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98"/>
  </p:notesMasterIdLst>
  <p:sldIdLst>
    <p:sldId id="257" r:id="rId4"/>
    <p:sldId id="335" r:id="rId5"/>
    <p:sldId id="369" r:id="rId6"/>
    <p:sldId id="368" r:id="rId7"/>
    <p:sldId id="915" r:id="rId8"/>
    <p:sldId id="698" r:id="rId9"/>
    <p:sldId id="809" r:id="rId10"/>
    <p:sldId id="870" r:id="rId11"/>
    <p:sldId id="708" r:id="rId12"/>
    <p:sldId id="871" r:id="rId13"/>
    <p:sldId id="900" r:id="rId14"/>
    <p:sldId id="901" r:id="rId15"/>
    <p:sldId id="902" r:id="rId16"/>
    <p:sldId id="872" r:id="rId17"/>
    <p:sldId id="873" r:id="rId18"/>
    <p:sldId id="880" r:id="rId19"/>
    <p:sldId id="881" r:id="rId20"/>
    <p:sldId id="877" r:id="rId21"/>
    <p:sldId id="916" r:id="rId22"/>
    <p:sldId id="917" r:id="rId23"/>
    <p:sldId id="428" r:id="rId24"/>
    <p:sldId id="463" r:id="rId25"/>
    <p:sldId id="882" r:id="rId26"/>
    <p:sldId id="590" r:id="rId27"/>
    <p:sldId id="589" r:id="rId28"/>
    <p:sldId id="903" r:id="rId29"/>
    <p:sldId id="904" r:id="rId30"/>
    <p:sldId id="905" r:id="rId31"/>
    <p:sldId id="435" r:id="rId32"/>
    <p:sldId id="678" r:id="rId33"/>
    <p:sldId id="883" r:id="rId34"/>
    <p:sldId id="614" r:id="rId35"/>
    <p:sldId id="918" r:id="rId36"/>
    <p:sldId id="919" r:id="rId37"/>
    <p:sldId id="920" r:id="rId38"/>
    <p:sldId id="725" r:id="rId39"/>
    <p:sldId id="726" r:id="rId40"/>
    <p:sldId id="820" r:id="rId41"/>
    <p:sldId id="729" r:id="rId42"/>
    <p:sldId id="730" r:id="rId43"/>
    <p:sldId id="906" r:id="rId44"/>
    <p:sldId id="907" r:id="rId45"/>
    <p:sldId id="908" r:id="rId46"/>
    <p:sldId id="734" r:id="rId47"/>
    <p:sldId id="735" r:id="rId48"/>
    <p:sldId id="884" r:id="rId49"/>
    <p:sldId id="736" r:id="rId50"/>
    <p:sldId id="921" r:id="rId51"/>
    <p:sldId id="922" r:id="rId52"/>
    <p:sldId id="827" r:id="rId53"/>
    <p:sldId id="828" r:id="rId54"/>
    <p:sldId id="829" r:id="rId55"/>
    <p:sldId id="831" r:id="rId56"/>
    <p:sldId id="832" r:id="rId57"/>
    <p:sldId id="909" r:id="rId58"/>
    <p:sldId id="910" r:id="rId59"/>
    <p:sldId id="885" r:id="rId60"/>
    <p:sldId id="886" r:id="rId61"/>
    <p:sldId id="887" r:id="rId62"/>
    <p:sldId id="888" r:id="rId63"/>
    <p:sldId id="840" r:id="rId64"/>
    <p:sldId id="923" r:id="rId65"/>
    <p:sldId id="924" r:id="rId66"/>
    <p:sldId id="845" r:id="rId67"/>
    <p:sldId id="846" r:id="rId68"/>
    <p:sldId id="847" r:id="rId69"/>
    <p:sldId id="849" r:id="rId70"/>
    <p:sldId id="850" r:id="rId71"/>
    <p:sldId id="911" r:id="rId72"/>
    <p:sldId id="912" r:id="rId73"/>
    <p:sldId id="854" r:id="rId74"/>
    <p:sldId id="855" r:id="rId75"/>
    <p:sldId id="858" r:id="rId76"/>
    <p:sldId id="925" r:id="rId77"/>
    <p:sldId id="926" r:id="rId78"/>
    <p:sldId id="889" r:id="rId79"/>
    <p:sldId id="890" r:id="rId80"/>
    <p:sldId id="891" r:id="rId81"/>
    <p:sldId id="899" r:id="rId82"/>
    <p:sldId id="892" r:id="rId83"/>
    <p:sldId id="893" r:id="rId84"/>
    <p:sldId id="913" r:id="rId85"/>
    <p:sldId id="927" r:id="rId86"/>
    <p:sldId id="928" r:id="rId87"/>
    <p:sldId id="929" r:id="rId88"/>
    <p:sldId id="366" r:id="rId89"/>
    <p:sldId id="410" r:id="rId90"/>
    <p:sldId id="864" r:id="rId91"/>
    <p:sldId id="865" r:id="rId92"/>
    <p:sldId id="866" r:id="rId93"/>
    <p:sldId id="867" r:id="rId94"/>
    <p:sldId id="868" r:id="rId95"/>
    <p:sldId id="869" r:id="rId96"/>
    <p:sldId id="365" r:id="rId9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D2AE"/>
    <a:srgbClr val="5F461C"/>
    <a:srgbClr val="D2A864"/>
    <a:srgbClr val="1A3F6D"/>
    <a:srgbClr val="ACAEB1"/>
    <a:srgbClr val="1355A5"/>
    <a:srgbClr val="1D508F"/>
    <a:srgbClr val="D2DE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2" autoAdjust="0"/>
    <p:restoredTop sz="93910" autoAdjust="0"/>
  </p:normalViewPr>
  <p:slideViewPr>
    <p:cSldViewPr snapToGrid="0">
      <p:cViewPr varScale="1">
        <p:scale>
          <a:sx n="40" d="100"/>
          <a:sy n="40" d="100"/>
        </p:scale>
        <p:origin x="72" y="720"/>
      </p:cViewPr>
      <p:guideLst>
        <p:guide orient="horz" pos="2160"/>
        <p:guide pos="3840"/>
      </p:guideLst>
    </p:cSldViewPr>
  </p:slideViewPr>
  <p:notesTextViewPr>
    <p:cViewPr>
      <p:scale>
        <a:sx n="1" d="1"/>
        <a:sy n="1" d="1"/>
      </p:scale>
      <p:origin x="0" y="0"/>
    </p:cViewPr>
  </p:notesTextViewPr>
  <p:sorterViewPr>
    <p:cViewPr>
      <p:scale>
        <a:sx n="150" d="100"/>
        <a:sy n="150" d="100"/>
      </p:scale>
      <p:origin x="0" y="-1533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84" Type="http://schemas.openxmlformats.org/officeDocument/2006/relationships/slide" Target="slides/slide81.xml"/><Relationship Id="rId89" Type="http://schemas.openxmlformats.org/officeDocument/2006/relationships/slide" Target="slides/slide86.xml"/><Relationship Id="rId97" Type="http://schemas.openxmlformats.org/officeDocument/2006/relationships/slide" Target="slides/slide94.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102" Type="http://schemas.openxmlformats.org/officeDocument/2006/relationships/tableStyles" Target="tableStyles.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slide" Target="slides/slide87.xml"/><Relationship Id="rId95" Type="http://schemas.openxmlformats.org/officeDocument/2006/relationships/slide" Target="slides/slide9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D9CE442-ECF8-4911-BEDC-87DE27DA2B82}" type="doc">
      <dgm:prSet loTypeId="urn:microsoft.com/office/officeart/2005/8/layout/vList5" loCatId="list" qsTypeId="urn:microsoft.com/office/officeart/2005/8/quickstyle/simple5" qsCatId="simple" csTypeId="urn:microsoft.com/office/officeart/2005/8/colors/colorful5" csCatId="colorful" phldr="1"/>
      <dgm:spPr/>
      <dgm:t>
        <a:bodyPr/>
        <a:lstStyle/>
        <a:p>
          <a:endParaRPr lang="en-US"/>
        </a:p>
      </dgm:t>
    </dgm:pt>
    <dgm:pt modelId="{828DFB8B-ECDA-4E26-A6FE-05F762A8A593}">
      <dgm:prSet phldrT="[Tex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آیات1-6</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F0FAB7A-6BB4-41E3-A592-04575D1B8ADB}" type="parTrans" cxnId="{149B76F9-9238-4138-9D2F-CBFBD23B527D}">
      <dgm:prSet/>
      <dgm:spPr/>
      <dgm:t>
        <a:bodyPr/>
        <a:lstStyle/>
        <a:p>
          <a:endParaRPr lang="en-US">
            <a:latin typeface="Jameel Noori Nastaleeq" pitchFamily="2" charset="-78"/>
            <a:cs typeface="Jameel Noori Nastaleeq" pitchFamily="2" charset="-78"/>
          </a:endParaRPr>
        </a:p>
      </dgm:t>
    </dgm:pt>
    <dgm:pt modelId="{967939DC-1391-4917-883E-5FFB8E6C013C}" type="sibTrans" cxnId="{149B76F9-9238-4138-9D2F-CBFBD23B527D}">
      <dgm:prSet/>
      <dgm:spPr/>
      <dgm:t>
        <a:bodyPr/>
        <a:lstStyle/>
        <a:p>
          <a:endParaRPr lang="en-US">
            <a:latin typeface="Jameel Noori Nastaleeq" pitchFamily="2" charset="-78"/>
            <a:cs typeface="Jameel Noori Nastaleeq" pitchFamily="2" charset="-78"/>
          </a:endParaRPr>
        </a:p>
      </dgm:t>
    </dgm:pt>
    <dgm:pt modelId="{CAD61C53-BD8B-40A9-AC64-A21ABFC9037A}">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آیات7-12</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3A9BF04-D863-4BFC-8A64-664B5C93C3A9}" type="parTrans" cxnId="{71A97B4E-11F8-4B3E-B6B1-0C947F5DB36A}">
      <dgm:prSet/>
      <dgm:spPr/>
      <dgm:t>
        <a:bodyPr/>
        <a:lstStyle/>
        <a:p>
          <a:endParaRPr lang="en-US">
            <a:latin typeface="Jameel Noori Nastaleeq" pitchFamily="2" charset="-78"/>
            <a:cs typeface="Jameel Noori Nastaleeq" pitchFamily="2" charset="-78"/>
          </a:endParaRPr>
        </a:p>
      </dgm:t>
    </dgm:pt>
    <dgm:pt modelId="{F40DA7D6-0CFC-4F2D-82B2-5256BE34EB08}" type="sibTrans" cxnId="{71A97B4E-11F8-4B3E-B6B1-0C947F5DB36A}">
      <dgm:prSet/>
      <dgm:spPr/>
      <dgm:t>
        <a:bodyPr/>
        <a:lstStyle/>
        <a:p>
          <a:endParaRPr lang="en-US">
            <a:latin typeface="Jameel Noori Nastaleeq" pitchFamily="2" charset="-78"/>
            <a:cs typeface="Jameel Noori Nastaleeq" pitchFamily="2" charset="-78"/>
          </a:endParaRPr>
        </a:p>
      </dgm:t>
    </dgm:pt>
    <dgm:pt modelId="{398E6D22-E243-41CF-98CD-487FEC708EE2}">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آیات13-16</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0203913-95B8-44A4-A97E-3787B9EF5344}" type="parTrans" cxnId="{1BE30D6A-076E-4B9A-B61D-C13AEF82A550}">
      <dgm:prSet/>
      <dgm:spPr/>
      <dgm:t>
        <a:bodyPr/>
        <a:lstStyle/>
        <a:p>
          <a:endParaRPr lang="en-US">
            <a:latin typeface="Jameel Noori Nastaleeq" pitchFamily="2" charset="-78"/>
            <a:cs typeface="Jameel Noori Nastaleeq" pitchFamily="2" charset="-78"/>
          </a:endParaRPr>
        </a:p>
      </dgm:t>
    </dgm:pt>
    <dgm:pt modelId="{E9EB8C7F-E181-4227-AE3C-DF5D58CC90E6}" type="sibTrans" cxnId="{1BE30D6A-076E-4B9A-B61D-C13AEF82A550}">
      <dgm:prSet/>
      <dgm:spPr/>
      <dgm:t>
        <a:bodyPr/>
        <a:lstStyle/>
        <a:p>
          <a:endParaRPr lang="en-US">
            <a:latin typeface="Jameel Noori Nastaleeq" pitchFamily="2" charset="-78"/>
            <a:cs typeface="Jameel Noori Nastaleeq" pitchFamily="2" charset="-78"/>
          </a:endParaRPr>
        </a:p>
      </dgm:t>
    </dgm:pt>
    <dgm:pt modelId="{810B18FE-F356-4D3C-A558-BDA960B5DFD5}">
      <dgm:prSet phldrT="[Text]"/>
      <dgm:spPr>
        <a:solidFill>
          <a:srgbClr val="E8D2AE"/>
        </a:solidFill>
      </dgm:spPr>
      <dgm:t>
        <a:bodyPr/>
        <a:lstStyle/>
        <a:p>
          <a:pPr rtl="1"/>
          <a:r>
            <a:rPr lang="ur-PK" dirty="0" smtClean="0">
              <a:latin typeface="Jameel Noori Nastaleeq" pitchFamily="2" charset="-78"/>
              <a:cs typeface="Jameel Noori Nastaleeq" pitchFamily="2" charset="-78"/>
            </a:rPr>
            <a:t>شرک کی مذمت</a:t>
          </a:r>
          <a:endParaRPr lang="en-US" dirty="0">
            <a:latin typeface="Jameel Noori Nastaleeq" pitchFamily="2" charset="-78"/>
            <a:cs typeface="Jameel Noori Nastaleeq" pitchFamily="2" charset="-78"/>
          </a:endParaRPr>
        </a:p>
      </dgm:t>
    </dgm:pt>
    <dgm:pt modelId="{2FB92012-3E37-4D23-B992-C8AFA31B6BAD}" type="parTrans" cxnId="{9248D1D3-DF4E-4539-A15F-37632F2A0463}">
      <dgm:prSet/>
      <dgm:spPr/>
      <dgm:t>
        <a:bodyPr/>
        <a:lstStyle/>
        <a:p>
          <a:endParaRPr lang="en-US">
            <a:latin typeface="Jameel Noori Nastaleeq" pitchFamily="2" charset="-78"/>
            <a:cs typeface="Jameel Noori Nastaleeq" pitchFamily="2" charset="-78"/>
          </a:endParaRPr>
        </a:p>
      </dgm:t>
    </dgm:pt>
    <dgm:pt modelId="{5B103947-A1D7-48E7-95DE-28D31E6B35E1}" type="sibTrans" cxnId="{9248D1D3-DF4E-4539-A15F-37632F2A0463}">
      <dgm:prSet/>
      <dgm:spPr/>
      <dgm:t>
        <a:bodyPr/>
        <a:lstStyle/>
        <a:p>
          <a:endParaRPr lang="en-US">
            <a:latin typeface="Jameel Noori Nastaleeq" pitchFamily="2" charset="-78"/>
            <a:cs typeface="Jameel Noori Nastaleeq" pitchFamily="2" charset="-78"/>
          </a:endParaRPr>
        </a:p>
      </dgm:t>
    </dgm:pt>
    <dgm:pt modelId="{99D8666A-3006-4B79-B961-E77F2D7001E2}">
      <dgm:prSet/>
      <dgm:spPr>
        <a:solidFill>
          <a:srgbClr val="E8D2AE"/>
        </a:solidFill>
      </dgm:spPr>
      <dgm:t>
        <a:bodyPr/>
        <a:lstStyle/>
        <a:p>
          <a:pPr rtl="1"/>
          <a:r>
            <a:rPr lang="ur-PK" dirty="0" smtClean="0">
              <a:latin typeface="Jameel Noori Nastaleeq" pitchFamily="2" charset="-78"/>
              <a:cs typeface="Jameel Noori Nastaleeq" pitchFamily="2" charset="-78"/>
            </a:rPr>
            <a:t>مشرکینِ مکہ کے ساتھ کشمکش</a:t>
          </a:r>
          <a:endParaRPr lang="ur-PK" dirty="0">
            <a:latin typeface="Jameel Noori Nastaleeq" pitchFamily="2" charset="-78"/>
            <a:cs typeface="Jameel Noori Nastaleeq" pitchFamily="2" charset="-78"/>
          </a:endParaRPr>
        </a:p>
      </dgm:t>
    </dgm:pt>
    <dgm:pt modelId="{999F91EB-5397-4363-ACFA-CA1388E96DEB}" type="parTrans" cxnId="{F10A588D-6433-414D-BA70-1103945D7209}">
      <dgm:prSet/>
      <dgm:spPr/>
      <dgm:t>
        <a:bodyPr/>
        <a:lstStyle/>
        <a:p>
          <a:endParaRPr lang="en-US">
            <a:latin typeface="Jameel Noori Nastaleeq" pitchFamily="2" charset="-78"/>
            <a:cs typeface="Jameel Noori Nastaleeq" pitchFamily="2" charset="-78"/>
          </a:endParaRPr>
        </a:p>
      </dgm:t>
    </dgm:pt>
    <dgm:pt modelId="{4FA0D611-8D73-4419-ADAF-C1A1E07C5A4D}" type="sibTrans" cxnId="{F10A588D-6433-414D-BA70-1103945D7209}">
      <dgm:prSet/>
      <dgm:spPr/>
      <dgm:t>
        <a:bodyPr/>
        <a:lstStyle/>
        <a:p>
          <a:endParaRPr lang="en-US">
            <a:latin typeface="Jameel Noori Nastaleeq" pitchFamily="2" charset="-78"/>
            <a:cs typeface="Jameel Noori Nastaleeq" pitchFamily="2" charset="-78"/>
          </a:endParaRPr>
        </a:p>
      </dgm:t>
    </dgm:pt>
    <dgm:pt modelId="{008A3FBA-4D58-407F-ADCE-44BAB50EA37F}">
      <dgm:prSet/>
      <dgm:spPr>
        <a:solidFill>
          <a:srgbClr val="E8D2AE"/>
        </a:solidFill>
      </dgm:spPr>
      <dgm:t>
        <a:bodyPr/>
        <a:lstStyle/>
        <a:p>
          <a:pPr rtl="1"/>
          <a:r>
            <a:rPr lang="ur-PK" dirty="0" smtClean="0">
              <a:latin typeface="Jameel Noori Nastaleeq" pitchFamily="2" charset="-78"/>
              <a:cs typeface="Jameel Noori Nastaleeq" pitchFamily="2" charset="-78"/>
            </a:rPr>
            <a:t>مثالی کردار</a:t>
          </a:r>
          <a:endParaRPr lang="ur-PK" dirty="0">
            <a:latin typeface="Jameel Noori Nastaleeq" pitchFamily="2" charset="-78"/>
            <a:cs typeface="Jameel Noori Nastaleeq" pitchFamily="2" charset="-78"/>
          </a:endParaRPr>
        </a:p>
      </dgm:t>
    </dgm:pt>
    <dgm:pt modelId="{F38B9062-78B3-4504-8094-21E54C768929}" type="parTrans" cxnId="{4F0C30BB-DA3C-4276-8AAF-F6F48FBDF5AC}">
      <dgm:prSet/>
      <dgm:spPr/>
      <dgm:t>
        <a:bodyPr/>
        <a:lstStyle/>
        <a:p>
          <a:endParaRPr lang="en-US">
            <a:latin typeface="Jameel Noori Nastaleeq" pitchFamily="2" charset="-78"/>
            <a:cs typeface="Jameel Noori Nastaleeq" pitchFamily="2" charset="-78"/>
          </a:endParaRPr>
        </a:p>
      </dgm:t>
    </dgm:pt>
    <dgm:pt modelId="{DBC8C768-EDCF-407B-9C19-1845D6C74907}" type="sibTrans" cxnId="{4F0C30BB-DA3C-4276-8AAF-F6F48FBDF5AC}">
      <dgm:prSet/>
      <dgm:spPr/>
      <dgm:t>
        <a:bodyPr/>
        <a:lstStyle/>
        <a:p>
          <a:endParaRPr lang="en-US">
            <a:latin typeface="Jameel Noori Nastaleeq" pitchFamily="2" charset="-78"/>
            <a:cs typeface="Jameel Noori Nastaleeq" pitchFamily="2" charset="-78"/>
          </a:endParaRPr>
        </a:p>
      </dgm:t>
    </dgm:pt>
    <dgm:pt modelId="{71E7A13A-B883-49DE-BBED-2AD6C1C895BB}">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آیت17-20</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F8A77AD2-36C6-4E3B-AAC0-01AF2CA18459}" type="parTrans" cxnId="{6A6BD666-47EE-45ED-89F9-F88E4A7F1E35}">
      <dgm:prSet/>
      <dgm:spPr/>
      <dgm:t>
        <a:bodyPr/>
        <a:lstStyle/>
        <a:p>
          <a:endParaRPr lang="en-US"/>
        </a:p>
      </dgm:t>
    </dgm:pt>
    <dgm:pt modelId="{9607E31A-7BB4-4144-9994-634C11AAC8D1}" type="sibTrans" cxnId="{6A6BD666-47EE-45ED-89F9-F88E4A7F1E35}">
      <dgm:prSet/>
      <dgm:spPr/>
      <dgm:t>
        <a:bodyPr/>
        <a:lstStyle/>
        <a:p>
          <a:endParaRPr lang="en-US"/>
        </a:p>
      </dgm:t>
    </dgm:pt>
    <dgm:pt modelId="{10334955-A6D2-412C-B7D7-28DB167D4421}">
      <dgm:prSet/>
      <dgm:spPr>
        <a:solidFill>
          <a:srgbClr val="E8D2AE"/>
        </a:solidFill>
      </dgm:spPr>
      <dgm:t>
        <a:bodyPr/>
        <a:lstStyle/>
        <a:p>
          <a:pPr rtl="1"/>
          <a:r>
            <a:rPr lang="ur-PK" dirty="0" smtClean="0">
              <a:latin typeface="Jameel Noori Nastaleeq" pitchFamily="2" charset="-78"/>
              <a:cs typeface="Jameel Noori Nastaleeq" pitchFamily="2" charset="-78"/>
            </a:rPr>
            <a:t>برا کردار</a:t>
          </a:r>
          <a:endParaRPr lang="ur-PK" dirty="0">
            <a:latin typeface="Jameel Noori Nastaleeq" pitchFamily="2" charset="-78"/>
            <a:cs typeface="Jameel Noori Nastaleeq" pitchFamily="2" charset="-78"/>
          </a:endParaRPr>
        </a:p>
      </dgm:t>
    </dgm:pt>
    <dgm:pt modelId="{751B3582-3F13-47DC-B453-27CB45D3149B}" type="parTrans" cxnId="{50144E59-E8D5-4EC4-B0D4-76DF58CDA48B}">
      <dgm:prSet/>
      <dgm:spPr/>
      <dgm:t>
        <a:bodyPr/>
        <a:lstStyle/>
        <a:p>
          <a:endParaRPr lang="en-US"/>
        </a:p>
      </dgm:t>
    </dgm:pt>
    <dgm:pt modelId="{7A84F868-91A4-494B-916B-D39A18DF9E50}" type="sibTrans" cxnId="{50144E59-E8D5-4EC4-B0D4-76DF58CDA48B}">
      <dgm:prSet/>
      <dgm:spPr/>
      <dgm:t>
        <a:bodyPr/>
        <a:lstStyle/>
        <a:p>
          <a:endParaRPr lang="en-US"/>
        </a:p>
      </dgm:t>
    </dgm:pt>
    <dgm:pt modelId="{DCF273E9-1D42-4319-AF95-36D4737F67C0}" type="pres">
      <dgm:prSet presAssocID="{5D9CE442-ECF8-4911-BEDC-87DE27DA2B82}" presName="Name0" presStyleCnt="0">
        <dgm:presLayoutVars>
          <dgm:dir val="rev"/>
          <dgm:animLvl val="lvl"/>
          <dgm:resizeHandles val="exact"/>
        </dgm:presLayoutVars>
      </dgm:prSet>
      <dgm:spPr/>
      <dgm:t>
        <a:bodyPr/>
        <a:lstStyle/>
        <a:p>
          <a:endParaRPr lang="en-US"/>
        </a:p>
      </dgm:t>
    </dgm:pt>
    <dgm:pt modelId="{09F8827D-9A8F-41EA-8EA2-8A5E211AF43D}" type="pres">
      <dgm:prSet presAssocID="{828DFB8B-ECDA-4E26-A6FE-05F762A8A593}" presName="linNode" presStyleCnt="0"/>
      <dgm:spPr/>
      <dgm:t>
        <a:bodyPr/>
        <a:lstStyle/>
        <a:p>
          <a:endParaRPr lang="en-US"/>
        </a:p>
      </dgm:t>
    </dgm:pt>
    <dgm:pt modelId="{94D988AC-9A41-4C9B-861B-6663F85DE037}" type="pres">
      <dgm:prSet presAssocID="{828DFB8B-ECDA-4E26-A6FE-05F762A8A593}" presName="parentText" presStyleLbl="node1" presStyleIdx="0" presStyleCnt="4">
        <dgm:presLayoutVars>
          <dgm:chMax val="1"/>
          <dgm:bulletEnabled val="1"/>
        </dgm:presLayoutVars>
      </dgm:prSet>
      <dgm:spPr/>
      <dgm:t>
        <a:bodyPr/>
        <a:lstStyle/>
        <a:p>
          <a:endParaRPr lang="en-US"/>
        </a:p>
      </dgm:t>
    </dgm:pt>
    <dgm:pt modelId="{861D7A54-ED93-4610-B348-52B7DEFC09DD}" type="pres">
      <dgm:prSet presAssocID="{828DFB8B-ECDA-4E26-A6FE-05F762A8A593}" presName="descendantText" presStyleLbl="alignAccFollowNode1" presStyleIdx="0" presStyleCnt="4">
        <dgm:presLayoutVars>
          <dgm:bulletEnabled val="1"/>
        </dgm:presLayoutVars>
      </dgm:prSet>
      <dgm:spPr/>
      <dgm:t>
        <a:bodyPr/>
        <a:lstStyle/>
        <a:p>
          <a:endParaRPr lang="en-US"/>
        </a:p>
      </dgm:t>
    </dgm:pt>
    <dgm:pt modelId="{8D3A6C8C-1A1C-4CD7-B844-CFFD35278FD6}" type="pres">
      <dgm:prSet presAssocID="{967939DC-1391-4917-883E-5FFB8E6C013C}" presName="sp" presStyleCnt="0"/>
      <dgm:spPr/>
      <dgm:t>
        <a:bodyPr/>
        <a:lstStyle/>
        <a:p>
          <a:endParaRPr lang="en-US"/>
        </a:p>
      </dgm:t>
    </dgm:pt>
    <dgm:pt modelId="{D6D2C7AF-CF35-43C5-B110-DD550D3F63A6}" type="pres">
      <dgm:prSet presAssocID="{CAD61C53-BD8B-40A9-AC64-A21ABFC9037A}" presName="linNode" presStyleCnt="0"/>
      <dgm:spPr/>
      <dgm:t>
        <a:bodyPr/>
        <a:lstStyle/>
        <a:p>
          <a:endParaRPr lang="en-US"/>
        </a:p>
      </dgm:t>
    </dgm:pt>
    <dgm:pt modelId="{7E54D9E5-8C9A-4AF3-B5EF-566298C2E16A}" type="pres">
      <dgm:prSet presAssocID="{CAD61C53-BD8B-40A9-AC64-A21ABFC9037A}" presName="parentText" presStyleLbl="node1" presStyleIdx="1" presStyleCnt="4">
        <dgm:presLayoutVars>
          <dgm:chMax val="1"/>
          <dgm:bulletEnabled val="1"/>
        </dgm:presLayoutVars>
      </dgm:prSet>
      <dgm:spPr/>
      <dgm:t>
        <a:bodyPr/>
        <a:lstStyle/>
        <a:p>
          <a:endParaRPr lang="en-US"/>
        </a:p>
      </dgm:t>
    </dgm:pt>
    <dgm:pt modelId="{8D1D77BC-FFC8-48C8-A77A-7046657E883E}" type="pres">
      <dgm:prSet presAssocID="{CAD61C53-BD8B-40A9-AC64-A21ABFC9037A}" presName="descendantText" presStyleLbl="alignAccFollowNode1" presStyleIdx="1" presStyleCnt="4">
        <dgm:presLayoutVars>
          <dgm:bulletEnabled val="1"/>
        </dgm:presLayoutVars>
      </dgm:prSet>
      <dgm:spPr/>
      <dgm:t>
        <a:bodyPr/>
        <a:lstStyle/>
        <a:p>
          <a:endParaRPr lang="en-US"/>
        </a:p>
      </dgm:t>
    </dgm:pt>
    <dgm:pt modelId="{9D4BF700-9119-4854-841A-7A992775D534}" type="pres">
      <dgm:prSet presAssocID="{F40DA7D6-0CFC-4F2D-82B2-5256BE34EB08}" presName="sp" presStyleCnt="0"/>
      <dgm:spPr/>
      <dgm:t>
        <a:bodyPr/>
        <a:lstStyle/>
        <a:p>
          <a:endParaRPr lang="en-US"/>
        </a:p>
      </dgm:t>
    </dgm:pt>
    <dgm:pt modelId="{1582E1DE-5B06-4D68-9BB5-01F0ADD2A040}" type="pres">
      <dgm:prSet presAssocID="{398E6D22-E243-41CF-98CD-487FEC708EE2}" presName="linNode" presStyleCnt="0"/>
      <dgm:spPr/>
      <dgm:t>
        <a:bodyPr/>
        <a:lstStyle/>
        <a:p>
          <a:endParaRPr lang="en-US"/>
        </a:p>
      </dgm:t>
    </dgm:pt>
    <dgm:pt modelId="{FD9F04C1-BB80-4679-AC3C-95A771FD9521}" type="pres">
      <dgm:prSet presAssocID="{398E6D22-E243-41CF-98CD-487FEC708EE2}" presName="parentText" presStyleLbl="node1" presStyleIdx="2" presStyleCnt="4">
        <dgm:presLayoutVars>
          <dgm:chMax val="1"/>
          <dgm:bulletEnabled val="1"/>
        </dgm:presLayoutVars>
      </dgm:prSet>
      <dgm:spPr/>
      <dgm:t>
        <a:bodyPr/>
        <a:lstStyle/>
        <a:p>
          <a:endParaRPr lang="en-US"/>
        </a:p>
      </dgm:t>
    </dgm:pt>
    <dgm:pt modelId="{25A135FE-FEC0-4BAB-8CCE-82FC4B0F8E40}" type="pres">
      <dgm:prSet presAssocID="{398E6D22-E243-41CF-98CD-487FEC708EE2}" presName="descendantText" presStyleLbl="alignAccFollowNode1" presStyleIdx="2" presStyleCnt="4">
        <dgm:presLayoutVars>
          <dgm:bulletEnabled val="1"/>
        </dgm:presLayoutVars>
      </dgm:prSet>
      <dgm:spPr/>
      <dgm:t>
        <a:bodyPr/>
        <a:lstStyle/>
        <a:p>
          <a:endParaRPr lang="en-US"/>
        </a:p>
      </dgm:t>
    </dgm:pt>
    <dgm:pt modelId="{26634910-305C-43B9-9BDA-B453DCD87A62}" type="pres">
      <dgm:prSet presAssocID="{E9EB8C7F-E181-4227-AE3C-DF5D58CC90E6}" presName="sp" presStyleCnt="0"/>
      <dgm:spPr/>
    </dgm:pt>
    <dgm:pt modelId="{42A0E950-6C66-4EA4-9024-18993B51F830}" type="pres">
      <dgm:prSet presAssocID="{71E7A13A-B883-49DE-BBED-2AD6C1C895BB}" presName="linNode" presStyleCnt="0"/>
      <dgm:spPr/>
    </dgm:pt>
    <dgm:pt modelId="{B3DEDF46-CA66-4735-811D-C4D59BD843CA}" type="pres">
      <dgm:prSet presAssocID="{71E7A13A-B883-49DE-BBED-2AD6C1C895BB}" presName="parentText" presStyleLbl="node1" presStyleIdx="3" presStyleCnt="4">
        <dgm:presLayoutVars>
          <dgm:chMax val="1"/>
          <dgm:bulletEnabled val="1"/>
        </dgm:presLayoutVars>
      </dgm:prSet>
      <dgm:spPr/>
      <dgm:t>
        <a:bodyPr/>
        <a:lstStyle/>
        <a:p>
          <a:endParaRPr lang="en-US"/>
        </a:p>
      </dgm:t>
    </dgm:pt>
    <dgm:pt modelId="{F97A59E5-2427-4C04-A0F4-2429BFCE66A8}" type="pres">
      <dgm:prSet presAssocID="{71E7A13A-B883-49DE-BBED-2AD6C1C895BB}" presName="descendantText" presStyleLbl="alignAccFollowNode1" presStyleIdx="3" presStyleCnt="4">
        <dgm:presLayoutVars>
          <dgm:bulletEnabled val="1"/>
        </dgm:presLayoutVars>
      </dgm:prSet>
      <dgm:spPr/>
      <dgm:t>
        <a:bodyPr/>
        <a:lstStyle/>
        <a:p>
          <a:endParaRPr lang="en-US"/>
        </a:p>
      </dgm:t>
    </dgm:pt>
  </dgm:ptLst>
  <dgm:cxnLst>
    <dgm:cxn modelId="{149B76F9-9238-4138-9D2F-CBFBD23B527D}" srcId="{5D9CE442-ECF8-4911-BEDC-87DE27DA2B82}" destId="{828DFB8B-ECDA-4E26-A6FE-05F762A8A593}" srcOrd="0" destOrd="0" parTransId="{3F0FAB7A-6BB4-41E3-A592-04575D1B8ADB}" sibTransId="{967939DC-1391-4917-883E-5FFB8E6C013C}"/>
    <dgm:cxn modelId="{B6007FD0-C832-43B9-A810-2A9403BEF546}" type="presOf" srcId="{71E7A13A-B883-49DE-BBED-2AD6C1C895BB}" destId="{B3DEDF46-CA66-4735-811D-C4D59BD843CA}" srcOrd="0" destOrd="0" presId="urn:microsoft.com/office/officeart/2005/8/layout/vList5"/>
    <dgm:cxn modelId="{D6048BB0-4F85-4E0B-965B-144B788DB52D}" type="presOf" srcId="{5D9CE442-ECF8-4911-BEDC-87DE27DA2B82}" destId="{DCF273E9-1D42-4319-AF95-36D4737F67C0}" srcOrd="0" destOrd="0" presId="urn:microsoft.com/office/officeart/2005/8/layout/vList5"/>
    <dgm:cxn modelId="{F10A588D-6433-414D-BA70-1103945D7209}" srcId="{CAD61C53-BD8B-40A9-AC64-A21ABFC9037A}" destId="{99D8666A-3006-4B79-B961-E77F2D7001E2}" srcOrd="0" destOrd="0" parTransId="{999F91EB-5397-4363-ACFA-CA1388E96DEB}" sibTransId="{4FA0D611-8D73-4419-ADAF-C1A1E07C5A4D}"/>
    <dgm:cxn modelId="{12247EE1-ADA4-4D86-A2A8-43D93E466BB2}" type="presOf" srcId="{398E6D22-E243-41CF-98CD-487FEC708EE2}" destId="{FD9F04C1-BB80-4679-AC3C-95A771FD9521}" srcOrd="0" destOrd="0" presId="urn:microsoft.com/office/officeart/2005/8/layout/vList5"/>
    <dgm:cxn modelId="{50144E59-E8D5-4EC4-B0D4-76DF58CDA48B}" srcId="{71E7A13A-B883-49DE-BBED-2AD6C1C895BB}" destId="{10334955-A6D2-412C-B7D7-28DB167D4421}" srcOrd="0" destOrd="0" parTransId="{751B3582-3F13-47DC-B453-27CB45D3149B}" sibTransId="{7A84F868-91A4-494B-916B-D39A18DF9E50}"/>
    <dgm:cxn modelId="{C082CBEE-B333-4C26-B446-C2B1C8815F19}" type="presOf" srcId="{828DFB8B-ECDA-4E26-A6FE-05F762A8A593}" destId="{94D988AC-9A41-4C9B-861B-6663F85DE037}" srcOrd="0" destOrd="0" presId="urn:microsoft.com/office/officeart/2005/8/layout/vList5"/>
    <dgm:cxn modelId="{67C82042-617C-4D31-A781-789D0C6F8D0E}" type="presOf" srcId="{10334955-A6D2-412C-B7D7-28DB167D4421}" destId="{F97A59E5-2427-4C04-A0F4-2429BFCE66A8}" srcOrd="0" destOrd="0" presId="urn:microsoft.com/office/officeart/2005/8/layout/vList5"/>
    <dgm:cxn modelId="{4F0C30BB-DA3C-4276-8AAF-F6F48FBDF5AC}" srcId="{398E6D22-E243-41CF-98CD-487FEC708EE2}" destId="{008A3FBA-4D58-407F-ADCE-44BAB50EA37F}" srcOrd="0" destOrd="0" parTransId="{F38B9062-78B3-4504-8094-21E54C768929}" sibTransId="{DBC8C768-EDCF-407B-9C19-1845D6C74907}"/>
    <dgm:cxn modelId="{6A6BD666-47EE-45ED-89F9-F88E4A7F1E35}" srcId="{5D9CE442-ECF8-4911-BEDC-87DE27DA2B82}" destId="{71E7A13A-B883-49DE-BBED-2AD6C1C895BB}" srcOrd="3" destOrd="0" parTransId="{F8A77AD2-36C6-4E3B-AAC0-01AF2CA18459}" sibTransId="{9607E31A-7BB4-4144-9994-634C11AAC8D1}"/>
    <dgm:cxn modelId="{9248D1D3-DF4E-4539-A15F-37632F2A0463}" srcId="{828DFB8B-ECDA-4E26-A6FE-05F762A8A593}" destId="{810B18FE-F356-4D3C-A558-BDA960B5DFD5}" srcOrd="0" destOrd="0" parTransId="{2FB92012-3E37-4D23-B992-C8AFA31B6BAD}" sibTransId="{5B103947-A1D7-48E7-95DE-28D31E6B35E1}"/>
    <dgm:cxn modelId="{6C829AA9-9818-4064-95C1-2F9F48C7EC17}" type="presOf" srcId="{99D8666A-3006-4B79-B961-E77F2D7001E2}" destId="{8D1D77BC-FFC8-48C8-A77A-7046657E883E}" srcOrd="0" destOrd="0" presId="urn:microsoft.com/office/officeart/2005/8/layout/vList5"/>
    <dgm:cxn modelId="{71A97B4E-11F8-4B3E-B6B1-0C947F5DB36A}" srcId="{5D9CE442-ECF8-4911-BEDC-87DE27DA2B82}" destId="{CAD61C53-BD8B-40A9-AC64-A21ABFC9037A}" srcOrd="1" destOrd="0" parTransId="{53A9BF04-D863-4BFC-8A64-664B5C93C3A9}" sibTransId="{F40DA7D6-0CFC-4F2D-82B2-5256BE34EB08}"/>
    <dgm:cxn modelId="{49F32011-CEA1-40D8-B002-FA5EB92075C0}" type="presOf" srcId="{810B18FE-F356-4D3C-A558-BDA960B5DFD5}" destId="{861D7A54-ED93-4610-B348-52B7DEFC09DD}" srcOrd="0" destOrd="0" presId="urn:microsoft.com/office/officeart/2005/8/layout/vList5"/>
    <dgm:cxn modelId="{80EFF451-FF79-43CA-AEB3-66A45ADB40F8}" type="presOf" srcId="{008A3FBA-4D58-407F-ADCE-44BAB50EA37F}" destId="{25A135FE-FEC0-4BAB-8CCE-82FC4B0F8E40}" srcOrd="0" destOrd="0" presId="urn:microsoft.com/office/officeart/2005/8/layout/vList5"/>
    <dgm:cxn modelId="{1BE30D6A-076E-4B9A-B61D-C13AEF82A550}" srcId="{5D9CE442-ECF8-4911-BEDC-87DE27DA2B82}" destId="{398E6D22-E243-41CF-98CD-487FEC708EE2}" srcOrd="2" destOrd="0" parTransId="{60203913-95B8-44A4-A97E-3787B9EF5344}" sibTransId="{E9EB8C7F-E181-4227-AE3C-DF5D58CC90E6}"/>
    <dgm:cxn modelId="{59AE59C0-D8BF-42B5-B55E-4E8100B6A5E0}" type="presOf" srcId="{CAD61C53-BD8B-40A9-AC64-A21ABFC9037A}" destId="{7E54D9E5-8C9A-4AF3-B5EF-566298C2E16A}" srcOrd="0" destOrd="0" presId="urn:microsoft.com/office/officeart/2005/8/layout/vList5"/>
    <dgm:cxn modelId="{06F559EF-E00E-4037-AD56-E73F571BB4B3}" type="presParOf" srcId="{DCF273E9-1D42-4319-AF95-36D4737F67C0}" destId="{09F8827D-9A8F-41EA-8EA2-8A5E211AF43D}" srcOrd="0" destOrd="0" presId="urn:microsoft.com/office/officeart/2005/8/layout/vList5"/>
    <dgm:cxn modelId="{477C56B1-3860-4E15-9CB3-C4F385380CCC}" type="presParOf" srcId="{09F8827D-9A8F-41EA-8EA2-8A5E211AF43D}" destId="{94D988AC-9A41-4C9B-861B-6663F85DE037}" srcOrd="0" destOrd="0" presId="urn:microsoft.com/office/officeart/2005/8/layout/vList5"/>
    <dgm:cxn modelId="{AC644CCE-9E98-42A8-8F02-B6DDD6532AC9}" type="presParOf" srcId="{09F8827D-9A8F-41EA-8EA2-8A5E211AF43D}" destId="{861D7A54-ED93-4610-B348-52B7DEFC09DD}" srcOrd="1" destOrd="0" presId="urn:microsoft.com/office/officeart/2005/8/layout/vList5"/>
    <dgm:cxn modelId="{A049BA98-D657-439F-B22D-EA396BAEF3BA}" type="presParOf" srcId="{DCF273E9-1D42-4319-AF95-36D4737F67C0}" destId="{8D3A6C8C-1A1C-4CD7-B844-CFFD35278FD6}" srcOrd="1" destOrd="0" presId="urn:microsoft.com/office/officeart/2005/8/layout/vList5"/>
    <dgm:cxn modelId="{26E06808-22B7-4A2A-94E3-05FDE48C5FA6}" type="presParOf" srcId="{DCF273E9-1D42-4319-AF95-36D4737F67C0}" destId="{D6D2C7AF-CF35-43C5-B110-DD550D3F63A6}" srcOrd="2" destOrd="0" presId="urn:microsoft.com/office/officeart/2005/8/layout/vList5"/>
    <dgm:cxn modelId="{4C49D5A5-26C6-4B7A-BA6D-D640E2D359B4}" type="presParOf" srcId="{D6D2C7AF-CF35-43C5-B110-DD550D3F63A6}" destId="{7E54D9E5-8C9A-4AF3-B5EF-566298C2E16A}" srcOrd="0" destOrd="0" presId="urn:microsoft.com/office/officeart/2005/8/layout/vList5"/>
    <dgm:cxn modelId="{16BC7AF0-C678-4D4C-BA7F-27713F7130AF}" type="presParOf" srcId="{D6D2C7AF-CF35-43C5-B110-DD550D3F63A6}" destId="{8D1D77BC-FFC8-48C8-A77A-7046657E883E}" srcOrd="1" destOrd="0" presId="urn:microsoft.com/office/officeart/2005/8/layout/vList5"/>
    <dgm:cxn modelId="{400441D5-C92C-4AAC-B5AF-0BA4EA663E66}" type="presParOf" srcId="{DCF273E9-1D42-4319-AF95-36D4737F67C0}" destId="{9D4BF700-9119-4854-841A-7A992775D534}" srcOrd="3" destOrd="0" presId="urn:microsoft.com/office/officeart/2005/8/layout/vList5"/>
    <dgm:cxn modelId="{FC65F7F0-091D-4664-9F24-853737663B7A}" type="presParOf" srcId="{DCF273E9-1D42-4319-AF95-36D4737F67C0}" destId="{1582E1DE-5B06-4D68-9BB5-01F0ADD2A040}" srcOrd="4" destOrd="0" presId="urn:microsoft.com/office/officeart/2005/8/layout/vList5"/>
    <dgm:cxn modelId="{315FD919-D6EB-4648-AA31-9B25AC9B62A6}" type="presParOf" srcId="{1582E1DE-5B06-4D68-9BB5-01F0ADD2A040}" destId="{FD9F04C1-BB80-4679-AC3C-95A771FD9521}" srcOrd="0" destOrd="0" presId="urn:microsoft.com/office/officeart/2005/8/layout/vList5"/>
    <dgm:cxn modelId="{28D9A059-8D5A-4259-A1F7-37A1E36D5BD8}" type="presParOf" srcId="{1582E1DE-5B06-4D68-9BB5-01F0ADD2A040}" destId="{25A135FE-FEC0-4BAB-8CCE-82FC4B0F8E40}" srcOrd="1" destOrd="0" presId="urn:microsoft.com/office/officeart/2005/8/layout/vList5"/>
    <dgm:cxn modelId="{51F0DAD3-7BAA-4524-AA30-D934CC885E87}" type="presParOf" srcId="{DCF273E9-1D42-4319-AF95-36D4737F67C0}" destId="{26634910-305C-43B9-9BDA-B453DCD87A62}" srcOrd="5" destOrd="0" presId="urn:microsoft.com/office/officeart/2005/8/layout/vList5"/>
    <dgm:cxn modelId="{BE39722B-C15D-42EA-8A4C-D58BDDD8ED8C}" type="presParOf" srcId="{DCF273E9-1D42-4319-AF95-36D4737F67C0}" destId="{42A0E950-6C66-4EA4-9024-18993B51F830}" srcOrd="6" destOrd="0" presId="urn:microsoft.com/office/officeart/2005/8/layout/vList5"/>
    <dgm:cxn modelId="{13108CC6-F86E-40EE-824D-8CFF782DFA8C}" type="presParOf" srcId="{42A0E950-6C66-4EA4-9024-18993B51F830}" destId="{B3DEDF46-CA66-4735-811D-C4D59BD843CA}" srcOrd="0" destOrd="0" presId="urn:microsoft.com/office/officeart/2005/8/layout/vList5"/>
    <dgm:cxn modelId="{767A4909-C36D-461D-AAB2-422368F632CA}" type="presParOf" srcId="{42A0E950-6C66-4EA4-9024-18993B51F830}" destId="{F97A59E5-2427-4C04-A0F4-2429BFCE66A8}"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D9CE442-ECF8-4911-BEDC-87DE27DA2B82}" type="doc">
      <dgm:prSet loTypeId="urn:microsoft.com/office/officeart/2005/8/layout/vList5" loCatId="list" qsTypeId="urn:microsoft.com/office/officeart/2005/8/quickstyle/simple5" qsCatId="simple" csTypeId="urn:microsoft.com/office/officeart/2005/8/colors/colorful5" csCatId="colorful" phldr="1"/>
      <dgm:spPr/>
      <dgm:t>
        <a:bodyPr/>
        <a:lstStyle/>
        <a:p>
          <a:endParaRPr lang="en-US"/>
        </a:p>
      </dgm:t>
    </dgm:pt>
    <dgm:pt modelId="{828DFB8B-ECDA-4E26-A6FE-05F762A8A593}">
      <dgm:prSet phldrT="[Tex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  22-23</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F0FAB7A-6BB4-41E3-A592-04575D1B8ADB}" type="parTrans" cxnId="{149B76F9-9238-4138-9D2F-CBFBD23B527D}">
      <dgm:prSet/>
      <dgm:spPr/>
      <dgm:t>
        <a:bodyPr/>
        <a:lstStyle/>
        <a:p>
          <a:endParaRPr lang="en-US">
            <a:latin typeface="Jameel Noori Nastaleeq" pitchFamily="2" charset="-78"/>
            <a:cs typeface="Jameel Noori Nastaleeq" pitchFamily="2" charset="-78"/>
          </a:endParaRPr>
        </a:p>
      </dgm:t>
    </dgm:pt>
    <dgm:pt modelId="{967939DC-1391-4917-883E-5FFB8E6C013C}" type="sibTrans" cxnId="{149B76F9-9238-4138-9D2F-CBFBD23B527D}">
      <dgm:prSet/>
      <dgm:spPr/>
      <dgm:t>
        <a:bodyPr/>
        <a:lstStyle/>
        <a:p>
          <a:endParaRPr lang="en-US">
            <a:latin typeface="Jameel Noori Nastaleeq" pitchFamily="2" charset="-78"/>
            <a:cs typeface="Jameel Noori Nastaleeq" pitchFamily="2" charset="-78"/>
          </a:endParaRPr>
        </a:p>
      </dgm:t>
    </dgm:pt>
    <dgm:pt modelId="{CAD61C53-BD8B-40A9-AC64-A21ABFC9037A}">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آیت 24</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3A9BF04-D863-4BFC-8A64-664B5C93C3A9}" type="parTrans" cxnId="{71A97B4E-11F8-4B3E-B6B1-0C947F5DB36A}">
      <dgm:prSet/>
      <dgm:spPr/>
      <dgm:t>
        <a:bodyPr/>
        <a:lstStyle/>
        <a:p>
          <a:endParaRPr lang="en-US">
            <a:latin typeface="Jameel Noori Nastaleeq" pitchFamily="2" charset="-78"/>
            <a:cs typeface="Jameel Noori Nastaleeq" pitchFamily="2" charset="-78"/>
          </a:endParaRPr>
        </a:p>
      </dgm:t>
    </dgm:pt>
    <dgm:pt modelId="{F40DA7D6-0CFC-4F2D-82B2-5256BE34EB08}" type="sibTrans" cxnId="{71A97B4E-11F8-4B3E-B6B1-0C947F5DB36A}">
      <dgm:prSet/>
      <dgm:spPr/>
      <dgm:t>
        <a:bodyPr/>
        <a:lstStyle/>
        <a:p>
          <a:endParaRPr lang="en-US">
            <a:latin typeface="Jameel Noori Nastaleeq" pitchFamily="2" charset="-78"/>
            <a:cs typeface="Jameel Noori Nastaleeq" pitchFamily="2" charset="-78"/>
          </a:endParaRPr>
        </a:p>
      </dgm:t>
    </dgm:pt>
    <dgm:pt modelId="{398E6D22-E243-41CF-98CD-487FEC708EE2}">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 25-26</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0203913-95B8-44A4-A97E-3787B9EF5344}" type="parTrans" cxnId="{1BE30D6A-076E-4B9A-B61D-C13AEF82A550}">
      <dgm:prSet/>
      <dgm:spPr/>
      <dgm:t>
        <a:bodyPr/>
        <a:lstStyle/>
        <a:p>
          <a:endParaRPr lang="en-US">
            <a:latin typeface="Jameel Noori Nastaleeq" pitchFamily="2" charset="-78"/>
            <a:cs typeface="Jameel Noori Nastaleeq" pitchFamily="2" charset="-78"/>
          </a:endParaRPr>
        </a:p>
      </dgm:t>
    </dgm:pt>
    <dgm:pt modelId="{E9EB8C7F-E181-4227-AE3C-DF5D58CC90E6}" type="sibTrans" cxnId="{1BE30D6A-076E-4B9A-B61D-C13AEF82A550}">
      <dgm:prSet/>
      <dgm:spPr/>
      <dgm:t>
        <a:bodyPr/>
        <a:lstStyle/>
        <a:p>
          <a:endParaRPr lang="en-US">
            <a:latin typeface="Jameel Noori Nastaleeq" pitchFamily="2" charset="-78"/>
            <a:cs typeface="Jameel Noori Nastaleeq" pitchFamily="2" charset="-78"/>
          </a:endParaRPr>
        </a:p>
      </dgm:t>
    </dgm:pt>
    <dgm:pt modelId="{810B18FE-F356-4D3C-A558-BDA960B5DFD5}">
      <dgm:prSet phldrT="[Text]"/>
      <dgm:spPr>
        <a:solidFill>
          <a:srgbClr val="E8D2AE"/>
        </a:solidFill>
      </dgm:spPr>
      <dgm:t>
        <a:bodyPr/>
        <a:lstStyle/>
        <a:p>
          <a:pPr rtl="1"/>
          <a:r>
            <a:rPr lang="ur-PK" dirty="0" smtClean="0">
              <a:latin typeface="Jameel Noori Nastaleeq" pitchFamily="2" charset="-78"/>
              <a:cs typeface="Jameel Noori Nastaleeq" pitchFamily="2" charset="-78"/>
            </a:rPr>
            <a:t>تربیت یافتہ لوگوں کی حکومت سے خیر پھیلتا ہے </a:t>
          </a:r>
          <a:endParaRPr lang="en-US" dirty="0">
            <a:latin typeface="Jameel Noori Nastaleeq" pitchFamily="2" charset="-78"/>
            <a:cs typeface="Jameel Noori Nastaleeq" pitchFamily="2" charset="-78"/>
          </a:endParaRPr>
        </a:p>
      </dgm:t>
    </dgm:pt>
    <dgm:pt modelId="{2FB92012-3E37-4D23-B992-C8AFA31B6BAD}" type="parTrans" cxnId="{9248D1D3-DF4E-4539-A15F-37632F2A0463}">
      <dgm:prSet/>
      <dgm:spPr/>
      <dgm:t>
        <a:bodyPr/>
        <a:lstStyle/>
        <a:p>
          <a:endParaRPr lang="en-US">
            <a:latin typeface="Jameel Noori Nastaleeq" pitchFamily="2" charset="-78"/>
            <a:cs typeface="Jameel Noori Nastaleeq" pitchFamily="2" charset="-78"/>
          </a:endParaRPr>
        </a:p>
      </dgm:t>
    </dgm:pt>
    <dgm:pt modelId="{5B103947-A1D7-48E7-95DE-28D31E6B35E1}" type="sibTrans" cxnId="{9248D1D3-DF4E-4539-A15F-37632F2A0463}">
      <dgm:prSet/>
      <dgm:spPr/>
      <dgm:t>
        <a:bodyPr/>
        <a:lstStyle/>
        <a:p>
          <a:endParaRPr lang="en-US">
            <a:latin typeface="Jameel Noori Nastaleeq" pitchFamily="2" charset="-78"/>
            <a:cs typeface="Jameel Noori Nastaleeq" pitchFamily="2" charset="-78"/>
          </a:endParaRPr>
        </a:p>
      </dgm:t>
    </dgm:pt>
    <dgm:pt modelId="{99D8666A-3006-4B79-B961-E77F2D7001E2}">
      <dgm:prSet/>
      <dgm:spPr>
        <a:solidFill>
          <a:srgbClr val="E8D2AE"/>
        </a:solidFill>
      </dgm:spPr>
      <dgm:t>
        <a:bodyPr/>
        <a:lstStyle/>
        <a:p>
          <a:pPr rtl="1"/>
          <a:r>
            <a:rPr lang="ur-PK" dirty="0" smtClean="0">
              <a:latin typeface="Jameel Noori Nastaleeq" pitchFamily="2" charset="-78"/>
              <a:cs typeface="Jameel Noori Nastaleeq" pitchFamily="2" charset="-78"/>
            </a:rPr>
            <a:t>منافقت کا علاج…قرآن پر تدبر </a:t>
          </a:r>
          <a:endParaRPr lang="ur-PK" dirty="0">
            <a:latin typeface="Jameel Noori Nastaleeq" pitchFamily="2" charset="-78"/>
            <a:cs typeface="Jameel Noori Nastaleeq" pitchFamily="2" charset="-78"/>
          </a:endParaRPr>
        </a:p>
      </dgm:t>
    </dgm:pt>
    <dgm:pt modelId="{999F91EB-5397-4363-ACFA-CA1388E96DEB}" type="parTrans" cxnId="{F10A588D-6433-414D-BA70-1103945D7209}">
      <dgm:prSet/>
      <dgm:spPr/>
      <dgm:t>
        <a:bodyPr/>
        <a:lstStyle/>
        <a:p>
          <a:endParaRPr lang="en-US">
            <a:latin typeface="Jameel Noori Nastaleeq" pitchFamily="2" charset="-78"/>
            <a:cs typeface="Jameel Noori Nastaleeq" pitchFamily="2" charset="-78"/>
          </a:endParaRPr>
        </a:p>
      </dgm:t>
    </dgm:pt>
    <dgm:pt modelId="{4FA0D611-8D73-4419-ADAF-C1A1E07C5A4D}" type="sibTrans" cxnId="{F10A588D-6433-414D-BA70-1103945D7209}">
      <dgm:prSet/>
      <dgm:spPr/>
      <dgm:t>
        <a:bodyPr/>
        <a:lstStyle/>
        <a:p>
          <a:endParaRPr lang="en-US">
            <a:latin typeface="Jameel Noori Nastaleeq" pitchFamily="2" charset="-78"/>
            <a:cs typeface="Jameel Noori Nastaleeq" pitchFamily="2" charset="-78"/>
          </a:endParaRPr>
        </a:p>
      </dgm:t>
    </dgm:pt>
    <dgm:pt modelId="{008A3FBA-4D58-407F-ADCE-44BAB50EA37F}">
      <dgm:prSet/>
      <dgm:spPr>
        <a:solidFill>
          <a:srgbClr val="E8D2AE"/>
        </a:solidFill>
      </dgm:spPr>
      <dgm:t>
        <a:bodyPr/>
        <a:lstStyle/>
        <a:p>
          <a:pPr rtl="1"/>
          <a:r>
            <a:rPr lang="ur-PK" dirty="0" smtClean="0">
              <a:latin typeface="Jameel Noori Nastaleeq" pitchFamily="2" charset="-78"/>
              <a:cs typeface="Jameel Noori Nastaleeq" pitchFamily="2" charset="-78"/>
            </a:rPr>
            <a:t>شیطان دھوکہ دے کر منافق بنا دیتا ہے </a:t>
          </a:r>
          <a:endParaRPr lang="ur-PK" dirty="0">
            <a:latin typeface="Jameel Noori Nastaleeq" pitchFamily="2" charset="-78"/>
            <a:cs typeface="Jameel Noori Nastaleeq" pitchFamily="2" charset="-78"/>
          </a:endParaRPr>
        </a:p>
      </dgm:t>
    </dgm:pt>
    <dgm:pt modelId="{F38B9062-78B3-4504-8094-21E54C768929}" type="parTrans" cxnId="{4F0C30BB-DA3C-4276-8AAF-F6F48FBDF5AC}">
      <dgm:prSet/>
      <dgm:spPr/>
      <dgm:t>
        <a:bodyPr/>
        <a:lstStyle/>
        <a:p>
          <a:endParaRPr lang="en-US">
            <a:latin typeface="Jameel Noori Nastaleeq" pitchFamily="2" charset="-78"/>
            <a:cs typeface="Jameel Noori Nastaleeq" pitchFamily="2" charset="-78"/>
          </a:endParaRPr>
        </a:p>
      </dgm:t>
    </dgm:pt>
    <dgm:pt modelId="{DBC8C768-EDCF-407B-9C19-1845D6C74907}" type="sibTrans" cxnId="{4F0C30BB-DA3C-4276-8AAF-F6F48FBDF5AC}">
      <dgm:prSet/>
      <dgm:spPr/>
      <dgm:t>
        <a:bodyPr/>
        <a:lstStyle/>
        <a:p>
          <a:endParaRPr lang="en-US">
            <a:latin typeface="Jameel Noori Nastaleeq" pitchFamily="2" charset="-78"/>
            <a:cs typeface="Jameel Noori Nastaleeq" pitchFamily="2" charset="-78"/>
          </a:endParaRPr>
        </a:p>
      </dgm:t>
    </dgm:pt>
    <dgm:pt modelId="{71E7A13A-B883-49DE-BBED-2AD6C1C895BB}">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آیات 27-28</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F8A77AD2-36C6-4E3B-AAC0-01AF2CA18459}" type="parTrans" cxnId="{6A6BD666-47EE-45ED-89F9-F88E4A7F1E35}">
      <dgm:prSet/>
      <dgm:spPr/>
      <dgm:t>
        <a:bodyPr/>
        <a:lstStyle/>
        <a:p>
          <a:endParaRPr lang="en-US"/>
        </a:p>
      </dgm:t>
    </dgm:pt>
    <dgm:pt modelId="{9607E31A-7BB4-4144-9994-634C11AAC8D1}" type="sibTrans" cxnId="{6A6BD666-47EE-45ED-89F9-F88E4A7F1E35}">
      <dgm:prSet/>
      <dgm:spPr/>
      <dgm:t>
        <a:bodyPr/>
        <a:lstStyle/>
        <a:p>
          <a:endParaRPr lang="en-US"/>
        </a:p>
      </dgm:t>
    </dgm:pt>
    <dgm:pt modelId="{10334955-A6D2-412C-B7D7-28DB167D4421}">
      <dgm:prSet/>
      <dgm:spPr>
        <a:solidFill>
          <a:srgbClr val="E8D2AE"/>
        </a:solidFill>
      </dgm:spPr>
      <dgm:t>
        <a:bodyPr/>
        <a:lstStyle/>
        <a:p>
          <a:pPr rtl="1"/>
          <a:r>
            <a:rPr lang="ur-PK" dirty="0" smtClean="0">
              <a:latin typeface="Jameel Noori Nastaleeq" pitchFamily="2" charset="-78"/>
              <a:cs typeface="Jameel Noori Nastaleeq" pitchFamily="2" charset="-78"/>
            </a:rPr>
            <a:t>منافقین کی اذیت ناک موت</a:t>
          </a:r>
          <a:endParaRPr lang="ur-PK" dirty="0">
            <a:latin typeface="Jameel Noori Nastaleeq" pitchFamily="2" charset="-78"/>
            <a:cs typeface="Jameel Noori Nastaleeq" pitchFamily="2" charset="-78"/>
          </a:endParaRPr>
        </a:p>
      </dgm:t>
    </dgm:pt>
    <dgm:pt modelId="{751B3582-3F13-47DC-B453-27CB45D3149B}" type="parTrans" cxnId="{50144E59-E8D5-4EC4-B0D4-76DF58CDA48B}">
      <dgm:prSet/>
      <dgm:spPr/>
      <dgm:t>
        <a:bodyPr/>
        <a:lstStyle/>
        <a:p>
          <a:endParaRPr lang="en-US"/>
        </a:p>
      </dgm:t>
    </dgm:pt>
    <dgm:pt modelId="{7A84F868-91A4-494B-916B-D39A18DF9E50}" type="sibTrans" cxnId="{50144E59-E8D5-4EC4-B0D4-76DF58CDA48B}">
      <dgm:prSet/>
      <dgm:spPr/>
      <dgm:t>
        <a:bodyPr/>
        <a:lstStyle/>
        <a:p>
          <a:endParaRPr lang="en-US"/>
        </a:p>
      </dgm:t>
    </dgm:pt>
    <dgm:pt modelId="{C7E2EE44-E8BB-4A2B-8066-804E62A1F5AF}">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 29-31</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C69F4FBD-2116-4401-93EE-3A218800D79A}" type="parTrans" cxnId="{9A951886-A65D-420A-83C2-C16291A63832}">
      <dgm:prSet/>
      <dgm:spPr/>
      <dgm:t>
        <a:bodyPr/>
        <a:lstStyle/>
        <a:p>
          <a:endParaRPr lang="en-US"/>
        </a:p>
      </dgm:t>
    </dgm:pt>
    <dgm:pt modelId="{08096AA8-521B-4874-9B01-A52451DDF513}" type="sibTrans" cxnId="{9A951886-A65D-420A-83C2-C16291A63832}">
      <dgm:prSet/>
      <dgm:spPr/>
      <dgm:t>
        <a:bodyPr/>
        <a:lstStyle/>
        <a:p>
          <a:endParaRPr lang="en-US"/>
        </a:p>
      </dgm:t>
    </dgm:pt>
    <dgm:pt modelId="{B1B4E8FA-077D-4CE6-9FEA-515CE3FB4BE5}">
      <dgm:prSet/>
      <dgm:spPr>
        <a:solidFill>
          <a:srgbClr val="E8D2AE"/>
        </a:solidFill>
      </dgm:spPr>
      <dgm:t>
        <a:bodyPr/>
        <a:lstStyle/>
        <a:p>
          <a:pPr rtl="1"/>
          <a:r>
            <a:rPr lang="ur-PK" dirty="0" smtClean="0">
              <a:latin typeface="Jameel Noori Nastaleeq" pitchFamily="2" charset="-78"/>
              <a:cs typeface="Jameel Noori Nastaleeq" pitchFamily="2" charset="-78"/>
            </a:rPr>
            <a:t>اللہ تعالیٰ آزمائش کے ذریعہ منافقوں کو ظاہر کردیتا ہے </a:t>
          </a:r>
          <a:endParaRPr lang="ur-PK" dirty="0">
            <a:latin typeface="Jameel Noori Nastaleeq" pitchFamily="2" charset="-78"/>
            <a:cs typeface="Jameel Noori Nastaleeq" pitchFamily="2" charset="-78"/>
          </a:endParaRPr>
        </a:p>
      </dgm:t>
    </dgm:pt>
    <dgm:pt modelId="{6A40C414-D58F-4E2E-8562-F9F71C23923D}" type="parTrans" cxnId="{12E9AD34-A65A-4918-B09B-44707161B9A1}">
      <dgm:prSet/>
      <dgm:spPr/>
      <dgm:t>
        <a:bodyPr/>
        <a:lstStyle/>
        <a:p>
          <a:endParaRPr lang="en-US"/>
        </a:p>
      </dgm:t>
    </dgm:pt>
    <dgm:pt modelId="{7FBA2D0D-94B2-47BD-98AF-71C69F4F8BD1}" type="sibTrans" cxnId="{12E9AD34-A65A-4918-B09B-44707161B9A1}">
      <dgm:prSet/>
      <dgm:spPr/>
      <dgm:t>
        <a:bodyPr/>
        <a:lstStyle/>
        <a:p>
          <a:endParaRPr lang="en-US"/>
        </a:p>
      </dgm:t>
    </dgm:pt>
    <dgm:pt modelId="{DCF273E9-1D42-4319-AF95-36D4737F67C0}" type="pres">
      <dgm:prSet presAssocID="{5D9CE442-ECF8-4911-BEDC-87DE27DA2B82}" presName="Name0" presStyleCnt="0">
        <dgm:presLayoutVars>
          <dgm:dir val="rev"/>
          <dgm:animLvl val="lvl"/>
          <dgm:resizeHandles val="exact"/>
        </dgm:presLayoutVars>
      </dgm:prSet>
      <dgm:spPr/>
      <dgm:t>
        <a:bodyPr/>
        <a:lstStyle/>
        <a:p>
          <a:endParaRPr lang="en-US"/>
        </a:p>
      </dgm:t>
    </dgm:pt>
    <dgm:pt modelId="{09F8827D-9A8F-41EA-8EA2-8A5E211AF43D}" type="pres">
      <dgm:prSet presAssocID="{828DFB8B-ECDA-4E26-A6FE-05F762A8A593}" presName="linNode" presStyleCnt="0"/>
      <dgm:spPr/>
      <dgm:t>
        <a:bodyPr/>
        <a:lstStyle/>
        <a:p>
          <a:endParaRPr lang="en-US"/>
        </a:p>
      </dgm:t>
    </dgm:pt>
    <dgm:pt modelId="{94D988AC-9A41-4C9B-861B-6663F85DE037}" type="pres">
      <dgm:prSet presAssocID="{828DFB8B-ECDA-4E26-A6FE-05F762A8A593}" presName="parentText" presStyleLbl="node1" presStyleIdx="0" presStyleCnt="5">
        <dgm:presLayoutVars>
          <dgm:chMax val="1"/>
          <dgm:bulletEnabled val="1"/>
        </dgm:presLayoutVars>
      </dgm:prSet>
      <dgm:spPr/>
      <dgm:t>
        <a:bodyPr/>
        <a:lstStyle/>
        <a:p>
          <a:endParaRPr lang="en-US"/>
        </a:p>
      </dgm:t>
    </dgm:pt>
    <dgm:pt modelId="{861D7A54-ED93-4610-B348-52B7DEFC09DD}" type="pres">
      <dgm:prSet presAssocID="{828DFB8B-ECDA-4E26-A6FE-05F762A8A593}" presName="descendantText" presStyleLbl="alignAccFollowNode1" presStyleIdx="0" presStyleCnt="5">
        <dgm:presLayoutVars>
          <dgm:bulletEnabled val="1"/>
        </dgm:presLayoutVars>
      </dgm:prSet>
      <dgm:spPr/>
      <dgm:t>
        <a:bodyPr/>
        <a:lstStyle/>
        <a:p>
          <a:endParaRPr lang="en-US"/>
        </a:p>
      </dgm:t>
    </dgm:pt>
    <dgm:pt modelId="{8D3A6C8C-1A1C-4CD7-B844-CFFD35278FD6}" type="pres">
      <dgm:prSet presAssocID="{967939DC-1391-4917-883E-5FFB8E6C013C}" presName="sp" presStyleCnt="0"/>
      <dgm:spPr/>
      <dgm:t>
        <a:bodyPr/>
        <a:lstStyle/>
        <a:p>
          <a:endParaRPr lang="en-US"/>
        </a:p>
      </dgm:t>
    </dgm:pt>
    <dgm:pt modelId="{D6D2C7AF-CF35-43C5-B110-DD550D3F63A6}" type="pres">
      <dgm:prSet presAssocID="{CAD61C53-BD8B-40A9-AC64-A21ABFC9037A}" presName="linNode" presStyleCnt="0"/>
      <dgm:spPr/>
      <dgm:t>
        <a:bodyPr/>
        <a:lstStyle/>
        <a:p>
          <a:endParaRPr lang="en-US"/>
        </a:p>
      </dgm:t>
    </dgm:pt>
    <dgm:pt modelId="{7E54D9E5-8C9A-4AF3-B5EF-566298C2E16A}" type="pres">
      <dgm:prSet presAssocID="{CAD61C53-BD8B-40A9-AC64-A21ABFC9037A}" presName="parentText" presStyleLbl="node1" presStyleIdx="1" presStyleCnt="5">
        <dgm:presLayoutVars>
          <dgm:chMax val="1"/>
          <dgm:bulletEnabled val="1"/>
        </dgm:presLayoutVars>
      </dgm:prSet>
      <dgm:spPr/>
      <dgm:t>
        <a:bodyPr/>
        <a:lstStyle/>
        <a:p>
          <a:endParaRPr lang="en-US"/>
        </a:p>
      </dgm:t>
    </dgm:pt>
    <dgm:pt modelId="{8D1D77BC-FFC8-48C8-A77A-7046657E883E}" type="pres">
      <dgm:prSet presAssocID="{CAD61C53-BD8B-40A9-AC64-A21ABFC9037A}" presName="descendantText" presStyleLbl="alignAccFollowNode1" presStyleIdx="1" presStyleCnt="5">
        <dgm:presLayoutVars>
          <dgm:bulletEnabled val="1"/>
        </dgm:presLayoutVars>
      </dgm:prSet>
      <dgm:spPr/>
      <dgm:t>
        <a:bodyPr/>
        <a:lstStyle/>
        <a:p>
          <a:endParaRPr lang="en-US"/>
        </a:p>
      </dgm:t>
    </dgm:pt>
    <dgm:pt modelId="{9D4BF700-9119-4854-841A-7A992775D534}" type="pres">
      <dgm:prSet presAssocID="{F40DA7D6-0CFC-4F2D-82B2-5256BE34EB08}" presName="sp" presStyleCnt="0"/>
      <dgm:spPr/>
      <dgm:t>
        <a:bodyPr/>
        <a:lstStyle/>
        <a:p>
          <a:endParaRPr lang="en-US"/>
        </a:p>
      </dgm:t>
    </dgm:pt>
    <dgm:pt modelId="{1582E1DE-5B06-4D68-9BB5-01F0ADD2A040}" type="pres">
      <dgm:prSet presAssocID="{398E6D22-E243-41CF-98CD-487FEC708EE2}" presName="linNode" presStyleCnt="0"/>
      <dgm:spPr/>
      <dgm:t>
        <a:bodyPr/>
        <a:lstStyle/>
        <a:p>
          <a:endParaRPr lang="en-US"/>
        </a:p>
      </dgm:t>
    </dgm:pt>
    <dgm:pt modelId="{FD9F04C1-BB80-4679-AC3C-95A771FD9521}" type="pres">
      <dgm:prSet presAssocID="{398E6D22-E243-41CF-98CD-487FEC708EE2}" presName="parentText" presStyleLbl="node1" presStyleIdx="2" presStyleCnt="5">
        <dgm:presLayoutVars>
          <dgm:chMax val="1"/>
          <dgm:bulletEnabled val="1"/>
        </dgm:presLayoutVars>
      </dgm:prSet>
      <dgm:spPr/>
      <dgm:t>
        <a:bodyPr/>
        <a:lstStyle/>
        <a:p>
          <a:endParaRPr lang="en-US"/>
        </a:p>
      </dgm:t>
    </dgm:pt>
    <dgm:pt modelId="{25A135FE-FEC0-4BAB-8CCE-82FC4B0F8E40}" type="pres">
      <dgm:prSet presAssocID="{398E6D22-E243-41CF-98CD-487FEC708EE2}" presName="descendantText" presStyleLbl="alignAccFollowNode1" presStyleIdx="2" presStyleCnt="5">
        <dgm:presLayoutVars>
          <dgm:bulletEnabled val="1"/>
        </dgm:presLayoutVars>
      </dgm:prSet>
      <dgm:spPr/>
      <dgm:t>
        <a:bodyPr/>
        <a:lstStyle/>
        <a:p>
          <a:endParaRPr lang="en-US"/>
        </a:p>
      </dgm:t>
    </dgm:pt>
    <dgm:pt modelId="{26634910-305C-43B9-9BDA-B453DCD87A62}" type="pres">
      <dgm:prSet presAssocID="{E9EB8C7F-E181-4227-AE3C-DF5D58CC90E6}" presName="sp" presStyleCnt="0"/>
      <dgm:spPr/>
    </dgm:pt>
    <dgm:pt modelId="{42A0E950-6C66-4EA4-9024-18993B51F830}" type="pres">
      <dgm:prSet presAssocID="{71E7A13A-B883-49DE-BBED-2AD6C1C895BB}" presName="linNode" presStyleCnt="0"/>
      <dgm:spPr/>
    </dgm:pt>
    <dgm:pt modelId="{B3DEDF46-CA66-4735-811D-C4D59BD843CA}" type="pres">
      <dgm:prSet presAssocID="{71E7A13A-B883-49DE-BBED-2AD6C1C895BB}" presName="parentText" presStyleLbl="node1" presStyleIdx="3" presStyleCnt="5">
        <dgm:presLayoutVars>
          <dgm:chMax val="1"/>
          <dgm:bulletEnabled val="1"/>
        </dgm:presLayoutVars>
      </dgm:prSet>
      <dgm:spPr/>
      <dgm:t>
        <a:bodyPr/>
        <a:lstStyle/>
        <a:p>
          <a:endParaRPr lang="en-US"/>
        </a:p>
      </dgm:t>
    </dgm:pt>
    <dgm:pt modelId="{F97A59E5-2427-4C04-A0F4-2429BFCE66A8}" type="pres">
      <dgm:prSet presAssocID="{71E7A13A-B883-49DE-BBED-2AD6C1C895BB}" presName="descendantText" presStyleLbl="alignAccFollowNode1" presStyleIdx="3" presStyleCnt="5" custLinFactNeighborX="0">
        <dgm:presLayoutVars>
          <dgm:bulletEnabled val="1"/>
        </dgm:presLayoutVars>
      </dgm:prSet>
      <dgm:spPr/>
      <dgm:t>
        <a:bodyPr/>
        <a:lstStyle/>
        <a:p>
          <a:endParaRPr lang="en-US"/>
        </a:p>
      </dgm:t>
    </dgm:pt>
    <dgm:pt modelId="{2FFA637D-3C8B-4017-8BEB-3CEA622E547A}" type="pres">
      <dgm:prSet presAssocID="{9607E31A-7BB4-4144-9994-634C11AAC8D1}" presName="sp" presStyleCnt="0"/>
      <dgm:spPr/>
    </dgm:pt>
    <dgm:pt modelId="{A4190854-93B2-4AA3-B1BB-5692E7837EB1}" type="pres">
      <dgm:prSet presAssocID="{C7E2EE44-E8BB-4A2B-8066-804E62A1F5AF}" presName="linNode" presStyleCnt="0"/>
      <dgm:spPr/>
    </dgm:pt>
    <dgm:pt modelId="{7E72AF25-DD29-476A-A1DF-DE32EFBB4203}" type="pres">
      <dgm:prSet presAssocID="{C7E2EE44-E8BB-4A2B-8066-804E62A1F5AF}" presName="parentText" presStyleLbl="node1" presStyleIdx="4" presStyleCnt="5">
        <dgm:presLayoutVars>
          <dgm:chMax val="1"/>
          <dgm:bulletEnabled val="1"/>
        </dgm:presLayoutVars>
      </dgm:prSet>
      <dgm:spPr/>
      <dgm:t>
        <a:bodyPr/>
        <a:lstStyle/>
        <a:p>
          <a:endParaRPr lang="en-US"/>
        </a:p>
      </dgm:t>
    </dgm:pt>
    <dgm:pt modelId="{D0BCAE4D-4D97-4CEB-9833-C9CF589309F8}" type="pres">
      <dgm:prSet presAssocID="{C7E2EE44-E8BB-4A2B-8066-804E62A1F5AF}" presName="descendantText" presStyleLbl="alignAccFollowNode1" presStyleIdx="4" presStyleCnt="5">
        <dgm:presLayoutVars>
          <dgm:bulletEnabled val="1"/>
        </dgm:presLayoutVars>
      </dgm:prSet>
      <dgm:spPr/>
      <dgm:t>
        <a:bodyPr/>
        <a:lstStyle/>
        <a:p>
          <a:endParaRPr lang="en-US"/>
        </a:p>
      </dgm:t>
    </dgm:pt>
  </dgm:ptLst>
  <dgm:cxnLst>
    <dgm:cxn modelId="{149B76F9-9238-4138-9D2F-CBFBD23B527D}" srcId="{5D9CE442-ECF8-4911-BEDC-87DE27DA2B82}" destId="{828DFB8B-ECDA-4E26-A6FE-05F762A8A593}" srcOrd="0" destOrd="0" parTransId="{3F0FAB7A-6BB4-41E3-A592-04575D1B8ADB}" sibTransId="{967939DC-1391-4917-883E-5FFB8E6C013C}"/>
    <dgm:cxn modelId="{4810B668-6206-4AA0-821A-AAC2BC9F9745}" type="presOf" srcId="{B1B4E8FA-077D-4CE6-9FEA-515CE3FB4BE5}" destId="{D0BCAE4D-4D97-4CEB-9833-C9CF589309F8}" srcOrd="0" destOrd="0" presId="urn:microsoft.com/office/officeart/2005/8/layout/vList5"/>
    <dgm:cxn modelId="{2364B298-418B-448B-8FB0-68488B169A8E}" type="presOf" srcId="{71E7A13A-B883-49DE-BBED-2AD6C1C895BB}" destId="{B3DEDF46-CA66-4735-811D-C4D59BD843CA}" srcOrd="0" destOrd="0" presId="urn:microsoft.com/office/officeart/2005/8/layout/vList5"/>
    <dgm:cxn modelId="{78DF503D-2ABC-42B9-8B8F-3B93F27F9D85}" type="presOf" srcId="{008A3FBA-4D58-407F-ADCE-44BAB50EA37F}" destId="{25A135FE-FEC0-4BAB-8CCE-82FC4B0F8E40}" srcOrd="0" destOrd="0" presId="urn:microsoft.com/office/officeart/2005/8/layout/vList5"/>
    <dgm:cxn modelId="{6F72180D-5909-40FB-8D73-0AB444FC938F}" type="presOf" srcId="{10334955-A6D2-412C-B7D7-28DB167D4421}" destId="{F97A59E5-2427-4C04-A0F4-2429BFCE66A8}" srcOrd="0" destOrd="0" presId="urn:microsoft.com/office/officeart/2005/8/layout/vList5"/>
    <dgm:cxn modelId="{CB89EA03-4980-40B5-992E-7599BAE82EB1}" type="presOf" srcId="{C7E2EE44-E8BB-4A2B-8066-804E62A1F5AF}" destId="{7E72AF25-DD29-476A-A1DF-DE32EFBB4203}" srcOrd="0" destOrd="0" presId="urn:microsoft.com/office/officeart/2005/8/layout/vList5"/>
    <dgm:cxn modelId="{9A951886-A65D-420A-83C2-C16291A63832}" srcId="{5D9CE442-ECF8-4911-BEDC-87DE27DA2B82}" destId="{C7E2EE44-E8BB-4A2B-8066-804E62A1F5AF}" srcOrd="4" destOrd="0" parTransId="{C69F4FBD-2116-4401-93EE-3A218800D79A}" sibTransId="{08096AA8-521B-4874-9B01-A52451DDF513}"/>
    <dgm:cxn modelId="{DA24461F-B801-44CA-8F59-C25F55B2F6A0}" type="presOf" srcId="{398E6D22-E243-41CF-98CD-487FEC708EE2}" destId="{FD9F04C1-BB80-4679-AC3C-95A771FD9521}" srcOrd="0" destOrd="0" presId="urn:microsoft.com/office/officeart/2005/8/layout/vList5"/>
    <dgm:cxn modelId="{F10A588D-6433-414D-BA70-1103945D7209}" srcId="{CAD61C53-BD8B-40A9-AC64-A21ABFC9037A}" destId="{99D8666A-3006-4B79-B961-E77F2D7001E2}" srcOrd="0" destOrd="0" parTransId="{999F91EB-5397-4363-ACFA-CA1388E96DEB}" sibTransId="{4FA0D611-8D73-4419-ADAF-C1A1E07C5A4D}"/>
    <dgm:cxn modelId="{D273B07E-F4BD-47F4-A9A2-763929770CE1}" type="presOf" srcId="{5D9CE442-ECF8-4911-BEDC-87DE27DA2B82}" destId="{DCF273E9-1D42-4319-AF95-36D4737F67C0}" srcOrd="0" destOrd="0" presId="urn:microsoft.com/office/officeart/2005/8/layout/vList5"/>
    <dgm:cxn modelId="{50144E59-E8D5-4EC4-B0D4-76DF58CDA48B}" srcId="{71E7A13A-B883-49DE-BBED-2AD6C1C895BB}" destId="{10334955-A6D2-412C-B7D7-28DB167D4421}" srcOrd="0" destOrd="0" parTransId="{751B3582-3F13-47DC-B453-27CB45D3149B}" sibTransId="{7A84F868-91A4-494B-916B-D39A18DF9E50}"/>
    <dgm:cxn modelId="{12E9AD34-A65A-4918-B09B-44707161B9A1}" srcId="{C7E2EE44-E8BB-4A2B-8066-804E62A1F5AF}" destId="{B1B4E8FA-077D-4CE6-9FEA-515CE3FB4BE5}" srcOrd="0" destOrd="0" parTransId="{6A40C414-D58F-4E2E-8562-F9F71C23923D}" sibTransId="{7FBA2D0D-94B2-47BD-98AF-71C69F4F8BD1}"/>
    <dgm:cxn modelId="{4F0C30BB-DA3C-4276-8AAF-F6F48FBDF5AC}" srcId="{398E6D22-E243-41CF-98CD-487FEC708EE2}" destId="{008A3FBA-4D58-407F-ADCE-44BAB50EA37F}" srcOrd="0" destOrd="0" parTransId="{F38B9062-78B3-4504-8094-21E54C768929}" sibTransId="{DBC8C768-EDCF-407B-9C19-1845D6C74907}"/>
    <dgm:cxn modelId="{0EBCCA06-ADD1-437F-B1AE-924B053490D4}" type="presOf" srcId="{810B18FE-F356-4D3C-A558-BDA960B5DFD5}" destId="{861D7A54-ED93-4610-B348-52B7DEFC09DD}" srcOrd="0" destOrd="0" presId="urn:microsoft.com/office/officeart/2005/8/layout/vList5"/>
    <dgm:cxn modelId="{6A6BD666-47EE-45ED-89F9-F88E4A7F1E35}" srcId="{5D9CE442-ECF8-4911-BEDC-87DE27DA2B82}" destId="{71E7A13A-B883-49DE-BBED-2AD6C1C895BB}" srcOrd="3" destOrd="0" parTransId="{F8A77AD2-36C6-4E3B-AAC0-01AF2CA18459}" sibTransId="{9607E31A-7BB4-4144-9994-634C11AAC8D1}"/>
    <dgm:cxn modelId="{9248D1D3-DF4E-4539-A15F-37632F2A0463}" srcId="{828DFB8B-ECDA-4E26-A6FE-05F762A8A593}" destId="{810B18FE-F356-4D3C-A558-BDA960B5DFD5}" srcOrd="0" destOrd="0" parTransId="{2FB92012-3E37-4D23-B992-C8AFA31B6BAD}" sibTransId="{5B103947-A1D7-48E7-95DE-28D31E6B35E1}"/>
    <dgm:cxn modelId="{71A97B4E-11F8-4B3E-B6B1-0C947F5DB36A}" srcId="{5D9CE442-ECF8-4911-BEDC-87DE27DA2B82}" destId="{CAD61C53-BD8B-40A9-AC64-A21ABFC9037A}" srcOrd="1" destOrd="0" parTransId="{53A9BF04-D863-4BFC-8A64-664B5C93C3A9}" sibTransId="{F40DA7D6-0CFC-4F2D-82B2-5256BE34EB08}"/>
    <dgm:cxn modelId="{CF47B0FE-55BC-46C8-83A2-C0B91D18280C}" type="presOf" srcId="{99D8666A-3006-4B79-B961-E77F2D7001E2}" destId="{8D1D77BC-FFC8-48C8-A77A-7046657E883E}" srcOrd="0" destOrd="0" presId="urn:microsoft.com/office/officeart/2005/8/layout/vList5"/>
    <dgm:cxn modelId="{7F0F56B2-9440-4B4E-B054-2C4437EA3B05}" type="presOf" srcId="{CAD61C53-BD8B-40A9-AC64-A21ABFC9037A}" destId="{7E54D9E5-8C9A-4AF3-B5EF-566298C2E16A}" srcOrd="0" destOrd="0" presId="urn:microsoft.com/office/officeart/2005/8/layout/vList5"/>
    <dgm:cxn modelId="{3916D20B-11CD-4C79-8EBF-A781B30E2A99}" type="presOf" srcId="{828DFB8B-ECDA-4E26-A6FE-05F762A8A593}" destId="{94D988AC-9A41-4C9B-861B-6663F85DE037}" srcOrd="0" destOrd="0" presId="urn:microsoft.com/office/officeart/2005/8/layout/vList5"/>
    <dgm:cxn modelId="{1BE30D6A-076E-4B9A-B61D-C13AEF82A550}" srcId="{5D9CE442-ECF8-4911-BEDC-87DE27DA2B82}" destId="{398E6D22-E243-41CF-98CD-487FEC708EE2}" srcOrd="2" destOrd="0" parTransId="{60203913-95B8-44A4-A97E-3787B9EF5344}" sibTransId="{E9EB8C7F-E181-4227-AE3C-DF5D58CC90E6}"/>
    <dgm:cxn modelId="{6FCED15E-B607-4A2C-9174-8A2AB9DC24D7}" type="presParOf" srcId="{DCF273E9-1D42-4319-AF95-36D4737F67C0}" destId="{09F8827D-9A8F-41EA-8EA2-8A5E211AF43D}" srcOrd="0" destOrd="0" presId="urn:microsoft.com/office/officeart/2005/8/layout/vList5"/>
    <dgm:cxn modelId="{7D052541-830A-43F9-A289-1AE83F4575BE}" type="presParOf" srcId="{09F8827D-9A8F-41EA-8EA2-8A5E211AF43D}" destId="{94D988AC-9A41-4C9B-861B-6663F85DE037}" srcOrd="0" destOrd="0" presId="urn:microsoft.com/office/officeart/2005/8/layout/vList5"/>
    <dgm:cxn modelId="{8BB20834-AE91-4B13-B8B8-9DC9FD01EAB4}" type="presParOf" srcId="{09F8827D-9A8F-41EA-8EA2-8A5E211AF43D}" destId="{861D7A54-ED93-4610-B348-52B7DEFC09DD}" srcOrd="1" destOrd="0" presId="urn:microsoft.com/office/officeart/2005/8/layout/vList5"/>
    <dgm:cxn modelId="{08D36EF3-9FB1-483D-9F6A-576DE8D0884C}" type="presParOf" srcId="{DCF273E9-1D42-4319-AF95-36D4737F67C0}" destId="{8D3A6C8C-1A1C-4CD7-B844-CFFD35278FD6}" srcOrd="1" destOrd="0" presId="urn:microsoft.com/office/officeart/2005/8/layout/vList5"/>
    <dgm:cxn modelId="{527F89D5-ADD3-4DA3-B73E-E9BD964C2FBD}" type="presParOf" srcId="{DCF273E9-1D42-4319-AF95-36D4737F67C0}" destId="{D6D2C7AF-CF35-43C5-B110-DD550D3F63A6}" srcOrd="2" destOrd="0" presId="urn:microsoft.com/office/officeart/2005/8/layout/vList5"/>
    <dgm:cxn modelId="{7DEFB5F0-DB35-4F8A-943A-DEC70E156E61}" type="presParOf" srcId="{D6D2C7AF-CF35-43C5-B110-DD550D3F63A6}" destId="{7E54D9E5-8C9A-4AF3-B5EF-566298C2E16A}" srcOrd="0" destOrd="0" presId="urn:microsoft.com/office/officeart/2005/8/layout/vList5"/>
    <dgm:cxn modelId="{98C7D394-E743-4355-BFB7-FF3089FFBFAE}" type="presParOf" srcId="{D6D2C7AF-CF35-43C5-B110-DD550D3F63A6}" destId="{8D1D77BC-FFC8-48C8-A77A-7046657E883E}" srcOrd="1" destOrd="0" presId="urn:microsoft.com/office/officeart/2005/8/layout/vList5"/>
    <dgm:cxn modelId="{79616AEA-2D8D-4ED2-A31C-67CB9C9F9569}" type="presParOf" srcId="{DCF273E9-1D42-4319-AF95-36D4737F67C0}" destId="{9D4BF700-9119-4854-841A-7A992775D534}" srcOrd="3" destOrd="0" presId="urn:microsoft.com/office/officeart/2005/8/layout/vList5"/>
    <dgm:cxn modelId="{865E50DD-EE0D-47BE-A4C6-0424FB4F9034}" type="presParOf" srcId="{DCF273E9-1D42-4319-AF95-36D4737F67C0}" destId="{1582E1DE-5B06-4D68-9BB5-01F0ADD2A040}" srcOrd="4" destOrd="0" presId="urn:microsoft.com/office/officeart/2005/8/layout/vList5"/>
    <dgm:cxn modelId="{8FD983D0-0BE8-4B88-981B-5309979C83B2}" type="presParOf" srcId="{1582E1DE-5B06-4D68-9BB5-01F0ADD2A040}" destId="{FD9F04C1-BB80-4679-AC3C-95A771FD9521}" srcOrd="0" destOrd="0" presId="urn:microsoft.com/office/officeart/2005/8/layout/vList5"/>
    <dgm:cxn modelId="{4406A78A-D903-4381-962E-C57749DFB38A}" type="presParOf" srcId="{1582E1DE-5B06-4D68-9BB5-01F0ADD2A040}" destId="{25A135FE-FEC0-4BAB-8CCE-82FC4B0F8E40}" srcOrd="1" destOrd="0" presId="urn:microsoft.com/office/officeart/2005/8/layout/vList5"/>
    <dgm:cxn modelId="{92D3B611-DF5E-4AD2-8975-E8BE7C51FDC3}" type="presParOf" srcId="{DCF273E9-1D42-4319-AF95-36D4737F67C0}" destId="{26634910-305C-43B9-9BDA-B453DCD87A62}" srcOrd="5" destOrd="0" presId="urn:microsoft.com/office/officeart/2005/8/layout/vList5"/>
    <dgm:cxn modelId="{EA6B98DB-0DB9-44FF-AD82-716927BC7262}" type="presParOf" srcId="{DCF273E9-1D42-4319-AF95-36D4737F67C0}" destId="{42A0E950-6C66-4EA4-9024-18993B51F830}" srcOrd="6" destOrd="0" presId="urn:microsoft.com/office/officeart/2005/8/layout/vList5"/>
    <dgm:cxn modelId="{65CFB31A-1025-4A73-9BE1-64606407CEC6}" type="presParOf" srcId="{42A0E950-6C66-4EA4-9024-18993B51F830}" destId="{B3DEDF46-CA66-4735-811D-C4D59BD843CA}" srcOrd="0" destOrd="0" presId="urn:microsoft.com/office/officeart/2005/8/layout/vList5"/>
    <dgm:cxn modelId="{97FA67D7-BFAA-4DE6-89CE-5D9C4FDCD1D3}" type="presParOf" srcId="{42A0E950-6C66-4EA4-9024-18993B51F830}" destId="{F97A59E5-2427-4C04-A0F4-2429BFCE66A8}" srcOrd="1" destOrd="0" presId="urn:microsoft.com/office/officeart/2005/8/layout/vList5"/>
    <dgm:cxn modelId="{E8B1CB90-B31D-4A6E-89AE-DFA4BFDAF287}" type="presParOf" srcId="{DCF273E9-1D42-4319-AF95-36D4737F67C0}" destId="{2FFA637D-3C8B-4017-8BEB-3CEA622E547A}" srcOrd="7" destOrd="0" presId="urn:microsoft.com/office/officeart/2005/8/layout/vList5"/>
    <dgm:cxn modelId="{89293EFF-B225-4C22-9E5A-FBAD05F226F1}" type="presParOf" srcId="{DCF273E9-1D42-4319-AF95-36D4737F67C0}" destId="{A4190854-93B2-4AA3-B1BB-5692E7837EB1}" srcOrd="8" destOrd="0" presId="urn:microsoft.com/office/officeart/2005/8/layout/vList5"/>
    <dgm:cxn modelId="{94DA05DC-4385-4CB9-83FF-F2A8723D1476}" type="presParOf" srcId="{A4190854-93B2-4AA3-B1BB-5692E7837EB1}" destId="{7E72AF25-DD29-476A-A1DF-DE32EFBB4203}" srcOrd="0" destOrd="0" presId="urn:microsoft.com/office/officeart/2005/8/layout/vList5"/>
    <dgm:cxn modelId="{18BCE116-C814-4722-ACF2-8A46ACB3D90E}" type="presParOf" srcId="{A4190854-93B2-4AA3-B1BB-5692E7837EB1}" destId="{D0BCAE4D-4D97-4CEB-9833-C9CF589309F8}"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D9CE442-ECF8-4911-BEDC-87DE27DA2B82}" type="doc">
      <dgm:prSet loTypeId="urn:microsoft.com/office/officeart/2005/8/layout/vList5" loCatId="list" qsTypeId="urn:microsoft.com/office/officeart/2005/8/quickstyle/simple5" qsCatId="simple" csTypeId="urn:microsoft.com/office/officeart/2005/8/colors/colorful5" csCatId="colorful" phldr="1"/>
      <dgm:spPr/>
      <dgm:t>
        <a:bodyPr/>
        <a:lstStyle/>
        <a:p>
          <a:endParaRPr lang="en-US"/>
        </a:p>
      </dgm:t>
    </dgm:pt>
    <dgm:pt modelId="{828DFB8B-ECDA-4E26-A6FE-05F762A8A593}">
      <dgm:prSet phldrT="[Tex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  32-34</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F0FAB7A-6BB4-41E3-A592-04575D1B8ADB}" type="parTrans" cxnId="{149B76F9-9238-4138-9D2F-CBFBD23B527D}">
      <dgm:prSet/>
      <dgm:spPr/>
      <dgm:t>
        <a:bodyPr/>
        <a:lstStyle/>
        <a:p>
          <a:endParaRPr lang="en-US">
            <a:latin typeface="Jameel Noori Nastaleeq" pitchFamily="2" charset="-78"/>
            <a:cs typeface="Jameel Noori Nastaleeq" pitchFamily="2" charset="-78"/>
          </a:endParaRPr>
        </a:p>
      </dgm:t>
    </dgm:pt>
    <dgm:pt modelId="{967939DC-1391-4917-883E-5FFB8E6C013C}" type="sibTrans" cxnId="{149B76F9-9238-4138-9D2F-CBFBD23B527D}">
      <dgm:prSet/>
      <dgm:spPr/>
      <dgm:t>
        <a:bodyPr/>
        <a:lstStyle/>
        <a:p>
          <a:endParaRPr lang="en-US">
            <a:latin typeface="Jameel Noori Nastaleeq" pitchFamily="2" charset="-78"/>
            <a:cs typeface="Jameel Noori Nastaleeq" pitchFamily="2" charset="-78"/>
          </a:endParaRPr>
        </a:p>
      </dgm:t>
    </dgm:pt>
    <dgm:pt modelId="{CAD61C53-BD8B-40A9-AC64-A21ABFC9037A}">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آیت 35</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3A9BF04-D863-4BFC-8A64-664B5C93C3A9}" type="parTrans" cxnId="{71A97B4E-11F8-4B3E-B6B1-0C947F5DB36A}">
      <dgm:prSet/>
      <dgm:spPr/>
      <dgm:t>
        <a:bodyPr/>
        <a:lstStyle/>
        <a:p>
          <a:endParaRPr lang="en-US">
            <a:latin typeface="Jameel Noori Nastaleeq" pitchFamily="2" charset="-78"/>
            <a:cs typeface="Jameel Noori Nastaleeq" pitchFamily="2" charset="-78"/>
          </a:endParaRPr>
        </a:p>
      </dgm:t>
    </dgm:pt>
    <dgm:pt modelId="{F40DA7D6-0CFC-4F2D-82B2-5256BE34EB08}" type="sibTrans" cxnId="{71A97B4E-11F8-4B3E-B6B1-0C947F5DB36A}">
      <dgm:prSet/>
      <dgm:spPr/>
      <dgm:t>
        <a:bodyPr/>
        <a:lstStyle/>
        <a:p>
          <a:endParaRPr lang="en-US">
            <a:latin typeface="Jameel Noori Nastaleeq" pitchFamily="2" charset="-78"/>
            <a:cs typeface="Jameel Noori Nastaleeq" pitchFamily="2" charset="-78"/>
          </a:endParaRPr>
        </a:p>
      </dgm:t>
    </dgm:pt>
    <dgm:pt modelId="{398E6D22-E243-41CF-98CD-487FEC708EE2}">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 36-37</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0203913-95B8-44A4-A97E-3787B9EF5344}" type="parTrans" cxnId="{1BE30D6A-076E-4B9A-B61D-C13AEF82A550}">
      <dgm:prSet/>
      <dgm:spPr/>
      <dgm:t>
        <a:bodyPr/>
        <a:lstStyle/>
        <a:p>
          <a:endParaRPr lang="en-US">
            <a:latin typeface="Jameel Noori Nastaleeq" pitchFamily="2" charset="-78"/>
            <a:cs typeface="Jameel Noori Nastaleeq" pitchFamily="2" charset="-78"/>
          </a:endParaRPr>
        </a:p>
      </dgm:t>
    </dgm:pt>
    <dgm:pt modelId="{E9EB8C7F-E181-4227-AE3C-DF5D58CC90E6}" type="sibTrans" cxnId="{1BE30D6A-076E-4B9A-B61D-C13AEF82A550}">
      <dgm:prSet/>
      <dgm:spPr/>
      <dgm:t>
        <a:bodyPr/>
        <a:lstStyle/>
        <a:p>
          <a:endParaRPr lang="en-US">
            <a:latin typeface="Jameel Noori Nastaleeq" pitchFamily="2" charset="-78"/>
            <a:cs typeface="Jameel Noori Nastaleeq" pitchFamily="2" charset="-78"/>
          </a:endParaRPr>
        </a:p>
      </dgm:t>
    </dgm:pt>
    <dgm:pt modelId="{810B18FE-F356-4D3C-A558-BDA960B5DFD5}">
      <dgm:prSet phldrT="[Text]"/>
      <dgm:spPr>
        <a:solidFill>
          <a:srgbClr val="E8D2AE"/>
        </a:solidFill>
      </dgm:spPr>
      <dgm:t>
        <a:bodyPr/>
        <a:lstStyle/>
        <a:p>
          <a:pPr rtl="1"/>
          <a:r>
            <a:rPr lang="ur-PK" dirty="0" smtClean="0">
              <a:latin typeface="Jameel Noori Nastaleeq" pitchFamily="2" charset="-78"/>
              <a:cs typeface="Jameel Noori Nastaleeq" pitchFamily="2" charset="-78"/>
            </a:rPr>
            <a:t>گستاخا نِ رسول کی نیکیاں برباد کردی جائیں گی</a:t>
          </a:r>
          <a:endParaRPr lang="en-US" dirty="0">
            <a:latin typeface="Jameel Noori Nastaleeq" pitchFamily="2" charset="-78"/>
            <a:cs typeface="Jameel Noori Nastaleeq" pitchFamily="2" charset="-78"/>
          </a:endParaRPr>
        </a:p>
      </dgm:t>
    </dgm:pt>
    <dgm:pt modelId="{2FB92012-3E37-4D23-B992-C8AFA31B6BAD}" type="parTrans" cxnId="{9248D1D3-DF4E-4539-A15F-37632F2A0463}">
      <dgm:prSet/>
      <dgm:spPr/>
      <dgm:t>
        <a:bodyPr/>
        <a:lstStyle/>
        <a:p>
          <a:endParaRPr lang="en-US">
            <a:latin typeface="Jameel Noori Nastaleeq" pitchFamily="2" charset="-78"/>
            <a:cs typeface="Jameel Noori Nastaleeq" pitchFamily="2" charset="-78"/>
          </a:endParaRPr>
        </a:p>
      </dgm:t>
    </dgm:pt>
    <dgm:pt modelId="{5B103947-A1D7-48E7-95DE-28D31E6B35E1}" type="sibTrans" cxnId="{9248D1D3-DF4E-4539-A15F-37632F2A0463}">
      <dgm:prSet/>
      <dgm:spPr/>
      <dgm:t>
        <a:bodyPr/>
        <a:lstStyle/>
        <a:p>
          <a:endParaRPr lang="en-US">
            <a:latin typeface="Jameel Noori Nastaleeq" pitchFamily="2" charset="-78"/>
            <a:cs typeface="Jameel Noori Nastaleeq" pitchFamily="2" charset="-78"/>
          </a:endParaRPr>
        </a:p>
      </dgm:t>
    </dgm:pt>
    <dgm:pt modelId="{99D8666A-3006-4B79-B961-E77F2D7001E2}">
      <dgm:prSet/>
      <dgm:spPr>
        <a:solidFill>
          <a:srgbClr val="E8D2AE"/>
        </a:solidFill>
      </dgm:spPr>
      <dgm:t>
        <a:bodyPr/>
        <a:lstStyle/>
        <a:p>
          <a:pPr rtl="1"/>
          <a:r>
            <a:rPr lang="ur-PK" dirty="0" smtClean="0">
              <a:latin typeface="Jameel Noori Nastaleeq" pitchFamily="2" charset="-78"/>
              <a:cs typeface="Jameel Noori Nastaleeq" pitchFamily="2" charset="-78"/>
            </a:rPr>
            <a:t>ہمت نہ ہارو ، ڈٹ جاؤ</a:t>
          </a:r>
          <a:endParaRPr lang="ur-PK" dirty="0">
            <a:latin typeface="Jameel Noori Nastaleeq" pitchFamily="2" charset="-78"/>
            <a:cs typeface="Jameel Noori Nastaleeq" pitchFamily="2" charset="-78"/>
          </a:endParaRPr>
        </a:p>
      </dgm:t>
    </dgm:pt>
    <dgm:pt modelId="{999F91EB-5397-4363-ACFA-CA1388E96DEB}" type="parTrans" cxnId="{F10A588D-6433-414D-BA70-1103945D7209}">
      <dgm:prSet/>
      <dgm:spPr/>
      <dgm:t>
        <a:bodyPr/>
        <a:lstStyle/>
        <a:p>
          <a:endParaRPr lang="en-US">
            <a:latin typeface="Jameel Noori Nastaleeq" pitchFamily="2" charset="-78"/>
            <a:cs typeface="Jameel Noori Nastaleeq" pitchFamily="2" charset="-78"/>
          </a:endParaRPr>
        </a:p>
      </dgm:t>
    </dgm:pt>
    <dgm:pt modelId="{4FA0D611-8D73-4419-ADAF-C1A1E07C5A4D}" type="sibTrans" cxnId="{F10A588D-6433-414D-BA70-1103945D7209}">
      <dgm:prSet/>
      <dgm:spPr/>
      <dgm:t>
        <a:bodyPr/>
        <a:lstStyle/>
        <a:p>
          <a:endParaRPr lang="en-US">
            <a:latin typeface="Jameel Noori Nastaleeq" pitchFamily="2" charset="-78"/>
            <a:cs typeface="Jameel Noori Nastaleeq" pitchFamily="2" charset="-78"/>
          </a:endParaRPr>
        </a:p>
      </dgm:t>
    </dgm:pt>
    <dgm:pt modelId="{008A3FBA-4D58-407F-ADCE-44BAB50EA37F}">
      <dgm:prSet/>
      <dgm:spPr>
        <a:solidFill>
          <a:srgbClr val="E8D2AE"/>
        </a:solidFill>
      </dgm:spPr>
      <dgm:t>
        <a:bodyPr/>
        <a:lstStyle/>
        <a:p>
          <a:pPr rtl="1"/>
          <a:r>
            <a:rPr lang="ur-PK" dirty="0" smtClean="0">
              <a:latin typeface="Jameel Noori Nastaleeq" pitchFamily="2" charset="-78"/>
              <a:cs typeface="Jameel Noori Nastaleeq" pitchFamily="2" charset="-78"/>
            </a:rPr>
            <a:t>دنیا کی زندگی ایک کھیل ہے یہاں جی نہ لگاؤ</a:t>
          </a:r>
          <a:endParaRPr lang="ur-PK" dirty="0">
            <a:latin typeface="Jameel Noori Nastaleeq" pitchFamily="2" charset="-78"/>
            <a:cs typeface="Jameel Noori Nastaleeq" pitchFamily="2" charset="-78"/>
          </a:endParaRPr>
        </a:p>
      </dgm:t>
    </dgm:pt>
    <dgm:pt modelId="{F38B9062-78B3-4504-8094-21E54C768929}" type="parTrans" cxnId="{4F0C30BB-DA3C-4276-8AAF-F6F48FBDF5AC}">
      <dgm:prSet/>
      <dgm:spPr/>
      <dgm:t>
        <a:bodyPr/>
        <a:lstStyle/>
        <a:p>
          <a:endParaRPr lang="en-US">
            <a:latin typeface="Jameel Noori Nastaleeq" pitchFamily="2" charset="-78"/>
            <a:cs typeface="Jameel Noori Nastaleeq" pitchFamily="2" charset="-78"/>
          </a:endParaRPr>
        </a:p>
      </dgm:t>
    </dgm:pt>
    <dgm:pt modelId="{DBC8C768-EDCF-407B-9C19-1845D6C74907}" type="sibTrans" cxnId="{4F0C30BB-DA3C-4276-8AAF-F6F48FBDF5AC}">
      <dgm:prSet/>
      <dgm:spPr/>
      <dgm:t>
        <a:bodyPr/>
        <a:lstStyle/>
        <a:p>
          <a:endParaRPr lang="en-US">
            <a:latin typeface="Jameel Noori Nastaleeq" pitchFamily="2" charset="-78"/>
            <a:cs typeface="Jameel Noori Nastaleeq" pitchFamily="2" charset="-78"/>
          </a:endParaRPr>
        </a:p>
      </dgm:t>
    </dgm:pt>
    <dgm:pt modelId="{71E7A13A-B883-49DE-BBED-2AD6C1C895BB}">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آیت 38</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F8A77AD2-36C6-4E3B-AAC0-01AF2CA18459}" type="parTrans" cxnId="{6A6BD666-47EE-45ED-89F9-F88E4A7F1E35}">
      <dgm:prSet/>
      <dgm:spPr/>
      <dgm:t>
        <a:bodyPr/>
        <a:lstStyle/>
        <a:p>
          <a:endParaRPr lang="en-US"/>
        </a:p>
      </dgm:t>
    </dgm:pt>
    <dgm:pt modelId="{9607E31A-7BB4-4144-9994-634C11AAC8D1}" type="sibTrans" cxnId="{6A6BD666-47EE-45ED-89F9-F88E4A7F1E35}">
      <dgm:prSet/>
      <dgm:spPr/>
      <dgm:t>
        <a:bodyPr/>
        <a:lstStyle/>
        <a:p>
          <a:endParaRPr lang="en-US"/>
        </a:p>
      </dgm:t>
    </dgm:pt>
    <dgm:pt modelId="{10334955-A6D2-412C-B7D7-28DB167D4421}">
      <dgm:prSet/>
      <dgm:spPr>
        <a:solidFill>
          <a:srgbClr val="E8D2AE"/>
        </a:solidFill>
      </dgm:spPr>
      <dgm:t>
        <a:bodyPr/>
        <a:lstStyle/>
        <a:p>
          <a:pPr rtl="1"/>
          <a:r>
            <a:rPr lang="ur-PK" dirty="0" smtClean="0">
              <a:latin typeface="Jameel Noori Nastaleeq" pitchFamily="2" charset="-78"/>
              <a:cs typeface="Jameel Noori Nastaleeq" pitchFamily="2" charset="-78"/>
            </a:rPr>
            <a:t>دین کے لیے قربانی دو ،ورنہ یہ اعزاز کسی اور قوم کو دے دیا جائے گا</a:t>
          </a:r>
          <a:endParaRPr lang="ur-PK" dirty="0">
            <a:latin typeface="Jameel Noori Nastaleeq" pitchFamily="2" charset="-78"/>
            <a:cs typeface="Jameel Noori Nastaleeq" pitchFamily="2" charset="-78"/>
          </a:endParaRPr>
        </a:p>
      </dgm:t>
    </dgm:pt>
    <dgm:pt modelId="{751B3582-3F13-47DC-B453-27CB45D3149B}" type="parTrans" cxnId="{50144E59-E8D5-4EC4-B0D4-76DF58CDA48B}">
      <dgm:prSet/>
      <dgm:spPr/>
      <dgm:t>
        <a:bodyPr/>
        <a:lstStyle/>
        <a:p>
          <a:endParaRPr lang="en-US"/>
        </a:p>
      </dgm:t>
    </dgm:pt>
    <dgm:pt modelId="{7A84F868-91A4-494B-916B-D39A18DF9E50}" type="sibTrans" cxnId="{50144E59-E8D5-4EC4-B0D4-76DF58CDA48B}">
      <dgm:prSet/>
      <dgm:spPr/>
      <dgm:t>
        <a:bodyPr/>
        <a:lstStyle/>
        <a:p>
          <a:endParaRPr lang="en-US"/>
        </a:p>
      </dgm:t>
    </dgm:pt>
    <dgm:pt modelId="{DCF273E9-1D42-4319-AF95-36D4737F67C0}" type="pres">
      <dgm:prSet presAssocID="{5D9CE442-ECF8-4911-BEDC-87DE27DA2B82}" presName="Name0" presStyleCnt="0">
        <dgm:presLayoutVars>
          <dgm:dir val="rev"/>
          <dgm:animLvl val="lvl"/>
          <dgm:resizeHandles val="exact"/>
        </dgm:presLayoutVars>
      </dgm:prSet>
      <dgm:spPr/>
      <dgm:t>
        <a:bodyPr/>
        <a:lstStyle/>
        <a:p>
          <a:endParaRPr lang="en-US"/>
        </a:p>
      </dgm:t>
    </dgm:pt>
    <dgm:pt modelId="{09F8827D-9A8F-41EA-8EA2-8A5E211AF43D}" type="pres">
      <dgm:prSet presAssocID="{828DFB8B-ECDA-4E26-A6FE-05F762A8A593}" presName="linNode" presStyleCnt="0"/>
      <dgm:spPr/>
      <dgm:t>
        <a:bodyPr/>
        <a:lstStyle/>
        <a:p>
          <a:endParaRPr lang="en-US"/>
        </a:p>
      </dgm:t>
    </dgm:pt>
    <dgm:pt modelId="{94D988AC-9A41-4C9B-861B-6663F85DE037}" type="pres">
      <dgm:prSet presAssocID="{828DFB8B-ECDA-4E26-A6FE-05F762A8A593}" presName="parentText" presStyleLbl="node1" presStyleIdx="0" presStyleCnt="4">
        <dgm:presLayoutVars>
          <dgm:chMax val="1"/>
          <dgm:bulletEnabled val="1"/>
        </dgm:presLayoutVars>
      </dgm:prSet>
      <dgm:spPr/>
      <dgm:t>
        <a:bodyPr/>
        <a:lstStyle/>
        <a:p>
          <a:endParaRPr lang="en-US"/>
        </a:p>
      </dgm:t>
    </dgm:pt>
    <dgm:pt modelId="{861D7A54-ED93-4610-B348-52B7DEFC09DD}" type="pres">
      <dgm:prSet presAssocID="{828DFB8B-ECDA-4E26-A6FE-05F762A8A593}" presName="descendantText" presStyleLbl="alignAccFollowNode1" presStyleIdx="0" presStyleCnt="4">
        <dgm:presLayoutVars>
          <dgm:bulletEnabled val="1"/>
        </dgm:presLayoutVars>
      </dgm:prSet>
      <dgm:spPr/>
      <dgm:t>
        <a:bodyPr/>
        <a:lstStyle/>
        <a:p>
          <a:endParaRPr lang="en-US"/>
        </a:p>
      </dgm:t>
    </dgm:pt>
    <dgm:pt modelId="{8D3A6C8C-1A1C-4CD7-B844-CFFD35278FD6}" type="pres">
      <dgm:prSet presAssocID="{967939DC-1391-4917-883E-5FFB8E6C013C}" presName="sp" presStyleCnt="0"/>
      <dgm:spPr/>
      <dgm:t>
        <a:bodyPr/>
        <a:lstStyle/>
        <a:p>
          <a:endParaRPr lang="en-US"/>
        </a:p>
      </dgm:t>
    </dgm:pt>
    <dgm:pt modelId="{D6D2C7AF-CF35-43C5-B110-DD550D3F63A6}" type="pres">
      <dgm:prSet presAssocID="{CAD61C53-BD8B-40A9-AC64-A21ABFC9037A}" presName="linNode" presStyleCnt="0"/>
      <dgm:spPr/>
      <dgm:t>
        <a:bodyPr/>
        <a:lstStyle/>
        <a:p>
          <a:endParaRPr lang="en-US"/>
        </a:p>
      </dgm:t>
    </dgm:pt>
    <dgm:pt modelId="{7E54D9E5-8C9A-4AF3-B5EF-566298C2E16A}" type="pres">
      <dgm:prSet presAssocID="{CAD61C53-BD8B-40A9-AC64-A21ABFC9037A}" presName="parentText" presStyleLbl="node1" presStyleIdx="1" presStyleCnt="4">
        <dgm:presLayoutVars>
          <dgm:chMax val="1"/>
          <dgm:bulletEnabled val="1"/>
        </dgm:presLayoutVars>
      </dgm:prSet>
      <dgm:spPr/>
      <dgm:t>
        <a:bodyPr/>
        <a:lstStyle/>
        <a:p>
          <a:endParaRPr lang="en-US"/>
        </a:p>
      </dgm:t>
    </dgm:pt>
    <dgm:pt modelId="{8D1D77BC-FFC8-48C8-A77A-7046657E883E}" type="pres">
      <dgm:prSet presAssocID="{CAD61C53-BD8B-40A9-AC64-A21ABFC9037A}" presName="descendantText" presStyleLbl="alignAccFollowNode1" presStyleIdx="1" presStyleCnt="4">
        <dgm:presLayoutVars>
          <dgm:bulletEnabled val="1"/>
        </dgm:presLayoutVars>
      </dgm:prSet>
      <dgm:spPr/>
      <dgm:t>
        <a:bodyPr/>
        <a:lstStyle/>
        <a:p>
          <a:endParaRPr lang="en-US"/>
        </a:p>
      </dgm:t>
    </dgm:pt>
    <dgm:pt modelId="{9D4BF700-9119-4854-841A-7A992775D534}" type="pres">
      <dgm:prSet presAssocID="{F40DA7D6-0CFC-4F2D-82B2-5256BE34EB08}" presName="sp" presStyleCnt="0"/>
      <dgm:spPr/>
      <dgm:t>
        <a:bodyPr/>
        <a:lstStyle/>
        <a:p>
          <a:endParaRPr lang="en-US"/>
        </a:p>
      </dgm:t>
    </dgm:pt>
    <dgm:pt modelId="{1582E1DE-5B06-4D68-9BB5-01F0ADD2A040}" type="pres">
      <dgm:prSet presAssocID="{398E6D22-E243-41CF-98CD-487FEC708EE2}" presName="linNode" presStyleCnt="0"/>
      <dgm:spPr/>
      <dgm:t>
        <a:bodyPr/>
        <a:lstStyle/>
        <a:p>
          <a:endParaRPr lang="en-US"/>
        </a:p>
      </dgm:t>
    </dgm:pt>
    <dgm:pt modelId="{FD9F04C1-BB80-4679-AC3C-95A771FD9521}" type="pres">
      <dgm:prSet presAssocID="{398E6D22-E243-41CF-98CD-487FEC708EE2}" presName="parentText" presStyleLbl="node1" presStyleIdx="2" presStyleCnt="4">
        <dgm:presLayoutVars>
          <dgm:chMax val="1"/>
          <dgm:bulletEnabled val="1"/>
        </dgm:presLayoutVars>
      </dgm:prSet>
      <dgm:spPr/>
      <dgm:t>
        <a:bodyPr/>
        <a:lstStyle/>
        <a:p>
          <a:endParaRPr lang="en-US"/>
        </a:p>
      </dgm:t>
    </dgm:pt>
    <dgm:pt modelId="{25A135FE-FEC0-4BAB-8CCE-82FC4B0F8E40}" type="pres">
      <dgm:prSet presAssocID="{398E6D22-E243-41CF-98CD-487FEC708EE2}" presName="descendantText" presStyleLbl="alignAccFollowNode1" presStyleIdx="2" presStyleCnt="4">
        <dgm:presLayoutVars>
          <dgm:bulletEnabled val="1"/>
        </dgm:presLayoutVars>
      </dgm:prSet>
      <dgm:spPr/>
      <dgm:t>
        <a:bodyPr/>
        <a:lstStyle/>
        <a:p>
          <a:endParaRPr lang="en-US"/>
        </a:p>
      </dgm:t>
    </dgm:pt>
    <dgm:pt modelId="{26634910-305C-43B9-9BDA-B453DCD87A62}" type="pres">
      <dgm:prSet presAssocID="{E9EB8C7F-E181-4227-AE3C-DF5D58CC90E6}" presName="sp" presStyleCnt="0"/>
      <dgm:spPr/>
    </dgm:pt>
    <dgm:pt modelId="{42A0E950-6C66-4EA4-9024-18993B51F830}" type="pres">
      <dgm:prSet presAssocID="{71E7A13A-B883-49DE-BBED-2AD6C1C895BB}" presName="linNode" presStyleCnt="0"/>
      <dgm:spPr/>
    </dgm:pt>
    <dgm:pt modelId="{B3DEDF46-CA66-4735-811D-C4D59BD843CA}" type="pres">
      <dgm:prSet presAssocID="{71E7A13A-B883-49DE-BBED-2AD6C1C895BB}" presName="parentText" presStyleLbl="node1" presStyleIdx="3" presStyleCnt="4">
        <dgm:presLayoutVars>
          <dgm:chMax val="1"/>
          <dgm:bulletEnabled val="1"/>
        </dgm:presLayoutVars>
      </dgm:prSet>
      <dgm:spPr/>
      <dgm:t>
        <a:bodyPr/>
        <a:lstStyle/>
        <a:p>
          <a:endParaRPr lang="en-US"/>
        </a:p>
      </dgm:t>
    </dgm:pt>
    <dgm:pt modelId="{F97A59E5-2427-4C04-A0F4-2429BFCE66A8}" type="pres">
      <dgm:prSet presAssocID="{71E7A13A-B883-49DE-BBED-2AD6C1C895BB}" presName="descendantText" presStyleLbl="alignAccFollowNode1" presStyleIdx="3" presStyleCnt="4" custLinFactNeighborX="0">
        <dgm:presLayoutVars>
          <dgm:bulletEnabled val="1"/>
        </dgm:presLayoutVars>
      </dgm:prSet>
      <dgm:spPr/>
      <dgm:t>
        <a:bodyPr/>
        <a:lstStyle/>
        <a:p>
          <a:endParaRPr lang="en-US"/>
        </a:p>
      </dgm:t>
    </dgm:pt>
  </dgm:ptLst>
  <dgm:cxnLst>
    <dgm:cxn modelId="{149B76F9-9238-4138-9D2F-CBFBD23B527D}" srcId="{5D9CE442-ECF8-4911-BEDC-87DE27DA2B82}" destId="{828DFB8B-ECDA-4E26-A6FE-05F762A8A593}" srcOrd="0" destOrd="0" parTransId="{3F0FAB7A-6BB4-41E3-A592-04575D1B8ADB}" sibTransId="{967939DC-1391-4917-883E-5FFB8E6C013C}"/>
    <dgm:cxn modelId="{9DA41BE1-A9A1-46C9-AC8F-0645186433F7}" type="presOf" srcId="{99D8666A-3006-4B79-B961-E77F2D7001E2}" destId="{8D1D77BC-FFC8-48C8-A77A-7046657E883E}" srcOrd="0" destOrd="0" presId="urn:microsoft.com/office/officeart/2005/8/layout/vList5"/>
    <dgm:cxn modelId="{F10A588D-6433-414D-BA70-1103945D7209}" srcId="{CAD61C53-BD8B-40A9-AC64-A21ABFC9037A}" destId="{99D8666A-3006-4B79-B961-E77F2D7001E2}" srcOrd="0" destOrd="0" parTransId="{999F91EB-5397-4363-ACFA-CA1388E96DEB}" sibTransId="{4FA0D611-8D73-4419-ADAF-C1A1E07C5A4D}"/>
    <dgm:cxn modelId="{2AAAEFEA-CD6B-4E0F-9C67-C94859B2C609}" type="presOf" srcId="{828DFB8B-ECDA-4E26-A6FE-05F762A8A593}" destId="{94D988AC-9A41-4C9B-861B-6663F85DE037}" srcOrd="0" destOrd="0" presId="urn:microsoft.com/office/officeart/2005/8/layout/vList5"/>
    <dgm:cxn modelId="{50144E59-E8D5-4EC4-B0D4-76DF58CDA48B}" srcId="{71E7A13A-B883-49DE-BBED-2AD6C1C895BB}" destId="{10334955-A6D2-412C-B7D7-28DB167D4421}" srcOrd="0" destOrd="0" parTransId="{751B3582-3F13-47DC-B453-27CB45D3149B}" sibTransId="{7A84F868-91A4-494B-916B-D39A18DF9E50}"/>
    <dgm:cxn modelId="{4F0C30BB-DA3C-4276-8AAF-F6F48FBDF5AC}" srcId="{398E6D22-E243-41CF-98CD-487FEC708EE2}" destId="{008A3FBA-4D58-407F-ADCE-44BAB50EA37F}" srcOrd="0" destOrd="0" parTransId="{F38B9062-78B3-4504-8094-21E54C768929}" sibTransId="{DBC8C768-EDCF-407B-9C19-1845D6C74907}"/>
    <dgm:cxn modelId="{2BB9ED65-FC32-499D-B3F9-119C144E6D24}" type="presOf" srcId="{008A3FBA-4D58-407F-ADCE-44BAB50EA37F}" destId="{25A135FE-FEC0-4BAB-8CCE-82FC4B0F8E40}" srcOrd="0" destOrd="0" presId="urn:microsoft.com/office/officeart/2005/8/layout/vList5"/>
    <dgm:cxn modelId="{E3961C06-6676-4505-80C9-3DDF76730DF2}" type="presOf" srcId="{810B18FE-F356-4D3C-A558-BDA960B5DFD5}" destId="{861D7A54-ED93-4610-B348-52B7DEFC09DD}" srcOrd="0" destOrd="0" presId="urn:microsoft.com/office/officeart/2005/8/layout/vList5"/>
    <dgm:cxn modelId="{E6A070CB-0BAD-4C4F-8B7E-9FD18884B991}" type="presOf" srcId="{398E6D22-E243-41CF-98CD-487FEC708EE2}" destId="{FD9F04C1-BB80-4679-AC3C-95A771FD9521}" srcOrd="0" destOrd="0" presId="urn:microsoft.com/office/officeart/2005/8/layout/vList5"/>
    <dgm:cxn modelId="{6A6BD666-47EE-45ED-89F9-F88E4A7F1E35}" srcId="{5D9CE442-ECF8-4911-BEDC-87DE27DA2B82}" destId="{71E7A13A-B883-49DE-BBED-2AD6C1C895BB}" srcOrd="3" destOrd="0" parTransId="{F8A77AD2-36C6-4E3B-AAC0-01AF2CA18459}" sibTransId="{9607E31A-7BB4-4144-9994-634C11AAC8D1}"/>
    <dgm:cxn modelId="{9248D1D3-DF4E-4539-A15F-37632F2A0463}" srcId="{828DFB8B-ECDA-4E26-A6FE-05F762A8A593}" destId="{810B18FE-F356-4D3C-A558-BDA960B5DFD5}" srcOrd="0" destOrd="0" parTransId="{2FB92012-3E37-4D23-B992-C8AFA31B6BAD}" sibTransId="{5B103947-A1D7-48E7-95DE-28D31E6B35E1}"/>
    <dgm:cxn modelId="{71A97B4E-11F8-4B3E-B6B1-0C947F5DB36A}" srcId="{5D9CE442-ECF8-4911-BEDC-87DE27DA2B82}" destId="{CAD61C53-BD8B-40A9-AC64-A21ABFC9037A}" srcOrd="1" destOrd="0" parTransId="{53A9BF04-D863-4BFC-8A64-664B5C93C3A9}" sibTransId="{F40DA7D6-0CFC-4F2D-82B2-5256BE34EB08}"/>
    <dgm:cxn modelId="{DD62FDF4-CEE7-4DA2-8232-2BC37800382A}" type="presOf" srcId="{5D9CE442-ECF8-4911-BEDC-87DE27DA2B82}" destId="{DCF273E9-1D42-4319-AF95-36D4737F67C0}" srcOrd="0" destOrd="0" presId="urn:microsoft.com/office/officeart/2005/8/layout/vList5"/>
    <dgm:cxn modelId="{F575C6A5-D200-48C1-9DD5-729922704547}" type="presOf" srcId="{71E7A13A-B883-49DE-BBED-2AD6C1C895BB}" destId="{B3DEDF46-CA66-4735-811D-C4D59BD843CA}" srcOrd="0" destOrd="0" presId="urn:microsoft.com/office/officeart/2005/8/layout/vList5"/>
    <dgm:cxn modelId="{1BE30D6A-076E-4B9A-B61D-C13AEF82A550}" srcId="{5D9CE442-ECF8-4911-BEDC-87DE27DA2B82}" destId="{398E6D22-E243-41CF-98CD-487FEC708EE2}" srcOrd="2" destOrd="0" parTransId="{60203913-95B8-44A4-A97E-3787B9EF5344}" sibTransId="{E9EB8C7F-E181-4227-AE3C-DF5D58CC90E6}"/>
    <dgm:cxn modelId="{59959A4E-F53D-4A7E-906C-A2B20B37ECCE}" type="presOf" srcId="{CAD61C53-BD8B-40A9-AC64-A21ABFC9037A}" destId="{7E54D9E5-8C9A-4AF3-B5EF-566298C2E16A}" srcOrd="0" destOrd="0" presId="urn:microsoft.com/office/officeart/2005/8/layout/vList5"/>
    <dgm:cxn modelId="{3AF2081B-2794-439F-8401-A2551ACEF6DE}" type="presOf" srcId="{10334955-A6D2-412C-B7D7-28DB167D4421}" destId="{F97A59E5-2427-4C04-A0F4-2429BFCE66A8}" srcOrd="0" destOrd="0" presId="urn:microsoft.com/office/officeart/2005/8/layout/vList5"/>
    <dgm:cxn modelId="{1A0081B3-18E8-4838-918E-F6C9C241AE0E}" type="presParOf" srcId="{DCF273E9-1D42-4319-AF95-36D4737F67C0}" destId="{09F8827D-9A8F-41EA-8EA2-8A5E211AF43D}" srcOrd="0" destOrd="0" presId="urn:microsoft.com/office/officeart/2005/8/layout/vList5"/>
    <dgm:cxn modelId="{E732DA2D-CD98-4B44-A992-CCCEDFE6F447}" type="presParOf" srcId="{09F8827D-9A8F-41EA-8EA2-8A5E211AF43D}" destId="{94D988AC-9A41-4C9B-861B-6663F85DE037}" srcOrd="0" destOrd="0" presId="urn:microsoft.com/office/officeart/2005/8/layout/vList5"/>
    <dgm:cxn modelId="{CFB9A593-0758-4080-A0CF-AC03FDBCED31}" type="presParOf" srcId="{09F8827D-9A8F-41EA-8EA2-8A5E211AF43D}" destId="{861D7A54-ED93-4610-B348-52B7DEFC09DD}" srcOrd="1" destOrd="0" presId="urn:microsoft.com/office/officeart/2005/8/layout/vList5"/>
    <dgm:cxn modelId="{FCA03C0E-5AD0-4EE8-9D91-A21632428955}" type="presParOf" srcId="{DCF273E9-1D42-4319-AF95-36D4737F67C0}" destId="{8D3A6C8C-1A1C-4CD7-B844-CFFD35278FD6}" srcOrd="1" destOrd="0" presId="urn:microsoft.com/office/officeart/2005/8/layout/vList5"/>
    <dgm:cxn modelId="{6BBF9CA7-1792-41E9-A11B-9D20DBCD8599}" type="presParOf" srcId="{DCF273E9-1D42-4319-AF95-36D4737F67C0}" destId="{D6D2C7AF-CF35-43C5-B110-DD550D3F63A6}" srcOrd="2" destOrd="0" presId="urn:microsoft.com/office/officeart/2005/8/layout/vList5"/>
    <dgm:cxn modelId="{95AEAB4D-FD67-445D-8E8F-CD421714EEA8}" type="presParOf" srcId="{D6D2C7AF-CF35-43C5-B110-DD550D3F63A6}" destId="{7E54D9E5-8C9A-4AF3-B5EF-566298C2E16A}" srcOrd="0" destOrd="0" presId="urn:microsoft.com/office/officeart/2005/8/layout/vList5"/>
    <dgm:cxn modelId="{28925FD8-7233-44AE-8FFB-016E939A0D7C}" type="presParOf" srcId="{D6D2C7AF-CF35-43C5-B110-DD550D3F63A6}" destId="{8D1D77BC-FFC8-48C8-A77A-7046657E883E}" srcOrd="1" destOrd="0" presId="urn:microsoft.com/office/officeart/2005/8/layout/vList5"/>
    <dgm:cxn modelId="{E1C04A1C-8746-45C4-B15B-013FD74FE0FF}" type="presParOf" srcId="{DCF273E9-1D42-4319-AF95-36D4737F67C0}" destId="{9D4BF700-9119-4854-841A-7A992775D534}" srcOrd="3" destOrd="0" presId="urn:microsoft.com/office/officeart/2005/8/layout/vList5"/>
    <dgm:cxn modelId="{591A7874-A0C0-4A91-B1CA-6C0E1A92908E}" type="presParOf" srcId="{DCF273E9-1D42-4319-AF95-36D4737F67C0}" destId="{1582E1DE-5B06-4D68-9BB5-01F0ADD2A040}" srcOrd="4" destOrd="0" presId="urn:microsoft.com/office/officeart/2005/8/layout/vList5"/>
    <dgm:cxn modelId="{22F71724-2E47-4548-8261-C89EE148664C}" type="presParOf" srcId="{1582E1DE-5B06-4D68-9BB5-01F0ADD2A040}" destId="{FD9F04C1-BB80-4679-AC3C-95A771FD9521}" srcOrd="0" destOrd="0" presId="urn:microsoft.com/office/officeart/2005/8/layout/vList5"/>
    <dgm:cxn modelId="{C8FA40BC-605D-4FD8-BE10-96523BB957A4}" type="presParOf" srcId="{1582E1DE-5B06-4D68-9BB5-01F0ADD2A040}" destId="{25A135FE-FEC0-4BAB-8CCE-82FC4B0F8E40}" srcOrd="1" destOrd="0" presId="urn:microsoft.com/office/officeart/2005/8/layout/vList5"/>
    <dgm:cxn modelId="{1771FB33-0D83-49FB-857D-492F536E5F69}" type="presParOf" srcId="{DCF273E9-1D42-4319-AF95-36D4737F67C0}" destId="{26634910-305C-43B9-9BDA-B453DCD87A62}" srcOrd="5" destOrd="0" presId="urn:microsoft.com/office/officeart/2005/8/layout/vList5"/>
    <dgm:cxn modelId="{D5BD3CD8-60ED-46E6-A7B8-FDF901162DEF}" type="presParOf" srcId="{DCF273E9-1D42-4319-AF95-36D4737F67C0}" destId="{42A0E950-6C66-4EA4-9024-18993B51F830}" srcOrd="6" destOrd="0" presId="urn:microsoft.com/office/officeart/2005/8/layout/vList5"/>
    <dgm:cxn modelId="{517A17B0-2268-412B-987B-001B488A167C}" type="presParOf" srcId="{42A0E950-6C66-4EA4-9024-18993B51F830}" destId="{B3DEDF46-CA66-4735-811D-C4D59BD843CA}" srcOrd="0" destOrd="0" presId="urn:microsoft.com/office/officeart/2005/8/layout/vList5"/>
    <dgm:cxn modelId="{928741F1-7A34-4DD9-91E2-2728990C8F76}" type="presParOf" srcId="{42A0E950-6C66-4EA4-9024-18993B51F830}" destId="{F97A59E5-2427-4C04-A0F4-2429BFCE66A8}"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5D9CE442-ECF8-4911-BEDC-87DE27DA2B82}" type="doc">
      <dgm:prSet loTypeId="urn:microsoft.com/office/officeart/2005/8/layout/vList5" loCatId="list" qsTypeId="urn:microsoft.com/office/officeart/2005/8/quickstyle/simple5" qsCatId="simple" csTypeId="urn:microsoft.com/office/officeart/2005/8/colors/colorful5" csCatId="colorful" phldr="1"/>
      <dgm:spPr/>
      <dgm:t>
        <a:bodyPr/>
        <a:lstStyle/>
        <a:p>
          <a:endParaRPr lang="en-US"/>
        </a:p>
      </dgm:t>
    </dgm:pt>
    <dgm:pt modelId="{828DFB8B-ECDA-4E26-A6FE-05F762A8A593}">
      <dgm:prSet phldrT="[Tex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آیات1-7</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F0FAB7A-6BB4-41E3-A592-04575D1B8ADB}" type="parTrans" cxnId="{149B76F9-9238-4138-9D2F-CBFBD23B527D}">
      <dgm:prSet/>
      <dgm:spPr/>
      <dgm:t>
        <a:bodyPr/>
        <a:lstStyle/>
        <a:p>
          <a:endParaRPr lang="en-US">
            <a:latin typeface="Jameel Noori Nastaleeq" pitchFamily="2" charset="-78"/>
            <a:cs typeface="Jameel Noori Nastaleeq" pitchFamily="2" charset="-78"/>
          </a:endParaRPr>
        </a:p>
      </dgm:t>
    </dgm:pt>
    <dgm:pt modelId="{967939DC-1391-4917-883E-5FFB8E6C013C}" type="sibTrans" cxnId="{149B76F9-9238-4138-9D2F-CBFBD23B527D}">
      <dgm:prSet/>
      <dgm:spPr/>
      <dgm:t>
        <a:bodyPr/>
        <a:lstStyle/>
        <a:p>
          <a:endParaRPr lang="en-US">
            <a:latin typeface="Jameel Noori Nastaleeq" pitchFamily="2" charset="-78"/>
            <a:cs typeface="Jameel Noori Nastaleeq" pitchFamily="2" charset="-78"/>
          </a:endParaRPr>
        </a:p>
      </dgm:t>
    </dgm:pt>
    <dgm:pt modelId="{CAD61C53-BD8B-40A9-AC64-A21ABFC9037A}">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آیات8-17</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3A9BF04-D863-4BFC-8A64-664B5C93C3A9}" type="parTrans" cxnId="{71A97B4E-11F8-4B3E-B6B1-0C947F5DB36A}">
      <dgm:prSet/>
      <dgm:spPr/>
      <dgm:t>
        <a:bodyPr/>
        <a:lstStyle/>
        <a:p>
          <a:endParaRPr lang="en-US">
            <a:latin typeface="Jameel Noori Nastaleeq" pitchFamily="2" charset="-78"/>
            <a:cs typeface="Jameel Noori Nastaleeq" pitchFamily="2" charset="-78"/>
          </a:endParaRPr>
        </a:p>
      </dgm:t>
    </dgm:pt>
    <dgm:pt modelId="{F40DA7D6-0CFC-4F2D-82B2-5256BE34EB08}" type="sibTrans" cxnId="{71A97B4E-11F8-4B3E-B6B1-0C947F5DB36A}">
      <dgm:prSet/>
      <dgm:spPr/>
      <dgm:t>
        <a:bodyPr/>
        <a:lstStyle/>
        <a:p>
          <a:endParaRPr lang="en-US">
            <a:latin typeface="Jameel Noori Nastaleeq" pitchFamily="2" charset="-78"/>
            <a:cs typeface="Jameel Noori Nastaleeq" pitchFamily="2" charset="-78"/>
          </a:endParaRPr>
        </a:p>
      </dgm:t>
    </dgm:pt>
    <dgm:pt modelId="{398E6D22-E243-41CF-98CD-487FEC708EE2}">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آیات18-28</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0203913-95B8-44A4-A97E-3787B9EF5344}" type="parTrans" cxnId="{1BE30D6A-076E-4B9A-B61D-C13AEF82A550}">
      <dgm:prSet/>
      <dgm:spPr/>
      <dgm:t>
        <a:bodyPr/>
        <a:lstStyle/>
        <a:p>
          <a:endParaRPr lang="en-US">
            <a:latin typeface="Jameel Noori Nastaleeq" pitchFamily="2" charset="-78"/>
            <a:cs typeface="Jameel Noori Nastaleeq" pitchFamily="2" charset="-78"/>
          </a:endParaRPr>
        </a:p>
      </dgm:t>
    </dgm:pt>
    <dgm:pt modelId="{E9EB8C7F-E181-4227-AE3C-DF5D58CC90E6}" type="sibTrans" cxnId="{1BE30D6A-076E-4B9A-B61D-C13AEF82A550}">
      <dgm:prSet/>
      <dgm:spPr/>
      <dgm:t>
        <a:bodyPr/>
        <a:lstStyle/>
        <a:p>
          <a:endParaRPr lang="en-US">
            <a:latin typeface="Jameel Noori Nastaleeq" pitchFamily="2" charset="-78"/>
            <a:cs typeface="Jameel Noori Nastaleeq" pitchFamily="2" charset="-78"/>
          </a:endParaRPr>
        </a:p>
      </dgm:t>
    </dgm:pt>
    <dgm:pt modelId="{810B18FE-F356-4D3C-A558-BDA960B5DFD5}">
      <dgm:prSet phldrT="[Text]"/>
      <dgm:spPr>
        <a:solidFill>
          <a:srgbClr val="E8D2AE"/>
        </a:solidFill>
      </dgm:spPr>
      <dgm:t>
        <a:bodyPr/>
        <a:lstStyle/>
        <a:p>
          <a:pPr rtl="1"/>
          <a:r>
            <a:rPr lang="ur-PK" dirty="0" smtClean="0">
              <a:latin typeface="Jameel Noori Nastaleeq" pitchFamily="2" charset="-78"/>
              <a:cs typeface="Jameel Noori Nastaleeq" pitchFamily="2" charset="-78"/>
            </a:rPr>
            <a:t>صلح حدیبیہ کی برکات</a:t>
          </a:r>
          <a:endParaRPr lang="en-US" dirty="0">
            <a:latin typeface="Jameel Noori Nastaleeq" pitchFamily="2" charset="-78"/>
            <a:cs typeface="Jameel Noori Nastaleeq" pitchFamily="2" charset="-78"/>
          </a:endParaRPr>
        </a:p>
      </dgm:t>
    </dgm:pt>
    <dgm:pt modelId="{2FB92012-3E37-4D23-B992-C8AFA31B6BAD}" type="parTrans" cxnId="{9248D1D3-DF4E-4539-A15F-37632F2A0463}">
      <dgm:prSet/>
      <dgm:spPr/>
      <dgm:t>
        <a:bodyPr/>
        <a:lstStyle/>
        <a:p>
          <a:endParaRPr lang="en-US">
            <a:latin typeface="Jameel Noori Nastaleeq" pitchFamily="2" charset="-78"/>
            <a:cs typeface="Jameel Noori Nastaleeq" pitchFamily="2" charset="-78"/>
          </a:endParaRPr>
        </a:p>
      </dgm:t>
    </dgm:pt>
    <dgm:pt modelId="{5B103947-A1D7-48E7-95DE-28D31E6B35E1}" type="sibTrans" cxnId="{9248D1D3-DF4E-4539-A15F-37632F2A0463}">
      <dgm:prSet/>
      <dgm:spPr/>
      <dgm:t>
        <a:bodyPr/>
        <a:lstStyle/>
        <a:p>
          <a:endParaRPr lang="en-US">
            <a:latin typeface="Jameel Noori Nastaleeq" pitchFamily="2" charset="-78"/>
            <a:cs typeface="Jameel Noori Nastaleeq" pitchFamily="2" charset="-78"/>
          </a:endParaRPr>
        </a:p>
      </dgm:t>
    </dgm:pt>
    <dgm:pt modelId="{99D8666A-3006-4B79-B961-E77F2D7001E2}">
      <dgm:prSet/>
      <dgm:spPr>
        <a:solidFill>
          <a:srgbClr val="E8D2AE"/>
        </a:solidFill>
      </dgm:spPr>
      <dgm:t>
        <a:bodyPr/>
        <a:lstStyle/>
        <a:p>
          <a:pPr rtl="1"/>
          <a:r>
            <a:rPr lang="ur-PK" dirty="0" smtClean="0">
              <a:latin typeface="Jameel Noori Nastaleeq" pitchFamily="2" charset="-78"/>
              <a:cs typeface="Jameel Noori Nastaleeq" pitchFamily="2" charset="-78"/>
            </a:rPr>
            <a:t>اللہ</a:t>
          </a:r>
          <a:r>
            <a:rPr lang="en-US" dirty="0" smtClean="0">
              <a:latin typeface="Jameel Noori Nastaleeq" pitchFamily="2" charset="-78"/>
              <a:cs typeface="Jameel Noori Nastaleeq" pitchFamily="2" charset="-78"/>
            </a:rPr>
            <a:t> </a:t>
          </a:r>
          <a:r>
            <a:rPr lang="ur-PK" dirty="0" smtClean="0">
              <a:latin typeface="Jameel Noori Nastaleeq" pitchFamily="2" charset="-78"/>
              <a:cs typeface="Jameel Noori Nastaleeq" pitchFamily="2" charset="-78"/>
            </a:rPr>
            <a:t> تعالیٰ اور اس کے رسول  ﷺکی عظمت</a:t>
          </a:r>
          <a:endParaRPr lang="ur-PK" dirty="0">
            <a:latin typeface="Jameel Noori Nastaleeq" pitchFamily="2" charset="-78"/>
            <a:cs typeface="Jameel Noori Nastaleeq" pitchFamily="2" charset="-78"/>
          </a:endParaRPr>
        </a:p>
      </dgm:t>
    </dgm:pt>
    <dgm:pt modelId="{999F91EB-5397-4363-ACFA-CA1388E96DEB}" type="parTrans" cxnId="{F10A588D-6433-414D-BA70-1103945D7209}">
      <dgm:prSet/>
      <dgm:spPr/>
      <dgm:t>
        <a:bodyPr/>
        <a:lstStyle/>
        <a:p>
          <a:endParaRPr lang="en-US">
            <a:latin typeface="Jameel Noori Nastaleeq" pitchFamily="2" charset="-78"/>
            <a:cs typeface="Jameel Noori Nastaleeq" pitchFamily="2" charset="-78"/>
          </a:endParaRPr>
        </a:p>
      </dgm:t>
    </dgm:pt>
    <dgm:pt modelId="{4FA0D611-8D73-4419-ADAF-C1A1E07C5A4D}" type="sibTrans" cxnId="{F10A588D-6433-414D-BA70-1103945D7209}">
      <dgm:prSet/>
      <dgm:spPr/>
      <dgm:t>
        <a:bodyPr/>
        <a:lstStyle/>
        <a:p>
          <a:endParaRPr lang="en-US">
            <a:latin typeface="Jameel Noori Nastaleeq" pitchFamily="2" charset="-78"/>
            <a:cs typeface="Jameel Noori Nastaleeq" pitchFamily="2" charset="-78"/>
          </a:endParaRPr>
        </a:p>
      </dgm:t>
    </dgm:pt>
    <dgm:pt modelId="{008A3FBA-4D58-407F-ADCE-44BAB50EA37F}">
      <dgm:prSet/>
      <dgm:spPr>
        <a:solidFill>
          <a:srgbClr val="E8D2AE"/>
        </a:solidFill>
      </dgm:spPr>
      <dgm:t>
        <a:bodyPr/>
        <a:lstStyle/>
        <a:p>
          <a:pPr rtl="1"/>
          <a:r>
            <a:rPr lang="ur-PK" dirty="0" smtClean="0">
              <a:latin typeface="Jameel Noori Nastaleeq" pitchFamily="2" charset="-78"/>
              <a:cs typeface="Jameel Noori Nastaleeq" pitchFamily="2" charset="-78"/>
            </a:rPr>
            <a:t>مومنوں کی تحسین</a:t>
          </a:r>
          <a:endParaRPr lang="ur-PK" dirty="0">
            <a:latin typeface="Jameel Noori Nastaleeq" pitchFamily="2" charset="-78"/>
            <a:cs typeface="Jameel Noori Nastaleeq" pitchFamily="2" charset="-78"/>
          </a:endParaRPr>
        </a:p>
      </dgm:t>
    </dgm:pt>
    <dgm:pt modelId="{F38B9062-78B3-4504-8094-21E54C768929}" type="parTrans" cxnId="{4F0C30BB-DA3C-4276-8AAF-F6F48FBDF5AC}">
      <dgm:prSet/>
      <dgm:spPr/>
      <dgm:t>
        <a:bodyPr/>
        <a:lstStyle/>
        <a:p>
          <a:endParaRPr lang="en-US">
            <a:latin typeface="Jameel Noori Nastaleeq" pitchFamily="2" charset="-78"/>
            <a:cs typeface="Jameel Noori Nastaleeq" pitchFamily="2" charset="-78"/>
          </a:endParaRPr>
        </a:p>
      </dgm:t>
    </dgm:pt>
    <dgm:pt modelId="{DBC8C768-EDCF-407B-9C19-1845D6C74907}" type="sibTrans" cxnId="{4F0C30BB-DA3C-4276-8AAF-F6F48FBDF5AC}">
      <dgm:prSet/>
      <dgm:spPr/>
      <dgm:t>
        <a:bodyPr/>
        <a:lstStyle/>
        <a:p>
          <a:endParaRPr lang="en-US">
            <a:latin typeface="Jameel Noori Nastaleeq" pitchFamily="2" charset="-78"/>
            <a:cs typeface="Jameel Noori Nastaleeq" pitchFamily="2" charset="-78"/>
          </a:endParaRPr>
        </a:p>
      </dgm:t>
    </dgm:pt>
    <dgm:pt modelId="{DCF273E9-1D42-4319-AF95-36D4737F67C0}" type="pres">
      <dgm:prSet presAssocID="{5D9CE442-ECF8-4911-BEDC-87DE27DA2B82}" presName="Name0" presStyleCnt="0">
        <dgm:presLayoutVars>
          <dgm:dir val="rev"/>
          <dgm:animLvl val="lvl"/>
          <dgm:resizeHandles val="exact"/>
        </dgm:presLayoutVars>
      </dgm:prSet>
      <dgm:spPr/>
      <dgm:t>
        <a:bodyPr/>
        <a:lstStyle/>
        <a:p>
          <a:endParaRPr lang="en-US"/>
        </a:p>
      </dgm:t>
    </dgm:pt>
    <dgm:pt modelId="{09F8827D-9A8F-41EA-8EA2-8A5E211AF43D}" type="pres">
      <dgm:prSet presAssocID="{828DFB8B-ECDA-4E26-A6FE-05F762A8A593}" presName="linNode" presStyleCnt="0"/>
      <dgm:spPr/>
      <dgm:t>
        <a:bodyPr/>
        <a:lstStyle/>
        <a:p>
          <a:endParaRPr lang="en-US"/>
        </a:p>
      </dgm:t>
    </dgm:pt>
    <dgm:pt modelId="{94D988AC-9A41-4C9B-861B-6663F85DE037}" type="pres">
      <dgm:prSet presAssocID="{828DFB8B-ECDA-4E26-A6FE-05F762A8A593}" presName="parentText" presStyleLbl="node1" presStyleIdx="0" presStyleCnt="3">
        <dgm:presLayoutVars>
          <dgm:chMax val="1"/>
          <dgm:bulletEnabled val="1"/>
        </dgm:presLayoutVars>
      </dgm:prSet>
      <dgm:spPr/>
      <dgm:t>
        <a:bodyPr/>
        <a:lstStyle/>
        <a:p>
          <a:endParaRPr lang="en-US"/>
        </a:p>
      </dgm:t>
    </dgm:pt>
    <dgm:pt modelId="{861D7A54-ED93-4610-B348-52B7DEFC09DD}" type="pres">
      <dgm:prSet presAssocID="{828DFB8B-ECDA-4E26-A6FE-05F762A8A593}" presName="descendantText" presStyleLbl="alignAccFollowNode1" presStyleIdx="0" presStyleCnt="3">
        <dgm:presLayoutVars>
          <dgm:bulletEnabled val="1"/>
        </dgm:presLayoutVars>
      </dgm:prSet>
      <dgm:spPr/>
      <dgm:t>
        <a:bodyPr/>
        <a:lstStyle/>
        <a:p>
          <a:endParaRPr lang="en-US"/>
        </a:p>
      </dgm:t>
    </dgm:pt>
    <dgm:pt modelId="{8D3A6C8C-1A1C-4CD7-B844-CFFD35278FD6}" type="pres">
      <dgm:prSet presAssocID="{967939DC-1391-4917-883E-5FFB8E6C013C}" presName="sp" presStyleCnt="0"/>
      <dgm:spPr/>
      <dgm:t>
        <a:bodyPr/>
        <a:lstStyle/>
        <a:p>
          <a:endParaRPr lang="en-US"/>
        </a:p>
      </dgm:t>
    </dgm:pt>
    <dgm:pt modelId="{D6D2C7AF-CF35-43C5-B110-DD550D3F63A6}" type="pres">
      <dgm:prSet presAssocID="{CAD61C53-BD8B-40A9-AC64-A21ABFC9037A}" presName="linNode" presStyleCnt="0"/>
      <dgm:spPr/>
      <dgm:t>
        <a:bodyPr/>
        <a:lstStyle/>
        <a:p>
          <a:endParaRPr lang="en-US"/>
        </a:p>
      </dgm:t>
    </dgm:pt>
    <dgm:pt modelId="{7E54D9E5-8C9A-4AF3-B5EF-566298C2E16A}" type="pres">
      <dgm:prSet presAssocID="{CAD61C53-BD8B-40A9-AC64-A21ABFC9037A}" presName="parentText" presStyleLbl="node1" presStyleIdx="1" presStyleCnt="3">
        <dgm:presLayoutVars>
          <dgm:chMax val="1"/>
          <dgm:bulletEnabled val="1"/>
        </dgm:presLayoutVars>
      </dgm:prSet>
      <dgm:spPr/>
      <dgm:t>
        <a:bodyPr/>
        <a:lstStyle/>
        <a:p>
          <a:endParaRPr lang="en-US"/>
        </a:p>
      </dgm:t>
    </dgm:pt>
    <dgm:pt modelId="{8D1D77BC-FFC8-48C8-A77A-7046657E883E}" type="pres">
      <dgm:prSet presAssocID="{CAD61C53-BD8B-40A9-AC64-A21ABFC9037A}" presName="descendantText" presStyleLbl="alignAccFollowNode1" presStyleIdx="1" presStyleCnt="3">
        <dgm:presLayoutVars>
          <dgm:bulletEnabled val="1"/>
        </dgm:presLayoutVars>
      </dgm:prSet>
      <dgm:spPr/>
      <dgm:t>
        <a:bodyPr/>
        <a:lstStyle/>
        <a:p>
          <a:endParaRPr lang="en-US"/>
        </a:p>
      </dgm:t>
    </dgm:pt>
    <dgm:pt modelId="{9D4BF700-9119-4854-841A-7A992775D534}" type="pres">
      <dgm:prSet presAssocID="{F40DA7D6-0CFC-4F2D-82B2-5256BE34EB08}" presName="sp" presStyleCnt="0"/>
      <dgm:spPr/>
      <dgm:t>
        <a:bodyPr/>
        <a:lstStyle/>
        <a:p>
          <a:endParaRPr lang="en-US"/>
        </a:p>
      </dgm:t>
    </dgm:pt>
    <dgm:pt modelId="{1582E1DE-5B06-4D68-9BB5-01F0ADD2A040}" type="pres">
      <dgm:prSet presAssocID="{398E6D22-E243-41CF-98CD-487FEC708EE2}" presName="linNode" presStyleCnt="0"/>
      <dgm:spPr/>
      <dgm:t>
        <a:bodyPr/>
        <a:lstStyle/>
        <a:p>
          <a:endParaRPr lang="en-US"/>
        </a:p>
      </dgm:t>
    </dgm:pt>
    <dgm:pt modelId="{FD9F04C1-BB80-4679-AC3C-95A771FD9521}" type="pres">
      <dgm:prSet presAssocID="{398E6D22-E243-41CF-98CD-487FEC708EE2}" presName="parentText" presStyleLbl="node1" presStyleIdx="2" presStyleCnt="3">
        <dgm:presLayoutVars>
          <dgm:chMax val="1"/>
          <dgm:bulletEnabled val="1"/>
        </dgm:presLayoutVars>
      </dgm:prSet>
      <dgm:spPr/>
      <dgm:t>
        <a:bodyPr/>
        <a:lstStyle/>
        <a:p>
          <a:endParaRPr lang="en-US"/>
        </a:p>
      </dgm:t>
    </dgm:pt>
    <dgm:pt modelId="{25A135FE-FEC0-4BAB-8CCE-82FC4B0F8E40}" type="pres">
      <dgm:prSet presAssocID="{398E6D22-E243-41CF-98CD-487FEC708EE2}" presName="descendantText" presStyleLbl="alignAccFollowNode1" presStyleIdx="2" presStyleCnt="3">
        <dgm:presLayoutVars>
          <dgm:bulletEnabled val="1"/>
        </dgm:presLayoutVars>
      </dgm:prSet>
      <dgm:spPr/>
      <dgm:t>
        <a:bodyPr/>
        <a:lstStyle/>
        <a:p>
          <a:endParaRPr lang="en-US"/>
        </a:p>
      </dgm:t>
    </dgm:pt>
  </dgm:ptLst>
  <dgm:cxnLst>
    <dgm:cxn modelId="{149B76F9-9238-4138-9D2F-CBFBD23B527D}" srcId="{5D9CE442-ECF8-4911-BEDC-87DE27DA2B82}" destId="{828DFB8B-ECDA-4E26-A6FE-05F762A8A593}" srcOrd="0" destOrd="0" parTransId="{3F0FAB7A-6BB4-41E3-A592-04575D1B8ADB}" sibTransId="{967939DC-1391-4917-883E-5FFB8E6C013C}"/>
    <dgm:cxn modelId="{35DF5A65-AA46-4F4D-88A0-D387486C7CC2}" type="presOf" srcId="{99D8666A-3006-4B79-B961-E77F2D7001E2}" destId="{8D1D77BC-FFC8-48C8-A77A-7046657E883E}" srcOrd="0" destOrd="0" presId="urn:microsoft.com/office/officeart/2005/8/layout/vList5"/>
    <dgm:cxn modelId="{F10A588D-6433-414D-BA70-1103945D7209}" srcId="{CAD61C53-BD8B-40A9-AC64-A21ABFC9037A}" destId="{99D8666A-3006-4B79-B961-E77F2D7001E2}" srcOrd="0" destOrd="0" parTransId="{999F91EB-5397-4363-ACFA-CA1388E96DEB}" sibTransId="{4FA0D611-8D73-4419-ADAF-C1A1E07C5A4D}"/>
    <dgm:cxn modelId="{0880BEF8-20EC-4732-8238-CC514A45E763}" type="presOf" srcId="{828DFB8B-ECDA-4E26-A6FE-05F762A8A593}" destId="{94D988AC-9A41-4C9B-861B-6663F85DE037}" srcOrd="0" destOrd="0" presId="urn:microsoft.com/office/officeart/2005/8/layout/vList5"/>
    <dgm:cxn modelId="{AC1B5D64-32FD-49A2-B9EC-1BCDD4EEBE59}" type="presOf" srcId="{398E6D22-E243-41CF-98CD-487FEC708EE2}" destId="{FD9F04C1-BB80-4679-AC3C-95A771FD9521}" srcOrd="0" destOrd="0" presId="urn:microsoft.com/office/officeart/2005/8/layout/vList5"/>
    <dgm:cxn modelId="{4F0C30BB-DA3C-4276-8AAF-F6F48FBDF5AC}" srcId="{398E6D22-E243-41CF-98CD-487FEC708EE2}" destId="{008A3FBA-4D58-407F-ADCE-44BAB50EA37F}" srcOrd="0" destOrd="0" parTransId="{F38B9062-78B3-4504-8094-21E54C768929}" sibTransId="{DBC8C768-EDCF-407B-9C19-1845D6C74907}"/>
    <dgm:cxn modelId="{465D38EF-D35A-4818-934B-34B33F6D94B3}" type="presOf" srcId="{810B18FE-F356-4D3C-A558-BDA960B5DFD5}" destId="{861D7A54-ED93-4610-B348-52B7DEFC09DD}" srcOrd="0" destOrd="0" presId="urn:microsoft.com/office/officeart/2005/8/layout/vList5"/>
    <dgm:cxn modelId="{C7FB105A-9AB9-4DF5-BC49-7EF4F620D3B9}" type="presOf" srcId="{CAD61C53-BD8B-40A9-AC64-A21ABFC9037A}" destId="{7E54D9E5-8C9A-4AF3-B5EF-566298C2E16A}" srcOrd="0" destOrd="0" presId="urn:microsoft.com/office/officeart/2005/8/layout/vList5"/>
    <dgm:cxn modelId="{9248D1D3-DF4E-4539-A15F-37632F2A0463}" srcId="{828DFB8B-ECDA-4E26-A6FE-05F762A8A593}" destId="{810B18FE-F356-4D3C-A558-BDA960B5DFD5}" srcOrd="0" destOrd="0" parTransId="{2FB92012-3E37-4D23-B992-C8AFA31B6BAD}" sibTransId="{5B103947-A1D7-48E7-95DE-28D31E6B35E1}"/>
    <dgm:cxn modelId="{C01B5B08-4926-4D21-A16D-A3323FA93CC3}" type="presOf" srcId="{008A3FBA-4D58-407F-ADCE-44BAB50EA37F}" destId="{25A135FE-FEC0-4BAB-8CCE-82FC4B0F8E40}" srcOrd="0" destOrd="0" presId="urn:microsoft.com/office/officeart/2005/8/layout/vList5"/>
    <dgm:cxn modelId="{71A97B4E-11F8-4B3E-B6B1-0C947F5DB36A}" srcId="{5D9CE442-ECF8-4911-BEDC-87DE27DA2B82}" destId="{CAD61C53-BD8B-40A9-AC64-A21ABFC9037A}" srcOrd="1" destOrd="0" parTransId="{53A9BF04-D863-4BFC-8A64-664B5C93C3A9}" sibTransId="{F40DA7D6-0CFC-4F2D-82B2-5256BE34EB08}"/>
    <dgm:cxn modelId="{11881A43-C49E-474D-8E12-957A5BF4298D}" type="presOf" srcId="{5D9CE442-ECF8-4911-BEDC-87DE27DA2B82}" destId="{DCF273E9-1D42-4319-AF95-36D4737F67C0}" srcOrd="0" destOrd="0" presId="urn:microsoft.com/office/officeart/2005/8/layout/vList5"/>
    <dgm:cxn modelId="{1BE30D6A-076E-4B9A-B61D-C13AEF82A550}" srcId="{5D9CE442-ECF8-4911-BEDC-87DE27DA2B82}" destId="{398E6D22-E243-41CF-98CD-487FEC708EE2}" srcOrd="2" destOrd="0" parTransId="{60203913-95B8-44A4-A97E-3787B9EF5344}" sibTransId="{E9EB8C7F-E181-4227-AE3C-DF5D58CC90E6}"/>
    <dgm:cxn modelId="{D815C374-52E1-4D2E-9628-FDF7AA862E93}" type="presParOf" srcId="{DCF273E9-1D42-4319-AF95-36D4737F67C0}" destId="{09F8827D-9A8F-41EA-8EA2-8A5E211AF43D}" srcOrd="0" destOrd="0" presId="urn:microsoft.com/office/officeart/2005/8/layout/vList5"/>
    <dgm:cxn modelId="{342F16A7-28CC-4C29-A25D-943F2C18F040}" type="presParOf" srcId="{09F8827D-9A8F-41EA-8EA2-8A5E211AF43D}" destId="{94D988AC-9A41-4C9B-861B-6663F85DE037}" srcOrd="0" destOrd="0" presId="urn:microsoft.com/office/officeart/2005/8/layout/vList5"/>
    <dgm:cxn modelId="{59B2AAA5-EEE9-4CA1-9BE6-BDC6263197E8}" type="presParOf" srcId="{09F8827D-9A8F-41EA-8EA2-8A5E211AF43D}" destId="{861D7A54-ED93-4610-B348-52B7DEFC09DD}" srcOrd="1" destOrd="0" presId="urn:microsoft.com/office/officeart/2005/8/layout/vList5"/>
    <dgm:cxn modelId="{74D127ED-441F-44A1-903F-6DD6E0BD3BF0}" type="presParOf" srcId="{DCF273E9-1D42-4319-AF95-36D4737F67C0}" destId="{8D3A6C8C-1A1C-4CD7-B844-CFFD35278FD6}" srcOrd="1" destOrd="0" presId="urn:microsoft.com/office/officeart/2005/8/layout/vList5"/>
    <dgm:cxn modelId="{AEB7FC5E-3778-43BC-A4F9-B6B1204272C0}" type="presParOf" srcId="{DCF273E9-1D42-4319-AF95-36D4737F67C0}" destId="{D6D2C7AF-CF35-43C5-B110-DD550D3F63A6}" srcOrd="2" destOrd="0" presId="urn:microsoft.com/office/officeart/2005/8/layout/vList5"/>
    <dgm:cxn modelId="{F569A192-6C8E-44E8-896F-3FD775B8B646}" type="presParOf" srcId="{D6D2C7AF-CF35-43C5-B110-DD550D3F63A6}" destId="{7E54D9E5-8C9A-4AF3-B5EF-566298C2E16A}" srcOrd="0" destOrd="0" presId="urn:microsoft.com/office/officeart/2005/8/layout/vList5"/>
    <dgm:cxn modelId="{ABA21F99-950E-4AF5-BF0C-262B686381E8}" type="presParOf" srcId="{D6D2C7AF-CF35-43C5-B110-DD550D3F63A6}" destId="{8D1D77BC-FFC8-48C8-A77A-7046657E883E}" srcOrd="1" destOrd="0" presId="urn:microsoft.com/office/officeart/2005/8/layout/vList5"/>
    <dgm:cxn modelId="{0C383BEE-3B77-428F-92BD-5DF0706821DA}" type="presParOf" srcId="{DCF273E9-1D42-4319-AF95-36D4737F67C0}" destId="{9D4BF700-9119-4854-841A-7A992775D534}" srcOrd="3" destOrd="0" presId="urn:microsoft.com/office/officeart/2005/8/layout/vList5"/>
    <dgm:cxn modelId="{4F55A001-63F8-49CE-B0EC-E75CEE3098B9}" type="presParOf" srcId="{DCF273E9-1D42-4319-AF95-36D4737F67C0}" destId="{1582E1DE-5B06-4D68-9BB5-01F0ADD2A040}" srcOrd="4" destOrd="0" presId="urn:microsoft.com/office/officeart/2005/8/layout/vList5"/>
    <dgm:cxn modelId="{6A2645B6-B53E-4234-86B1-8632CB07FD5C}" type="presParOf" srcId="{1582E1DE-5B06-4D68-9BB5-01F0ADD2A040}" destId="{FD9F04C1-BB80-4679-AC3C-95A771FD9521}" srcOrd="0" destOrd="0" presId="urn:microsoft.com/office/officeart/2005/8/layout/vList5"/>
    <dgm:cxn modelId="{954BDEF6-AB15-4215-B87F-091D9B36525D}" type="presParOf" srcId="{1582E1DE-5B06-4D68-9BB5-01F0ADD2A040}" destId="{25A135FE-FEC0-4BAB-8CCE-82FC4B0F8E40}"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5D9CE442-ECF8-4911-BEDC-87DE27DA2B82}" type="doc">
      <dgm:prSet loTypeId="urn:microsoft.com/office/officeart/2005/8/layout/vList5" loCatId="list" qsTypeId="urn:microsoft.com/office/officeart/2005/8/quickstyle/simple5" qsCatId="simple" csTypeId="urn:microsoft.com/office/officeart/2005/8/colors/colorful5" csCatId="colorful" phldr="1"/>
      <dgm:spPr/>
      <dgm:t>
        <a:bodyPr/>
        <a:lstStyle/>
        <a:p>
          <a:endParaRPr lang="en-US"/>
        </a:p>
      </dgm:t>
    </dgm:pt>
    <dgm:pt modelId="{398E6D22-E243-41CF-98CD-487FEC708EE2}">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آیت 29</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0203913-95B8-44A4-A97E-3787B9EF5344}" type="parTrans" cxnId="{1BE30D6A-076E-4B9A-B61D-C13AEF82A550}">
      <dgm:prSet/>
      <dgm:spPr/>
      <dgm:t>
        <a:bodyPr/>
        <a:lstStyle/>
        <a:p>
          <a:endParaRPr lang="en-US">
            <a:latin typeface="Jameel Noori Nastaleeq" pitchFamily="2" charset="-78"/>
            <a:cs typeface="Jameel Noori Nastaleeq" pitchFamily="2" charset="-78"/>
          </a:endParaRPr>
        </a:p>
      </dgm:t>
    </dgm:pt>
    <dgm:pt modelId="{E9EB8C7F-E181-4227-AE3C-DF5D58CC90E6}" type="sibTrans" cxnId="{1BE30D6A-076E-4B9A-B61D-C13AEF82A550}">
      <dgm:prSet/>
      <dgm:spPr/>
      <dgm:t>
        <a:bodyPr/>
        <a:lstStyle/>
        <a:p>
          <a:endParaRPr lang="en-US">
            <a:latin typeface="Jameel Noori Nastaleeq" pitchFamily="2" charset="-78"/>
            <a:cs typeface="Jameel Noori Nastaleeq" pitchFamily="2" charset="-78"/>
          </a:endParaRPr>
        </a:p>
      </dgm:t>
    </dgm:pt>
    <dgm:pt modelId="{008A3FBA-4D58-407F-ADCE-44BAB50EA37F}">
      <dgm:prSet/>
      <dgm:spPr>
        <a:solidFill>
          <a:srgbClr val="E8D2AE"/>
        </a:solidFill>
      </dgm:spPr>
      <dgm:t>
        <a:bodyPr/>
        <a:lstStyle/>
        <a:p>
          <a:pPr rtl="1"/>
          <a:r>
            <a:rPr lang="ur-PK" dirty="0" smtClean="0">
              <a:latin typeface="Jameel Noori Nastaleeq" pitchFamily="2" charset="-78"/>
              <a:cs typeface="Jameel Noori Nastaleeq" pitchFamily="2" charset="-78"/>
            </a:rPr>
            <a:t>اللہ تعالٰی کے محبوب بندوں کے اوصاف</a:t>
          </a:r>
          <a:endParaRPr lang="ur-PK" dirty="0">
            <a:latin typeface="Jameel Noori Nastaleeq" pitchFamily="2" charset="-78"/>
            <a:cs typeface="Jameel Noori Nastaleeq" pitchFamily="2" charset="-78"/>
          </a:endParaRPr>
        </a:p>
      </dgm:t>
    </dgm:pt>
    <dgm:pt modelId="{F38B9062-78B3-4504-8094-21E54C768929}" type="parTrans" cxnId="{4F0C30BB-DA3C-4276-8AAF-F6F48FBDF5AC}">
      <dgm:prSet/>
      <dgm:spPr/>
      <dgm:t>
        <a:bodyPr/>
        <a:lstStyle/>
        <a:p>
          <a:endParaRPr lang="en-US">
            <a:latin typeface="Jameel Noori Nastaleeq" pitchFamily="2" charset="-78"/>
            <a:cs typeface="Jameel Noori Nastaleeq" pitchFamily="2" charset="-78"/>
          </a:endParaRPr>
        </a:p>
      </dgm:t>
    </dgm:pt>
    <dgm:pt modelId="{DBC8C768-EDCF-407B-9C19-1845D6C74907}" type="sibTrans" cxnId="{4F0C30BB-DA3C-4276-8AAF-F6F48FBDF5AC}">
      <dgm:prSet/>
      <dgm:spPr/>
      <dgm:t>
        <a:bodyPr/>
        <a:lstStyle/>
        <a:p>
          <a:endParaRPr lang="en-US">
            <a:latin typeface="Jameel Noori Nastaleeq" pitchFamily="2" charset="-78"/>
            <a:cs typeface="Jameel Noori Nastaleeq" pitchFamily="2" charset="-78"/>
          </a:endParaRPr>
        </a:p>
      </dgm:t>
    </dgm:pt>
    <dgm:pt modelId="{DCF273E9-1D42-4319-AF95-36D4737F67C0}" type="pres">
      <dgm:prSet presAssocID="{5D9CE442-ECF8-4911-BEDC-87DE27DA2B82}" presName="Name0" presStyleCnt="0">
        <dgm:presLayoutVars>
          <dgm:dir val="rev"/>
          <dgm:animLvl val="lvl"/>
          <dgm:resizeHandles val="exact"/>
        </dgm:presLayoutVars>
      </dgm:prSet>
      <dgm:spPr/>
      <dgm:t>
        <a:bodyPr/>
        <a:lstStyle/>
        <a:p>
          <a:endParaRPr lang="en-US"/>
        </a:p>
      </dgm:t>
    </dgm:pt>
    <dgm:pt modelId="{1582E1DE-5B06-4D68-9BB5-01F0ADD2A040}" type="pres">
      <dgm:prSet presAssocID="{398E6D22-E243-41CF-98CD-487FEC708EE2}" presName="linNode" presStyleCnt="0"/>
      <dgm:spPr/>
      <dgm:t>
        <a:bodyPr/>
        <a:lstStyle/>
        <a:p>
          <a:endParaRPr lang="en-US"/>
        </a:p>
      </dgm:t>
    </dgm:pt>
    <dgm:pt modelId="{FD9F04C1-BB80-4679-AC3C-95A771FD9521}" type="pres">
      <dgm:prSet presAssocID="{398E6D22-E243-41CF-98CD-487FEC708EE2}" presName="parentText" presStyleLbl="node1" presStyleIdx="0" presStyleCnt="1">
        <dgm:presLayoutVars>
          <dgm:chMax val="1"/>
          <dgm:bulletEnabled val="1"/>
        </dgm:presLayoutVars>
      </dgm:prSet>
      <dgm:spPr/>
      <dgm:t>
        <a:bodyPr/>
        <a:lstStyle/>
        <a:p>
          <a:endParaRPr lang="en-US"/>
        </a:p>
      </dgm:t>
    </dgm:pt>
    <dgm:pt modelId="{25A135FE-FEC0-4BAB-8CCE-82FC4B0F8E40}" type="pres">
      <dgm:prSet presAssocID="{398E6D22-E243-41CF-98CD-487FEC708EE2}" presName="descendantText" presStyleLbl="alignAccFollowNode1" presStyleIdx="0" presStyleCnt="1">
        <dgm:presLayoutVars>
          <dgm:bulletEnabled val="1"/>
        </dgm:presLayoutVars>
      </dgm:prSet>
      <dgm:spPr/>
      <dgm:t>
        <a:bodyPr/>
        <a:lstStyle/>
        <a:p>
          <a:endParaRPr lang="en-US"/>
        </a:p>
      </dgm:t>
    </dgm:pt>
  </dgm:ptLst>
  <dgm:cxnLst>
    <dgm:cxn modelId="{E159DA37-5E6E-4FD8-B1B1-BB173007C517}" type="presOf" srcId="{398E6D22-E243-41CF-98CD-487FEC708EE2}" destId="{FD9F04C1-BB80-4679-AC3C-95A771FD9521}" srcOrd="0" destOrd="0" presId="urn:microsoft.com/office/officeart/2005/8/layout/vList5"/>
    <dgm:cxn modelId="{1BE30D6A-076E-4B9A-B61D-C13AEF82A550}" srcId="{5D9CE442-ECF8-4911-BEDC-87DE27DA2B82}" destId="{398E6D22-E243-41CF-98CD-487FEC708EE2}" srcOrd="0" destOrd="0" parTransId="{60203913-95B8-44A4-A97E-3787B9EF5344}" sibTransId="{E9EB8C7F-E181-4227-AE3C-DF5D58CC90E6}"/>
    <dgm:cxn modelId="{50BDCDE0-3F61-42D7-85F2-39EF35E7659F}" type="presOf" srcId="{5D9CE442-ECF8-4911-BEDC-87DE27DA2B82}" destId="{DCF273E9-1D42-4319-AF95-36D4737F67C0}" srcOrd="0" destOrd="0" presId="urn:microsoft.com/office/officeart/2005/8/layout/vList5"/>
    <dgm:cxn modelId="{EDD0458D-DAF8-4BEF-941B-5E21C94586EC}" type="presOf" srcId="{008A3FBA-4D58-407F-ADCE-44BAB50EA37F}" destId="{25A135FE-FEC0-4BAB-8CCE-82FC4B0F8E40}" srcOrd="0" destOrd="0" presId="urn:microsoft.com/office/officeart/2005/8/layout/vList5"/>
    <dgm:cxn modelId="{4F0C30BB-DA3C-4276-8AAF-F6F48FBDF5AC}" srcId="{398E6D22-E243-41CF-98CD-487FEC708EE2}" destId="{008A3FBA-4D58-407F-ADCE-44BAB50EA37F}" srcOrd="0" destOrd="0" parTransId="{F38B9062-78B3-4504-8094-21E54C768929}" sibTransId="{DBC8C768-EDCF-407B-9C19-1845D6C74907}"/>
    <dgm:cxn modelId="{6BFD1FF9-064B-490A-9B2F-3B4D33A4B5AB}" type="presParOf" srcId="{DCF273E9-1D42-4319-AF95-36D4737F67C0}" destId="{1582E1DE-5B06-4D68-9BB5-01F0ADD2A040}" srcOrd="0" destOrd="0" presId="urn:microsoft.com/office/officeart/2005/8/layout/vList5"/>
    <dgm:cxn modelId="{463B9517-217E-478B-93C9-322CA6EC264A}" type="presParOf" srcId="{1582E1DE-5B06-4D68-9BB5-01F0ADD2A040}" destId="{FD9F04C1-BB80-4679-AC3C-95A771FD9521}" srcOrd="0" destOrd="0" presId="urn:microsoft.com/office/officeart/2005/8/layout/vList5"/>
    <dgm:cxn modelId="{DF80979D-CB09-4BC4-AFEB-616AAFF2270E}" type="presParOf" srcId="{1582E1DE-5B06-4D68-9BB5-01F0ADD2A040}" destId="{25A135FE-FEC0-4BAB-8CCE-82FC4B0F8E40}" srcOrd="1" destOrd="0" presId="urn:microsoft.com/office/officeart/2005/8/layout/vList5"/>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5D9CE442-ECF8-4911-BEDC-87DE27DA2B82}" type="doc">
      <dgm:prSet loTypeId="urn:microsoft.com/office/officeart/2005/8/layout/vList5" loCatId="list" qsTypeId="urn:microsoft.com/office/officeart/2005/8/quickstyle/simple5" qsCatId="simple" csTypeId="urn:microsoft.com/office/officeart/2005/8/colors/colorful5" csCatId="colorful" phldr="1"/>
      <dgm:spPr/>
      <dgm:t>
        <a:bodyPr/>
        <a:lstStyle/>
        <a:p>
          <a:endParaRPr lang="en-US"/>
        </a:p>
      </dgm:t>
    </dgm:pt>
    <dgm:pt modelId="{828DFB8B-ECDA-4E26-A6FE-05F762A8A593}">
      <dgm:prSet phldrT="[Tex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آیات1-3</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F0FAB7A-6BB4-41E3-A592-04575D1B8ADB}" type="parTrans" cxnId="{149B76F9-9238-4138-9D2F-CBFBD23B527D}">
      <dgm:prSet/>
      <dgm:spPr/>
      <dgm:t>
        <a:bodyPr/>
        <a:lstStyle/>
        <a:p>
          <a:endParaRPr lang="en-US">
            <a:latin typeface="Jameel Noori Nastaleeq" pitchFamily="2" charset="-78"/>
            <a:cs typeface="Jameel Noori Nastaleeq" pitchFamily="2" charset="-78"/>
          </a:endParaRPr>
        </a:p>
      </dgm:t>
    </dgm:pt>
    <dgm:pt modelId="{967939DC-1391-4917-883E-5FFB8E6C013C}" type="sibTrans" cxnId="{149B76F9-9238-4138-9D2F-CBFBD23B527D}">
      <dgm:prSet/>
      <dgm:spPr/>
      <dgm:t>
        <a:bodyPr/>
        <a:lstStyle/>
        <a:p>
          <a:endParaRPr lang="en-US">
            <a:latin typeface="Jameel Noori Nastaleeq" pitchFamily="2" charset="-78"/>
            <a:cs typeface="Jameel Noori Nastaleeq" pitchFamily="2" charset="-78"/>
          </a:endParaRPr>
        </a:p>
      </dgm:t>
    </dgm:pt>
    <dgm:pt modelId="{CAD61C53-BD8B-40A9-AC64-A21ABFC9037A}">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آیات4-5</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3A9BF04-D863-4BFC-8A64-664B5C93C3A9}" type="parTrans" cxnId="{71A97B4E-11F8-4B3E-B6B1-0C947F5DB36A}">
      <dgm:prSet/>
      <dgm:spPr/>
      <dgm:t>
        <a:bodyPr/>
        <a:lstStyle/>
        <a:p>
          <a:endParaRPr lang="en-US">
            <a:latin typeface="Jameel Noori Nastaleeq" pitchFamily="2" charset="-78"/>
            <a:cs typeface="Jameel Noori Nastaleeq" pitchFamily="2" charset="-78"/>
          </a:endParaRPr>
        </a:p>
      </dgm:t>
    </dgm:pt>
    <dgm:pt modelId="{F40DA7D6-0CFC-4F2D-82B2-5256BE34EB08}" type="sibTrans" cxnId="{71A97B4E-11F8-4B3E-B6B1-0C947F5DB36A}">
      <dgm:prSet/>
      <dgm:spPr/>
      <dgm:t>
        <a:bodyPr/>
        <a:lstStyle/>
        <a:p>
          <a:endParaRPr lang="en-US">
            <a:latin typeface="Jameel Noori Nastaleeq" pitchFamily="2" charset="-78"/>
            <a:cs typeface="Jameel Noori Nastaleeq" pitchFamily="2" charset="-78"/>
          </a:endParaRPr>
        </a:p>
      </dgm:t>
    </dgm:pt>
    <dgm:pt modelId="{398E6D22-E243-41CF-98CD-487FEC708EE2}">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 6-7</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0203913-95B8-44A4-A97E-3787B9EF5344}" type="parTrans" cxnId="{1BE30D6A-076E-4B9A-B61D-C13AEF82A550}">
      <dgm:prSet/>
      <dgm:spPr/>
      <dgm:t>
        <a:bodyPr/>
        <a:lstStyle/>
        <a:p>
          <a:endParaRPr lang="en-US">
            <a:latin typeface="Jameel Noori Nastaleeq" pitchFamily="2" charset="-78"/>
            <a:cs typeface="Jameel Noori Nastaleeq" pitchFamily="2" charset="-78"/>
          </a:endParaRPr>
        </a:p>
      </dgm:t>
    </dgm:pt>
    <dgm:pt modelId="{E9EB8C7F-E181-4227-AE3C-DF5D58CC90E6}" type="sibTrans" cxnId="{1BE30D6A-076E-4B9A-B61D-C13AEF82A550}">
      <dgm:prSet/>
      <dgm:spPr/>
      <dgm:t>
        <a:bodyPr/>
        <a:lstStyle/>
        <a:p>
          <a:endParaRPr lang="en-US">
            <a:latin typeface="Jameel Noori Nastaleeq" pitchFamily="2" charset="-78"/>
            <a:cs typeface="Jameel Noori Nastaleeq" pitchFamily="2" charset="-78"/>
          </a:endParaRPr>
        </a:p>
      </dgm:t>
    </dgm:pt>
    <dgm:pt modelId="{810B18FE-F356-4D3C-A558-BDA960B5DFD5}">
      <dgm:prSet phldrT="[Text]"/>
      <dgm:spPr>
        <a:solidFill>
          <a:srgbClr val="E8D2AE"/>
        </a:solidFill>
      </dgm:spPr>
      <dgm:t>
        <a:bodyPr/>
        <a:lstStyle/>
        <a:p>
          <a:pPr rtl="1"/>
          <a:r>
            <a:rPr lang="ur-PK" dirty="0" smtClean="0">
              <a:latin typeface="Jameel Noori Nastaleeq" pitchFamily="2" charset="-78"/>
              <a:cs typeface="Jameel Noori Nastaleeq" pitchFamily="2" charset="-78"/>
            </a:rPr>
            <a:t>صلح حدیبیہ کھلی فتح ہے</a:t>
          </a:r>
          <a:endParaRPr lang="en-US" dirty="0">
            <a:latin typeface="Jameel Noori Nastaleeq" pitchFamily="2" charset="-78"/>
            <a:cs typeface="Jameel Noori Nastaleeq" pitchFamily="2" charset="-78"/>
          </a:endParaRPr>
        </a:p>
      </dgm:t>
    </dgm:pt>
    <dgm:pt modelId="{2FB92012-3E37-4D23-B992-C8AFA31B6BAD}" type="parTrans" cxnId="{9248D1D3-DF4E-4539-A15F-37632F2A0463}">
      <dgm:prSet/>
      <dgm:spPr/>
      <dgm:t>
        <a:bodyPr/>
        <a:lstStyle/>
        <a:p>
          <a:endParaRPr lang="en-US">
            <a:latin typeface="Jameel Noori Nastaleeq" pitchFamily="2" charset="-78"/>
            <a:cs typeface="Jameel Noori Nastaleeq" pitchFamily="2" charset="-78"/>
          </a:endParaRPr>
        </a:p>
      </dgm:t>
    </dgm:pt>
    <dgm:pt modelId="{5B103947-A1D7-48E7-95DE-28D31E6B35E1}" type="sibTrans" cxnId="{9248D1D3-DF4E-4539-A15F-37632F2A0463}">
      <dgm:prSet/>
      <dgm:spPr/>
      <dgm:t>
        <a:bodyPr/>
        <a:lstStyle/>
        <a:p>
          <a:endParaRPr lang="en-US">
            <a:latin typeface="Jameel Noori Nastaleeq" pitchFamily="2" charset="-78"/>
            <a:cs typeface="Jameel Noori Nastaleeq" pitchFamily="2" charset="-78"/>
          </a:endParaRPr>
        </a:p>
      </dgm:t>
    </dgm:pt>
    <dgm:pt modelId="{99D8666A-3006-4B79-B961-E77F2D7001E2}">
      <dgm:prSet/>
      <dgm:spPr>
        <a:solidFill>
          <a:srgbClr val="E8D2AE"/>
        </a:solidFill>
      </dgm:spPr>
      <dgm:t>
        <a:bodyPr/>
        <a:lstStyle/>
        <a:p>
          <a:pPr rtl="1"/>
          <a:r>
            <a:rPr lang="ur-PK" dirty="0" smtClean="0">
              <a:latin typeface="Jameel Noori Nastaleeq" pitchFamily="2" charset="-78"/>
              <a:cs typeface="Jameel Noori Nastaleeq" pitchFamily="2" charset="-78"/>
            </a:rPr>
            <a:t>صحابہ کرام پر اللہ تعالیٰ کے انعامات</a:t>
          </a:r>
          <a:endParaRPr lang="ur-PK" dirty="0">
            <a:latin typeface="Jameel Noori Nastaleeq" pitchFamily="2" charset="-78"/>
            <a:cs typeface="Jameel Noori Nastaleeq" pitchFamily="2" charset="-78"/>
          </a:endParaRPr>
        </a:p>
      </dgm:t>
    </dgm:pt>
    <dgm:pt modelId="{999F91EB-5397-4363-ACFA-CA1388E96DEB}" type="parTrans" cxnId="{F10A588D-6433-414D-BA70-1103945D7209}">
      <dgm:prSet/>
      <dgm:spPr/>
      <dgm:t>
        <a:bodyPr/>
        <a:lstStyle/>
        <a:p>
          <a:endParaRPr lang="en-US">
            <a:latin typeface="Jameel Noori Nastaleeq" pitchFamily="2" charset="-78"/>
            <a:cs typeface="Jameel Noori Nastaleeq" pitchFamily="2" charset="-78"/>
          </a:endParaRPr>
        </a:p>
      </dgm:t>
    </dgm:pt>
    <dgm:pt modelId="{4FA0D611-8D73-4419-ADAF-C1A1E07C5A4D}" type="sibTrans" cxnId="{F10A588D-6433-414D-BA70-1103945D7209}">
      <dgm:prSet/>
      <dgm:spPr/>
      <dgm:t>
        <a:bodyPr/>
        <a:lstStyle/>
        <a:p>
          <a:endParaRPr lang="en-US">
            <a:latin typeface="Jameel Noori Nastaleeq" pitchFamily="2" charset="-78"/>
            <a:cs typeface="Jameel Noori Nastaleeq" pitchFamily="2" charset="-78"/>
          </a:endParaRPr>
        </a:p>
      </dgm:t>
    </dgm:pt>
    <dgm:pt modelId="{008A3FBA-4D58-407F-ADCE-44BAB50EA37F}">
      <dgm:prSet/>
      <dgm:spPr>
        <a:solidFill>
          <a:srgbClr val="E8D2AE"/>
        </a:solidFill>
      </dgm:spPr>
      <dgm:t>
        <a:bodyPr/>
        <a:lstStyle/>
        <a:p>
          <a:pPr rtl="1"/>
          <a:r>
            <a:rPr lang="ur-PK" dirty="0" smtClean="0">
              <a:latin typeface="Jameel Noori Nastaleeq" pitchFamily="2" charset="-78"/>
              <a:cs typeface="Jameel Noori Nastaleeq" pitchFamily="2" charset="-78"/>
            </a:rPr>
            <a:t>منافقین اور مشرکین پر اللہ تعالیٰ کی لعنت</a:t>
          </a:r>
          <a:endParaRPr lang="ur-PK" dirty="0">
            <a:latin typeface="Jameel Noori Nastaleeq" pitchFamily="2" charset="-78"/>
            <a:cs typeface="Jameel Noori Nastaleeq" pitchFamily="2" charset="-78"/>
          </a:endParaRPr>
        </a:p>
      </dgm:t>
    </dgm:pt>
    <dgm:pt modelId="{F38B9062-78B3-4504-8094-21E54C768929}" type="parTrans" cxnId="{4F0C30BB-DA3C-4276-8AAF-F6F48FBDF5AC}">
      <dgm:prSet/>
      <dgm:spPr/>
      <dgm:t>
        <a:bodyPr/>
        <a:lstStyle/>
        <a:p>
          <a:endParaRPr lang="en-US">
            <a:latin typeface="Jameel Noori Nastaleeq" pitchFamily="2" charset="-78"/>
            <a:cs typeface="Jameel Noori Nastaleeq" pitchFamily="2" charset="-78"/>
          </a:endParaRPr>
        </a:p>
      </dgm:t>
    </dgm:pt>
    <dgm:pt modelId="{DBC8C768-EDCF-407B-9C19-1845D6C74907}" type="sibTrans" cxnId="{4F0C30BB-DA3C-4276-8AAF-F6F48FBDF5AC}">
      <dgm:prSet/>
      <dgm:spPr/>
      <dgm:t>
        <a:bodyPr/>
        <a:lstStyle/>
        <a:p>
          <a:endParaRPr lang="en-US">
            <a:latin typeface="Jameel Noori Nastaleeq" pitchFamily="2" charset="-78"/>
            <a:cs typeface="Jameel Noori Nastaleeq" pitchFamily="2" charset="-78"/>
          </a:endParaRPr>
        </a:p>
      </dgm:t>
    </dgm:pt>
    <dgm:pt modelId="{71E7A13A-B883-49DE-BBED-2AD6C1C895BB}">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آیات8-9</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F8A77AD2-36C6-4E3B-AAC0-01AF2CA18459}" type="parTrans" cxnId="{6A6BD666-47EE-45ED-89F9-F88E4A7F1E35}">
      <dgm:prSet/>
      <dgm:spPr/>
      <dgm:t>
        <a:bodyPr/>
        <a:lstStyle/>
        <a:p>
          <a:endParaRPr lang="en-US"/>
        </a:p>
      </dgm:t>
    </dgm:pt>
    <dgm:pt modelId="{9607E31A-7BB4-4144-9994-634C11AAC8D1}" type="sibTrans" cxnId="{6A6BD666-47EE-45ED-89F9-F88E4A7F1E35}">
      <dgm:prSet/>
      <dgm:spPr/>
      <dgm:t>
        <a:bodyPr/>
        <a:lstStyle/>
        <a:p>
          <a:endParaRPr lang="en-US"/>
        </a:p>
      </dgm:t>
    </dgm:pt>
    <dgm:pt modelId="{10334955-A6D2-412C-B7D7-28DB167D4421}">
      <dgm:prSet/>
      <dgm:spPr>
        <a:solidFill>
          <a:srgbClr val="E8D2AE"/>
        </a:solidFill>
      </dgm:spPr>
      <dgm:t>
        <a:bodyPr/>
        <a:lstStyle/>
        <a:p>
          <a:pPr rtl="1"/>
          <a:r>
            <a:rPr lang="ur-PK" dirty="0" smtClean="0">
              <a:latin typeface="Jameel Noori Nastaleeq" pitchFamily="2" charset="-78"/>
              <a:cs typeface="Jameel Noori Nastaleeq" pitchFamily="2" charset="-78"/>
            </a:rPr>
            <a:t>اللہ تعالیٰ اور اُس کے رسولﷺ کی عظمت</a:t>
          </a:r>
          <a:endParaRPr lang="ur-PK" dirty="0">
            <a:latin typeface="Jameel Noori Nastaleeq" pitchFamily="2" charset="-78"/>
            <a:cs typeface="Jameel Noori Nastaleeq" pitchFamily="2" charset="-78"/>
          </a:endParaRPr>
        </a:p>
      </dgm:t>
    </dgm:pt>
    <dgm:pt modelId="{751B3582-3F13-47DC-B453-27CB45D3149B}" type="parTrans" cxnId="{50144E59-E8D5-4EC4-B0D4-76DF58CDA48B}">
      <dgm:prSet/>
      <dgm:spPr/>
      <dgm:t>
        <a:bodyPr/>
        <a:lstStyle/>
        <a:p>
          <a:endParaRPr lang="en-US"/>
        </a:p>
      </dgm:t>
    </dgm:pt>
    <dgm:pt modelId="{7A84F868-91A4-494B-916B-D39A18DF9E50}" type="sibTrans" cxnId="{50144E59-E8D5-4EC4-B0D4-76DF58CDA48B}">
      <dgm:prSet/>
      <dgm:spPr/>
      <dgm:t>
        <a:bodyPr/>
        <a:lstStyle/>
        <a:p>
          <a:endParaRPr lang="en-US"/>
        </a:p>
      </dgm:t>
    </dgm:pt>
    <dgm:pt modelId="{C7E2EE44-E8BB-4A2B-8066-804E62A1F5AF}">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آیت 10</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C69F4FBD-2116-4401-93EE-3A218800D79A}" type="parTrans" cxnId="{9A951886-A65D-420A-83C2-C16291A63832}">
      <dgm:prSet/>
      <dgm:spPr/>
      <dgm:t>
        <a:bodyPr/>
        <a:lstStyle/>
        <a:p>
          <a:endParaRPr lang="en-US"/>
        </a:p>
      </dgm:t>
    </dgm:pt>
    <dgm:pt modelId="{08096AA8-521B-4874-9B01-A52451DDF513}" type="sibTrans" cxnId="{9A951886-A65D-420A-83C2-C16291A63832}">
      <dgm:prSet/>
      <dgm:spPr/>
      <dgm:t>
        <a:bodyPr/>
        <a:lstStyle/>
        <a:p>
          <a:endParaRPr lang="en-US"/>
        </a:p>
      </dgm:t>
    </dgm:pt>
    <dgm:pt modelId="{B1B4E8FA-077D-4CE6-9FEA-515CE3FB4BE5}">
      <dgm:prSet/>
      <dgm:spPr>
        <a:solidFill>
          <a:srgbClr val="E8D2AE"/>
        </a:solidFill>
      </dgm:spPr>
      <dgm:t>
        <a:bodyPr/>
        <a:lstStyle/>
        <a:p>
          <a:pPr rtl="1"/>
          <a:r>
            <a:rPr lang="ur-PK" dirty="0" smtClean="0">
              <a:latin typeface="Jameel Noori Nastaleeq" pitchFamily="2" charset="-78"/>
              <a:cs typeface="Jameel Noori Nastaleeq" pitchFamily="2" charset="-78"/>
            </a:rPr>
            <a:t>بیعت رضوان کی تحسین</a:t>
          </a:r>
          <a:endParaRPr lang="ur-PK" dirty="0">
            <a:latin typeface="Jameel Noori Nastaleeq" pitchFamily="2" charset="-78"/>
            <a:cs typeface="Jameel Noori Nastaleeq" pitchFamily="2" charset="-78"/>
          </a:endParaRPr>
        </a:p>
      </dgm:t>
    </dgm:pt>
    <dgm:pt modelId="{6A40C414-D58F-4E2E-8562-F9F71C23923D}" type="parTrans" cxnId="{12E9AD34-A65A-4918-B09B-44707161B9A1}">
      <dgm:prSet/>
      <dgm:spPr/>
      <dgm:t>
        <a:bodyPr/>
        <a:lstStyle/>
        <a:p>
          <a:endParaRPr lang="en-US"/>
        </a:p>
      </dgm:t>
    </dgm:pt>
    <dgm:pt modelId="{7FBA2D0D-94B2-47BD-98AF-71C69F4F8BD1}" type="sibTrans" cxnId="{12E9AD34-A65A-4918-B09B-44707161B9A1}">
      <dgm:prSet/>
      <dgm:spPr/>
      <dgm:t>
        <a:bodyPr/>
        <a:lstStyle/>
        <a:p>
          <a:endParaRPr lang="en-US"/>
        </a:p>
      </dgm:t>
    </dgm:pt>
    <dgm:pt modelId="{DCF273E9-1D42-4319-AF95-36D4737F67C0}" type="pres">
      <dgm:prSet presAssocID="{5D9CE442-ECF8-4911-BEDC-87DE27DA2B82}" presName="Name0" presStyleCnt="0">
        <dgm:presLayoutVars>
          <dgm:dir val="rev"/>
          <dgm:animLvl val="lvl"/>
          <dgm:resizeHandles val="exact"/>
        </dgm:presLayoutVars>
      </dgm:prSet>
      <dgm:spPr/>
      <dgm:t>
        <a:bodyPr/>
        <a:lstStyle/>
        <a:p>
          <a:endParaRPr lang="en-US"/>
        </a:p>
      </dgm:t>
    </dgm:pt>
    <dgm:pt modelId="{09F8827D-9A8F-41EA-8EA2-8A5E211AF43D}" type="pres">
      <dgm:prSet presAssocID="{828DFB8B-ECDA-4E26-A6FE-05F762A8A593}" presName="linNode" presStyleCnt="0"/>
      <dgm:spPr/>
      <dgm:t>
        <a:bodyPr/>
        <a:lstStyle/>
        <a:p>
          <a:endParaRPr lang="en-US"/>
        </a:p>
      </dgm:t>
    </dgm:pt>
    <dgm:pt modelId="{94D988AC-9A41-4C9B-861B-6663F85DE037}" type="pres">
      <dgm:prSet presAssocID="{828DFB8B-ECDA-4E26-A6FE-05F762A8A593}" presName="parentText" presStyleLbl="node1" presStyleIdx="0" presStyleCnt="5">
        <dgm:presLayoutVars>
          <dgm:chMax val="1"/>
          <dgm:bulletEnabled val="1"/>
        </dgm:presLayoutVars>
      </dgm:prSet>
      <dgm:spPr/>
      <dgm:t>
        <a:bodyPr/>
        <a:lstStyle/>
        <a:p>
          <a:endParaRPr lang="en-US"/>
        </a:p>
      </dgm:t>
    </dgm:pt>
    <dgm:pt modelId="{861D7A54-ED93-4610-B348-52B7DEFC09DD}" type="pres">
      <dgm:prSet presAssocID="{828DFB8B-ECDA-4E26-A6FE-05F762A8A593}" presName="descendantText" presStyleLbl="alignAccFollowNode1" presStyleIdx="0" presStyleCnt="5">
        <dgm:presLayoutVars>
          <dgm:bulletEnabled val="1"/>
        </dgm:presLayoutVars>
      </dgm:prSet>
      <dgm:spPr/>
      <dgm:t>
        <a:bodyPr/>
        <a:lstStyle/>
        <a:p>
          <a:endParaRPr lang="en-US"/>
        </a:p>
      </dgm:t>
    </dgm:pt>
    <dgm:pt modelId="{8D3A6C8C-1A1C-4CD7-B844-CFFD35278FD6}" type="pres">
      <dgm:prSet presAssocID="{967939DC-1391-4917-883E-5FFB8E6C013C}" presName="sp" presStyleCnt="0"/>
      <dgm:spPr/>
      <dgm:t>
        <a:bodyPr/>
        <a:lstStyle/>
        <a:p>
          <a:endParaRPr lang="en-US"/>
        </a:p>
      </dgm:t>
    </dgm:pt>
    <dgm:pt modelId="{D6D2C7AF-CF35-43C5-B110-DD550D3F63A6}" type="pres">
      <dgm:prSet presAssocID="{CAD61C53-BD8B-40A9-AC64-A21ABFC9037A}" presName="linNode" presStyleCnt="0"/>
      <dgm:spPr/>
      <dgm:t>
        <a:bodyPr/>
        <a:lstStyle/>
        <a:p>
          <a:endParaRPr lang="en-US"/>
        </a:p>
      </dgm:t>
    </dgm:pt>
    <dgm:pt modelId="{7E54D9E5-8C9A-4AF3-B5EF-566298C2E16A}" type="pres">
      <dgm:prSet presAssocID="{CAD61C53-BD8B-40A9-AC64-A21ABFC9037A}" presName="parentText" presStyleLbl="node1" presStyleIdx="1" presStyleCnt="5">
        <dgm:presLayoutVars>
          <dgm:chMax val="1"/>
          <dgm:bulletEnabled val="1"/>
        </dgm:presLayoutVars>
      </dgm:prSet>
      <dgm:spPr/>
      <dgm:t>
        <a:bodyPr/>
        <a:lstStyle/>
        <a:p>
          <a:endParaRPr lang="en-US"/>
        </a:p>
      </dgm:t>
    </dgm:pt>
    <dgm:pt modelId="{8D1D77BC-FFC8-48C8-A77A-7046657E883E}" type="pres">
      <dgm:prSet presAssocID="{CAD61C53-BD8B-40A9-AC64-A21ABFC9037A}" presName="descendantText" presStyleLbl="alignAccFollowNode1" presStyleIdx="1" presStyleCnt="5">
        <dgm:presLayoutVars>
          <dgm:bulletEnabled val="1"/>
        </dgm:presLayoutVars>
      </dgm:prSet>
      <dgm:spPr/>
      <dgm:t>
        <a:bodyPr/>
        <a:lstStyle/>
        <a:p>
          <a:endParaRPr lang="en-US"/>
        </a:p>
      </dgm:t>
    </dgm:pt>
    <dgm:pt modelId="{9D4BF700-9119-4854-841A-7A992775D534}" type="pres">
      <dgm:prSet presAssocID="{F40DA7D6-0CFC-4F2D-82B2-5256BE34EB08}" presName="sp" presStyleCnt="0"/>
      <dgm:spPr/>
      <dgm:t>
        <a:bodyPr/>
        <a:lstStyle/>
        <a:p>
          <a:endParaRPr lang="en-US"/>
        </a:p>
      </dgm:t>
    </dgm:pt>
    <dgm:pt modelId="{1582E1DE-5B06-4D68-9BB5-01F0ADD2A040}" type="pres">
      <dgm:prSet presAssocID="{398E6D22-E243-41CF-98CD-487FEC708EE2}" presName="linNode" presStyleCnt="0"/>
      <dgm:spPr/>
      <dgm:t>
        <a:bodyPr/>
        <a:lstStyle/>
        <a:p>
          <a:endParaRPr lang="en-US"/>
        </a:p>
      </dgm:t>
    </dgm:pt>
    <dgm:pt modelId="{FD9F04C1-BB80-4679-AC3C-95A771FD9521}" type="pres">
      <dgm:prSet presAssocID="{398E6D22-E243-41CF-98CD-487FEC708EE2}" presName="parentText" presStyleLbl="node1" presStyleIdx="2" presStyleCnt="5">
        <dgm:presLayoutVars>
          <dgm:chMax val="1"/>
          <dgm:bulletEnabled val="1"/>
        </dgm:presLayoutVars>
      </dgm:prSet>
      <dgm:spPr/>
      <dgm:t>
        <a:bodyPr/>
        <a:lstStyle/>
        <a:p>
          <a:endParaRPr lang="en-US"/>
        </a:p>
      </dgm:t>
    </dgm:pt>
    <dgm:pt modelId="{25A135FE-FEC0-4BAB-8CCE-82FC4B0F8E40}" type="pres">
      <dgm:prSet presAssocID="{398E6D22-E243-41CF-98CD-487FEC708EE2}" presName="descendantText" presStyleLbl="alignAccFollowNode1" presStyleIdx="2" presStyleCnt="5">
        <dgm:presLayoutVars>
          <dgm:bulletEnabled val="1"/>
        </dgm:presLayoutVars>
      </dgm:prSet>
      <dgm:spPr/>
      <dgm:t>
        <a:bodyPr/>
        <a:lstStyle/>
        <a:p>
          <a:endParaRPr lang="en-US"/>
        </a:p>
      </dgm:t>
    </dgm:pt>
    <dgm:pt modelId="{26634910-305C-43B9-9BDA-B453DCD87A62}" type="pres">
      <dgm:prSet presAssocID="{E9EB8C7F-E181-4227-AE3C-DF5D58CC90E6}" presName="sp" presStyleCnt="0"/>
      <dgm:spPr/>
    </dgm:pt>
    <dgm:pt modelId="{42A0E950-6C66-4EA4-9024-18993B51F830}" type="pres">
      <dgm:prSet presAssocID="{71E7A13A-B883-49DE-BBED-2AD6C1C895BB}" presName="linNode" presStyleCnt="0"/>
      <dgm:spPr/>
    </dgm:pt>
    <dgm:pt modelId="{B3DEDF46-CA66-4735-811D-C4D59BD843CA}" type="pres">
      <dgm:prSet presAssocID="{71E7A13A-B883-49DE-BBED-2AD6C1C895BB}" presName="parentText" presStyleLbl="node1" presStyleIdx="3" presStyleCnt="5">
        <dgm:presLayoutVars>
          <dgm:chMax val="1"/>
          <dgm:bulletEnabled val="1"/>
        </dgm:presLayoutVars>
      </dgm:prSet>
      <dgm:spPr/>
      <dgm:t>
        <a:bodyPr/>
        <a:lstStyle/>
        <a:p>
          <a:endParaRPr lang="en-US"/>
        </a:p>
      </dgm:t>
    </dgm:pt>
    <dgm:pt modelId="{F97A59E5-2427-4C04-A0F4-2429BFCE66A8}" type="pres">
      <dgm:prSet presAssocID="{71E7A13A-B883-49DE-BBED-2AD6C1C895BB}" presName="descendantText" presStyleLbl="alignAccFollowNode1" presStyleIdx="3" presStyleCnt="5">
        <dgm:presLayoutVars>
          <dgm:bulletEnabled val="1"/>
        </dgm:presLayoutVars>
      </dgm:prSet>
      <dgm:spPr/>
      <dgm:t>
        <a:bodyPr/>
        <a:lstStyle/>
        <a:p>
          <a:endParaRPr lang="en-US"/>
        </a:p>
      </dgm:t>
    </dgm:pt>
    <dgm:pt modelId="{2FFA637D-3C8B-4017-8BEB-3CEA622E547A}" type="pres">
      <dgm:prSet presAssocID="{9607E31A-7BB4-4144-9994-634C11AAC8D1}" presName="sp" presStyleCnt="0"/>
      <dgm:spPr/>
    </dgm:pt>
    <dgm:pt modelId="{A4190854-93B2-4AA3-B1BB-5692E7837EB1}" type="pres">
      <dgm:prSet presAssocID="{C7E2EE44-E8BB-4A2B-8066-804E62A1F5AF}" presName="linNode" presStyleCnt="0"/>
      <dgm:spPr/>
    </dgm:pt>
    <dgm:pt modelId="{7E72AF25-DD29-476A-A1DF-DE32EFBB4203}" type="pres">
      <dgm:prSet presAssocID="{C7E2EE44-E8BB-4A2B-8066-804E62A1F5AF}" presName="parentText" presStyleLbl="node1" presStyleIdx="4" presStyleCnt="5">
        <dgm:presLayoutVars>
          <dgm:chMax val="1"/>
          <dgm:bulletEnabled val="1"/>
        </dgm:presLayoutVars>
      </dgm:prSet>
      <dgm:spPr/>
      <dgm:t>
        <a:bodyPr/>
        <a:lstStyle/>
        <a:p>
          <a:endParaRPr lang="en-US"/>
        </a:p>
      </dgm:t>
    </dgm:pt>
    <dgm:pt modelId="{D0BCAE4D-4D97-4CEB-9833-C9CF589309F8}" type="pres">
      <dgm:prSet presAssocID="{C7E2EE44-E8BB-4A2B-8066-804E62A1F5AF}" presName="descendantText" presStyleLbl="alignAccFollowNode1" presStyleIdx="4" presStyleCnt="5">
        <dgm:presLayoutVars>
          <dgm:bulletEnabled val="1"/>
        </dgm:presLayoutVars>
      </dgm:prSet>
      <dgm:spPr/>
      <dgm:t>
        <a:bodyPr/>
        <a:lstStyle/>
        <a:p>
          <a:endParaRPr lang="en-US"/>
        </a:p>
      </dgm:t>
    </dgm:pt>
  </dgm:ptLst>
  <dgm:cxnLst>
    <dgm:cxn modelId="{149B76F9-9238-4138-9D2F-CBFBD23B527D}" srcId="{5D9CE442-ECF8-4911-BEDC-87DE27DA2B82}" destId="{828DFB8B-ECDA-4E26-A6FE-05F762A8A593}" srcOrd="0" destOrd="0" parTransId="{3F0FAB7A-6BB4-41E3-A592-04575D1B8ADB}" sibTransId="{967939DC-1391-4917-883E-5FFB8E6C013C}"/>
    <dgm:cxn modelId="{492D6BBE-B7B7-40BF-BAA9-018D8D3FFEB1}" type="presOf" srcId="{398E6D22-E243-41CF-98CD-487FEC708EE2}" destId="{FD9F04C1-BB80-4679-AC3C-95A771FD9521}" srcOrd="0" destOrd="0" presId="urn:microsoft.com/office/officeart/2005/8/layout/vList5"/>
    <dgm:cxn modelId="{198E9390-104F-495D-B984-A7675C30632A}" type="presOf" srcId="{810B18FE-F356-4D3C-A558-BDA960B5DFD5}" destId="{861D7A54-ED93-4610-B348-52B7DEFC09DD}" srcOrd="0" destOrd="0" presId="urn:microsoft.com/office/officeart/2005/8/layout/vList5"/>
    <dgm:cxn modelId="{55721D74-B66A-49BD-BDFF-8FCD262DFE29}" type="presOf" srcId="{71E7A13A-B883-49DE-BBED-2AD6C1C895BB}" destId="{B3DEDF46-CA66-4735-811D-C4D59BD843CA}" srcOrd="0" destOrd="0" presId="urn:microsoft.com/office/officeart/2005/8/layout/vList5"/>
    <dgm:cxn modelId="{714CF9F6-D588-43A9-A3CC-71FF903CF99C}" type="presOf" srcId="{008A3FBA-4D58-407F-ADCE-44BAB50EA37F}" destId="{25A135FE-FEC0-4BAB-8CCE-82FC4B0F8E40}" srcOrd="0" destOrd="0" presId="urn:microsoft.com/office/officeart/2005/8/layout/vList5"/>
    <dgm:cxn modelId="{9A951886-A65D-420A-83C2-C16291A63832}" srcId="{5D9CE442-ECF8-4911-BEDC-87DE27DA2B82}" destId="{C7E2EE44-E8BB-4A2B-8066-804E62A1F5AF}" srcOrd="4" destOrd="0" parTransId="{C69F4FBD-2116-4401-93EE-3A218800D79A}" sibTransId="{08096AA8-521B-4874-9B01-A52451DDF513}"/>
    <dgm:cxn modelId="{1C20F148-2614-42B7-AF41-D5B2E892DB13}" type="presOf" srcId="{B1B4E8FA-077D-4CE6-9FEA-515CE3FB4BE5}" destId="{D0BCAE4D-4D97-4CEB-9833-C9CF589309F8}" srcOrd="0" destOrd="0" presId="urn:microsoft.com/office/officeart/2005/8/layout/vList5"/>
    <dgm:cxn modelId="{C378D48B-26EA-478B-83BB-792A3A5F28D4}" type="presOf" srcId="{828DFB8B-ECDA-4E26-A6FE-05F762A8A593}" destId="{94D988AC-9A41-4C9B-861B-6663F85DE037}" srcOrd="0" destOrd="0" presId="urn:microsoft.com/office/officeart/2005/8/layout/vList5"/>
    <dgm:cxn modelId="{F10A588D-6433-414D-BA70-1103945D7209}" srcId="{CAD61C53-BD8B-40A9-AC64-A21ABFC9037A}" destId="{99D8666A-3006-4B79-B961-E77F2D7001E2}" srcOrd="0" destOrd="0" parTransId="{999F91EB-5397-4363-ACFA-CA1388E96DEB}" sibTransId="{4FA0D611-8D73-4419-ADAF-C1A1E07C5A4D}"/>
    <dgm:cxn modelId="{50144E59-E8D5-4EC4-B0D4-76DF58CDA48B}" srcId="{71E7A13A-B883-49DE-BBED-2AD6C1C895BB}" destId="{10334955-A6D2-412C-B7D7-28DB167D4421}" srcOrd="0" destOrd="0" parTransId="{751B3582-3F13-47DC-B453-27CB45D3149B}" sibTransId="{7A84F868-91A4-494B-916B-D39A18DF9E50}"/>
    <dgm:cxn modelId="{4B1CF407-B458-4C3E-9352-C5104E64C0D1}" type="presOf" srcId="{5D9CE442-ECF8-4911-BEDC-87DE27DA2B82}" destId="{DCF273E9-1D42-4319-AF95-36D4737F67C0}" srcOrd="0" destOrd="0" presId="urn:microsoft.com/office/officeart/2005/8/layout/vList5"/>
    <dgm:cxn modelId="{12E9AD34-A65A-4918-B09B-44707161B9A1}" srcId="{C7E2EE44-E8BB-4A2B-8066-804E62A1F5AF}" destId="{B1B4E8FA-077D-4CE6-9FEA-515CE3FB4BE5}" srcOrd="0" destOrd="0" parTransId="{6A40C414-D58F-4E2E-8562-F9F71C23923D}" sibTransId="{7FBA2D0D-94B2-47BD-98AF-71C69F4F8BD1}"/>
    <dgm:cxn modelId="{4F0C30BB-DA3C-4276-8AAF-F6F48FBDF5AC}" srcId="{398E6D22-E243-41CF-98CD-487FEC708EE2}" destId="{008A3FBA-4D58-407F-ADCE-44BAB50EA37F}" srcOrd="0" destOrd="0" parTransId="{F38B9062-78B3-4504-8094-21E54C768929}" sibTransId="{DBC8C768-EDCF-407B-9C19-1845D6C74907}"/>
    <dgm:cxn modelId="{A2D5F0AD-D9E0-4D6D-8635-B884475B1F81}" type="presOf" srcId="{10334955-A6D2-412C-B7D7-28DB167D4421}" destId="{F97A59E5-2427-4C04-A0F4-2429BFCE66A8}" srcOrd="0" destOrd="0" presId="urn:microsoft.com/office/officeart/2005/8/layout/vList5"/>
    <dgm:cxn modelId="{6A6BD666-47EE-45ED-89F9-F88E4A7F1E35}" srcId="{5D9CE442-ECF8-4911-BEDC-87DE27DA2B82}" destId="{71E7A13A-B883-49DE-BBED-2AD6C1C895BB}" srcOrd="3" destOrd="0" parTransId="{F8A77AD2-36C6-4E3B-AAC0-01AF2CA18459}" sibTransId="{9607E31A-7BB4-4144-9994-634C11AAC8D1}"/>
    <dgm:cxn modelId="{BB3AACAF-6985-468D-BC73-4015454D1E2D}" type="presOf" srcId="{CAD61C53-BD8B-40A9-AC64-A21ABFC9037A}" destId="{7E54D9E5-8C9A-4AF3-B5EF-566298C2E16A}" srcOrd="0" destOrd="0" presId="urn:microsoft.com/office/officeart/2005/8/layout/vList5"/>
    <dgm:cxn modelId="{9248D1D3-DF4E-4539-A15F-37632F2A0463}" srcId="{828DFB8B-ECDA-4E26-A6FE-05F762A8A593}" destId="{810B18FE-F356-4D3C-A558-BDA960B5DFD5}" srcOrd="0" destOrd="0" parTransId="{2FB92012-3E37-4D23-B992-C8AFA31B6BAD}" sibTransId="{5B103947-A1D7-48E7-95DE-28D31E6B35E1}"/>
    <dgm:cxn modelId="{71A97B4E-11F8-4B3E-B6B1-0C947F5DB36A}" srcId="{5D9CE442-ECF8-4911-BEDC-87DE27DA2B82}" destId="{CAD61C53-BD8B-40A9-AC64-A21ABFC9037A}" srcOrd="1" destOrd="0" parTransId="{53A9BF04-D863-4BFC-8A64-664B5C93C3A9}" sibTransId="{F40DA7D6-0CFC-4F2D-82B2-5256BE34EB08}"/>
    <dgm:cxn modelId="{5AC860BF-0ABA-443F-846F-12A04CA2D488}" type="presOf" srcId="{99D8666A-3006-4B79-B961-E77F2D7001E2}" destId="{8D1D77BC-FFC8-48C8-A77A-7046657E883E}" srcOrd="0" destOrd="0" presId="urn:microsoft.com/office/officeart/2005/8/layout/vList5"/>
    <dgm:cxn modelId="{6191C3C4-7F5D-4C51-A71D-11F74AE4B0DD}" type="presOf" srcId="{C7E2EE44-E8BB-4A2B-8066-804E62A1F5AF}" destId="{7E72AF25-DD29-476A-A1DF-DE32EFBB4203}" srcOrd="0" destOrd="0" presId="urn:microsoft.com/office/officeart/2005/8/layout/vList5"/>
    <dgm:cxn modelId="{1BE30D6A-076E-4B9A-B61D-C13AEF82A550}" srcId="{5D9CE442-ECF8-4911-BEDC-87DE27DA2B82}" destId="{398E6D22-E243-41CF-98CD-487FEC708EE2}" srcOrd="2" destOrd="0" parTransId="{60203913-95B8-44A4-A97E-3787B9EF5344}" sibTransId="{E9EB8C7F-E181-4227-AE3C-DF5D58CC90E6}"/>
    <dgm:cxn modelId="{714E215B-A134-460E-AE22-04366D1EF078}" type="presParOf" srcId="{DCF273E9-1D42-4319-AF95-36D4737F67C0}" destId="{09F8827D-9A8F-41EA-8EA2-8A5E211AF43D}" srcOrd="0" destOrd="0" presId="urn:microsoft.com/office/officeart/2005/8/layout/vList5"/>
    <dgm:cxn modelId="{83D16153-76CD-46C1-A706-EC0F20D4B295}" type="presParOf" srcId="{09F8827D-9A8F-41EA-8EA2-8A5E211AF43D}" destId="{94D988AC-9A41-4C9B-861B-6663F85DE037}" srcOrd="0" destOrd="0" presId="urn:microsoft.com/office/officeart/2005/8/layout/vList5"/>
    <dgm:cxn modelId="{9CCCFAC7-D1B4-4B3A-9032-D3C1E1EA8B53}" type="presParOf" srcId="{09F8827D-9A8F-41EA-8EA2-8A5E211AF43D}" destId="{861D7A54-ED93-4610-B348-52B7DEFC09DD}" srcOrd="1" destOrd="0" presId="urn:microsoft.com/office/officeart/2005/8/layout/vList5"/>
    <dgm:cxn modelId="{0EB875FF-891F-4055-A630-8E37BF6CCFB7}" type="presParOf" srcId="{DCF273E9-1D42-4319-AF95-36D4737F67C0}" destId="{8D3A6C8C-1A1C-4CD7-B844-CFFD35278FD6}" srcOrd="1" destOrd="0" presId="urn:microsoft.com/office/officeart/2005/8/layout/vList5"/>
    <dgm:cxn modelId="{387E969D-0FB5-4D77-BCB6-4E2262F86F74}" type="presParOf" srcId="{DCF273E9-1D42-4319-AF95-36D4737F67C0}" destId="{D6D2C7AF-CF35-43C5-B110-DD550D3F63A6}" srcOrd="2" destOrd="0" presId="urn:microsoft.com/office/officeart/2005/8/layout/vList5"/>
    <dgm:cxn modelId="{18144453-FD82-4DE4-868A-56D96F699762}" type="presParOf" srcId="{D6D2C7AF-CF35-43C5-B110-DD550D3F63A6}" destId="{7E54D9E5-8C9A-4AF3-B5EF-566298C2E16A}" srcOrd="0" destOrd="0" presId="urn:microsoft.com/office/officeart/2005/8/layout/vList5"/>
    <dgm:cxn modelId="{83EBE5FA-3501-4D76-8CE9-F00F1E12DC08}" type="presParOf" srcId="{D6D2C7AF-CF35-43C5-B110-DD550D3F63A6}" destId="{8D1D77BC-FFC8-48C8-A77A-7046657E883E}" srcOrd="1" destOrd="0" presId="urn:microsoft.com/office/officeart/2005/8/layout/vList5"/>
    <dgm:cxn modelId="{70027941-6C5B-4624-9781-44D94EB43B3E}" type="presParOf" srcId="{DCF273E9-1D42-4319-AF95-36D4737F67C0}" destId="{9D4BF700-9119-4854-841A-7A992775D534}" srcOrd="3" destOrd="0" presId="urn:microsoft.com/office/officeart/2005/8/layout/vList5"/>
    <dgm:cxn modelId="{9A2BC03E-883C-4616-8F6B-141908D7798B}" type="presParOf" srcId="{DCF273E9-1D42-4319-AF95-36D4737F67C0}" destId="{1582E1DE-5B06-4D68-9BB5-01F0ADD2A040}" srcOrd="4" destOrd="0" presId="urn:microsoft.com/office/officeart/2005/8/layout/vList5"/>
    <dgm:cxn modelId="{AB18F49E-48C9-444A-B066-8443A34E713B}" type="presParOf" srcId="{1582E1DE-5B06-4D68-9BB5-01F0ADD2A040}" destId="{FD9F04C1-BB80-4679-AC3C-95A771FD9521}" srcOrd="0" destOrd="0" presId="urn:microsoft.com/office/officeart/2005/8/layout/vList5"/>
    <dgm:cxn modelId="{D01475FE-AA2B-47DF-A32F-9C877C3F1449}" type="presParOf" srcId="{1582E1DE-5B06-4D68-9BB5-01F0ADD2A040}" destId="{25A135FE-FEC0-4BAB-8CCE-82FC4B0F8E40}" srcOrd="1" destOrd="0" presId="urn:microsoft.com/office/officeart/2005/8/layout/vList5"/>
    <dgm:cxn modelId="{F4F8E6F8-F4E6-42AA-AFDF-08B3EEDB74C2}" type="presParOf" srcId="{DCF273E9-1D42-4319-AF95-36D4737F67C0}" destId="{26634910-305C-43B9-9BDA-B453DCD87A62}" srcOrd="5" destOrd="0" presId="urn:microsoft.com/office/officeart/2005/8/layout/vList5"/>
    <dgm:cxn modelId="{099C5317-7A57-40EB-9774-4AAF66806241}" type="presParOf" srcId="{DCF273E9-1D42-4319-AF95-36D4737F67C0}" destId="{42A0E950-6C66-4EA4-9024-18993B51F830}" srcOrd="6" destOrd="0" presId="urn:microsoft.com/office/officeart/2005/8/layout/vList5"/>
    <dgm:cxn modelId="{012B7E81-9FB3-4765-9DEC-B47B87A750B5}" type="presParOf" srcId="{42A0E950-6C66-4EA4-9024-18993B51F830}" destId="{B3DEDF46-CA66-4735-811D-C4D59BD843CA}" srcOrd="0" destOrd="0" presId="urn:microsoft.com/office/officeart/2005/8/layout/vList5"/>
    <dgm:cxn modelId="{9969A899-D5F2-440C-9069-DE9CBB994404}" type="presParOf" srcId="{42A0E950-6C66-4EA4-9024-18993B51F830}" destId="{F97A59E5-2427-4C04-A0F4-2429BFCE66A8}" srcOrd="1" destOrd="0" presId="urn:microsoft.com/office/officeart/2005/8/layout/vList5"/>
    <dgm:cxn modelId="{AEFFF0AD-8F0F-4F57-9BA9-764A60ADE30B}" type="presParOf" srcId="{DCF273E9-1D42-4319-AF95-36D4737F67C0}" destId="{2FFA637D-3C8B-4017-8BEB-3CEA622E547A}" srcOrd="7" destOrd="0" presId="urn:microsoft.com/office/officeart/2005/8/layout/vList5"/>
    <dgm:cxn modelId="{6677AB9E-60BA-415B-8BDA-E45626B31B02}" type="presParOf" srcId="{DCF273E9-1D42-4319-AF95-36D4737F67C0}" destId="{A4190854-93B2-4AA3-B1BB-5692E7837EB1}" srcOrd="8" destOrd="0" presId="urn:microsoft.com/office/officeart/2005/8/layout/vList5"/>
    <dgm:cxn modelId="{BEAEAB6F-4830-428B-95BF-063866BF3D4A}" type="presParOf" srcId="{A4190854-93B2-4AA3-B1BB-5692E7837EB1}" destId="{7E72AF25-DD29-476A-A1DF-DE32EFBB4203}" srcOrd="0" destOrd="0" presId="urn:microsoft.com/office/officeart/2005/8/layout/vList5"/>
    <dgm:cxn modelId="{C4F0669A-ECB0-4DFD-A121-928CC6BD6243}" type="presParOf" srcId="{A4190854-93B2-4AA3-B1BB-5692E7837EB1}" destId="{D0BCAE4D-4D97-4CEB-9833-C9CF589309F8}"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5D9CE442-ECF8-4911-BEDC-87DE27DA2B82}" type="doc">
      <dgm:prSet loTypeId="urn:microsoft.com/office/officeart/2005/8/layout/vList5" loCatId="list" qsTypeId="urn:microsoft.com/office/officeart/2005/8/quickstyle/simple5" qsCatId="simple" csTypeId="urn:microsoft.com/office/officeart/2005/8/colors/colorful5" csCatId="colorful" phldr="1"/>
      <dgm:spPr/>
      <dgm:t>
        <a:bodyPr/>
        <a:lstStyle/>
        <a:p>
          <a:endParaRPr lang="en-US"/>
        </a:p>
      </dgm:t>
    </dgm:pt>
    <dgm:pt modelId="{828DFB8B-ECDA-4E26-A6FE-05F762A8A593}">
      <dgm:prSet phldrT="[Tex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آیات11-12</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F0FAB7A-6BB4-41E3-A592-04575D1B8ADB}" type="parTrans" cxnId="{149B76F9-9238-4138-9D2F-CBFBD23B527D}">
      <dgm:prSet/>
      <dgm:spPr/>
      <dgm:t>
        <a:bodyPr/>
        <a:lstStyle/>
        <a:p>
          <a:endParaRPr lang="en-US">
            <a:latin typeface="Jameel Noori Nastaleeq" pitchFamily="2" charset="-78"/>
            <a:cs typeface="Jameel Noori Nastaleeq" pitchFamily="2" charset="-78"/>
          </a:endParaRPr>
        </a:p>
      </dgm:t>
    </dgm:pt>
    <dgm:pt modelId="{967939DC-1391-4917-883E-5FFB8E6C013C}" type="sibTrans" cxnId="{149B76F9-9238-4138-9D2F-CBFBD23B527D}">
      <dgm:prSet/>
      <dgm:spPr/>
      <dgm:t>
        <a:bodyPr/>
        <a:lstStyle/>
        <a:p>
          <a:endParaRPr lang="en-US">
            <a:latin typeface="Jameel Noori Nastaleeq" pitchFamily="2" charset="-78"/>
            <a:cs typeface="Jameel Noori Nastaleeq" pitchFamily="2" charset="-78"/>
          </a:endParaRPr>
        </a:p>
      </dgm:t>
    </dgm:pt>
    <dgm:pt modelId="{CAD61C53-BD8B-40A9-AC64-A21ABFC9037A}">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آیات13-14</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3A9BF04-D863-4BFC-8A64-664B5C93C3A9}" type="parTrans" cxnId="{71A97B4E-11F8-4B3E-B6B1-0C947F5DB36A}">
      <dgm:prSet/>
      <dgm:spPr/>
      <dgm:t>
        <a:bodyPr/>
        <a:lstStyle/>
        <a:p>
          <a:endParaRPr lang="en-US">
            <a:latin typeface="Jameel Noori Nastaleeq" pitchFamily="2" charset="-78"/>
            <a:cs typeface="Jameel Noori Nastaleeq" pitchFamily="2" charset="-78"/>
          </a:endParaRPr>
        </a:p>
      </dgm:t>
    </dgm:pt>
    <dgm:pt modelId="{F40DA7D6-0CFC-4F2D-82B2-5256BE34EB08}" type="sibTrans" cxnId="{71A97B4E-11F8-4B3E-B6B1-0C947F5DB36A}">
      <dgm:prSet/>
      <dgm:spPr/>
      <dgm:t>
        <a:bodyPr/>
        <a:lstStyle/>
        <a:p>
          <a:endParaRPr lang="en-US">
            <a:latin typeface="Jameel Noori Nastaleeq" pitchFamily="2" charset="-78"/>
            <a:cs typeface="Jameel Noori Nastaleeq" pitchFamily="2" charset="-78"/>
          </a:endParaRPr>
        </a:p>
      </dgm:t>
    </dgm:pt>
    <dgm:pt modelId="{398E6D22-E243-41CF-98CD-487FEC708EE2}">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آیت 15</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0203913-95B8-44A4-A97E-3787B9EF5344}" type="parTrans" cxnId="{1BE30D6A-076E-4B9A-B61D-C13AEF82A550}">
      <dgm:prSet/>
      <dgm:spPr/>
      <dgm:t>
        <a:bodyPr/>
        <a:lstStyle/>
        <a:p>
          <a:endParaRPr lang="en-US">
            <a:latin typeface="Jameel Noori Nastaleeq" pitchFamily="2" charset="-78"/>
            <a:cs typeface="Jameel Noori Nastaleeq" pitchFamily="2" charset="-78"/>
          </a:endParaRPr>
        </a:p>
      </dgm:t>
    </dgm:pt>
    <dgm:pt modelId="{E9EB8C7F-E181-4227-AE3C-DF5D58CC90E6}" type="sibTrans" cxnId="{1BE30D6A-076E-4B9A-B61D-C13AEF82A550}">
      <dgm:prSet/>
      <dgm:spPr/>
      <dgm:t>
        <a:bodyPr/>
        <a:lstStyle/>
        <a:p>
          <a:endParaRPr lang="en-US">
            <a:latin typeface="Jameel Noori Nastaleeq" pitchFamily="2" charset="-78"/>
            <a:cs typeface="Jameel Noori Nastaleeq" pitchFamily="2" charset="-78"/>
          </a:endParaRPr>
        </a:p>
      </dgm:t>
    </dgm:pt>
    <dgm:pt modelId="{810B18FE-F356-4D3C-A558-BDA960B5DFD5}">
      <dgm:prSet phldrT="[Text]"/>
      <dgm:spPr>
        <a:solidFill>
          <a:srgbClr val="E8D2AE"/>
        </a:solidFill>
      </dgm:spPr>
      <dgm:t>
        <a:bodyPr/>
        <a:lstStyle/>
        <a:p>
          <a:pPr rtl="1"/>
          <a:r>
            <a:rPr lang="ur-PK" dirty="0" smtClean="0">
              <a:latin typeface="Jameel Noori Nastaleeq" pitchFamily="2" charset="-78"/>
              <a:cs typeface="Jameel Noori Nastaleeq" pitchFamily="2" charset="-78"/>
            </a:rPr>
            <a:t>اللہ تعالیٰ کی راہ میں نکلنے سے گریز کا کوئی جواز نہیں</a:t>
          </a:r>
          <a:endParaRPr lang="en-US" dirty="0">
            <a:latin typeface="Jameel Noori Nastaleeq" pitchFamily="2" charset="-78"/>
            <a:cs typeface="Jameel Noori Nastaleeq" pitchFamily="2" charset="-78"/>
          </a:endParaRPr>
        </a:p>
      </dgm:t>
    </dgm:pt>
    <dgm:pt modelId="{2FB92012-3E37-4D23-B992-C8AFA31B6BAD}" type="parTrans" cxnId="{9248D1D3-DF4E-4539-A15F-37632F2A0463}">
      <dgm:prSet/>
      <dgm:spPr/>
      <dgm:t>
        <a:bodyPr/>
        <a:lstStyle/>
        <a:p>
          <a:endParaRPr lang="en-US">
            <a:latin typeface="Jameel Noori Nastaleeq" pitchFamily="2" charset="-78"/>
            <a:cs typeface="Jameel Noori Nastaleeq" pitchFamily="2" charset="-78"/>
          </a:endParaRPr>
        </a:p>
      </dgm:t>
    </dgm:pt>
    <dgm:pt modelId="{5B103947-A1D7-48E7-95DE-28D31E6B35E1}" type="sibTrans" cxnId="{9248D1D3-DF4E-4539-A15F-37632F2A0463}">
      <dgm:prSet/>
      <dgm:spPr/>
      <dgm:t>
        <a:bodyPr/>
        <a:lstStyle/>
        <a:p>
          <a:endParaRPr lang="en-US">
            <a:latin typeface="Jameel Noori Nastaleeq" pitchFamily="2" charset="-78"/>
            <a:cs typeface="Jameel Noori Nastaleeq" pitchFamily="2" charset="-78"/>
          </a:endParaRPr>
        </a:p>
      </dgm:t>
    </dgm:pt>
    <dgm:pt modelId="{99D8666A-3006-4B79-B961-E77F2D7001E2}">
      <dgm:prSet/>
      <dgm:spPr>
        <a:solidFill>
          <a:srgbClr val="E8D2AE"/>
        </a:solidFill>
      </dgm:spPr>
      <dgm:t>
        <a:bodyPr/>
        <a:lstStyle/>
        <a:p>
          <a:pPr rtl="1"/>
          <a:r>
            <a:rPr lang="ur-PK" dirty="0" smtClean="0">
              <a:latin typeface="Jameel Noori Nastaleeq" pitchFamily="2" charset="-78"/>
              <a:cs typeface="Jameel Noori Nastaleeq" pitchFamily="2" charset="-78"/>
            </a:rPr>
            <a:t>رسولﷺ کا ساتھ نہ دینے والا مومن نہیں ہے  </a:t>
          </a:r>
          <a:endParaRPr lang="ur-PK" dirty="0">
            <a:latin typeface="Jameel Noori Nastaleeq" pitchFamily="2" charset="-78"/>
            <a:cs typeface="Jameel Noori Nastaleeq" pitchFamily="2" charset="-78"/>
          </a:endParaRPr>
        </a:p>
      </dgm:t>
    </dgm:pt>
    <dgm:pt modelId="{999F91EB-5397-4363-ACFA-CA1388E96DEB}" type="parTrans" cxnId="{F10A588D-6433-414D-BA70-1103945D7209}">
      <dgm:prSet/>
      <dgm:spPr/>
      <dgm:t>
        <a:bodyPr/>
        <a:lstStyle/>
        <a:p>
          <a:endParaRPr lang="en-US">
            <a:latin typeface="Jameel Noori Nastaleeq" pitchFamily="2" charset="-78"/>
            <a:cs typeface="Jameel Noori Nastaleeq" pitchFamily="2" charset="-78"/>
          </a:endParaRPr>
        </a:p>
      </dgm:t>
    </dgm:pt>
    <dgm:pt modelId="{4FA0D611-8D73-4419-ADAF-C1A1E07C5A4D}" type="sibTrans" cxnId="{F10A588D-6433-414D-BA70-1103945D7209}">
      <dgm:prSet/>
      <dgm:spPr/>
      <dgm:t>
        <a:bodyPr/>
        <a:lstStyle/>
        <a:p>
          <a:endParaRPr lang="en-US">
            <a:latin typeface="Jameel Noori Nastaleeq" pitchFamily="2" charset="-78"/>
            <a:cs typeface="Jameel Noori Nastaleeq" pitchFamily="2" charset="-78"/>
          </a:endParaRPr>
        </a:p>
      </dgm:t>
    </dgm:pt>
    <dgm:pt modelId="{008A3FBA-4D58-407F-ADCE-44BAB50EA37F}">
      <dgm:prSet/>
      <dgm:spPr>
        <a:solidFill>
          <a:srgbClr val="E8D2AE"/>
        </a:solidFill>
      </dgm:spPr>
      <dgm:t>
        <a:bodyPr/>
        <a:lstStyle/>
        <a:p>
          <a:pPr rtl="1"/>
          <a:r>
            <a:rPr lang="ur-PK" dirty="0" smtClean="0">
              <a:latin typeface="Jameel Noori Nastaleeq" pitchFamily="2" charset="-78"/>
              <a:cs typeface="Jameel Noori Nastaleeq" pitchFamily="2" charset="-78"/>
            </a:rPr>
            <a:t>فتح خیبر کی بشار ت اور منافقین کی محرومی </a:t>
          </a:r>
          <a:endParaRPr lang="ur-PK" dirty="0">
            <a:latin typeface="Jameel Noori Nastaleeq" pitchFamily="2" charset="-78"/>
            <a:cs typeface="Jameel Noori Nastaleeq" pitchFamily="2" charset="-78"/>
          </a:endParaRPr>
        </a:p>
      </dgm:t>
    </dgm:pt>
    <dgm:pt modelId="{F38B9062-78B3-4504-8094-21E54C768929}" type="parTrans" cxnId="{4F0C30BB-DA3C-4276-8AAF-F6F48FBDF5AC}">
      <dgm:prSet/>
      <dgm:spPr/>
      <dgm:t>
        <a:bodyPr/>
        <a:lstStyle/>
        <a:p>
          <a:endParaRPr lang="en-US">
            <a:latin typeface="Jameel Noori Nastaleeq" pitchFamily="2" charset="-78"/>
            <a:cs typeface="Jameel Noori Nastaleeq" pitchFamily="2" charset="-78"/>
          </a:endParaRPr>
        </a:p>
      </dgm:t>
    </dgm:pt>
    <dgm:pt modelId="{DBC8C768-EDCF-407B-9C19-1845D6C74907}" type="sibTrans" cxnId="{4F0C30BB-DA3C-4276-8AAF-F6F48FBDF5AC}">
      <dgm:prSet/>
      <dgm:spPr/>
      <dgm:t>
        <a:bodyPr/>
        <a:lstStyle/>
        <a:p>
          <a:endParaRPr lang="en-US">
            <a:latin typeface="Jameel Noori Nastaleeq" pitchFamily="2" charset="-78"/>
            <a:cs typeface="Jameel Noori Nastaleeq" pitchFamily="2" charset="-78"/>
          </a:endParaRPr>
        </a:p>
      </dgm:t>
    </dgm:pt>
    <dgm:pt modelId="{71E7A13A-B883-49DE-BBED-2AD6C1C895BB}">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آیات16-17</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F8A77AD2-36C6-4E3B-AAC0-01AF2CA18459}" type="parTrans" cxnId="{6A6BD666-47EE-45ED-89F9-F88E4A7F1E35}">
      <dgm:prSet/>
      <dgm:spPr/>
      <dgm:t>
        <a:bodyPr/>
        <a:lstStyle/>
        <a:p>
          <a:endParaRPr lang="en-US"/>
        </a:p>
      </dgm:t>
    </dgm:pt>
    <dgm:pt modelId="{9607E31A-7BB4-4144-9994-634C11AAC8D1}" type="sibTrans" cxnId="{6A6BD666-47EE-45ED-89F9-F88E4A7F1E35}">
      <dgm:prSet/>
      <dgm:spPr/>
      <dgm:t>
        <a:bodyPr/>
        <a:lstStyle/>
        <a:p>
          <a:endParaRPr lang="en-US"/>
        </a:p>
      </dgm:t>
    </dgm:pt>
    <dgm:pt modelId="{10334955-A6D2-412C-B7D7-28DB167D4421}">
      <dgm:prSet/>
      <dgm:spPr>
        <a:solidFill>
          <a:srgbClr val="E8D2AE"/>
        </a:solidFill>
      </dgm:spPr>
      <dgm:t>
        <a:bodyPr/>
        <a:lstStyle/>
        <a:p>
          <a:pPr rtl="1"/>
          <a:r>
            <a:rPr lang="ur-PK" dirty="0" smtClean="0">
              <a:latin typeface="Jameel Noori Nastaleeq" pitchFamily="2" charset="-78"/>
              <a:cs typeface="Jameel Noori Nastaleeq" pitchFamily="2" charset="-78"/>
            </a:rPr>
            <a:t>منافقین کے لیے ایک اور آزمائش آنے والی ہے </a:t>
          </a:r>
          <a:endParaRPr lang="ur-PK" dirty="0">
            <a:latin typeface="Jameel Noori Nastaleeq" pitchFamily="2" charset="-78"/>
            <a:cs typeface="Jameel Noori Nastaleeq" pitchFamily="2" charset="-78"/>
          </a:endParaRPr>
        </a:p>
      </dgm:t>
    </dgm:pt>
    <dgm:pt modelId="{751B3582-3F13-47DC-B453-27CB45D3149B}" type="parTrans" cxnId="{50144E59-E8D5-4EC4-B0D4-76DF58CDA48B}">
      <dgm:prSet/>
      <dgm:spPr/>
      <dgm:t>
        <a:bodyPr/>
        <a:lstStyle/>
        <a:p>
          <a:endParaRPr lang="en-US"/>
        </a:p>
      </dgm:t>
    </dgm:pt>
    <dgm:pt modelId="{7A84F868-91A4-494B-916B-D39A18DF9E50}" type="sibTrans" cxnId="{50144E59-E8D5-4EC4-B0D4-76DF58CDA48B}">
      <dgm:prSet/>
      <dgm:spPr/>
      <dgm:t>
        <a:bodyPr/>
        <a:lstStyle/>
        <a:p>
          <a:endParaRPr lang="en-US"/>
        </a:p>
      </dgm:t>
    </dgm:pt>
    <dgm:pt modelId="{C7E2EE44-E8BB-4A2B-8066-804E62A1F5AF}">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آیات 18-21</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C69F4FBD-2116-4401-93EE-3A218800D79A}" type="parTrans" cxnId="{9A951886-A65D-420A-83C2-C16291A63832}">
      <dgm:prSet/>
      <dgm:spPr/>
      <dgm:t>
        <a:bodyPr/>
        <a:lstStyle/>
        <a:p>
          <a:endParaRPr lang="en-US"/>
        </a:p>
      </dgm:t>
    </dgm:pt>
    <dgm:pt modelId="{08096AA8-521B-4874-9B01-A52451DDF513}" type="sibTrans" cxnId="{9A951886-A65D-420A-83C2-C16291A63832}">
      <dgm:prSet/>
      <dgm:spPr/>
      <dgm:t>
        <a:bodyPr/>
        <a:lstStyle/>
        <a:p>
          <a:endParaRPr lang="en-US"/>
        </a:p>
      </dgm:t>
    </dgm:pt>
    <dgm:pt modelId="{B1B4E8FA-077D-4CE6-9FEA-515CE3FB4BE5}">
      <dgm:prSet/>
      <dgm:spPr>
        <a:solidFill>
          <a:srgbClr val="E8D2AE"/>
        </a:solidFill>
      </dgm:spPr>
      <dgm:t>
        <a:bodyPr/>
        <a:lstStyle/>
        <a:p>
          <a:pPr rtl="1"/>
          <a:r>
            <a:rPr lang="ur-PK" dirty="0" smtClean="0">
              <a:latin typeface="Jameel Noori Nastaleeq" pitchFamily="2" charset="-78"/>
              <a:cs typeface="Jameel Noori Nastaleeq" pitchFamily="2" charset="-78"/>
            </a:rPr>
            <a:t>بیعت رضوان کرنے والوں کے لیے بشارتیں</a:t>
          </a:r>
          <a:endParaRPr lang="ur-PK" dirty="0">
            <a:latin typeface="Jameel Noori Nastaleeq" pitchFamily="2" charset="-78"/>
            <a:cs typeface="Jameel Noori Nastaleeq" pitchFamily="2" charset="-78"/>
          </a:endParaRPr>
        </a:p>
      </dgm:t>
    </dgm:pt>
    <dgm:pt modelId="{6A40C414-D58F-4E2E-8562-F9F71C23923D}" type="parTrans" cxnId="{12E9AD34-A65A-4918-B09B-44707161B9A1}">
      <dgm:prSet/>
      <dgm:spPr/>
      <dgm:t>
        <a:bodyPr/>
        <a:lstStyle/>
        <a:p>
          <a:endParaRPr lang="en-US"/>
        </a:p>
      </dgm:t>
    </dgm:pt>
    <dgm:pt modelId="{7FBA2D0D-94B2-47BD-98AF-71C69F4F8BD1}" type="sibTrans" cxnId="{12E9AD34-A65A-4918-B09B-44707161B9A1}">
      <dgm:prSet/>
      <dgm:spPr/>
      <dgm:t>
        <a:bodyPr/>
        <a:lstStyle/>
        <a:p>
          <a:endParaRPr lang="en-US"/>
        </a:p>
      </dgm:t>
    </dgm:pt>
    <dgm:pt modelId="{DCF273E9-1D42-4319-AF95-36D4737F67C0}" type="pres">
      <dgm:prSet presAssocID="{5D9CE442-ECF8-4911-BEDC-87DE27DA2B82}" presName="Name0" presStyleCnt="0">
        <dgm:presLayoutVars>
          <dgm:dir val="rev"/>
          <dgm:animLvl val="lvl"/>
          <dgm:resizeHandles val="exact"/>
        </dgm:presLayoutVars>
      </dgm:prSet>
      <dgm:spPr/>
      <dgm:t>
        <a:bodyPr/>
        <a:lstStyle/>
        <a:p>
          <a:endParaRPr lang="en-US"/>
        </a:p>
      </dgm:t>
    </dgm:pt>
    <dgm:pt modelId="{09F8827D-9A8F-41EA-8EA2-8A5E211AF43D}" type="pres">
      <dgm:prSet presAssocID="{828DFB8B-ECDA-4E26-A6FE-05F762A8A593}" presName="linNode" presStyleCnt="0"/>
      <dgm:spPr/>
      <dgm:t>
        <a:bodyPr/>
        <a:lstStyle/>
        <a:p>
          <a:endParaRPr lang="en-US"/>
        </a:p>
      </dgm:t>
    </dgm:pt>
    <dgm:pt modelId="{94D988AC-9A41-4C9B-861B-6663F85DE037}" type="pres">
      <dgm:prSet presAssocID="{828DFB8B-ECDA-4E26-A6FE-05F762A8A593}" presName="parentText" presStyleLbl="node1" presStyleIdx="0" presStyleCnt="5">
        <dgm:presLayoutVars>
          <dgm:chMax val="1"/>
          <dgm:bulletEnabled val="1"/>
        </dgm:presLayoutVars>
      </dgm:prSet>
      <dgm:spPr/>
      <dgm:t>
        <a:bodyPr/>
        <a:lstStyle/>
        <a:p>
          <a:endParaRPr lang="en-US"/>
        </a:p>
      </dgm:t>
    </dgm:pt>
    <dgm:pt modelId="{861D7A54-ED93-4610-B348-52B7DEFC09DD}" type="pres">
      <dgm:prSet presAssocID="{828DFB8B-ECDA-4E26-A6FE-05F762A8A593}" presName="descendantText" presStyleLbl="alignAccFollowNode1" presStyleIdx="0" presStyleCnt="5">
        <dgm:presLayoutVars>
          <dgm:bulletEnabled val="1"/>
        </dgm:presLayoutVars>
      </dgm:prSet>
      <dgm:spPr/>
      <dgm:t>
        <a:bodyPr/>
        <a:lstStyle/>
        <a:p>
          <a:endParaRPr lang="en-US"/>
        </a:p>
      </dgm:t>
    </dgm:pt>
    <dgm:pt modelId="{8D3A6C8C-1A1C-4CD7-B844-CFFD35278FD6}" type="pres">
      <dgm:prSet presAssocID="{967939DC-1391-4917-883E-5FFB8E6C013C}" presName="sp" presStyleCnt="0"/>
      <dgm:spPr/>
      <dgm:t>
        <a:bodyPr/>
        <a:lstStyle/>
        <a:p>
          <a:endParaRPr lang="en-US"/>
        </a:p>
      </dgm:t>
    </dgm:pt>
    <dgm:pt modelId="{D6D2C7AF-CF35-43C5-B110-DD550D3F63A6}" type="pres">
      <dgm:prSet presAssocID="{CAD61C53-BD8B-40A9-AC64-A21ABFC9037A}" presName="linNode" presStyleCnt="0"/>
      <dgm:spPr/>
      <dgm:t>
        <a:bodyPr/>
        <a:lstStyle/>
        <a:p>
          <a:endParaRPr lang="en-US"/>
        </a:p>
      </dgm:t>
    </dgm:pt>
    <dgm:pt modelId="{7E54D9E5-8C9A-4AF3-B5EF-566298C2E16A}" type="pres">
      <dgm:prSet presAssocID="{CAD61C53-BD8B-40A9-AC64-A21ABFC9037A}" presName="parentText" presStyleLbl="node1" presStyleIdx="1" presStyleCnt="5">
        <dgm:presLayoutVars>
          <dgm:chMax val="1"/>
          <dgm:bulletEnabled val="1"/>
        </dgm:presLayoutVars>
      </dgm:prSet>
      <dgm:spPr/>
      <dgm:t>
        <a:bodyPr/>
        <a:lstStyle/>
        <a:p>
          <a:endParaRPr lang="en-US"/>
        </a:p>
      </dgm:t>
    </dgm:pt>
    <dgm:pt modelId="{8D1D77BC-FFC8-48C8-A77A-7046657E883E}" type="pres">
      <dgm:prSet presAssocID="{CAD61C53-BD8B-40A9-AC64-A21ABFC9037A}" presName="descendantText" presStyleLbl="alignAccFollowNode1" presStyleIdx="1" presStyleCnt="5">
        <dgm:presLayoutVars>
          <dgm:bulletEnabled val="1"/>
        </dgm:presLayoutVars>
      </dgm:prSet>
      <dgm:spPr/>
      <dgm:t>
        <a:bodyPr/>
        <a:lstStyle/>
        <a:p>
          <a:endParaRPr lang="en-US"/>
        </a:p>
      </dgm:t>
    </dgm:pt>
    <dgm:pt modelId="{9D4BF700-9119-4854-841A-7A992775D534}" type="pres">
      <dgm:prSet presAssocID="{F40DA7D6-0CFC-4F2D-82B2-5256BE34EB08}" presName="sp" presStyleCnt="0"/>
      <dgm:spPr/>
      <dgm:t>
        <a:bodyPr/>
        <a:lstStyle/>
        <a:p>
          <a:endParaRPr lang="en-US"/>
        </a:p>
      </dgm:t>
    </dgm:pt>
    <dgm:pt modelId="{1582E1DE-5B06-4D68-9BB5-01F0ADD2A040}" type="pres">
      <dgm:prSet presAssocID="{398E6D22-E243-41CF-98CD-487FEC708EE2}" presName="linNode" presStyleCnt="0"/>
      <dgm:spPr/>
      <dgm:t>
        <a:bodyPr/>
        <a:lstStyle/>
        <a:p>
          <a:endParaRPr lang="en-US"/>
        </a:p>
      </dgm:t>
    </dgm:pt>
    <dgm:pt modelId="{FD9F04C1-BB80-4679-AC3C-95A771FD9521}" type="pres">
      <dgm:prSet presAssocID="{398E6D22-E243-41CF-98CD-487FEC708EE2}" presName="parentText" presStyleLbl="node1" presStyleIdx="2" presStyleCnt="5">
        <dgm:presLayoutVars>
          <dgm:chMax val="1"/>
          <dgm:bulletEnabled val="1"/>
        </dgm:presLayoutVars>
      </dgm:prSet>
      <dgm:spPr/>
      <dgm:t>
        <a:bodyPr/>
        <a:lstStyle/>
        <a:p>
          <a:endParaRPr lang="en-US"/>
        </a:p>
      </dgm:t>
    </dgm:pt>
    <dgm:pt modelId="{25A135FE-FEC0-4BAB-8CCE-82FC4B0F8E40}" type="pres">
      <dgm:prSet presAssocID="{398E6D22-E243-41CF-98CD-487FEC708EE2}" presName="descendantText" presStyleLbl="alignAccFollowNode1" presStyleIdx="2" presStyleCnt="5">
        <dgm:presLayoutVars>
          <dgm:bulletEnabled val="1"/>
        </dgm:presLayoutVars>
      </dgm:prSet>
      <dgm:spPr/>
      <dgm:t>
        <a:bodyPr/>
        <a:lstStyle/>
        <a:p>
          <a:endParaRPr lang="en-US"/>
        </a:p>
      </dgm:t>
    </dgm:pt>
    <dgm:pt modelId="{26634910-305C-43B9-9BDA-B453DCD87A62}" type="pres">
      <dgm:prSet presAssocID="{E9EB8C7F-E181-4227-AE3C-DF5D58CC90E6}" presName="sp" presStyleCnt="0"/>
      <dgm:spPr/>
    </dgm:pt>
    <dgm:pt modelId="{42A0E950-6C66-4EA4-9024-18993B51F830}" type="pres">
      <dgm:prSet presAssocID="{71E7A13A-B883-49DE-BBED-2AD6C1C895BB}" presName="linNode" presStyleCnt="0"/>
      <dgm:spPr/>
    </dgm:pt>
    <dgm:pt modelId="{B3DEDF46-CA66-4735-811D-C4D59BD843CA}" type="pres">
      <dgm:prSet presAssocID="{71E7A13A-B883-49DE-BBED-2AD6C1C895BB}" presName="parentText" presStyleLbl="node1" presStyleIdx="3" presStyleCnt="5">
        <dgm:presLayoutVars>
          <dgm:chMax val="1"/>
          <dgm:bulletEnabled val="1"/>
        </dgm:presLayoutVars>
      </dgm:prSet>
      <dgm:spPr/>
      <dgm:t>
        <a:bodyPr/>
        <a:lstStyle/>
        <a:p>
          <a:endParaRPr lang="en-US"/>
        </a:p>
      </dgm:t>
    </dgm:pt>
    <dgm:pt modelId="{F97A59E5-2427-4C04-A0F4-2429BFCE66A8}" type="pres">
      <dgm:prSet presAssocID="{71E7A13A-B883-49DE-BBED-2AD6C1C895BB}" presName="descendantText" presStyleLbl="alignAccFollowNode1" presStyleIdx="3" presStyleCnt="5">
        <dgm:presLayoutVars>
          <dgm:bulletEnabled val="1"/>
        </dgm:presLayoutVars>
      </dgm:prSet>
      <dgm:spPr/>
      <dgm:t>
        <a:bodyPr/>
        <a:lstStyle/>
        <a:p>
          <a:endParaRPr lang="en-US"/>
        </a:p>
      </dgm:t>
    </dgm:pt>
    <dgm:pt modelId="{2FFA637D-3C8B-4017-8BEB-3CEA622E547A}" type="pres">
      <dgm:prSet presAssocID="{9607E31A-7BB4-4144-9994-634C11AAC8D1}" presName="sp" presStyleCnt="0"/>
      <dgm:spPr/>
    </dgm:pt>
    <dgm:pt modelId="{A4190854-93B2-4AA3-B1BB-5692E7837EB1}" type="pres">
      <dgm:prSet presAssocID="{C7E2EE44-E8BB-4A2B-8066-804E62A1F5AF}" presName="linNode" presStyleCnt="0"/>
      <dgm:spPr/>
    </dgm:pt>
    <dgm:pt modelId="{7E72AF25-DD29-476A-A1DF-DE32EFBB4203}" type="pres">
      <dgm:prSet presAssocID="{C7E2EE44-E8BB-4A2B-8066-804E62A1F5AF}" presName="parentText" presStyleLbl="node1" presStyleIdx="4" presStyleCnt="5">
        <dgm:presLayoutVars>
          <dgm:chMax val="1"/>
          <dgm:bulletEnabled val="1"/>
        </dgm:presLayoutVars>
      </dgm:prSet>
      <dgm:spPr/>
      <dgm:t>
        <a:bodyPr/>
        <a:lstStyle/>
        <a:p>
          <a:endParaRPr lang="en-US"/>
        </a:p>
      </dgm:t>
    </dgm:pt>
    <dgm:pt modelId="{D0BCAE4D-4D97-4CEB-9833-C9CF589309F8}" type="pres">
      <dgm:prSet presAssocID="{C7E2EE44-E8BB-4A2B-8066-804E62A1F5AF}" presName="descendantText" presStyleLbl="alignAccFollowNode1" presStyleIdx="4" presStyleCnt="5">
        <dgm:presLayoutVars>
          <dgm:bulletEnabled val="1"/>
        </dgm:presLayoutVars>
      </dgm:prSet>
      <dgm:spPr/>
      <dgm:t>
        <a:bodyPr/>
        <a:lstStyle/>
        <a:p>
          <a:endParaRPr lang="en-US"/>
        </a:p>
      </dgm:t>
    </dgm:pt>
  </dgm:ptLst>
  <dgm:cxnLst>
    <dgm:cxn modelId="{149B76F9-9238-4138-9D2F-CBFBD23B527D}" srcId="{5D9CE442-ECF8-4911-BEDC-87DE27DA2B82}" destId="{828DFB8B-ECDA-4E26-A6FE-05F762A8A593}" srcOrd="0" destOrd="0" parTransId="{3F0FAB7A-6BB4-41E3-A592-04575D1B8ADB}" sibTransId="{967939DC-1391-4917-883E-5FFB8E6C013C}"/>
    <dgm:cxn modelId="{A0E60470-756D-4D92-B202-FDAEB4DAD141}" type="presOf" srcId="{71E7A13A-B883-49DE-BBED-2AD6C1C895BB}" destId="{B3DEDF46-CA66-4735-811D-C4D59BD843CA}" srcOrd="0" destOrd="0" presId="urn:microsoft.com/office/officeart/2005/8/layout/vList5"/>
    <dgm:cxn modelId="{F3791933-D68F-4CEA-BE45-1A57991C90C9}" type="presOf" srcId="{B1B4E8FA-077D-4CE6-9FEA-515CE3FB4BE5}" destId="{D0BCAE4D-4D97-4CEB-9833-C9CF589309F8}" srcOrd="0" destOrd="0" presId="urn:microsoft.com/office/officeart/2005/8/layout/vList5"/>
    <dgm:cxn modelId="{E4A0B504-6B2A-431D-A17A-B7AF33B026CA}" type="presOf" srcId="{5D9CE442-ECF8-4911-BEDC-87DE27DA2B82}" destId="{DCF273E9-1D42-4319-AF95-36D4737F67C0}" srcOrd="0" destOrd="0" presId="urn:microsoft.com/office/officeart/2005/8/layout/vList5"/>
    <dgm:cxn modelId="{9A951886-A65D-420A-83C2-C16291A63832}" srcId="{5D9CE442-ECF8-4911-BEDC-87DE27DA2B82}" destId="{C7E2EE44-E8BB-4A2B-8066-804E62A1F5AF}" srcOrd="4" destOrd="0" parTransId="{C69F4FBD-2116-4401-93EE-3A218800D79A}" sibTransId="{08096AA8-521B-4874-9B01-A52451DDF513}"/>
    <dgm:cxn modelId="{F10A588D-6433-414D-BA70-1103945D7209}" srcId="{CAD61C53-BD8B-40A9-AC64-A21ABFC9037A}" destId="{99D8666A-3006-4B79-B961-E77F2D7001E2}" srcOrd="0" destOrd="0" parTransId="{999F91EB-5397-4363-ACFA-CA1388E96DEB}" sibTransId="{4FA0D611-8D73-4419-ADAF-C1A1E07C5A4D}"/>
    <dgm:cxn modelId="{594F497E-A521-4813-90A6-9BE90CCC72BE}" type="presOf" srcId="{10334955-A6D2-412C-B7D7-28DB167D4421}" destId="{F97A59E5-2427-4C04-A0F4-2429BFCE66A8}" srcOrd="0" destOrd="0" presId="urn:microsoft.com/office/officeart/2005/8/layout/vList5"/>
    <dgm:cxn modelId="{66558B27-29FF-4AD0-B36E-695E025CA985}" type="presOf" srcId="{810B18FE-F356-4D3C-A558-BDA960B5DFD5}" destId="{861D7A54-ED93-4610-B348-52B7DEFC09DD}" srcOrd="0" destOrd="0" presId="urn:microsoft.com/office/officeart/2005/8/layout/vList5"/>
    <dgm:cxn modelId="{A0D6FFB0-E239-405E-9127-D1A1297976D4}" type="presOf" srcId="{008A3FBA-4D58-407F-ADCE-44BAB50EA37F}" destId="{25A135FE-FEC0-4BAB-8CCE-82FC4B0F8E40}" srcOrd="0" destOrd="0" presId="urn:microsoft.com/office/officeart/2005/8/layout/vList5"/>
    <dgm:cxn modelId="{50144E59-E8D5-4EC4-B0D4-76DF58CDA48B}" srcId="{71E7A13A-B883-49DE-BBED-2AD6C1C895BB}" destId="{10334955-A6D2-412C-B7D7-28DB167D4421}" srcOrd="0" destOrd="0" parTransId="{751B3582-3F13-47DC-B453-27CB45D3149B}" sibTransId="{7A84F868-91A4-494B-916B-D39A18DF9E50}"/>
    <dgm:cxn modelId="{12E9AD34-A65A-4918-B09B-44707161B9A1}" srcId="{C7E2EE44-E8BB-4A2B-8066-804E62A1F5AF}" destId="{B1B4E8FA-077D-4CE6-9FEA-515CE3FB4BE5}" srcOrd="0" destOrd="0" parTransId="{6A40C414-D58F-4E2E-8562-F9F71C23923D}" sibTransId="{7FBA2D0D-94B2-47BD-98AF-71C69F4F8BD1}"/>
    <dgm:cxn modelId="{4F0C30BB-DA3C-4276-8AAF-F6F48FBDF5AC}" srcId="{398E6D22-E243-41CF-98CD-487FEC708EE2}" destId="{008A3FBA-4D58-407F-ADCE-44BAB50EA37F}" srcOrd="0" destOrd="0" parTransId="{F38B9062-78B3-4504-8094-21E54C768929}" sibTransId="{DBC8C768-EDCF-407B-9C19-1845D6C74907}"/>
    <dgm:cxn modelId="{08BCDA76-E4EA-474F-8862-FF14021BA18F}" type="presOf" srcId="{398E6D22-E243-41CF-98CD-487FEC708EE2}" destId="{FD9F04C1-BB80-4679-AC3C-95A771FD9521}" srcOrd="0" destOrd="0" presId="urn:microsoft.com/office/officeart/2005/8/layout/vList5"/>
    <dgm:cxn modelId="{6A6BD666-47EE-45ED-89F9-F88E4A7F1E35}" srcId="{5D9CE442-ECF8-4911-BEDC-87DE27DA2B82}" destId="{71E7A13A-B883-49DE-BBED-2AD6C1C895BB}" srcOrd="3" destOrd="0" parTransId="{F8A77AD2-36C6-4E3B-AAC0-01AF2CA18459}" sibTransId="{9607E31A-7BB4-4144-9994-634C11AAC8D1}"/>
    <dgm:cxn modelId="{D14EA95D-8575-410F-AE5B-56657608E876}" type="presOf" srcId="{99D8666A-3006-4B79-B961-E77F2D7001E2}" destId="{8D1D77BC-FFC8-48C8-A77A-7046657E883E}" srcOrd="0" destOrd="0" presId="urn:microsoft.com/office/officeart/2005/8/layout/vList5"/>
    <dgm:cxn modelId="{9248D1D3-DF4E-4539-A15F-37632F2A0463}" srcId="{828DFB8B-ECDA-4E26-A6FE-05F762A8A593}" destId="{810B18FE-F356-4D3C-A558-BDA960B5DFD5}" srcOrd="0" destOrd="0" parTransId="{2FB92012-3E37-4D23-B992-C8AFA31B6BAD}" sibTransId="{5B103947-A1D7-48E7-95DE-28D31E6B35E1}"/>
    <dgm:cxn modelId="{71A97B4E-11F8-4B3E-B6B1-0C947F5DB36A}" srcId="{5D9CE442-ECF8-4911-BEDC-87DE27DA2B82}" destId="{CAD61C53-BD8B-40A9-AC64-A21ABFC9037A}" srcOrd="1" destOrd="0" parTransId="{53A9BF04-D863-4BFC-8A64-664B5C93C3A9}" sibTransId="{F40DA7D6-0CFC-4F2D-82B2-5256BE34EB08}"/>
    <dgm:cxn modelId="{BDC3D5A1-9ABA-4D7E-98A8-547ACFF738B6}" type="presOf" srcId="{C7E2EE44-E8BB-4A2B-8066-804E62A1F5AF}" destId="{7E72AF25-DD29-476A-A1DF-DE32EFBB4203}" srcOrd="0" destOrd="0" presId="urn:microsoft.com/office/officeart/2005/8/layout/vList5"/>
    <dgm:cxn modelId="{3BAC4C91-4538-4F4D-8A6C-BF73EC09A926}" type="presOf" srcId="{828DFB8B-ECDA-4E26-A6FE-05F762A8A593}" destId="{94D988AC-9A41-4C9B-861B-6663F85DE037}" srcOrd="0" destOrd="0" presId="urn:microsoft.com/office/officeart/2005/8/layout/vList5"/>
    <dgm:cxn modelId="{CEA6656C-A39C-4268-9138-21C6B675C1C7}" type="presOf" srcId="{CAD61C53-BD8B-40A9-AC64-A21ABFC9037A}" destId="{7E54D9E5-8C9A-4AF3-B5EF-566298C2E16A}" srcOrd="0" destOrd="0" presId="urn:microsoft.com/office/officeart/2005/8/layout/vList5"/>
    <dgm:cxn modelId="{1BE30D6A-076E-4B9A-B61D-C13AEF82A550}" srcId="{5D9CE442-ECF8-4911-BEDC-87DE27DA2B82}" destId="{398E6D22-E243-41CF-98CD-487FEC708EE2}" srcOrd="2" destOrd="0" parTransId="{60203913-95B8-44A4-A97E-3787B9EF5344}" sibTransId="{E9EB8C7F-E181-4227-AE3C-DF5D58CC90E6}"/>
    <dgm:cxn modelId="{870DB900-8A07-4AC6-8CDA-D4050D46E125}" type="presParOf" srcId="{DCF273E9-1D42-4319-AF95-36D4737F67C0}" destId="{09F8827D-9A8F-41EA-8EA2-8A5E211AF43D}" srcOrd="0" destOrd="0" presId="urn:microsoft.com/office/officeart/2005/8/layout/vList5"/>
    <dgm:cxn modelId="{36431129-B44F-4ED8-950F-BB1669A20EFA}" type="presParOf" srcId="{09F8827D-9A8F-41EA-8EA2-8A5E211AF43D}" destId="{94D988AC-9A41-4C9B-861B-6663F85DE037}" srcOrd="0" destOrd="0" presId="urn:microsoft.com/office/officeart/2005/8/layout/vList5"/>
    <dgm:cxn modelId="{F5ACBF4C-2074-48F8-A949-8A42C7EDEFA8}" type="presParOf" srcId="{09F8827D-9A8F-41EA-8EA2-8A5E211AF43D}" destId="{861D7A54-ED93-4610-B348-52B7DEFC09DD}" srcOrd="1" destOrd="0" presId="urn:microsoft.com/office/officeart/2005/8/layout/vList5"/>
    <dgm:cxn modelId="{E76621A1-AA80-4040-9A04-F542C25E468E}" type="presParOf" srcId="{DCF273E9-1D42-4319-AF95-36D4737F67C0}" destId="{8D3A6C8C-1A1C-4CD7-B844-CFFD35278FD6}" srcOrd="1" destOrd="0" presId="urn:microsoft.com/office/officeart/2005/8/layout/vList5"/>
    <dgm:cxn modelId="{34401A43-66F2-43B3-A771-0B38E4F75EF7}" type="presParOf" srcId="{DCF273E9-1D42-4319-AF95-36D4737F67C0}" destId="{D6D2C7AF-CF35-43C5-B110-DD550D3F63A6}" srcOrd="2" destOrd="0" presId="urn:microsoft.com/office/officeart/2005/8/layout/vList5"/>
    <dgm:cxn modelId="{469546A5-343C-4B79-9B0F-77C792B42725}" type="presParOf" srcId="{D6D2C7AF-CF35-43C5-B110-DD550D3F63A6}" destId="{7E54D9E5-8C9A-4AF3-B5EF-566298C2E16A}" srcOrd="0" destOrd="0" presId="urn:microsoft.com/office/officeart/2005/8/layout/vList5"/>
    <dgm:cxn modelId="{5946275D-62D7-43AB-B54A-EA6D6A3F2092}" type="presParOf" srcId="{D6D2C7AF-CF35-43C5-B110-DD550D3F63A6}" destId="{8D1D77BC-FFC8-48C8-A77A-7046657E883E}" srcOrd="1" destOrd="0" presId="urn:microsoft.com/office/officeart/2005/8/layout/vList5"/>
    <dgm:cxn modelId="{703E90E2-F405-4A74-8F91-A49BA8C654D6}" type="presParOf" srcId="{DCF273E9-1D42-4319-AF95-36D4737F67C0}" destId="{9D4BF700-9119-4854-841A-7A992775D534}" srcOrd="3" destOrd="0" presId="urn:microsoft.com/office/officeart/2005/8/layout/vList5"/>
    <dgm:cxn modelId="{D9842028-6288-4C4F-B875-E6912F481688}" type="presParOf" srcId="{DCF273E9-1D42-4319-AF95-36D4737F67C0}" destId="{1582E1DE-5B06-4D68-9BB5-01F0ADD2A040}" srcOrd="4" destOrd="0" presId="urn:microsoft.com/office/officeart/2005/8/layout/vList5"/>
    <dgm:cxn modelId="{D6F117D8-5D2E-4B84-83E9-08978390F03B}" type="presParOf" srcId="{1582E1DE-5B06-4D68-9BB5-01F0ADD2A040}" destId="{FD9F04C1-BB80-4679-AC3C-95A771FD9521}" srcOrd="0" destOrd="0" presId="urn:microsoft.com/office/officeart/2005/8/layout/vList5"/>
    <dgm:cxn modelId="{8FB9211F-4C35-41B0-B445-130343687B1B}" type="presParOf" srcId="{1582E1DE-5B06-4D68-9BB5-01F0ADD2A040}" destId="{25A135FE-FEC0-4BAB-8CCE-82FC4B0F8E40}" srcOrd="1" destOrd="0" presId="urn:microsoft.com/office/officeart/2005/8/layout/vList5"/>
    <dgm:cxn modelId="{59D2E4AE-2B8E-4D91-97C0-8A9A4F0B1659}" type="presParOf" srcId="{DCF273E9-1D42-4319-AF95-36D4737F67C0}" destId="{26634910-305C-43B9-9BDA-B453DCD87A62}" srcOrd="5" destOrd="0" presId="urn:microsoft.com/office/officeart/2005/8/layout/vList5"/>
    <dgm:cxn modelId="{91CE3599-AA25-4D5F-A85A-445C81476309}" type="presParOf" srcId="{DCF273E9-1D42-4319-AF95-36D4737F67C0}" destId="{42A0E950-6C66-4EA4-9024-18993B51F830}" srcOrd="6" destOrd="0" presId="urn:microsoft.com/office/officeart/2005/8/layout/vList5"/>
    <dgm:cxn modelId="{364143C6-16F5-4F1B-9217-7A2B62BA0166}" type="presParOf" srcId="{42A0E950-6C66-4EA4-9024-18993B51F830}" destId="{B3DEDF46-CA66-4735-811D-C4D59BD843CA}" srcOrd="0" destOrd="0" presId="urn:microsoft.com/office/officeart/2005/8/layout/vList5"/>
    <dgm:cxn modelId="{A2117653-8373-4E4B-BFA9-BE5AC1C4E4CB}" type="presParOf" srcId="{42A0E950-6C66-4EA4-9024-18993B51F830}" destId="{F97A59E5-2427-4C04-A0F4-2429BFCE66A8}" srcOrd="1" destOrd="0" presId="urn:microsoft.com/office/officeart/2005/8/layout/vList5"/>
    <dgm:cxn modelId="{A83AFAE1-6CF7-4E14-8319-CBF7200FCD2E}" type="presParOf" srcId="{DCF273E9-1D42-4319-AF95-36D4737F67C0}" destId="{2FFA637D-3C8B-4017-8BEB-3CEA622E547A}" srcOrd="7" destOrd="0" presId="urn:microsoft.com/office/officeart/2005/8/layout/vList5"/>
    <dgm:cxn modelId="{CEA771DD-7981-46C6-B877-9C1307454848}" type="presParOf" srcId="{DCF273E9-1D42-4319-AF95-36D4737F67C0}" destId="{A4190854-93B2-4AA3-B1BB-5692E7837EB1}" srcOrd="8" destOrd="0" presId="urn:microsoft.com/office/officeart/2005/8/layout/vList5"/>
    <dgm:cxn modelId="{C02CF4C4-B27B-4893-83A7-67CC6FCE84DD}" type="presParOf" srcId="{A4190854-93B2-4AA3-B1BB-5692E7837EB1}" destId="{7E72AF25-DD29-476A-A1DF-DE32EFBB4203}" srcOrd="0" destOrd="0" presId="urn:microsoft.com/office/officeart/2005/8/layout/vList5"/>
    <dgm:cxn modelId="{BA56F9CA-FFAC-4402-9144-B74C8BB333EE}" type="presParOf" srcId="{A4190854-93B2-4AA3-B1BB-5692E7837EB1}" destId="{D0BCAE4D-4D97-4CEB-9833-C9CF589309F8}"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5D9CE442-ECF8-4911-BEDC-87DE27DA2B82}" type="doc">
      <dgm:prSet loTypeId="urn:microsoft.com/office/officeart/2005/8/layout/vList5" loCatId="list" qsTypeId="urn:microsoft.com/office/officeart/2005/8/quickstyle/simple5" qsCatId="simple" csTypeId="urn:microsoft.com/office/officeart/2005/8/colors/colorful5" csCatId="colorful" phldr="1"/>
      <dgm:spPr/>
      <dgm:t>
        <a:bodyPr/>
        <a:lstStyle/>
        <a:p>
          <a:endParaRPr lang="en-US"/>
        </a:p>
      </dgm:t>
    </dgm:pt>
    <dgm:pt modelId="{828DFB8B-ECDA-4E26-A6FE-05F762A8A593}">
      <dgm:prSet phldrT="[Tex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آیات22-24</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F0FAB7A-6BB4-41E3-A592-04575D1B8ADB}" type="parTrans" cxnId="{149B76F9-9238-4138-9D2F-CBFBD23B527D}">
      <dgm:prSet/>
      <dgm:spPr/>
      <dgm:t>
        <a:bodyPr/>
        <a:lstStyle/>
        <a:p>
          <a:endParaRPr lang="en-US">
            <a:latin typeface="Jameel Noori Nastaleeq" pitchFamily="2" charset="-78"/>
            <a:cs typeface="Jameel Noori Nastaleeq" pitchFamily="2" charset="-78"/>
          </a:endParaRPr>
        </a:p>
      </dgm:t>
    </dgm:pt>
    <dgm:pt modelId="{967939DC-1391-4917-883E-5FFB8E6C013C}" type="sibTrans" cxnId="{149B76F9-9238-4138-9D2F-CBFBD23B527D}">
      <dgm:prSet/>
      <dgm:spPr/>
      <dgm:t>
        <a:bodyPr/>
        <a:lstStyle/>
        <a:p>
          <a:endParaRPr lang="en-US">
            <a:latin typeface="Jameel Noori Nastaleeq" pitchFamily="2" charset="-78"/>
            <a:cs typeface="Jameel Noori Nastaleeq" pitchFamily="2" charset="-78"/>
          </a:endParaRPr>
        </a:p>
      </dgm:t>
    </dgm:pt>
    <dgm:pt modelId="{CAD61C53-BD8B-40A9-AC64-A21ABFC9037A}">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آیت 25</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3A9BF04-D863-4BFC-8A64-664B5C93C3A9}" type="parTrans" cxnId="{71A97B4E-11F8-4B3E-B6B1-0C947F5DB36A}">
      <dgm:prSet/>
      <dgm:spPr/>
      <dgm:t>
        <a:bodyPr/>
        <a:lstStyle/>
        <a:p>
          <a:endParaRPr lang="en-US">
            <a:latin typeface="Jameel Noori Nastaleeq" pitchFamily="2" charset="-78"/>
            <a:cs typeface="Jameel Noori Nastaleeq" pitchFamily="2" charset="-78"/>
          </a:endParaRPr>
        </a:p>
      </dgm:t>
    </dgm:pt>
    <dgm:pt modelId="{F40DA7D6-0CFC-4F2D-82B2-5256BE34EB08}" type="sibTrans" cxnId="{71A97B4E-11F8-4B3E-B6B1-0C947F5DB36A}">
      <dgm:prSet/>
      <dgm:spPr/>
      <dgm:t>
        <a:bodyPr/>
        <a:lstStyle/>
        <a:p>
          <a:endParaRPr lang="en-US">
            <a:latin typeface="Jameel Noori Nastaleeq" pitchFamily="2" charset="-78"/>
            <a:cs typeface="Jameel Noori Nastaleeq" pitchFamily="2" charset="-78"/>
          </a:endParaRPr>
        </a:p>
      </dgm:t>
    </dgm:pt>
    <dgm:pt modelId="{398E6D22-E243-41CF-98CD-487FEC708EE2}">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آیت 26</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0203913-95B8-44A4-A97E-3787B9EF5344}" type="parTrans" cxnId="{1BE30D6A-076E-4B9A-B61D-C13AEF82A550}">
      <dgm:prSet/>
      <dgm:spPr/>
      <dgm:t>
        <a:bodyPr/>
        <a:lstStyle/>
        <a:p>
          <a:endParaRPr lang="en-US">
            <a:latin typeface="Jameel Noori Nastaleeq" pitchFamily="2" charset="-78"/>
            <a:cs typeface="Jameel Noori Nastaleeq" pitchFamily="2" charset="-78"/>
          </a:endParaRPr>
        </a:p>
      </dgm:t>
    </dgm:pt>
    <dgm:pt modelId="{E9EB8C7F-E181-4227-AE3C-DF5D58CC90E6}" type="sibTrans" cxnId="{1BE30D6A-076E-4B9A-B61D-C13AEF82A550}">
      <dgm:prSet/>
      <dgm:spPr/>
      <dgm:t>
        <a:bodyPr/>
        <a:lstStyle/>
        <a:p>
          <a:endParaRPr lang="en-US">
            <a:latin typeface="Jameel Noori Nastaleeq" pitchFamily="2" charset="-78"/>
            <a:cs typeface="Jameel Noori Nastaleeq" pitchFamily="2" charset="-78"/>
          </a:endParaRPr>
        </a:p>
      </dgm:t>
    </dgm:pt>
    <dgm:pt modelId="{810B18FE-F356-4D3C-A558-BDA960B5DFD5}">
      <dgm:prSet phldrT="[Text]"/>
      <dgm:spPr>
        <a:solidFill>
          <a:srgbClr val="E8D2AE"/>
        </a:solidFill>
      </dgm:spPr>
      <dgm:t>
        <a:bodyPr/>
        <a:lstStyle/>
        <a:p>
          <a:pPr rtl="1"/>
          <a:r>
            <a:rPr lang="ur-PK" dirty="0" smtClean="0">
              <a:latin typeface="Jameel Noori Nastaleeq" pitchFamily="2" charset="-78"/>
              <a:cs typeface="Jameel Noori Nastaleeq" pitchFamily="2" charset="-78"/>
            </a:rPr>
            <a:t>اگر مشرکین جنگ کرتے تو پیٹھ پھیر کر بھاگتے</a:t>
          </a:r>
          <a:endParaRPr lang="en-US" dirty="0">
            <a:latin typeface="Jameel Noori Nastaleeq" pitchFamily="2" charset="-78"/>
            <a:cs typeface="Jameel Noori Nastaleeq" pitchFamily="2" charset="-78"/>
          </a:endParaRPr>
        </a:p>
      </dgm:t>
    </dgm:pt>
    <dgm:pt modelId="{2FB92012-3E37-4D23-B992-C8AFA31B6BAD}" type="parTrans" cxnId="{9248D1D3-DF4E-4539-A15F-37632F2A0463}">
      <dgm:prSet/>
      <dgm:spPr/>
      <dgm:t>
        <a:bodyPr/>
        <a:lstStyle/>
        <a:p>
          <a:endParaRPr lang="en-US">
            <a:latin typeface="Jameel Noori Nastaleeq" pitchFamily="2" charset="-78"/>
            <a:cs typeface="Jameel Noori Nastaleeq" pitchFamily="2" charset="-78"/>
          </a:endParaRPr>
        </a:p>
      </dgm:t>
    </dgm:pt>
    <dgm:pt modelId="{5B103947-A1D7-48E7-95DE-28D31E6B35E1}" type="sibTrans" cxnId="{9248D1D3-DF4E-4539-A15F-37632F2A0463}">
      <dgm:prSet/>
      <dgm:spPr/>
      <dgm:t>
        <a:bodyPr/>
        <a:lstStyle/>
        <a:p>
          <a:endParaRPr lang="en-US">
            <a:latin typeface="Jameel Noori Nastaleeq" pitchFamily="2" charset="-78"/>
            <a:cs typeface="Jameel Noori Nastaleeq" pitchFamily="2" charset="-78"/>
          </a:endParaRPr>
        </a:p>
      </dgm:t>
    </dgm:pt>
    <dgm:pt modelId="{99D8666A-3006-4B79-B961-E77F2D7001E2}">
      <dgm:prSet/>
      <dgm:spPr>
        <a:solidFill>
          <a:srgbClr val="E8D2AE"/>
        </a:solidFill>
      </dgm:spPr>
      <dgm:t>
        <a:bodyPr/>
        <a:lstStyle/>
        <a:p>
          <a:pPr rtl="1"/>
          <a:r>
            <a:rPr lang="ur-PK" dirty="0" smtClean="0">
              <a:latin typeface="Jameel Noori Nastaleeq" pitchFamily="2" charset="-78"/>
              <a:cs typeface="Jameel Noori Nastaleeq" pitchFamily="2" charset="-78"/>
            </a:rPr>
            <a:t> جنگ روکنے کی مصلحتیں </a:t>
          </a:r>
          <a:endParaRPr lang="ur-PK" dirty="0">
            <a:latin typeface="Jameel Noori Nastaleeq" pitchFamily="2" charset="-78"/>
            <a:cs typeface="Jameel Noori Nastaleeq" pitchFamily="2" charset="-78"/>
          </a:endParaRPr>
        </a:p>
      </dgm:t>
    </dgm:pt>
    <dgm:pt modelId="{999F91EB-5397-4363-ACFA-CA1388E96DEB}" type="parTrans" cxnId="{F10A588D-6433-414D-BA70-1103945D7209}">
      <dgm:prSet/>
      <dgm:spPr/>
      <dgm:t>
        <a:bodyPr/>
        <a:lstStyle/>
        <a:p>
          <a:endParaRPr lang="en-US">
            <a:latin typeface="Jameel Noori Nastaleeq" pitchFamily="2" charset="-78"/>
            <a:cs typeface="Jameel Noori Nastaleeq" pitchFamily="2" charset="-78"/>
          </a:endParaRPr>
        </a:p>
      </dgm:t>
    </dgm:pt>
    <dgm:pt modelId="{4FA0D611-8D73-4419-ADAF-C1A1E07C5A4D}" type="sibTrans" cxnId="{F10A588D-6433-414D-BA70-1103945D7209}">
      <dgm:prSet/>
      <dgm:spPr/>
      <dgm:t>
        <a:bodyPr/>
        <a:lstStyle/>
        <a:p>
          <a:endParaRPr lang="en-US">
            <a:latin typeface="Jameel Noori Nastaleeq" pitchFamily="2" charset="-78"/>
            <a:cs typeface="Jameel Noori Nastaleeq" pitchFamily="2" charset="-78"/>
          </a:endParaRPr>
        </a:p>
      </dgm:t>
    </dgm:pt>
    <dgm:pt modelId="{008A3FBA-4D58-407F-ADCE-44BAB50EA37F}">
      <dgm:prSet/>
      <dgm:spPr>
        <a:solidFill>
          <a:srgbClr val="E8D2AE"/>
        </a:solidFill>
      </dgm:spPr>
      <dgm:t>
        <a:bodyPr/>
        <a:lstStyle/>
        <a:p>
          <a:pPr rtl="1"/>
          <a:r>
            <a:rPr lang="ur-PK" dirty="0" smtClean="0">
              <a:latin typeface="Jameel Noori Nastaleeq" pitchFamily="2" charset="-78"/>
              <a:cs typeface="Jameel Noori Nastaleeq" pitchFamily="2" charset="-78"/>
            </a:rPr>
            <a:t>صحابہ کرام کی مدح و تحسین</a:t>
          </a:r>
          <a:endParaRPr lang="ur-PK" dirty="0">
            <a:latin typeface="Jameel Noori Nastaleeq" pitchFamily="2" charset="-78"/>
            <a:cs typeface="Jameel Noori Nastaleeq" pitchFamily="2" charset="-78"/>
          </a:endParaRPr>
        </a:p>
      </dgm:t>
    </dgm:pt>
    <dgm:pt modelId="{F38B9062-78B3-4504-8094-21E54C768929}" type="parTrans" cxnId="{4F0C30BB-DA3C-4276-8AAF-F6F48FBDF5AC}">
      <dgm:prSet/>
      <dgm:spPr/>
      <dgm:t>
        <a:bodyPr/>
        <a:lstStyle/>
        <a:p>
          <a:endParaRPr lang="en-US">
            <a:latin typeface="Jameel Noori Nastaleeq" pitchFamily="2" charset="-78"/>
            <a:cs typeface="Jameel Noori Nastaleeq" pitchFamily="2" charset="-78"/>
          </a:endParaRPr>
        </a:p>
      </dgm:t>
    </dgm:pt>
    <dgm:pt modelId="{DBC8C768-EDCF-407B-9C19-1845D6C74907}" type="sibTrans" cxnId="{4F0C30BB-DA3C-4276-8AAF-F6F48FBDF5AC}">
      <dgm:prSet/>
      <dgm:spPr/>
      <dgm:t>
        <a:bodyPr/>
        <a:lstStyle/>
        <a:p>
          <a:endParaRPr lang="en-US">
            <a:latin typeface="Jameel Noori Nastaleeq" pitchFamily="2" charset="-78"/>
            <a:cs typeface="Jameel Noori Nastaleeq" pitchFamily="2" charset="-78"/>
          </a:endParaRPr>
        </a:p>
      </dgm:t>
    </dgm:pt>
    <dgm:pt modelId="{71E7A13A-B883-49DE-BBED-2AD6C1C895BB}">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آیت 27</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F8A77AD2-36C6-4E3B-AAC0-01AF2CA18459}" type="parTrans" cxnId="{6A6BD666-47EE-45ED-89F9-F88E4A7F1E35}">
      <dgm:prSet/>
      <dgm:spPr/>
      <dgm:t>
        <a:bodyPr/>
        <a:lstStyle/>
        <a:p>
          <a:endParaRPr lang="en-US"/>
        </a:p>
      </dgm:t>
    </dgm:pt>
    <dgm:pt modelId="{9607E31A-7BB4-4144-9994-634C11AAC8D1}" type="sibTrans" cxnId="{6A6BD666-47EE-45ED-89F9-F88E4A7F1E35}">
      <dgm:prSet/>
      <dgm:spPr/>
      <dgm:t>
        <a:bodyPr/>
        <a:lstStyle/>
        <a:p>
          <a:endParaRPr lang="en-US"/>
        </a:p>
      </dgm:t>
    </dgm:pt>
    <dgm:pt modelId="{10334955-A6D2-412C-B7D7-28DB167D4421}">
      <dgm:prSet/>
      <dgm:spPr>
        <a:solidFill>
          <a:srgbClr val="E8D2AE"/>
        </a:solidFill>
      </dgm:spPr>
      <dgm:t>
        <a:bodyPr/>
        <a:lstStyle/>
        <a:p>
          <a:pPr rtl="1"/>
          <a:r>
            <a:rPr lang="ur-PK" dirty="0" smtClean="0">
              <a:latin typeface="Jameel Noori Nastaleeq" pitchFamily="2" charset="-78"/>
              <a:cs typeface="Jameel Noori Nastaleeq" pitchFamily="2" charset="-78"/>
            </a:rPr>
            <a:t>نبیﷺ کا خواب سچ ثابت ہوگا</a:t>
          </a:r>
          <a:endParaRPr lang="ur-PK" dirty="0">
            <a:latin typeface="Jameel Noori Nastaleeq" pitchFamily="2" charset="-78"/>
            <a:cs typeface="Jameel Noori Nastaleeq" pitchFamily="2" charset="-78"/>
          </a:endParaRPr>
        </a:p>
      </dgm:t>
    </dgm:pt>
    <dgm:pt modelId="{751B3582-3F13-47DC-B453-27CB45D3149B}" type="parTrans" cxnId="{50144E59-E8D5-4EC4-B0D4-76DF58CDA48B}">
      <dgm:prSet/>
      <dgm:spPr/>
      <dgm:t>
        <a:bodyPr/>
        <a:lstStyle/>
        <a:p>
          <a:endParaRPr lang="en-US"/>
        </a:p>
      </dgm:t>
    </dgm:pt>
    <dgm:pt modelId="{7A84F868-91A4-494B-916B-D39A18DF9E50}" type="sibTrans" cxnId="{50144E59-E8D5-4EC4-B0D4-76DF58CDA48B}">
      <dgm:prSet/>
      <dgm:spPr/>
      <dgm:t>
        <a:bodyPr/>
        <a:lstStyle/>
        <a:p>
          <a:endParaRPr lang="en-US"/>
        </a:p>
      </dgm:t>
    </dgm:pt>
    <dgm:pt modelId="{C7E2EE44-E8BB-4A2B-8066-804E62A1F5AF}">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آیت 28</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C69F4FBD-2116-4401-93EE-3A218800D79A}" type="parTrans" cxnId="{9A951886-A65D-420A-83C2-C16291A63832}">
      <dgm:prSet/>
      <dgm:spPr/>
      <dgm:t>
        <a:bodyPr/>
        <a:lstStyle/>
        <a:p>
          <a:endParaRPr lang="en-US"/>
        </a:p>
      </dgm:t>
    </dgm:pt>
    <dgm:pt modelId="{08096AA8-521B-4874-9B01-A52451DDF513}" type="sibTrans" cxnId="{9A951886-A65D-420A-83C2-C16291A63832}">
      <dgm:prSet/>
      <dgm:spPr/>
      <dgm:t>
        <a:bodyPr/>
        <a:lstStyle/>
        <a:p>
          <a:endParaRPr lang="en-US"/>
        </a:p>
      </dgm:t>
    </dgm:pt>
    <dgm:pt modelId="{B1B4E8FA-077D-4CE6-9FEA-515CE3FB4BE5}">
      <dgm:prSet/>
      <dgm:spPr>
        <a:solidFill>
          <a:srgbClr val="E8D2AE"/>
        </a:solidFill>
      </dgm:spPr>
      <dgm:t>
        <a:bodyPr/>
        <a:lstStyle/>
        <a:p>
          <a:pPr rtl="1"/>
          <a:r>
            <a:rPr lang="ur-PK" dirty="0" smtClean="0">
              <a:latin typeface="Jameel Noori Nastaleeq" pitchFamily="2" charset="-78"/>
              <a:cs typeface="Jameel Noori Nastaleeq" pitchFamily="2" charset="-78"/>
            </a:rPr>
            <a:t>نبی ﷺکا مقصد صلح نہیں غلبہ ٔ دین ہے </a:t>
          </a:r>
          <a:endParaRPr lang="ur-PK" dirty="0">
            <a:latin typeface="Jameel Noori Nastaleeq" pitchFamily="2" charset="-78"/>
            <a:cs typeface="Jameel Noori Nastaleeq" pitchFamily="2" charset="-78"/>
          </a:endParaRPr>
        </a:p>
      </dgm:t>
    </dgm:pt>
    <dgm:pt modelId="{6A40C414-D58F-4E2E-8562-F9F71C23923D}" type="parTrans" cxnId="{12E9AD34-A65A-4918-B09B-44707161B9A1}">
      <dgm:prSet/>
      <dgm:spPr/>
      <dgm:t>
        <a:bodyPr/>
        <a:lstStyle/>
        <a:p>
          <a:endParaRPr lang="en-US"/>
        </a:p>
      </dgm:t>
    </dgm:pt>
    <dgm:pt modelId="{7FBA2D0D-94B2-47BD-98AF-71C69F4F8BD1}" type="sibTrans" cxnId="{12E9AD34-A65A-4918-B09B-44707161B9A1}">
      <dgm:prSet/>
      <dgm:spPr/>
      <dgm:t>
        <a:bodyPr/>
        <a:lstStyle/>
        <a:p>
          <a:endParaRPr lang="en-US"/>
        </a:p>
      </dgm:t>
    </dgm:pt>
    <dgm:pt modelId="{DCF273E9-1D42-4319-AF95-36D4737F67C0}" type="pres">
      <dgm:prSet presAssocID="{5D9CE442-ECF8-4911-BEDC-87DE27DA2B82}" presName="Name0" presStyleCnt="0">
        <dgm:presLayoutVars>
          <dgm:dir val="rev"/>
          <dgm:animLvl val="lvl"/>
          <dgm:resizeHandles val="exact"/>
        </dgm:presLayoutVars>
      </dgm:prSet>
      <dgm:spPr/>
      <dgm:t>
        <a:bodyPr/>
        <a:lstStyle/>
        <a:p>
          <a:endParaRPr lang="en-US"/>
        </a:p>
      </dgm:t>
    </dgm:pt>
    <dgm:pt modelId="{09F8827D-9A8F-41EA-8EA2-8A5E211AF43D}" type="pres">
      <dgm:prSet presAssocID="{828DFB8B-ECDA-4E26-A6FE-05F762A8A593}" presName="linNode" presStyleCnt="0"/>
      <dgm:spPr/>
      <dgm:t>
        <a:bodyPr/>
        <a:lstStyle/>
        <a:p>
          <a:endParaRPr lang="en-US"/>
        </a:p>
      </dgm:t>
    </dgm:pt>
    <dgm:pt modelId="{94D988AC-9A41-4C9B-861B-6663F85DE037}" type="pres">
      <dgm:prSet presAssocID="{828DFB8B-ECDA-4E26-A6FE-05F762A8A593}" presName="parentText" presStyleLbl="node1" presStyleIdx="0" presStyleCnt="5">
        <dgm:presLayoutVars>
          <dgm:chMax val="1"/>
          <dgm:bulletEnabled val="1"/>
        </dgm:presLayoutVars>
      </dgm:prSet>
      <dgm:spPr/>
      <dgm:t>
        <a:bodyPr/>
        <a:lstStyle/>
        <a:p>
          <a:endParaRPr lang="en-US"/>
        </a:p>
      </dgm:t>
    </dgm:pt>
    <dgm:pt modelId="{861D7A54-ED93-4610-B348-52B7DEFC09DD}" type="pres">
      <dgm:prSet presAssocID="{828DFB8B-ECDA-4E26-A6FE-05F762A8A593}" presName="descendantText" presStyleLbl="alignAccFollowNode1" presStyleIdx="0" presStyleCnt="5">
        <dgm:presLayoutVars>
          <dgm:bulletEnabled val="1"/>
        </dgm:presLayoutVars>
      </dgm:prSet>
      <dgm:spPr/>
      <dgm:t>
        <a:bodyPr/>
        <a:lstStyle/>
        <a:p>
          <a:endParaRPr lang="en-US"/>
        </a:p>
      </dgm:t>
    </dgm:pt>
    <dgm:pt modelId="{8D3A6C8C-1A1C-4CD7-B844-CFFD35278FD6}" type="pres">
      <dgm:prSet presAssocID="{967939DC-1391-4917-883E-5FFB8E6C013C}" presName="sp" presStyleCnt="0"/>
      <dgm:spPr/>
      <dgm:t>
        <a:bodyPr/>
        <a:lstStyle/>
        <a:p>
          <a:endParaRPr lang="en-US"/>
        </a:p>
      </dgm:t>
    </dgm:pt>
    <dgm:pt modelId="{D6D2C7AF-CF35-43C5-B110-DD550D3F63A6}" type="pres">
      <dgm:prSet presAssocID="{CAD61C53-BD8B-40A9-AC64-A21ABFC9037A}" presName="linNode" presStyleCnt="0"/>
      <dgm:spPr/>
      <dgm:t>
        <a:bodyPr/>
        <a:lstStyle/>
        <a:p>
          <a:endParaRPr lang="en-US"/>
        </a:p>
      </dgm:t>
    </dgm:pt>
    <dgm:pt modelId="{7E54D9E5-8C9A-4AF3-B5EF-566298C2E16A}" type="pres">
      <dgm:prSet presAssocID="{CAD61C53-BD8B-40A9-AC64-A21ABFC9037A}" presName="parentText" presStyleLbl="node1" presStyleIdx="1" presStyleCnt="5">
        <dgm:presLayoutVars>
          <dgm:chMax val="1"/>
          <dgm:bulletEnabled val="1"/>
        </dgm:presLayoutVars>
      </dgm:prSet>
      <dgm:spPr/>
      <dgm:t>
        <a:bodyPr/>
        <a:lstStyle/>
        <a:p>
          <a:endParaRPr lang="en-US"/>
        </a:p>
      </dgm:t>
    </dgm:pt>
    <dgm:pt modelId="{8D1D77BC-FFC8-48C8-A77A-7046657E883E}" type="pres">
      <dgm:prSet presAssocID="{CAD61C53-BD8B-40A9-AC64-A21ABFC9037A}" presName="descendantText" presStyleLbl="alignAccFollowNode1" presStyleIdx="1" presStyleCnt="5">
        <dgm:presLayoutVars>
          <dgm:bulletEnabled val="1"/>
        </dgm:presLayoutVars>
      </dgm:prSet>
      <dgm:spPr/>
      <dgm:t>
        <a:bodyPr/>
        <a:lstStyle/>
        <a:p>
          <a:endParaRPr lang="en-US"/>
        </a:p>
      </dgm:t>
    </dgm:pt>
    <dgm:pt modelId="{9D4BF700-9119-4854-841A-7A992775D534}" type="pres">
      <dgm:prSet presAssocID="{F40DA7D6-0CFC-4F2D-82B2-5256BE34EB08}" presName="sp" presStyleCnt="0"/>
      <dgm:spPr/>
      <dgm:t>
        <a:bodyPr/>
        <a:lstStyle/>
        <a:p>
          <a:endParaRPr lang="en-US"/>
        </a:p>
      </dgm:t>
    </dgm:pt>
    <dgm:pt modelId="{1582E1DE-5B06-4D68-9BB5-01F0ADD2A040}" type="pres">
      <dgm:prSet presAssocID="{398E6D22-E243-41CF-98CD-487FEC708EE2}" presName="linNode" presStyleCnt="0"/>
      <dgm:spPr/>
      <dgm:t>
        <a:bodyPr/>
        <a:lstStyle/>
        <a:p>
          <a:endParaRPr lang="en-US"/>
        </a:p>
      </dgm:t>
    </dgm:pt>
    <dgm:pt modelId="{FD9F04C1-BB80-4679-AC3C-95A771FD9521}" type="pres">
      <dgm:prSet presAssocID="{398E6D22-E243-41CF-98CD-487FEC708EE2}" presName="parentText" presStyleLbl="node1" presStyleIdx="2" presStyleCnt="5">
        <dgm:presLayoutVars>
          <dgm:chMax val="1"/>
          <dgm:bulletEnabled val="1"/>
        </dgm:presLayoutVars>
      </dgm:prSet>
      <dgm:spPr/>
      <dgm:t>
        <a:bodyPr/>
        <a:lstStyle/>
        <a:p>
          <a:endParaRPr lang="en-US"/>
        </a:p>
      </dgm:t>
    </dgm:pt>
    <dgm:pt modelId="{25A135FE-FEC0-4BAB-8CCE-82FC4B0F8E40}" type="pres">
      <dgm:prSet presAssocID="{398E6D22-E243-41CF-98CD-487FEC708EE2}" presName="descendantText" presStyleLbl="alignAccFollowNode1" presStyleIdx="2" presStyleCnt="5">
        <dgm:presLayoutVars>
          <dgm:bulletEnabled val="1"/>
        </dgm:presLayoutVars>
      </dgm:prSet>
      <dgm:spPr/>
      <dgm:t>
        <a:bodyPr/>
        <a:lstStyle/>
        <a:p>
          <a:endParaRPr lang="en-US"/>
        </a:p>
      </dgm:t>
    </dgm:pt>
    <dgm:pt modelId="{26634910-305C-43B9-9BDA-B453DCD87A62}" type="pres">
      <dgm:prSet presAssocID="{E9EB8C7F-E181-4227-AE3C-DF5D58CC90E6}" presName="sp" presStyleCnt="0"/>
      <dgm:spPr/>
    </dgm:pt>
    <dgm:pt modelId="{42A0E950-6C66-4EA4-9024-18993B51F830}" type="pres">
      <dgm:prSet presAssocID="{71E7A13A-B883-49DE-BBED-2AD6C1C895BB}" presName="linNode" presStyleCnt="0"/>
      <dgm:spPr/>
    </dgm:pt>
    <dgm:pt modelId="{B3DEDF46-CA66-4735-811D-C4D59BD843CA}" type="pres">
      <dgm:prSet presAssocID="{71E7A13A-B883-49DE-BBED-2AD6C1C895BB}" presName="parentText" presStyleLbl="node1" presStyleIdx="3" presStyleCnt="5">
        <dgm:presLayoutVars>
          <dgm:chMax val="1"/>
          <dgm:bulletEnabled val="1"/>
        </dgm:presLayoutVars>
      </dgm:prSet>
      <dgm:spPr/>
      <dgm:t>
        <a:bodyPr/>
        <a:lstStyle/>
        <a:p>
          <a:endParaRPr lang="en-US"/>
        </a:p>
      </dgm:t>
    </dgm:pt>
    <dgm:pt modelId="{F97A59E5-2427-4C04-A0F4-2429BFCE66A8}" type="pres">
      <dgm:prSet presAssocID="{71E7A13A-B883-49DE-BBED-2AD6C1C895BB}" presName="descendantText" presStyleLbl="alignAccFollowNode1" presStyleIdx="3" presStyleCnt="5">
        <dgm:presLayoutVars>
          <dgm:bulletEnabled val="1"/>
        </dgm:presLayoutVars>
      </dgm:prSet>
      <dgm:spPr/>
      <dgm:t>
        <a:bodyPr/>
        <a:lstStyle/>
        <a:p>
          <a:endParaRPr lang="en-US"/>
        </a:p>
      </dgm:t>
    </dgm:pt>
    <dgm:pt modelId="{2FFA637D-3C8B-4017-8BEB-3CEA622E547A}" type="pres">
      <dgm:prSet presAssocID="{9607E31A-7BB4-4144-9994-634C11AAC8D1}" presName="sp" presStyleCnt="0"/>
      <dgm:spPr/>
    </dgm:pt>
    <dgm:pt modelId="{A4190854-93B2-4AA3-B1BB-5692E7837EB1}" type="pres">
      <dgm:prSet presAssocID="{C7E2EE44-E8BB-4A2B-8066-804E62A1F5AF}" presName="linNode" presStyleCnt="0"/>
      <dgm:spPr/>
    </dgm:pt>
    <dgm:pt modelId="{7E72AF25-DD29-476A-A1DF-DE32EFBB4203}" type="pres">
      <dgm:prSet presAssocID="{C7E2EE44-E8BB-4A2B-8066-804E62A1F5AF}" presName="parentText" presStyleLbl="node1" presStyleIdx="4" presStyleCnt="5">
        <dgm:presLayoutVars>
          <dgm:chMax val="1"/>
          <dgm:bulletEnabled val="1"/>
        </dgm:presLayoutVars>
      </dgm:prSet>
      <dgm:spPr/>
      <dgm:t>
        <a:bodyPr/>
        <a:lstStyle/>
        <a:p>
          <a:endParaRPr lang="en-US"/>
        </a:p>
      </dgm:t>
    </dgm:pt>
    <dgm:pt modelId="{D0BCAE4D-4D97-4CEB-9833-C9CF589309F8}" type="pres">
      <dgm:prSet presAssocID="{C7E2EE44-E8BB-4A2B-8066-804E62A1F5AF}" presName="descendantText" presStyleLbl="alignAccFollowNode1" presStyleIdx="4" presStyleCnt="5">
        <dgm:presLayoutVars>
          <dgm:bulletEnabled val="1"/>
        </dgm:presLayoutVars>
      </dgm:prSet>
      <dgm:spPr/>
      <dgm:t>
        <a:bodyPr/>
        <a:lstStyle/>
        <a:p>
          <a:endParaRPr lang="en-US"/>
        </a:p>
      </dgm:t>
    </dgm:pt>
  </dgm:ptLst>
  <dgm:cxnLst>
    <dgm:cxn modelId="{149B76F9-9238-4138-9D2F-CBFBD23B527D}" srcId="{5D9CE442-ECF8-4911-BEDC-87DE27DA2B82}" destId="{828DFB8B-ECDA-4E26-A6FE-05F762A8A593}" srcOrd="0" destOrd="0" parTransId="{3F0FAB7A-6BB4-41E3-A592-04575D1B8ADB}" sibTransId="{967939DC-1391-4917-883E-5FFB8E6C013C}"/>
    <dgm:cxn modelId="{90C44624-1953-4E81-A2C0-DD34F1B48870}" type="presOf" srcId="{C7E2EE44-E8BB-4A2B-8066-804E62A1F5AF}" destId="{7E72AF25-DD29-476A-A1DF-DE32EFBB4203}" srcOrd="0" destOrd="0" presId="urn:microsoft.com/office/officeart/2005/8/layout/vList5"/>
    <dgm:cxn modelId="{D7EFA10E-07D3-4E15-8D64-E8F08589EE35}" type="presOf" srcId="{008A3FBA-4D58-407F-ADCE-44BAB50EA37F}" destId="{25A135FE-FEC0-4BAB-8CCE-82FC4B0F8E40}" srcOrd="0" destOrd="0" presId="urn:microsoft.com/office/officeart/2005/8/layout/vList5"/>
    <dgm:cxn modelId="{B0EA0FA1-8619-4E7A-923A-1B711C37E456}" type="presOf" srcId="{CAD61C53-BD8B-40A9-AC64-A21ABFC9037A}" destId="{7E54D9E5-8C9A-4AF3-B5EF-566298C2E16A}" srcOrd="0" destOrd="0" presId="urn:microsoft.com/office/officeart/2005/8/layout/vList5"/>
    <dgm:cxn modelId="{9A951886-A65D-420A-83C2-C16291A63832}" srcId="{5D9CE442-ECF8-4911-BEDC-87DE27DA2B82}" destId="{C7E2EE44-E8BB-4A2B-8066-804E62A1F5AF}" srcOrd="4" destOrd="0" parTransId="{C69F4FBD-2116-4401-93EE-3A218800D79A}" sibTransId="{08096AA8-521B-4874-9B01-A52451DDF513}"/>
    <dgm:cxn modelId="{6BD8F6C2-3EE1-4F3F-A3C2-847371F64B0A}" type="presOf" srcId="{5D9CE442-ECF8-4911-BEDC-87DE27DA2B82}" destId="{DCF273E9-1D42-4319-AF95-36D4737F67C0}" srcOrd="0" destOrd="0" presId="urn:microsoft.com/office/officeart/2005/8/layout/vList5"/>
    <dgm:cxn modelId="{F10A588D-6433-414D-BA70-1103945D7209}" srcId="{CAD61C53-BD8B-40A9-AC64-A21ABFC9037A}" destId="{99D8666A-3006-4B79-B961-E77F2D7001E2}" srcOrd="0" destOrd="0" parTransId="{999F91EB-5397-4363-ACFA-CA1388E96DEB}" sibTransId="{4FA0D611-8D73-4419-ADAF-C1A1E07C5A4D}"/>
    <dgm:cxn modelId="{0E41C500-B485-4DE8-B779-F9D73187D200}" type="presOf" srcId="{10334955-A6D2-412C-B7D7-28DB167D4421}" destId="{F97A59E5-2427-4C04-A0F4-2429BFCE66A8}" srcOrd="0" destOrd="0" presId="urn:microsoft.com/office/officeart/2005/8/layout/vList5"/>
    <dgm:cxn modelId="{A31DFD4C-B315-40AD-9EE6-A1FBB669AED8}" type="presOf" srcId="{B1B4E8FA-077D-4CE6-9FEA-515CE3FB4BE5}" destId="{D0BCAE4D-4D97-4CEB-9833-C9CF589309F8}" srcOrd="0" destOrd="0" presId="urn:microsoft.com/office/officeart/2005/8/layout/vList5"/>
    <dgm:cxn modelId="{50144E59-E8D5-4EC4-B0D4-76DF58CDA48B}" srcId="{71E7A13A-B883-49DE-BBED-2AD6C1C895BB}" destId="{10334955-A6D2-412C-B7D7-28DB167D4421}" srcOrd="0" destOrd="0" parTransId="{751B3582-3F13-47DC-B453-27CB45D3149B}" sibTransId="{7A84F868-91A4-494B-916B-D39A18DF9E50}"/>
    <dgm:cxn modelId="{18276758-FF2E-4BC3-A55B-1F19FD231274}" type="presOf" srcId="{810B18FE-F356-4D3C-A558-BDA960B5DFD5}" destId="{861D7A54-ED93-4610-B348-52B7DEFC09DD}" srcOrd="0" destOrd="0" presId="urn:microsoft.com/office/officeart/2005/8/layout/vList5"/>
    <dgm:cxn modelId="{12E9AD34-A65A-4918-B09B-44707161B9A1}" srcId="{C7E2EE44-E8BB-4A2B-8066-804E62A1F5AF}" destId="{B1B4E8FA-077D-4CE6-9FEA-515CE3FB4BE5}" srcOrd="0" destOrd="0" parTransId="{6A40C414-D58F-4E2E-8562-F9F71C23923D}" sibTransId="{7FBA2D0D-94B2-47BD-98AF-71C69F4F8BD1}"/>
    <dgm:cxn modelId="{D9966CAA-2C4E-4122-AD95-4B38E1787DA5}" type="presOf" srcId="{71E7A13A-B883-49DE-BBED-2AD6C1C895BB}" destId="{B3DEDF46-CA66-4735-811D-C4D59BD843CA}" srcOrd="0" destOrd="0" presId="urn:microsoft.com/office/officeart/2005/8/layout/vList5"/>
    <dgm:cxn modelId="{4F0C30BB-DA3C-4276-8AAF-F6F48FBDF5AC}" srcId="{398E6D22-E243-41CF-98CD-487FEC708EE2}" destId="{008A3FBA-4D58-407F-ADCE-44BAB50EA37F}" srcOrd="0" destOrd="0" parTransId="{F38B9062-78B3-4504-8094-21E54C768929}" sibTransId="{DBC8C768-EDCF-407B-9C19-1845D6C74907}"/>
    <dgm:cxn modelId="{BF710C87-E8D9-409B-BCE2-85E1E4A3DF1D}" type="presOf" srcId="{398E6D22-E243-41CF-98CD-487FEC708EE2}" destId="{FD9F04C1-BB80-4679-AC3C-95A771FD9521}" srcOrd="0" destOrd="0" presId="urn:microsoft.com/office/officeart/2005/8/layout/vList5"/>
    <dgm:cxn modelId="{6A6BD666-47EE-45ED-89F9-F88E4A7F1E35}" srcId="{5D9CE442-ECF8-4911-BEDC-87DE27DA2B82}" destId="{71E7A13A-B883-49DE-BBED-2AD6C1C895BB}" srcOrd="3" destOrd="0" parTransId="{F8A77AD2-36C6-4E3B-AAC0-01AF2CA18459}" sibTransId="{9607E31A-7BB4-4144-9994-634C11AAC8D1}"/>
    <dgm:cxn modelId="{9248D1D3-DF4E-4539-A15F-37632F2A0463}" srcId="{828DFB8B-ECDA-4E26-A6FE-05F762A8A593}" destId="{810B18FE-F356-4D3C-A558-BDA960B5DFD5}" srcOrd="0" destOrd="0" parTransId="{2FB92012-3E37-4D23-B992-C8AFA31B6BAD}" sibTransId="{5B103947-A1D7-48E7-95DE-28D31E6B35E1}"/>
    <dgm:cxn modelId="{71A97B4E-11F8-4B3E-B6B1-0C947F5DB36A}" srcId="{5D9CE442-ECF8-4911-BEDC-87DE27DA2B82}" destId="{CAD61C53-BD8B-40A9-AC64-A21ABFC9037A}" srcOrd="1" destOrd="0" parTransId="{53A9BF04-D863-4BFC-8A64-664B5C93C3A9}" sibTransId="{F40DA7D6-0CFC-4F2D-82B2-5256BE34EB08}"/>
    <dgm:cxn modelId="{6664727B-D42A-4E32-B1F5-787BC7896AD5}" type="presOf" srcId="{828DFB8B-ECDA-4E26-A6FE-05F762A8A593}" destId="{94D988AC-9A41-4C9B-861B-6663F85DE037}" srcOrd="0" destOrd="0" presId="urn:microsoft.com/office/officeart/2005/8/layout/vList5"/>
    <dgm:cxn modelId="{9EE48C45-C6DE-4DA0-8934-0D4C474EF899}" type="presOf" srcId="{99D8666A-3006-4B79-B961-E77F2D7001E2}" destId="{8D1D77BC-FFC8-48C8-A77A-7046657E883E}" srcOrd="0" destOrd="0" presId="urn:microsoft.com/office/officeart/2005/8/layout/vList5"/>
    <dgm:cxn modelId="{1BE30D6A-076E-4B9A-B61D-C13AEF82A550}" srcId="{5D9CE442-ECF8-4911-BEDC-87DE27DA2B82}" destId="{398E6D22-E243-41CF-98CD-487FEC708EE2}" srcOrd="2" destOrd="0" parTransId="{60203913-95B8-44A4-A97E-3787B9EF5344}" sibTransId="{E9EB8C7F-E181-4227-AE3C-DF5D58CC90E6}"/>
    <dgm:cxn modelId="{58FF841D-3392-4542-84D8-2BBFC7D948E1}" type="presParOf" srcId="{DCF273E9-1D42-4319-AF95-36D4737F67C0}" destId="{09F8827D-9A8F-41EA-8EA2-8A5E211AF43D}" srcOrd="0" destOrd="0" presId="urn:microsoft.com/office/officeart/2005/8/layout/vList5"/>
    <dgm:cxn modelId="{1CF812D4-138F-4990-AD04-2EDE46CD226A}" type="presParOf" srcId="{09F8827D-9A8F-41EA-8EA2-8A5E211AF43D}" destId="{94D988AC-9A41-4C9B-861B-6663F85DE037}" srcOrd="0" destOrd="0" presId="urn:microsoft.com/office/officeart/2005/8/layout/vList5"/>
    <dgm:cxn modelId="{3B7CEDF0-AB40-4C54-BBFE-88238386A967}" type="presParOf" srcId="{09F8827D-9A8F-41EA-8EA2-8A5E211AF43D}" destId="{861D7A54-ED93-4610-B348-52B7DEFC09DD}" srcOrd="1" destOrd="0" presId="urn:microsoft.com/office/officeart/2005/8/layout/vList5"/>
    <dgm:cxn modelId="{064FD61E-6F21-4D58-B7EE-A86031A9BB22}" type="presParOf" srcId="{DCF273E9-1D42-4319-AF95-36D4737F67C0}" destId="{8D3A6C8C-1A1C-4CD7-B844-CFFD35278FD6}" srcOrd="1" destOrd="0" presId="urn:microsoft.com/office/officeart/2005/8/layout/vList5"/>
    <dgm:cxn modelId="{C54DCCB7-3776-485D-A48B-751CEC1B293C}" type="presParOf" srcId="{DCF273E9-1D42-4319-AF95-36D4737F67C0}" destId="{D6D2C7AF-CF35-43C5-B110-DD550D3F63A6}" srcOrd="2" destOrd="0" presId="urn:microsoft.com/office/officeart/2005/8/layout/vList5"/>
    <dgm:cxn modelId="{9E1093A5-6198-4575-8688-D3C97B6FF79A}" type="presParOf" srcId="{D6D2C7AF-CF35-43C5-B110-DD550D3F63A6}" destId="{7E54D9E5-8C9A-4AF3-B5EF-566298C2E16A}" srcOrd="0" destOrd="0" presId="urn:microsoft.com/office/officeart/2005/8/layout/vList5"/>
    <dgm:cxn modelId="{5530E2E7-8810-4381-864E-1C6B53F9D3CE}" type="presParOf" srcId="{D6D2C7AF-CF35-43C5-B110-DD550D3F63A6}" destId="{8D1D77BC-FFC8-48C8-A77A-7046657E883E}" srcOrd="1" destOrd="0" presId="urn:microsoft.com/office/officeart/2005/8/layout/vList5"/>
    <dgm:cxn modelId="{B61A8CF9-D14C-455C-9365-45B16E3C167E}" type="presParOf" srcId="{DCF273E9-1D42-4319-AF95-36D4737F67C0}" destId="{9D4BF700-9119-4854-841A-7A992775D534}" srcOrd="3" destOrd="0" presId="urn:microsoft.com/office/officeart/2005/8/layout/vList5"/>
    <dgm:cxn modelId="{D053A127-F5A3-421D-AB9C-31F483266399}" type="presParOf" srcId="{DCF273E9-1D42-4319-AF95-36D4737F67C0}" destId="{1582E1DE-5B06-4D68-9BB5-01F0ADD2A040}" srcOrd="4" destOrd="0" presId="urn:microsoft.com/office/officeart/2005/8/layout/vList5"/>
    <dgm:cxn modelId="{4400C24E-2231-4476-BC36-6BAD078F4FDB}" type="presParOf" srcId="{1582E1DE-5B06-4D68-9BB5-01F0ADD2A040}" destId="{FD9F04C1-BB80-4679-AC3C-95A771FD9521}" srcOrd="0" destOrd="0" presId="urn:microsoft.com/office/officeart/2005/8/layout/vList5"/>
    <dgm:cxn modelId="{9929B2C6-DAC0-464B-80A6-E06A1C310B67}" type="presParOf" srcId="{1582E1DE-5B06-4D68-9BB5-01F0ADD2A040}" destId="{25A135FE-FEC0-4BAB-8CCE-82FC4B0F8E40}" srcOrd="1" destOrd="0" presId="urn:microsoft.com/office/officeart/2005/8/layout/vList5"/>
    <dgm:cxn modelId="{AB916365-BC7D-4FB1-9433-0C9E90E6B178}" type="presParOf" srcId="{DCF273E9-1D42-4319-AF95-36D4737F67C0}" destId="{26634910-305C-43B9-9BDA-B453DCD87A62}" srcOrd="5" destOrd="0" presId="urn:microsoft.com/office/officeart/2005/8/layout/vList5"/>
    <dgm:cxn modelId="{8EAA47EC-936C-410A-9FA2-26EBDDA6694B}" type="presParOf" srcId="{DCF273E9-1D42-4319-AF95-36D4737F67C0}" destId="{42A0E950-6C66-4EA4-9024-18993B51F830}" srcOrd="6" destOrd="0" presId="urn:microsoft.com/office/officeart/2005/8/layout/vList5"/>
    <dgm:cxn modelId="{2365D823-4DFA-4096-A91F-64179CBFAB38}" type="presParOf" srcId="{42A0E950-6C66-4EA4-9024-18993B51F830}" destId="{B3DEDF46-CA66-4735-811D-C4D59BD843CA}" srcOrd="0" destOrd="0" presId="urn:microsoft.com/office/officeart/2005/8/layout/vList5"/>
    <dgm:cxn modelId="{99935B17-AF61-4808-A4AB-2811E55C653C}" type="presParOf" srcId="{42A0E950-6C66-4EA4-9024-18993B51F830}" destId="{F97A59E5-2427-4C04-A0F4-2429BFCE66A8}" srcOrd="1" destOrd="0" presId="urn:microsoft.com/office/officeart/2005/8/layout/vList5"/>
    <dgm:cxn modelId="{5F3F98B8-DC47-4894-B40D-62A30608D154}" type="presParOf" srcId="{DCF273E9-1D42-4319-AF95-36D4737F67C0}" destId="{2FFA637D-3C8B-4017-8BEB-3CEA622E547A}" srcOrd="7" destOrd="0" presId="urn:microsoft.com/office/officeart/2005/8/layout/vList5"/>
    <dgm:cxn modelId="{DDD0CFFE-650E-4527-9726-22D5493D953D}" type="presParOf" srcId="{DCF273E9-1D42-4319-AF95-36D4737F67C0}" destId="{A4190854-93B2-4AA3-B1BB-5692E7837EB1}" srcOrd="8" destOrd="0" presId="urn:microsoft.com/office/officeart/2005/8/layout/vList5"/>
    <dgm:cxn modelId="{225C9E08-19D4-438A-9D49-9145CE1D8AC6}" type="presParOf" srcId="{A4190854-93B2-4AA3-B1BB-5692E7837EB1}" destId="{7E72AF25-DD29-476A-A1DF-DE32EFBB4203}" srcOrd="0" destOrd="0" presId="urn:microsoft.com/office/officeart/2005/8/layout/vList5"/>
    <dgm:cxn modelId="{E62BBA13-A1F2-49BB-A3CC-2CF69923EC52}" type="presParOf" srcId="{A4190854-93B2-4AA3-B1BB-5692E7837EB1}" destId="{D0BCAE4D-4D97-4CEB-9833-C9CF589309F8}"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5D9CE442-ECF8-4911-BEDC-87DE27DA2B82}" type="doc">
      <dgm:prSet loTypeId="urn:microsoft.com/office/officeart/2005/8/layout/vList5" loCatId="list" qsTypeId="urn:microsoft.com/office/officeart/2005/8/quickstyle/simple5" qsCatId="simple" csTypeId="urn:microsoft.com/office/officeart/2005/8/colors/colorful5" csCatId="colorful" phldr="1"/>
      <dgm:spPr/>
      <dgm:t>
        <a:bodyPr/>
        <a:lstStyle/>
        <a:p>
          <a:endParaRPr lang="en-US"/>
        </a:p>
      </dgm:t>
    </dgm:pt>
    <dgm:pt modelId="{828DFB8B-ECDA-4E26-A6FE-05F762A8A593}">
      <dgm:prSet phldrT="[Tex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آیت 29</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F0FAB7A-6BB4-41E3-A592-04575D1B8ADB}" type="parTrans" cxnId="{149B76F9-9238-4138-9D2F-CBFBD23B527D}">
      <dgm:prSet/>
      <dgm:spPr/>
      <dgm:t>
        <a:bodyPr/>
        <a:lstStyle/>
        <a:p>
          <a:endParaRPr lang="en-US">
            <a:latin typeface="Jameel Noori Nastaleeq" pitchFamily="2" charset="-78"/>
            <a:cs typeface="Jameel Noori Nastaleeq" pitchFamily="2" charset="-78"/>
          </a:endParaRPr>
        </a:p>
      </dgm:t>
    </dgm:pt>
    <dgm:pt modelId="{967939DC-1391-4917-883E-5FFB8E6C013C}" type="sibTrans" cxnId="{149B76F9-9238-4138-9D2F-CBFBD23B527D}">
      <dgm:prSet/>
      <dgm:spPr/>
      <dgm:t>
        <a:bodyPr/>
        <a:lstStyle/>
        <a:p>
          <a:endParaRPr lang="en-US">
            <a:latin typeface="Jameel Noori Nastaleeq" pitchFamily="2" charset="-78"/>
            <a:cs typeface="Jameel Noori Nastaleeq" pitchFamily="2" charset="-78"/>
          </a:endParaRPr>
        </a:p>
      </dgm:t>
    </dgm:pt>
    <dgm:pt modelId="{810B18FE-F356-4D3C-A558-BDA960B5DFD5}">
      <dgm:prSet phldrT="[Text]"/>
      <dgm:spPr>
        <a:solidFill>
          <a:srgbClr val="E8D2AE"/>
        </a:solidFill>
      </dgm:spPr>
      <dgm:t>
        <a:bodyPr/>
        <a:lstStyle/>
        <a:p>
          <a:pPr rtl="1"/>
          <a:r>
            <a:rPr lang="ur-PK" dirty="0" smtClean="0">
              <a:latin typeface="Jameel Noori Nastaleeq" pitchFamily="2" charset="-78"/>
              <a:cs typeface="Jameel Noori Nastaleeq" pitchFamily="2" charset="-78"/>
            </a:rPr>
            <a:t>اللہ تعالیٰ کے محبوب بندوں کے اوصاف </a:t>
          </a:r>
          <a:endParaRPr lang="en-US" dirty="0">
            <a:latin typeface="Jameel Noori Nastaleeq" pitchFamily="2" charset="-78"/>
            <a:cs typeface="Jameel Noori Nastaleeq" pitchFamily="2" charset="-78"/>
          </a:endParaRPr>
        </a:p>
      </dgm:t>
    </dgm:pt>
    <dgm:pt modelId="{2FB92012-3E37-4D23-B992-C8AFA31B6BAD}" type="parTrans" cxnId="{9248D1D3-DF4E-4539-A15F-37632F2A0463}">
      <dgm:prSet/>
      <dgm:spPr/>
      <dgm:t>
        <a:bodyPr/>
        <a:lstStyle/>
        <a:p>
          <a:endParaRPr lang="en-US">
            <a:latin typeface="Jameel Noori Nastaleeq" pitchFamily="2" charset="-78"/>
            <a:cs typeface="Jameel Noori Nastaleeq" pitchFamily="2" charset="-78"/>
          </a:endParaRPr>
        </a:p>
      </dgm:t>
    </dgm:pt>
    <dgm:pt modelId="{5B103947-A1D7-48E7-95DE-28D31E6B35E1}" type="sibTrans" cxnId="{9248D1D3-DF4E-4539-A15F-37632F2A0463}">
      <dgm:prSet/>
      <dgm:spPr/>
      <dgm:t>
        <a:bodyPr/>
        <a:lstStyle/>
        <a:p>
          <a:endParaRPr lang="en-US">
            <a:latin typeface="Jameel Noori Nastaleeq" pitchFamily="2" charset="-78"/>
            <a:cs typeface="Jameel Noori Nastaleeq" pitchFamily="2" charset="-78"/>
          </a:endParaRPr>
        </a:p>
      </dgm:t>
    </dgm:pt>
    <dgm:pt modelId="{DCF273E9-1D42-4319-AF95-36D4737F67C0}" type="pres">
      <dgm:prSet presAssocID="{5D9CE442-ECF8-4911-BEDC-87DE27DA2B82}" presName="Name0" presStyleCnt="0">
        <dgm:presLayoutVars>
          <dgm:dir val="rev"/>
          <dgm:animLvl val="lvl"/>
          <dgm:resizeHandles val="exact"/>
        </dgm:presLayoutVars>
      </dgm:prSet>
      <dgm:spPr/>
      <dgm:t>
        <a:bodyPr/>
        <a:lstStyle/>
        <a:p>
          <a:endParaRPr lang="en-US"/>
        </a:p>
      </dgm:t>
    </dgm:pt>
    <dgm:pt modelId="{09F8827D-9A8F-41EA-8EA2-8A5E211AF43D}" type="pres">
      <dgm:prSet presAssocID="{828DFB8B-ECDA-4E26-A6FE-05F762A8A593}" presName="linNode" presStyleCnt="0"/>
      <dgm:spPr/>
      <dgm:t>
        <a:bodyPr/>
        <a:lstStyle/>
        <a:p>
          <a:endParaRPr lang="en-US"/>
        </a:p>
      </dgm:t>
    </dgm:pt>
    <dgm:pt modelId="{94D988AC-9A41-4C9B-861B-6663F85DE037}" type="pres">
      <dgm:prSet presAssocID="{828DFB8B-ECDA-4E26-A6FE-05F762A8A593}" presName="parentText" presStyleLbl="node1" presStyleIdx="0" presStyleCnt="1">
        <dgm:presLayoutVars>
          <dgm:chMax val="1"/>
          <dgm:bulletEnabled val="1"/>
        </dgm:presLayoutVars>
      </dgm:prSet>
      <dgm:spPr/>
      <dgm:t>
        <a:bodyPr/>
        <a:lstStyle/>
        <a:p>
          <a:endParaRPr lang="en-US"/>
        </a:p>
      </dgm:t>
    </dgm:pt>
    <dgm:pt modelId="{861D7A54-ED93-4610-B348-52B7DEFC09DD}" type="pres">
      <dgm:prSet presAssocID="{828DFB8B-ECDA-4E26-A6FE-05F762A8A593}" presName="descendantText" presStyleLbl="alignAccFollowNode1" presStyleIdx="0" presStyleCnt="1">
        <dgm:presLayoutVars>
          <dgm:bulletEnabled val="1"/>
        </dgm:presLayoutVars>
      </dgm:prSet>
      <dgm:spPr/>
      <dgm:t>
        <a:bodyPr/>
        <a:lstStyle/>
        <a:p>
          <a:endParaRPr lang="en-US"/>
        </a:p>
      </dgm:t>
    </dgm:pt>
  </dgm:ptLst>
  <dgm:cxnLst>
    <dgm:cxn modelId="{9248D1D3-DF4E-4539-A15F-37632F2A0463}" srcId="{828DFB8B-ECDA-4E26-A6FE-05F762A8A593}" destId="{810B18FE-F356-4D3C-A558-BDA960B5DFD5}" srcOrd="0" destOrd="0" parTransId="{2FB92012-3E37-4D23-B992-C8AFA31B6BAD}" sibTransId="{5B103947-A1D7-48E7-95DE-28D31E6B35E1}"/>
    <dgm:cxn modelId="{149B76F9-9238-4138-9D2F-CBFBD23B527D}" srcId="{5D9CE442-ECF8-4911-BEDC-87DE27DA2B82}" destId="{828DFB8B-ECDA-4E26-A6FE-05F762A8A593}" srcOrd="0" destOrd="0" parTransId="{3F0FAB7A-6BB4-41E3-A592-04575D1B8ADB}" sibTransId="{967939DC-1391-4917-883E-5FFB8E6C013C}"/>
    <dgm:cxn modelId="{52BAB8D6-F828-4716-B0A6-5F194A8FC7AC}" type="presOf" srcId="{810B18FE-F356-4D3C-A558-BDA960B5DFD5}" destId="{861D7A54-ED93-4610-B348-52B7DEFC09DD}" srcOrd="0" destOrd="0" presId="urn:microsoft.com/office/officeart/2005/8/layout/vList5"/>
    <dgm:cxn modelId="{D0A000DB-017D-414E-A04F-6DD0FFE34CC3}" type="presOf" srcId="{828DFB8B-ECDA-4E26-A6FE-05F762A8A593}" destId="{94D988AC-9A41-4C9B-861B-6663F85DE037}" srcOrd="0" destOrd="0" presId="urn:microsoft.com/office/officeart/2005/8/layout/vList5"/>
    <dgm:cxn modelId="{DC8C3873-CE64-4D98-9BCA-1BAE816A18F2}" type="presOf" srcId="{5D9CE442-ECF8-4911-BEDC-87DE27DA2B82}" destId="{DCF273E9-1D42-4319-AF95-36D4737F67C0}" srcOrd="0" destOrd="0" presId="urn:microsoft.com/office/officeart/2005/8/layout/vList5"/>
    <dgm:cxn modelId="{42D5037F-F26C-4E56-8BCA-628B6D44EABD}" type="presParOf" srcId="{DCF273E9-1D42-4319-AF95-36D4737F67C0}" destId="{09F8827D-9A8F-41EA-8EA2-8A5E211AF43D}" srcOrd="0" destOrd="0" presId="urn:microsoft.com/office/officeart/2005/8/layout/vList5"/>
    <dgm:cxn modelId="{0235ECBF-E23D-4543-8D89-B09E4CC55EFF}" type="presParOf" srcId="{09F8827D-9A8F-41EA-8EA2-8A5E211AF43D}" destId="{94D988AC-9A41-4C9B-861B-6663F85DE037}" srcOrd="0" destOrd="0" presId="urn:microsoft.com/office/officeart/2005/8/layout/vList5"/>
    <dgm:cxn modelId="{81BB767B-C24F-416B-8F5F-3A688EA73CA0}" type="presParOf" srcId="{09F8827D-9A8F-41EA-8EA2-8A5E211AF43D}" destId="{861D7A54-ED93-4610-B348-52B7DEFC09DD}"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5D9CE442-ECF8-4911-BEDC-87DE27DA2B82}" type="doc">
      <dgm:prSet loTypeId="urn:microsoft.com/office/officeart/2005/8/layout/vList5" loCatId="list" qsTypeId="urn:microsoft.com/office/officeart/2005/8/quickstyle/simple5" qsCatId="simple" csTypeId="urn:microsoft.com/office/officeart/2005/8/colors/colorful5" csCatId="colorful" phldr="1"/>
      <dgm:spPr/>
      <dgm:t>
        <a:bodyPr/>
        <a:lstStyle/>
        <a:p>
          <a:endParaRPr lang="en-US"/>
        </a:p>
      </dgm:t>
    </dgm:pt>
    <dgm:pt modelId="{828DFB8B-ECDA-4E26-A6FE-05F762A8A593}">
      <dgm:prSet phldrT="[Tex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آیات1-5 اور 7-8</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F0FAB7A-6BB4-41E3-A592-04575D1B8ADB}" type="parTrans" cxnId="{149B76F9-9238-4138-9D2F-CBFBD23B527D}">
      <dgm:prSet/>
      <dgm:spPr/>
      <dgm:t>
        <a:bodyPr/>
        <a:lstStyle/>
        <a:p>
          <a:endParaRPr lang="en-US">
            <a:latin typeface="Jameel Noori Nastaleeq" pitchFamily="2" charset="-78"/>
            <a:cs typeface="Jameel Noori Nastaleeq" pitchFamily="2" charset="-78"/>
          </a:endParaRPr>
        </a:p>
      </dgm:t>
    </dgm:pt>
    <dgm:pt modelId="{967939DC-1391-4917-883E-5FFB8E6C013C}" type="sibTrans" cxnId="{149B76F9-9238-4138-9D2F-CBFBD23B527D}">
      <dgm:prSet/>
      <dgm:spPr/>
      <dgm:t>
        <a:bodyPr/>
        <a:lstStyle/>
        <a:p>
          <a:endParaRPr lang="en-US">
            <a:latin typeface="Jameel Noori Nastaleeq" pitchFamily="2" charset="-78"/>
            <a:cs typeface="Jameel Noori Nastaleeq" pitchFamily="2" charset="-78"/>
          </a:endParaRPr>
        </a:p>
      </dgm:t>
    </dgm:pt>
    <dgm:pt modelId="{CAD61C53-BD8B-40A9-AC64-A21ABFC9037A}">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آیات6 اور 9-12</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3A9BF04-D863-4BFC-8A64-664B5C93C3A9}" type="parTrans" cxnId="{71A97B4E-11F8-4B3E-B6B1-0C947F5DB36A}">
      <dgm:prSet/>
      <dgm:spPr/>
      <dgm:t>
        <a:bodyPr/>
        <a:lstStyle/>
        <a:p>
          <a:endParaRPr lang="en-US">
            <a:latin typeface="Jameel Noori Nastaleeq" pitchFamily="2" charset="-78"/>
            <a:cs typeface="Jameel Noori Nastaleeq" pitchFamily="2" charset="-78"/>
          </a:endParaRPr>
        </a:p>
      </dgm:t>
    </dgm:pt>
    <dgm:pt modelId="{F40DA7D6-0CFC-4F2D-82B2-5256BE34EB08}" type="sibTrans" cxnId="{71A97B4E-11F8-4B3E-B6B1-0C947F5DB36A}">
      <dgm:prSet/>
      <dgm:spPr/>
      <dgm:t>
        <a:bodyPr/>
        <a:lstStyle/>
        <a:p>
          <a:endParaRPr lang="en-US">
            <a:latin typeface="Jameel Noori Nastaleeq" pitchFamily="2" charset="-78"/>
            <a:cs typeface="Jameel Noori Nastaleeq" pitchFamily="2" charset="-78"/>
          </a:endParaRPr>
        </a:p>
      </dgm:t>
    </dgm:pt>
    <dgm:pt modelId="{398E6D22-E243-41CF-98CD-487FEC708EE2}">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آیات13-18</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0203913-95B8-44A4-A97E-3787B9EF5344}" type="parTrans" cxnId="{1BE30D6A-076E-4B9A-B61D-C13AEF82A550}">
      <dgm:prSet/>
      <dgm:spPr/>
      <dgm:t>
        <a:bodyPr/>
        <a:lstStyle/>
        <a:p>
          <a:endParaRPr lang="en-US">
            <a:latin typeface="Jameel Noori Nastaleeq" pitchFamily="2" charset="-78"/>
            <a:cs typeface="Jameel Noori Nastaleeq" pitchFamily="2" charset="-78"/>
          </a:endParaRPr>
        </a:p>
      </dgm:t>
    </dgm:pt>
    <dgm:pt modelId="{E9EB8C7F-E181-4227-AE3C-DF5D58CC90E6}" type="sibTrans" cxnId="{1BE30D6A-076E-4B9A-B61D-C13AEF82A550}">
      <dgm:prSet/>
      <dgm:spPr/>
      <dgm:t>
        <a:bodyPr/>
        <a:lstStyle/>
        <a:p>
          <a:endParaRPr lang="en-US">
            <a:latin typeface="Jameel Noori Nastaleeq" pitchFamily="2" charset="-78"/>
            <a:cs typeface="Jameel Noori Nastaleeq" pitchFamily="2" charset="-78"/>
          </a:endParaRPr>
        </a:p>
      </dgm:t>
    </dgm:pt>
    <dgm:pt modelId="{810B18FE-F356-4D3C-A558-BDA960B5DFD5}">
      <dgm:prSet phldrT="[Text]"/>
      <dgm:spPr>
        <a:solidFill>
          <a:srgbClr val="E8D2AE"/>
        </a:solidFill>
      </dgm:spPr>
      <dgm:t>
        <a:bodyPr/>
        <a:lstStyle/>
        <a:p>
          <a:pPr rtl="1"/>
          <a:r>
            <a:rPr lang="ur-PK" dirty="0" smtClean="0">
              <a:latin typeface="Jameel Noori Nastaleeq" pitchFamily="2" charset="-78"/>
              <a:cs typeface="Jameel Noori Nastaleeq" pitchFamily="2" charset="-78"/>
            </a:rPr>
            <a:t>اسلامی ریاست کی دستوری بنیادوں کی وضاحت</a:t>
          </a:r>
          <a:endParaRPr lang="en-US" dirty="0">
            <a:latin typeface="Jameel Noori Nastaleeq" pitchFamily="2" charset="-78"/>
            <a:cs typeface="Jameel Noori Nastaleeq" pitchFamily="2" charset="-78"/>
          </a:endParaRPr>
        </a:p>
      </dgm:t>
    </dgm:pt>
    <dgm:pt modelId="{2FB92012-3E37-4D23-B992-C8AFA31B6BAD}" type="parTrans" cxnId="{9248D1D3-DF4E-4539-A15F-37632F2A0463}">
      <dgm:prSet/>
      <dgm:spPr/>
      <dgm:t>
        <a:bodyPr/>
        <a:lstStyle/>
        <a:p>
          <a:endParaRPr lang="en-US">
            <a:latin typeface="Jameel Noori Nastaleeq" pitchFamily="2" charset="-78"/>
            <a:cs typeface="Jameel Noori Nastaleeq" pitchFamily="2" charset="-78"/>
          </a:endParaRPr>
        </a:p>
      </dgm:t>
    </dgm:pt>
    <dgm:pt modelId="{5B103947-A1D7-48E7-95DE-28D31E6B35E1}" type="sibTrans" cxnId="{9248D1D3-DF4E-4539-A15F-37632F2A0463}">
      <dgm:prSet/>
      <dgm:spPr/>
      <dgm:t>
        <a:bodyPr/>
        <a:lstStyle/>
        <a:p>
          <a:endParaRPr lang="en-US">
            <a:latin typeface="Jameel Noori Nastaleeq" pitchFamily="2" charset="-78"/>
            <a:cs typeface="Jameel Noori Nastaleeq" pitchFamily="2" charset="-78"/>
          </a:endParaRPr>
        </a:p>
      </dgm:t>
    </dgm:pt>
    <dgm:pt modelId="{99D8666A-3006-4B79-B961-E77F2D7001E2}">
      <dgm:prSet/>
      <dgm:spPr>
        <a:solidFill>
          <a:srgbClr val="E8D2AE"/>
        </a:solidFill>
      </dgm:spPr>
      <dgm:t>
        <a:bodyPr/>
        <a:lstStyle/>
        <a:p>
          <a:pPr rtl="1"/>
          <a:r>
            <a:rPr lang="ur-PK" dirty="0" smtClean="0">
              <a:latin typeface="Jameel Noori Nastaleeq" pitchFamily="2" charset="-78"/>
              <a:cs typeface="Jameel Noori Nastaleeq" pitchFamily="2" charset="-78"/>
            </a:rPr>
            <a:t>ملتِ اسلامیہ کی شیرازہ بندی کے لیے احکامات</a:t>
          </a:r>
          <a:endParaRPr lang="ur-PK" dirty="0">
            <a:latin typeface="Jameel Noori Nastaleeq" pitchFamily="2" charset="-78"/>
            <a:cs typeface="Jameel Noori Nastaleeq" pitchFamily="2" charset="-78"/>
          </a:endParaRPr>
        </a:p>
      </dgm:t>
    </dgm:pt>
    <dgm:pt modelId="{999F91EB-5397-4363-ACFA-CA1388E96DEB}" type="parTrans" cxnId="{F10A588D-6433-414D-BA70-1103945D7209}">
      <dgm:prSet/>
      <dgm:spPr/>
      <dgm:t>
        <a:bodyPr/>
        <a:lstStyle/>
        <a:p>
          <a:endParaRPr lang="en-US">
            <a:latin typeface="Jameel Noori Nastaleeq" pitchFamily="2" charset="-78"/>
            <a:cs typeface="Jameel Noori Nastaleeq" pitchFamily="2" charset="-78"/>
          </a:endParaRPr>
        </a:p>
      </dgm:t>
    </dgm:pt>
    <dgm:pt modelId="{4FA0D611-8D73-4419-ADAF-C1A1E07C5A4D}" type="sibTrans" cxnId="{F10A588D-6433-414D-BA70-1103945D7209}">
      <dgm:prSet/>
      <dgm:spPr/>
      <dgm:t>
        <a:bodyPr/>
        <a:lstStyle/>
        <a:p>
          <a:endParaRPr lang="en-US">
            <a:latin typeface="Jameel Noori Nastaleeq" pitchFamily="2" charset="-78"/>
            <a:cs typeface="Jameel Noori Nastaleeq" pitchFamily="2" charset="-78"/>
          </a:endParaRPr>
        </a:p>
      </dgm:t>
    </dgm:pt>
    <dgm:pt modelId="{008A3FBA-4D58-407F-ADCE-44BAB50EA37F}">
      <dgm:prSet/>
      <dgm:spPr>
        <a:solidFill>
          <a:srgbClr val="E8D2AE"/>
        </a:solidFill>
      </dgm:spPr>
      <dgm:t>
        <a:bodyPr/>
        <a:lstStyle/>
        <a:p>
          <a:pPr rtl="1"/>
          <a:r>
            <a:rPr lang="ur-PK" dirty="0" smtClean="0">
              <a:latin typeface="Jameel Noori Nastaleeq" pitchFamily="2" charset="-78"/>
              <a:cs typeface="Jameel Noori Nastaleeq" pitchFamily="2" charset="-78"/>
            </a:rPr>
            <a:t>اسلامی ریاست میں شہریت کی بنیاد، اسلامی معاشرے کا دوسرے معاشروں سے تعلق اور ایمانِ حقیقی کے بارے میں ہدایات</a:t>
          </a:r>
          <a:endParaRPr lang="ur-PK" dirty="0">
            <a:latin typeface="Jameel Noori Nastaleeq" pitchFamily="2" charset="-78"/>
            <a:cs typeface="Jameel Noori Nastaleeq" pitchFamily="2" charset="-78"/>
          </a:endParaRPr>
        </a:p>
      </dgm:t>
    </dgm:pt>
    <dgm:pt modelId="{F38B9062-78B3-4504-8094-21E54C768929}" type="parTrans" cxnId="{4F0C30BB-DA3C-4276-8AAF-F6F48FBDF5AC}">
      <dgm:prSet/>
      <dgm:spPr/>
      <dgm:t>
        <a:bodyPr/>
        <a:lstStyle/>
        <a:p>
          <a:endParaRPr lang="en-US">
            <a:latin typeface="Jameel Noori Nastaleeq" pitchFamily="2" charset="-78"/>
            <a:cs typeface="Jameel Noori Nastaleeq" pitchFamily="2" charset="-78"/>
          </a:endParaRPr>
        </a:p>
      </dgm:t>
    </dgm:pt>
    <dgm:pt modelId="{DBC8C768-EDCF-407B-9C19-1845D6C74907}" type="sibTrans" cxnId="{4F0C30BB-DA3C-4276-8AAF-F6F48FBDF5AC}">
      <dgm:prSet/>
      <dgm:spPr/>
      <dgm:t>
        <a:bodyPr/>
        <a:lstStyle/>
        <a:p>
          <a:endParaRPr lang="en-US">
            <a:latin typeface="Jameel Noori Nastaleeq" pitchFamily="2" charset="-78"/>
            <a:cs typeface="Jameel Noori Nastaleeq" pitchFamily="2" charset="-78"/>
          </a:endParaRPr>
        </a:p>
      </dgm:t>
    </dgm:pt>
    <dgm:pt modelId="{DCF273E9-1D42-4319-AF95-36D4737F67C0}" type="pres">
      <dgm:prSet presAssocID="{5D9CE442-ECF8-4911-BEDC-87DE27DA2B82}" presName="Name0" presStyleCnt="0">
        <dgm:presLayoutVars>
          <dgm:dir val="rev"/>
          <dgm:animLvl val="lvl"/>
          <dgm:resizeHandles val="exact"/>
        </dgm:presLayoutVars>
      </dgm:prSet>
      <dgm:spPr/>
      <dgm:t>
        <a:bodyPr/>
        <a:lstStyle/>
        <a:p>
          <a:endParaRPr lang="en-US"/>
        </a:p>
      </dgm:t>
    </dgm:pt>
    <dgm:pt modelId="{09F8827D-9A8F-41EA-8EA2-8A5E211AF43D}" type="pres">
      <dgm:prSet presAssocID="{828DFB8B-ECDA-4E26-A6FE-05F762A8A593}" presName="linNode" presStyleCnt="0"/>
      <dgm:spPr/>
      <dgm:t>
        <a:bodyPr/>
        <a:lstStyle/>
        <a:p>
          <a:endParaRPr lang="en-US"/>
        </a:p>
      </dgm:t>
    </dgm:pt>
    <dgm:pt modelId="{94D988AC-9A41-4C9B-861B-6663F85DE037}" type="pres">
      <dgm:prSet presAssocID="{828DFB8B-ECDA-4E26-A6FE-05F762A8A593}" presName="parentText" presStyleLbl="node1" presStyleIdx="0" presStyleCnt="3">
        <dgm:presLayoutVars>
          <dgm:chMax val="1"/>
          <dgm:bulletEnabled val="1"/>
        </dgm:presLayoutVars>
      </dgm:prSet>
      <dgm:spPr/>
      <dgm:t>
        <a:bodyPr/>
        <a:lstStyle/>
        <a:p>
          <a:endParaRPr lang="en-US"/>
        </a:p>
      </dgm:t>
    </dgm:pt>
    <dgm:pt modelId="{861D7A54-ED93-4610-B348-52B7DEFC09DD}" type="pres">
      <dgm:prSet presAssocID="{828DFB8B-ECDA-4E26-A6FE-05F762A8A593}" presName="descendantText" presStyleLbl="alignAccFollowNode1" presStyleIdx="0" presStyleCnt="3">
        <dgm:presLayoutVars>
          <dgm:bulletEnabled val="1"/>
        </dgm:presLayoutVars>
      </dgm:prSet>
      <dgm:spPr/>
      <dgm:t>
        <a:bodyPr/>
        <a:lstStyle/>
        <a:p>
          <a:endParaRPr lang="en-US"/>
        </a:p>
      </dgm:t>
    </dgm:pt>
    <dgm:pt modelId="{8D3A6C8C-1A1C-4CD7-B844-CFFD35278FD6}" type="pres">
      <dgm:prSet presAssocID="{967939DC-1391-4917-883E-5FFB8E6C013C}" presName="sp" presStyleCnt="0"/>
      <dgm:spPr/>
      <dgm:t>
        <a:bodyPr/>
        <a:lstStyle/>
        <a:p>
          <a:endParaRPr lang="en-US"/>
        </a:p>
      </dgm:t>
    </dgm:pt>
    <dgm:pt modelId="{D6D2C7AF-CF35-43C5-B110-DD550D3F63A6}" type="pres">
      <dgm:prSet presAssocID="{CAD61C53-BD8B-40A9-AC64-A21ABFC9037A}" presName="linNode" presStyleCnt="0"/>
      <dgm:spPr/>
      <dgm:t>
        <a:bodyPr/>
        <a:lstStyle/>
        <a:p>
          <a:endParaRPr lang="en-US"/>
        </a:p>
      </dgm:t>
    </dgm:pt>
    <dgm:pt modelId="{7E54D9E5-8C9A-4AF3-B5EF-566298C2E16A}" type="pres">
      <dgm:prSet presAssocID="{CAD61C53-BD8B-40A9-AC64-A21ABFC9037A}" presName="parentText" presStyleLbl="node1" presStyleIdx="1" presStyleCnt="3">
        <dgm:presLayoutVars>
          <dgm:chMax val="1"/>
          <dgm:bulletEnabled val="1"/>
        </dgm:presLayoutVars>
      </dgm:prSet>
      <dgm:spPr/>
      <dgm:t>
        <a:bodyPr/>
        <a:lstStyle/>
        <a:p>
          <a:endParaRPr lang="en-US"/>
        </a:p>
      </dgm:t>
    </dgm:pt>
    <dgm:pt modelId="{8D1D77BC-FFC8-48C8-A77A-7046657E883E}" type="pres">
      <dgm:prSet presAssocID="{CAD61C53-BD8B-40A9-AC64-A21ABFC9037A}" presName="descendantText" presStyleLbl="alignAccFollowNode1" presStyleIdx="1" presStyleCnt="3">
        <dgm:presLayoutVars>
          <dgm:bulletEnabled val="1"/>
        </dgm:presLayoutVars>
      </dgm:prSet>
      <dgm:spPr/>
      <dgm:t>
        <a:bodyPr/>
        <a:lstStyle/>
        <a:p>
          <a:endParaRPr lang="en-US"/>
        </a:p>
      </dgm:t>
    </dgm:pt>
    <dgm:pt modelId="{9D4BF700-9119-4854-841A-7A992775D534}" type="pres">
      <dgm:prSet presAssocID="{F40DA7D6-0CFC-4F2D-82B2-5256BE34EB08}" presName="sp" presStyleCnt="0"/>
      <dgm:spPr/>
      <dgm:t>
        <a:bodyPr/>
        <a:lstStyle/>
        <a:p>
          <a:endParaRPr lang="en-US"/>
        </a:p>
      </dgm:t>
    </dgm:pt>
    <dgm:pt modelId="{1582E1DE-5B06-4D68-9BB5-01F0ADD2A040}" type="pres">
      <dgm:prSet presAssocID="{398E6D22-E243-41CF-98CD-487FEC708EE2}" presName="linNode" presStyleCnt="0"/>
      <dgm:spPr/>
      <dgm:t>
        <a:bodyPr/>
        <a:lstStyle/>
        <a:p>
          <a:endParaRPr lang="en-US"/>
        </a:p>
      </dgm:t>
    </dgm:pt>
    <dgm:pt modelId="{FD9F04C1-BB80-4679-AC3C-95A771FD9521}" type="pres">
      <dgm:prSet presAssocID="{398E6D22-E243-41CF-98CD-487FEC708EE2}" presName="parentText" presStyleLbl="node1" presStyleIdx="2" presStyleCnt="3">
        <dgm:presLayoutVars>
          <dgm:chMax val="1"/>
          <dgm:bulletEnabled val="1"/>
        </dgm:presLayoutVars>
      </dgm:prSet>
      <dgm:spPr/>
      <dgm:t>
        <a:bodyPr/>
        <a:lstStyle/>
        <a:p>
          <a:endParaRPr lang="en-US"/>
        </a:p>
      </dgm:t>
    </dgm:pt>
    <dgm:pt modelId="{25A135FE-FEC0-4BAB-8CCE-82FC4B0F8E40}" type="pres">
      <dgm:prSet presAssocID="{398E6D22-E243-41CF-98CD-487FEC708EE2}" presName="descendantText" presStyleLbl="alignAccFollowNode1" presStyleIdx="2" presStyleCnt="3">
        <dgm:presLayoutVars>
          <dgm:bulletEnabled val="1"/>
        </dgm:presLayoutVars>
      </dgm:prSet>
      <dgm:spPr/>
      <dgm:t>
        <a:bodyPr/>
        <a:lstStyle/>
        <a:p>
          <a:endParaRPr lang="en-US"/>
        </a:p>
      </dgm:t>
    </dgm:pt>
  </dgm:ptLst>
  <dgm:cxnLst>
    <dgm:cxn modelId="{149B76F9-9238-4138-9D2F-CBFBD23B527D}" srcId="{5D9CE442-ECF8-4911-BEDC-87DE27DA2B82}" destId="{828DFB8B-ECDA-4E26-A6FE-05F762A8A593}" srcOrd="0" destOrd="0" parTransId="{3F0FAB7A-6BB4-41E3-A592-04575D1B8ADB}" sibTransId="{967939DC-1391-4917-883E-5FFB8E6C013C}"/>
    <dgm:cxn modelId="{4F64C9D5-DDDD-40BA-B47A-5BC3AF40DCC1}" type="presOf" srcId="{008A3FBA-4D58-407F-ADCE-44BAB50EA37F}" destId="{25A135FE-FEC0-4BAB-8CCE-82FC4B0F8E40}" srcOrd="0" destOrd="0" presId="urn:microsoft.com/office/officeart/2005/8/layout/vList5"/>
    <dgm:cxn modelId="{773FDEFA-0A17-4BF0-9DB3-AEE32FA8989D}" type="presOf" srcId="{5D9CE442-ECF8-4911-BEDC-87DE27DA2B82}" destId="{DCF273E9-1D42-4319-AF95-36D4737F67C0}" srcOrd="0" destOrd="0" presId="urn:microsoft.com/office/officeart/2005/8/layout/vList5"/>
    <dgm:cxn modelId="{C6184252-FB11-4DF7-AB0A-65995AC7E5AF}" type="presOf" srcId="{99D8666A-3006-4B79-B961-E77F2D7001E2}" destId="{8D1D77BC-FFC8-48C8-A77A-7046657E883E}" srcOrd="0" destOrd="0" presId="urn:microsoft.com/office/officeart/2005/8/layout/vList5"/>
    <dgm:cxn modelId="{F10A588D-6433-414D-BA70-1103945D7209}" srcId="{CAD61C53-BD8B-40A9-AC64-A21ABFC9037A}" destId="{99D8666A-3006-4B79-B961-E77F2D7001E2}" srcOrd="0" destOrd="0" parTransId="{999F91EB-5397-4363-ACFA-CA1388E96DEB}" sibTransId="{4FA0D611-8D73-4419-ADAF-C1A1E07C5A4D}"/>
    <dgm:cxn modelId="{E725885C-A695-4AD7-9404-1120F6A27E17}" type="presOf" srcId="{828DFB8B-ECDA-4E26-A6FE-05F762A8A593}" destId="{94D988AC-9A41-4C9B-861B-6663F85DE037}" srcOrd="0" destOrd="0" presId="urn:microsoft.com/office/officeart/2005/8/layout/vList5"/>
    <dgm:cxn modelId="{4F0C30BB-DA3C-4276-8AAF-F6F48FBDF5AC}" srcId="{398E6D22-E243-41CF-98CD-487FEC708EE2}" destId="{008A3FBA-4D58-407F-ADCE-44BAB50EA37F}" srcOrd="0" destOrd="0" parTransId="{F38B9062-78B3-4504-8094-21E54C768929}" sibTransId="{DBC8C768-EDCF-407B-9C19-1845D6C74907}"/>
    <dgm:cxn modelId="{3050CB9A-2FAD-4BB9-95DB-E4B0C1F18848}" type="presOf" srcId="{CAD61C53-BD8B-40A9-AC64-A21ABFC9037A}" destId="{7E54D9E5-8C9A-4AF3-B5EF-566298C2E16A}" srcOrd="0" destOrd="0" presId="urn:microsoft.com/office/officeart/2005/8/layout/vList5"/>
    <dgm:cxn modelId="{9248D1D3-DF4E-4539-A15F-37632F2A0463}" srcId="{828DFB8B-ECDA-4E26-A6FE-05F762A8A593}" destId="{810B18FE-F356-4D3C-A558-BDA960B5DFD5}" srcOrd="0" destOrd="0" parTransId="{2FB92012-3E37-4D23-B992-C8AFA31B6BAD}" sibTransId="{5B103947-A1D7-48E7-95DE-28D31E6B35E1}"/>
    <dgm:cxn modelId="{E5189EBF-028E-440B-860E-8C1EB026E228}" type="presOf" srcId="{810B18FE-F356-4D3C-A558-BDA960B5DFD5}" destId="{861D7A54-ED93-4610-B348-52B7DEFC09DD}" srcOrd="0" destOrd="0" presId="urn:microsoft.com/office/officeart/2005/8/layout/vList5"/>
    <dgm:cxn modelId="{DAE5B8F0-1B23-4A37-8C35-7E146068827C}" type="presOf" srcId="{398E6D22-E243-41CF-98CD-487FEC708EE2}" destId="{FD9F04C1-BB80-4679-AC3C-95A771FD9521}" srcOrd="0" destOrd="0" presId="urn:microsoft.com/office/officeart/2005/8/layout/vList5"/>
    <dgm:cxn modelId="{71A97B4E-11F8-4B3E-B6B1-0C947F5DB36A}" srcId="{5D9CE442-ECF8-4911-BEDC-87DE27DA2B82}" destId="{CAD61C53-BD8B-40A9-AC64-A21ABFC9037A}" srcOrd="1" destOrd="0" parTransId="{53A9BF04-D863-4BFC-8A64-664B5C93C3A9}" sibTransId="{F40DA7D6-0CFC-4F2D-82B2-5256BE34EB08}"/>
    <dgm:cxn modelId="{1BE30D6A-076E-4B9A-B61D-C13AEF82A550}" srcId="{5D9CE442-ECF8-4911-BEDC-87DE27DA2B82}" destId="{398E6D22-E243-41CF-98CD-487FEC708EE2}" srcOrd="2" destOrd="0" parTransId="{60203913-95B8-44A4-A97E-3787B9EF5344}" sibTransId="{E9EB8C7F-E181-4227-AE3C-DF5D58CC90E6}"/>
    <dgm:cxn modelId="{F6F7B9BC-5445-4397-85E8-BD44A937E7DA}" type="presParOf" srcId="{DCF273E9-1D42-4319-AF95-36D4737F67C0}" destId="{09F8827D-9A8F-41EA-8EA2-8A5E211AF43D}" srcOrd="0" destOrd="0" presId="urn:microsoft.com/office/officeart/2005/8/layout/vList5"/>
    <dgm:cxn modelId="{5A6D3987-E4E9-4BBF-8DCE-2DEFE645A785}" type="presParOf" srcId="{09F8827D-9A8F-41EA-8EA2-8A5E211AF43D}" destId="{94D988AC-9A41-4C9B-861B-6663F85DE037}" srcOrd="0" destOrd="0" presId="urn:microsoft.com/office/officeart/2005/8/layout/vList5"/>
    <dgm:cxn modelId="{886792BD-75EC-41FD-99F5-BF144B67ADB3}" type="presParOf" srcId="{09F8827D-9A8F-41EA-8EA2-8A5E211AF43D}" destId="{861D7A54-ED93-4610-B348-52B7DEFC09DD}" srcOrd="1" destOrd="0" presId="urn:microsoft.com/office/officeart/2005/8/layout/vList5"/>
    <dgm:cxn modelId="{8BAC1880-9243-4779-AA77-A523EBFB28F3}" type="presParOf" srcId="{DCF273E9-1D42-4319-AF95-36D4737F67C0}" destId="{8D3A6C8C-1A1C-4CD7-B844-CFFD35278FD6}" srcOrd="1" destOrd="0" presId="urn:microsoft.com/office/officeart/2005/8/layout/vList5"/>
    <dgm:cxn modelId="{70CFAD3E-53CA-4A55-A044-222A20BB58EA}" type="presParOf" srcId="{DCF273E9-1D42-4319-AF95-36D4737F67C0}" destId="{D6D2C7AF-CF35-43C5-B110-DD550D3F63A6}" srcOrd="2" destOrd="0" presId="urn:microsoft.com/office/officeart/2005/8/layout/vList5"/>
    <dgm:cxn modelId="{D7A3ADF3-EB2A-48C5-B7E6-7B457A1EEB4F}" type="presParOf" srcId="{D6D2C7AF-CF35-43C5-B110-DD550D3F63A6}" destId="{7E54D9E5-8C9A-4AF3-B5EF-566298C2E16A}" srcOrd="0" destOrd="0" presId="urn:microsoft.com/office/officeart/2005/8/layout/vList5"/>
    <dgm:cxn modelId="{6AEA6873-899C-4E60-88E9-0EA44477F9C3}" type="presParOf" srcId="{D6D2C7AF-CF35-43C5-B110-DD550D3F63A6}" destId="{8D1D77BC-FFC8-48C8-A77A-7046657E883E}" srcOrd="1" destOrd="0" presId="urn:microsoft.com/office/officeart/2005/8/layout/vList5"/>
    <dgm:cxn modelId="{4B851B2B-1657-4D67-90A5-1DC5B416160C}" type="presParOf" srcId="{DCF273E9-1D42-4319-AF95-36D4737F67C0}" destId="{9D4BF700-9119-4854-841A-7A992775D534}" srcOrd="3" destOrd="0" presId="urn:microsoft.com/office/officeart/2005/8/layout/vList5"/>
    <dgm:cxn modelId="{A1F3B81B-48F0-40AE-BD14-724D9F268D9C}" type="presParOf" srcId="{DCF273E9-1D42-4319-AF95-36D4737F67C0}" destId="{1582E1DE-5B06-4D68-9BB5-01F0ADD2A040}" srcOrd="4" destOrd="0" presId="urn:microsoft.com/office/officeart/2005/8/layout/vList5"/>
    <dgm:cxn modelId="{01ECDD57-0A64-4BF2-9276-6D685E658DFF}" type="presParOf" srcId="{1582E1DE-5B06-4D68-9BB5-01F0ADD2A040}" destId="{FD9F04C1-BB80-4679-AC3C-95A771FD9521}" srcOrd="0" destOrd="0" presId="urn:microsoft.com/office/officeart/2005/8/layout/vList5"/>
    <dgm:cxn modelId="{6DDA6E1A-13DB-40A3-BC70-8A9E7899F9FF}" type="presParOf" srcId="{1582E1DE-5B06-4D68-9BB5-01F0ADD2A040}" destId="{25A135FE-FEC0-4BAB-8CCE-82FC4B0F8E40}"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5D9CE442-ECF8-4911-BEDC-87DE27DA2B82}" type="doc">
      <dgm:prSet loTypeId="urn:microsoft.com/office/officeart/2005/8/layout/vList5" loCatId="list" qsTypeId="urn:microsoft.com/office/officeart/2005/8/quickstyle/simple5" qsCatId="simple" csTypeId="urn:microsoft.com/office/officeart/2005/8/colors/colorful5" csCatId="colorful" phldr="1"/>
      <dgm:spPr/>
      <dgm:t>
        <a:bodyPr/>
        <a:lstStyle/>
        <a:p>
          <a:endParaRPr lang="en-US"/>
        </a:p>
      </dgm:t>
    </dgm:pt>
    <dgm:pt modelId="{828DFB8B-ECDA-4E26-A6FE-05F762A8A593}">
      <dgm:prSet phldrT="[Tex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آیت 1</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F0FAB7A-6BB4-41E3-A592-04575D1B8ADB}" type="parTrans" cxnId="{149B76F9-9238-4138-9D2F-CBFBD23B527D}">
      <dgm:prSet/>
      <dgm:spPr/>
      <dgm:t>
        <a:bodyPr/>
        <a:lstStyle/>
        <a:p>
          <a:endParaRPr lang="en-US">
            <a:latin typeface="Jameel Noori Nastaleeq" pitchFamily="2" charset="-78"/>
            <a:cs typeface="Jameel Noori Nastaleeq" pitchFamily="2" charset="-78"/>
          </a:endParaRPr>
        </a:p>
      </dgm:t>
    </dgm:pt>
    <dgm:pt modelId="{967939DC-1391-4917-883E-5FFB8E6C013C}" type="sibTrans" cxnId="{149B76F9-9238-4138-9D2F-CBFBD23B527D}">
      <dgm:prSet/>
      <dgm:spPr/>
      <dgm:t>
        <a:bodyPr/>
        <a:lstStyle/>
        <a:p>
          <a:endParaRPr lang="en-US">
            <a:latin typeface="Jameel Noori Nastaleeq" pitchFamily="2" charset="-78"/>
            <a:cs typeface="Jameel Noori Nastaleeq" pitchFamily="2" charset="-78"/>
          </a:endParaRPr>
        </a:p>
      </dgm:t>
    </dgm:pt>
    <dgm:pt modelId="{CAD61C53-BD8B-40A9-AC64-A21ABFC9037A}">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آیات2-5</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3A9BF04-D863-4BFC-8A64-664B5C93C3A9}" type="parTrans" cxnId="{71A97B4E-11F8-4B3E-B6B1-0C947F5DB36A}">
      <dgm:prSet/>
      <dgm:spPr/>
      <dgm:t>
        <a:bodyPr/>
        <a:lstStyle/>
        <a:p>
          <a:endParaRPr lang="en-US">
            <a:latin typeface="Jameel Noori Nastaleeq" pitchFamily="2" charset="-78"/>
            <a:cs typeface="Jameel Noori Nastaleeq" pitchFamily="2" charset="-78"/>
          </a:endParaRPr>
        </a:p>
      </dgm:t>
    </dgm:pt>
    <dgm:pt modelId="{F40DA7D6-0CFC-4F2D-82B2-5256BE34EB08}" type="sibTrans" cxnId="{71A97B4E-11F8-4B3E-B6B1-0C947F5DB36A}">
      <dgm:prSet/>
      <dgm:spPr/>
      <dgm:t>
        <a:bodyPr/>
        <a:lstStyle/>
        <a:p>
          <a:endParaRPr lang="en-US">
            <a:latin typeface="Jameel Noori Nastaleeq" pitchFamily="2" charset="-78"/>
            <a:cs typeface="Jameel Noori Nastaleeq" pitchFamily="2" charset="-78"/>
          </a:endParaRPr>
        </a:p>
      </dgm:t>
    </dgm:pt>
    <dgm:pt modelId="{398E6D22-E243-41CF-98CD-487FEC708EE2}">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آیت 6</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0203913-95B8-44A4-A97E-3787B9EF5344}" type="parTrans" cxnId="{1BE30D6A-076E-4B9A-B61D-C13AEF82A550}">
      <dgm:prSet/>
      <dgm:spPr/>
      <dgm:t>
        <a:bodyPr/>
        <a:lstStyle/>
        <a:p>
          <a:endParaRPr lang="en-US">
            <a:latin typeface="Jameel Noori Nastaleeq" pitchFamily="2" charset="-78"/>
            <a:cs typeface="Jameel Noori Nastaleeq" pitchFamily="2" charset="-78"/>
          </a:endParaRPr>
        </a:p>
      </dgm:t>
    </dgm:pt>
    <dgm:pt modelId="{E9EB8C7F-E181-4227-AE3C-DF5D58CC90E6}" type="sibTrans" cxnId="{1BE30D6A-076E-4B9A-B61D-C13AEF82A550}">
      <dgm:prSet/>
      <dgm:spPr/>
      <dgm:t>
        <a:bodyPr/>
        <a:lstStyle/>
        <a:p>
          <a:endParaRPr lang="en-US">
            <a:latin typeface="Jameel Noori Nastaleeq" pitchFamily="2" charset="-78"/>
            <a:cs typeface="Jameel Noori Nastaleeq" pitchFamily="2" charset="-78"/>
          </a:endParaRPr>
        </a:p>
      </dgm:t>
    </dgm:pt>
    <dgm:pt modelId="{810B18FE-F356-4D3C-A558-BDA960B5DFD5}">
      <dgm:prSet phldrT="[Text]"/>
      <dgm:spPr>
        <a:solidFill>
          <a:srgbClr val="E8D2AE"/>
        </a:solidFill>
      </dgm:spPr>
      <dgm:t>
        <a:bodyPr/>
        <a:lstStyle/>
        <a:p>
          <a:pPr rtl="1"/>
          <a:r>
            <a:rPr lang="ur-PK" dirty="0" smtClean="0">
              <a:latin typeface="Jameel Noori Nastaleeq" pitchFamily="2" charset="-78"/>
              <a:cs typeface="Jameel Noori Nastaleeq" pitchFamily="2" charset="-78"/>
            </a:rPr>
            <a:t>کوئی قانون سازی قرآن و سنت کے خلاف نہیں ہوگی</a:t>
          </a:r>
          <a:endParaRPr lang="en-US" dirty="0">
            <a:latin typeface="Jameel Noori Nastaleeq" pitchFamily="2" charset="-78"/>
            <a:cs typeface="Jameel Noori Nastaleeq" pitchFamily="2" charset="-78"/>
          </a:endParaRPr>
        </a:p>
      </dgm:t>
    </dgm:pt>
    <dgm:pt modelId="{2FB92012-3E37-4D23-B992-C8AFA31B6BAD}" type="parTrans" cxnId="{9248D1D3-DF4E-4539-A15F-37632F2A0463}">
      <dgm:prSet/>
      <dgm:spPr/>
      <dgm:t>
        <a:bodyPr/>
        <a:lstStyle/>
        <a:p>
          <a:endParaRPr lang="en-US">
            <a:latin typeface="Jameel Noori Nastaleeq" pitchFamily="2" charset="-78"/>
            <a:cs typeface="Jameel Noori Nastaleeq" pitchFamily="2" charset="-78"/>
          </a:endParaRPr>
        </a:p>
      </dgm:t>
    </dgm:pt>
    <dgm:pt modelId="{5B103947-A1D7-48E7-95DE-28D31E6B35E1}" type="sibTrans" cxnId="{9248D1D3-DF4E-4539-A15F-37632F2A0463}">
      <dgm:prSet/>
      <dgm:spPr/>
      <dgm:t>
        <a:bodyPr/>
        <a:lstStyle/>
        <a:p>
          <a:endParaRPr lang="en-US">
            <a:latin typeface="Jameel Noori Nastaleeq" pitchFamily="2" charset="-78"/>
            <a:cs typeface="Jameel Noori Nastaleeq" pitchFamily="2" charset="-78"/>
          </a:endParaRPr>
        </a:p>
      </dgm:t>
    </dgm:pt>
    <dgm:pt modelId="{99D8666A-3006-4B79-B961-E77F2D7001E2}">
      <dgm:prSet/>
      <dgm:spPr>
        <a:solidFill>
          <a:srgbClr val="E8D2AE"/>
        </a:solidFill>
      </dgm:spPr>
      <dgm:t>
        <a:bodyPr/>
        <a:lstStyle/>
        <a:p>
          <a:pPr rtl="1"/>
          <a:r>
            <a:rPr lang="ur-PK" dirty="0" smtClean="0">
              <a:latin typeface="Jameel Noori Nastaleeq" pitchFamily="2" charset="-78"/>
              <a:cs typeface="Jameel Noori Nastaleeq" pitchFamily="2" charset="-78"/>
            </a:rPr>
            <a:t>دستورِ اسلامی کی جذباتی و ثقافتی بنیاد  … نبی اکرمﷺ کا ادب و احترام </a:t>
          </a:r>
          <a:endParaRPr lang="ur-PK" dirty="0">
            <a:latin typeface="Jameel Noori Nastaleeq" pitchFamily="2" charset="-78"/>
            <a:cs typeface="Jameel Noori Nastaleeq" pitchFamily="2" charset="-78"/>
          </a:endParaRPr>
        </a:p>
      </dgm:t>
    </dgm:pt>
    <dgm:pt modelId="{999F91EB-5397-4363-ACFA-CA1388E96DEB}" type="parTrans" cxnId="{F10A588D-6433-414D-BA70-1103945D7209}">
      <dgm:prSet/>
      <dgm:spPr/>
      <dgm:t>
        <a:bodyPr/>
        <a:lstStyle/>
        <a:p>
          <a:endParaRPr lang="en-US">
            <a:latin typeface="Jameel Noori Nastaleeq" pitchFamily="2" charset="-78"/>
            <a:cs typeface="Jameel Noori Nastaleeq" pitchFamily="2" charset="-78"/>
          </a:endParaRPr>
        </a:p>
      </dgm:t>
    </dgm:pt>
    <dgm:pt modelId="{4FA0D611-8D73-4419-ADAF-C1A1E07C5A4D}" type="sibTrans" cxnId="{F10A588D-6433-414D-BA70-1103945D7209}">
      <dgm:prSet/>
      <dgm:spPr/>
      <dgm:t>
        <a:bodyPr/>
        <a:lstStyle/>
        <a:p>
          <a:endParaRPr lang="en-US">
            <a:latin typeface="Jameel Noori Nastaleeq" pitchFamily="2" charset="-78"/>
            <a:cs typeface="Jameel Noori Nastaleeq" pitchFamily="2" charset="-78"/>
          </a:endParaRPr>
        </a:p>
      </dgm:t>
    </dgm:pt>
    <dgm:pt modelId="{008A3FBA-4D58-407F-ADCE-44BAB50EA37F}">
      <dgm:prSet/>
      <dgm:spPr>
        <a:solidFill>
          <a:srgbClr val="E8D2AE"/>
        </a:solidFill>
      </dgm:spPr>
      <dgm:t>
        <a:bodyPr/>
        <a:lstStyle/>
        <a:p>
          <a:pPr rtl="1"/>
          <a:r>
            <a:rPr lang="ur-PK" dirty="0" smtClean="0">
              <a:latin typeface="Jameel Noori Nastaleeq" pitchFamily="2" charset="-78"/>
              <a:cs typeface="Jameel Noori Nastaleeq" pitchFamily="2" charset="-78"/>
            </a:rPr>
            <a:t>بغیر تحقیق کے فیصلہ نہ کرو</a:t>
          </a:r>
          <a:endParaRPr lang="ur-PK" dirty="0">
            <a:latin typeface="Jameel Noori Nastaleeq" pitchFamily="2" charset="-78"/>
            <a:cs typeface="Jameel Noori Nastaleeq" pitchFamily="2" charset="-78"/>
          </a:endParaRPr>
        </a:p>
      </dgm:t>
    </dgm:pt>
    <dgm:pt modelId="{F38B9062-78B3-4504-8094-21E54C768929}" type="parTrans" cxnId="{4F0C30BB-DA3C-4276-8AAF-F6F48FBDF5AC}">
      <dgm:prSet/>
      <dgm:spPr/>
      <dgm:t>
        <a:bodyPr/>
        <a:lstStyle/>
        <a:p>
          <a:endParaRPr lang="en-US">
            <a:latin typeface="Jameel Noori Nastaleeq" pitchFamily="2" charset="-78"/>
            <a:cs typeface="Jameel Noori Nastaleeq" pitchFamily="2" charset="-78"/>
          </a:endParaRPr>
        </a:p>
      </dgm:t>
    </dgm:pt>
    <dgm:pt modelId="{DBC8C768-EDCF-407B-9C19-1845D6C74907}" type="sibTrans" cxnId="{4F0C30BB-DA3C-4276-8AAF-F6F48FBDF5AC}">
      <dgm:prSet/>
      <dgm:spPr/>
      <dgm:t>
        <a:bodyPr/>
        <a:lstStyle/>
        <a:p>
          <a:endParaRPr lang="en-US">
            <a:latin typeface="Jameel Noori Nastaleeq" pitchFamily="2" charset="-78"/>
            <a:cs typeface="Jameel Noori Nastaleeq" pitchFamily="2" charset="-78"/>
          </a:endParaRPr>
        </a:p>
      </dgm:t>
    </dgm:pt>
    <dgm:pt modelId="{71E7A13A-B883-49DE-BBED-2AD6C1C895BB}">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 7-8</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F8A77AD2-36C6-4E3B-AAC0-01AF2CA18459}" type="parTrans" cxnId="{6A6BD666-47EE-45ED-89F9-F88E4A7F1E35}">
      <dgm:prSet/>
      <dgm:spPr/>
      <dgm:t>
        <a:bodyPr/>
        <a:lstStyle/>
        <a:p>
          <a:endParaRPr lang="en-US"/>
        </a:p>
      </dgm:t>
    </dgm:pt>
    <dgm:pt modelId="{9607E31A-7BB4-4144-9994-634C11AAC8D1}" type="sibTrans" cxnId="{6A6BD666-47EE-45ED-89F9-F88E4A7F1E35}">
      <dgm:prSet/>
      <dgm:spPr/>
      <dgm:t>
        <a:bodyPr/>
        <a:lstStyle/>
        <a:p>
          <a:endParaRPr lang="en-US"/>
        </a:p>
      </dgm:t>
    </dgm:pt>
    <dgm:pt modelId="{10334955-A6D2-412C-B7D7-28DB167D4421}">
      <dgm:prSet/>
      <dgm:spPr>
        <a:solidFill>
          <a:srgbClr val="E8D2AE"/>
        </a:solidFill>
      </dgm:spPr>
      <dgm:t>
        <a:bodyPr/>
        <a:lstStyle/>
        <a:p>
          <a:pPr rtl="1"/>
          <a:r>
            <a:rPr lang="ur-PK" dirty="0" smtClean="0">
              <a:latin typeface="Jameel Noori Nastaleeq" pitchFamily="2" charset="-78"/>
              <a:cs typeface="Jameel Noori Nastaleeq" pitchFamily="2" charset="-78"/>
            </a:rPr>
            <a:t>رسول اللہﷺ کی اطاعت نہ کی تو مشکل میں پڑ جاؤ گے</a:t>
          </a:r>
          <a:endParaRPr lang="ur-PK" dirty="0">
            <a:latin typeface="Jameel Noori Nastaleeq" pitchFamily="2" charset="-78"/>
            <a:cs typeface="Jameel Noori Nastaleeq" pitchFamily="2" charset="-78"/>
          </a:endParaRPr>
        </a:p>
      </dgm:t>
    </dgm:pt>
    <dgm:pt modelId="{751B3582-3F13-47DC-B453-27CB45D3149B}" type="parTrans" cxnId="{50144E59-E8D5-4EC4-B0D4-76DF58CDA48B}">
      <dgm:prSet/>
      <dgm:spPr/>
      <dgm:t>
        <a:bodyPr/>
        <a:lstStyle/>
        <a:p>
          <a:endParaRPr lang="en-US"/>
        </a:p>
      </dgm:t>
    </dgm:pt>
    <dgm:pt modelId="{7A84F868-91A4-494B-916B-D39A18DF9E50}" type="sibTrans" cxnId="{50144E59-E8D5-4EC4-B0D4-76DF58CDA48B}">
      <dgm:prSet/>
      <dgm:spPr/>
      <dgm:t>
        <a:bodyPr/>
        <a:lstStyle/>
        <a:p>
          <a:endParaRPr lang="en-US"/>
        </a:p>
      </dgm:t>
    </dgm:pt>
    <dgm:pt modelId="{C7E2EE44-E8BB-4A2B-8066-804E62A1F5AF}">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آیات9-10</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C69F4FBD-2116-4401-93EE-3A218800D79A}" type="parTrans" cxnId="{9A951886-A65D-420A-83C2-C16291A63832}">
      <dgm:prSet/>
      <dgm:spPr/>
      <dgm:t>
        <a:bodyPr/>
        <a:lstStyle/>
        <a:p>
          <a:endParaRPr lang="en-US"/>
        </a:p>
      </dgm:t>
    </dgm:pt>
    <dgm:pt modelId="{08096AA8-521B-4874-9B01-A52451DDF513}" type="sibTrans" cxnId="{9A951886-A65D-420A-83C2-C16291A63832}">
      <dgm:prSet/>
      <dgm:spPr/>
      <dgm:t>
        <a:bodyPr/>
        <a:lstStyle/>
        <a:p>
          <a:endParaRPr lang="en-US"/>
        </a:p>
      </dgm:t>
    </dgm:pt>
    <dgm:pt modelId="{B1B4E8FA-077D-4CE6-9FEA-515CE3FB4BE5}">
      <dgm:prSet/>
      <dgm:spPr>
        <a:solidFill>
          <a:srgbClr val="E8D2AE"/>
        </a:solidFill>
      </dgm:spPr>
      <dgm:t>
        <a:bodyPr/>
        <a:lstStyle/>
        <a:p>
          <a:pPr rtl="1"/>
          <a:r>
            <a:rPr lang="ur-PK" dirty="0" smtClean="0">
              <a:latin typeface="Jameel Noori Nastaleeq" pitchFamily="2" charset="-78"/>
              <a:cs typeface="Jameel Noori Nastaleeq" pitchFamily="2" charset="-78"/>
            </a:rPr>
            <a:t>دو مسلمان گروہ باہم لڑ پڑیں تو فوراً صلح کراؤ</a:t>
          </a:r>
          <a:endParaRPr lang="ur-PK" dirty="0">
            <a:latin typeface="Jameel Noori Nastaleeq" pitchFamily="2" charset="-78"/>
            <a:cs typeface="Jameel Noori Nastaleeq" pitchFamily="2" charset="-78"/>
          </a:endParaRPr>
        </a:p>
      </dgm:t>
    </dgm:pt>
    <dgm:pt modelId="{6A40C414-D58F-4E2E-8562-F9F71C23923D}" type="parTrans" cxnId="{12E9AD34-A65A-4918-B09B-44707161B9A1}">
      <dgm:prSet/>
      <dgm:spPr/>
      <dgm:t>
        <a:bodyPr/>
        <a:lstStyle/>
        <a:p>
          <a:endParaRPr lang="en-US"/>
        </a:p>
      </dgm:t>
    </dgm:pt>
    <dgm:pt modelId="{7FBA2D0D-94B2-47BD-98AF-71C69F4F8BD1}" type="sibTrans" cxnId="{12E9AD34-A65A-4918-B09B-44707161B9A1}">
      <dgm:prSet/>
      <dgm:spPr/>
      <dgm:t>
        <a:bodyPr/>
        <a:lstStyle/>
        <a:p>
          <a:endParaRPr lang="en-US"/>
        </a:p>
      </dgm:t>
    </dgm:pt>
    <dgm:pt modelId="{DCF273E9-1D42-4319-AF95-36D4737F67C0}" type="pres">
      <dgm:prSet presAssocID="{5D9CE442-ECF8-4911-BEDC-87DE27DA2B82}" presName="Name0" presStyleCnt="0">
        <dgm:presLayoutVars>
          <dgm:dir val="rev"/>
          <dgm:animLvl val="lvl"/>
          <dgm:resizeHandles val="exact"/>
        </dgm:presLayoutVars>
      </dgm:prSet>
      <dgm:spPr/>
      <dgm:t>
        <a:bodyPr/>
        <a:lstStyle/>
        <a:p>
          <a:endParaRPr lang="en-US"/>
        </a:p>
      </dgm:t>
    </dgm:pt>
    <dgm:pt modelId="{09F8827D-9A8F-41EA-8EA2-8A5E211AF43D}" type="pres">
      <dgm:prSet presAssocID="{828DFB8B-ECDA-4E26-A6FE-05F762A8A593}" presName="linNode" presStyleCnt="0"/>
      <dgm:spPr/>
      <dgm:t>
        <a:bodyPr/>
        <a:lstStyle/>
        <a:p>
          <a:endParaRPr lang="en-US"/>
        </a:p>
      </dgm:t>
    </dgm:pt>
    <dgm:pt modelId="{94D988AC-9A41-4C9B-861B-6663F85DE037}" type="pres">
      <dgm:prSet presAssocID="{828DFB8B-ECDA-4E26-A6FE-05F762A8A593}" presName="parentText" presStyleLbl="node1" presStyleIdx="0" presStyleCnt="5">
        <dgm:presLayoutVars>
          <dgm:chMax val="1"/>
          <dgm:bulletEnabled val="1"/>
        </dgm:presLayoutVars>
      </dgm:prSet>
      <dgm:spPr/>
      <dgm:t>
        <a:bodyPr/>
        <a:lstStyle/>
        <a:p>
          <a:endParaRPr lang="en-US"/>
        </a:p>
      </dgm:t>
    </dgm:pt>
    <dgm:pt modelId="{861D7A54-ED93-4610-B348-52B7DEFC09DD}" type="pres">
      <dgm:prSet presAssocID="{828DFB8B-ECDA-4E26-A6FE-05F762A8A593}" presName="descendantText" presStyleLbl="alignAccFollowNode1" presStyleIdx="0" presStyleCnt="5">
        <dgm:presLayoutVars>
          <dgm:bulletEnabled val="1"/>
        </dgm:presLayoutVars>
      </dgm:prSet>
      <dgm:spPr/>
      <dgm:t>
        <a:bodyPr/>
        <a:lstStyle/>
        <a:p>
          <a:endParaRPr lang="en-US"/>
        </a:p>
      </dgm:t>
    </dgm:pt>
    <dgm:pt modelId="{8D3A6C8C-1A1C-4CD7-B844-CFFD35278FD6}" type="pres">
      <dgm:prSet presAssocID="{967939DC-1391-4917-883E-5FFB8E6C013C}" presName="sp" presStyleCnt="0"/>
      <dgm:spPr/>
      <dgm:t>
        <a:bodyPr/>
        <a:lstStyle/>
        <a:p>
          <a:endParaRPr lang="en-US"/>
        </a:p>
      </dgm:t>
    </dgm:pt>
    <dgm:pt modelId="{D6D2C7AF-CF35-43C5-B110-DD550D3F63A6}" type="pres">
      <dgm:prSet presAssocID="{CAD61C53-BD8B-40A9-AC64-A21ABFC9037A}" presName="linNode" presStyleCnt="0"/>
      <dgm:spPr/>
      <dgm:t>
        <a:bodyPr/>
        <a:lstStyle/>
        <a:p>
          <a:endParaRPr lang="en-US"/>
        </a:p>
      </dgm:t>
    </dgm:pt>
    <dgm:pt modelId="{7E54D9E5-8C9A-4AF3-B5EF-566298C2E16A}" type="pres">
      <dgm:prSet presAssocID="{CAD61C53-BD8B-40A9-AC64-A21ABFC9037A}" presName="parentText" presStyleLbl="node1" presStyleIdx="1" presStyleCnt="5">
        <dgm:presLayoutVars>
          <dgm:chMax val="1"/>
          <dgm:bulletEnabled val="1"/>
        </dgm:presLayoutVars>
      </dgm:prSet>
      <dgm:spPr/>
      <dgm:t>
        <a:bodyPr/>
        <a:lstStyle/>
        <a:p>
          <a:endParaRPr lang="en-US"/>
        </a:p>
      </dgm:t>
    </dgm:pt>
    <dgm:pt modelId="{8D1D77BC-FFC8-48C8-A77A-7046657E883E}" type="pres">
      <dgm:prSet presAssocID="{CAD61C53-BD8B-40A9-AC64-A21ABFC9037A}" presName="descendantText" presStyleLbl="alignAccFollowNode1" presStyleIdx="1" presStyleCnt="5">
        <dgm:presLayoutVars>
          <dgm:bulletEnabled val="1"/>
        </dgm:presLayoutVars>
      </dgm:prSet>
      <dgm:spPr/>
      <dgm:t>
        <a:bodyPr/>
        <a:lstStyle/>
        <a:p>
          <a:endParaRPr lang="en-US"/>
        </a:p>
      </dgm:t>
    </dgm:pt>
    <dgm:pt modelId="{9D4BF700-9119-4854-841A-7A992775D534}" type="pres">
      <dgm:prSet presAssocID="{F40DA7D6-0CFC-4F2D-82B2-5256BE34EB08}" presName="sp" presStyleCnt="0"/>
      <dgm:spPr/>
      <dgm:t>
        <a:bodyPr/>
        <a:lstStyle/>
        <a:p>
          <a:endParaRPr lang="en-US"/>
        </a:p>
      </dgm:t>
    </dgm:pt>
    <dgm:pt modelId="{1582E1DE-5B06-4D68-9BB5-01F0ADD2A040}" type="pres">
      <dgm:prSet presAssocID="{398E6D22-E243-41CF-98CD-487FEC708EE2}" presName="linNode" presStyleCnt="0"/>
      <dgm:spPr/>
      <dgm:t>
        <a:bodyPr/>
        <a:lstStyle/>
        <a:p>
          <a:endParaRPr lang="en-US"/>
        </a:p>
      </dgm:t>
    </dgm:pt>
    <dgm:pt modelId="{FD9F04C1-BB80-4679-AC3C-95A771FD9521}" type="pres">
      <dgm:prSet presAssocID="{398E6D22-E243-41CF-98CD-487FEC708EE2}" presName="parentText" presStyleLbl="node1" presStyleIdx="2" presStyleCnt="5">
        <dgm:presLayoutVars>
          <dgm:chMax val="1"/>
          <dgm:bulletEnabled val="1"/>
        </dgm:presLayoutVars>
      </dgm:prSet>
      <dgm:spPr/>
      <dgm:t>
        <a:bodyPr/>
        <a:lstStyle/>
        <a:p>
          <a:endParaRPr lang="en-US"/>
        </a:p>
      </dgm:t>
    </dgm:pt>
    <dgm:pt modelId="{25A135FE-FEC0-4BAB-8CCE-82FC4B0F8E40}" type="pres">
      <dgm:prSet presAssocID="{398E6D22-E243-41CF-98CD-487FEC708EE2}" presName="descendantText" presStyleLbl="alignAccFollowNode1" presStyleIdx="2" presStyleCnt="5">
        <dgm:presLayoutVars>
          <dgm:bulletEnabled val="1"/>
        </dgm:presLayoutVars>
      </dgm:prSet>
      <dgm:spPr/>
      <dgm:t>
        <a:bodyPr/>
        <a:lstStyle/>
        <a:p>
          <a:endParaRPr lang="en-US"/>
        </a:p>
      </dgm:t>
    </dgm:pt>
    <dgm:pt modelId="{26634910-305C-43B9-9BDA-B453DCD87A62}" type="pres">
      <dgm:prSet presAssocID="{E9EB8C7F-E181-4227-AE3C-DF5D58CC90E6}" presName="sp" presStyleCnt="0"/>
      <dgm:spPr/>
    </dgm:pt>
    <dgm:pt modelId="{42A0E950-6C66-4EA4-9024-18993B51F830}" type="pres">
      <dgm:prSet presAssocID="{71E7A13A-B883-49DE-BBED-2AD6C1C895BB}" presName="linNode" presStyleCnt="0"/>
      <dgm:spPr/>
    </dgm:pt>
    <dgm:pt modelId="{B3DEDF46-CA66-4735-811D-C4D59BD843CA}" type="pres">
      <dgm:prSet presAssocID="{71E7A13A-B883-49DE-BBED-2AD6C1C895BB}" presName="parentText" presStyleLbl="node1" presStyleIdx="3" presStyleCnt="5">
        <dgm:presLayoutVars>
          <dgm:chMax val="1"/>
          <dgm:bulletEnabled val="1"/>
        </dgm:presLayoutVars>
      </dgm:prSet>
      <dgm:spPr/>
      <dgm:t>
        <a:bodyPr/>
        <a:lstStyle/>
        <a:p>
          <a:endParaRPr lang="en-US"/>
        </a:p>
      </dgm:t>
    </dgm:pt>
    <dgm:pt modelId="{F97A59E5-2427-4C04-A0F4-2429BFCE66A8}" type="pres">
      <dgm:prSet presAssocID="{71E7A13A-B883-49DE-BBED-2AD6C1C895BB}" presName="descendantText" presStyleLbl="alignAccFollowNode1" presStyleIdx="3" presStyleCnt="5">
        <dgm:presLayoutVars>
          <dgm:bulletEnabled val="1"/>
        </dgm:presLayoutVars>
      </dgm:prSet>
      <dgm:spPr/>
      <dgm:t>
        <a:bodyPr/>
        <a:lstStyle/>
        <a:p>
          <a:endParaRPr lang="en-US"/>
        </a:p>
      </dgm:t>
    </dgm:pt>
    <dgm:pt modelId="{2FFA637D-3C8B-4017-8BEB-3CEA622E547A}" type="pres">
      <dgm:prSet presAssocID="{9607E31A-7BB4-4144-9994-634C11AAC8D1}" presName="sp" presStyleCnt="0"/>
      <dgm:spPr/>
    </dgm:pt>
    <dgm:pt modelId="{A4190854-93B2-4AA3-B1BB-5692E7837EB1}" type="pres">
      <dgm:prSet presAssocID="{C7E2EE44-E8BB-4A2B-8066-804E62A1F5AF}" presName="linNode" presStyleCnt="0"/>
      <dgm:spPr/>
    </dgm:pt>
    <dgm:pt modelId="{7E72AF25-DD29-476A-A1DF-DE32EFBB4203}" type="pres">
      <dgm:prSet presAssocID="{C7E2EE44-E8BB-4A2B-8066-804E62A1F5AF}" presName="parentText" presStyleLbl="node1" presStyleIdx="4" presStyleCnt="5">
        <dgm:presLayoutVars>
          <dgm:chMax val="1"/>
          <dgm:bulletEnabled val="1"/>
        </dgm:presLayoutVars>
      </dgm:prSet>
      <dgm:spPr/>
      <dgm:t>
        <a:bodyPr/>
        <a:lstStyle/>
        <a:p>
          <a:endParaRPr lang="en-US"/>
        </a:p>
      </dgm:t>
    </dgm:pt>
    <dgm:pt modelId="{D0BCAE4D-4D97-4CEB-9833-C9CF589309F8}" type="pres">
      <dgm:prSet presAssocID="{C7E2EE44-E8BB-4A2B-8066-804E62A1F5AF}" presName="descendantText" presStyleLbl="alignAccFollowNode1" presStyleIdx="4" presStyleCnt="5">
        <dgm:presLayoutVars>
          <dgm:bulletEnabled val="1"/>
        </dgm:presLayoutVars>
      </dgm:prSet>
      <dgm:spPr/>
      <dgm:t>
        <a:bodyPr/>
        <a:lstStyle/>
        <a:p>
          <a:endParaRPr lang="en-US"/>
        </a:p>
      </dgm:t>
    </dgm:pt>
  </dgm:ptLst>
  <dgm:cxnLst>
    <dgm:cxn modelId="{149B76F9-9238-4138-9D2F-CBFBD23B527D}" srcId="{5D9CE442-ECF8-4911-BEDC-87DE27DA2B82}" destId="{828DFB8B-ECDA-4E26-A6FE-05F762A8A593}" srcOrd="0" destOrd="0" parTransId="{3F0FAB7A-6BB4-41E3-A592-04575D1B8ADB}" sibTransId="{967939DC-1391-4917-883E-5FFB8E6C013C}"/>
    <dgm:cxn modelId="{74296D53-C04A-4275-B967-086D4C209DA2}" type="presOf" srcId="{828DFB8B-ECDA-4E26-A6FE-05F762A8A593}" destId="{94D988AC-9A41-4C9B-861B-6663F85DE037}" srcOrd="0" destOrd="0" presId="urn:microsoft.com/office/officeart/2005/8/layout/vList5"/>
    <dgm:cxn modelId="{93943609-11B6-4E57-8B5A-8F8422A4954C}" type="presOf" srcId="{CAD61C53-BD8B-40A9-AC64-A21ABFC9037A}" destId="{7E54D9E5-8C9A-4AF3-B5EF-566298C2E16A}" srcOrd="0" destOrd="0" presId="urn:microsoft.com/office/officeart/2005/8/layout/vList5"/>
    <dgm:cxn modelId="{23B5623B-8C83-490A-A16D-CDFD43A718B7}" type="presOf" srcId="{810B18FE-F356-4D3C-A558-BDA960B5DFD5}" destId="{861D7A54-ED93-4610-B348-52B7DEFC09DD}" srcOrd="0" destOrd="0" presId="urn:microsoft.com/office/officeart/2005/8/layout/vList5"/>
    <dgm:cxn modelId="{9A951886-A65D-420A-83C2-C16291A63832}" srcId="{5D9CE442-ECF8-4911-BEDC-87DE27DA2B82}" destId="{C7E2EE44-E8BB-4A2B-8066-804E62A1F5AF}" srcOrd="4" destOrd="0" parTransId="{C69F4FBD-2116-4401-93EE-3A218800D79A}" sibTransId="{08096AA8-521B-4874-9B01-A52451DDF513}"/>
    <dgm:cxn modelId="{BEC1E4B6-B903-4364-9D7C-56DF171AF650}" type="presOf" srcId="{C7E2EE44-E8BB-4A2B-8066-804E62A1F5AF}" destId="{7E72AF25-DD29-476A-A1DF-DE32EFBB4203}" srcOrd="0" destOrd="0" presId="urn:microsoft.com/office/officeart/2005/8/layout/vList5"/>
    <dgm:cxn modelId="{F10A588D-6433-414D-BA70-1103945D7209}" srcId="{CAD61C53-BD8B-40A9-AC64-A21ABFC9037A}" destId="{99D8666A-3006-4B79-B961-E77F2D7001E2}" srcOrd="0" destOrd="0" parTransId="{999F91EB-5397-4363-ACFA-CA1388E96DEB}" sibTransId="{4FA0D611-8D73-4419-ADAF-C1A1E07C5A4D}"/>
    <dgm:cxn modelId="{4B8FFA44-494A-4D32-9379-F676316C3560}" type="presOf" srcId="{B1B4E8FA-077D-4CE6-9FEA-515CE3FB4BE5}" destId="{D0BCAE4D-4D97-4CEB-9833-C9CF589309F8}" srcOrd="0" destOrd="0" presId="urn:microsoft.com/office/officeart/2005/8/layout/vList5"/>
    <dgm:cxn modelId="{50144E59-E8D5-4EC4-B0D4-76DF58CDA48B}" srcId="{71E7A13A-B883-49DE-BBED-2AD6C1C895BB}" destId="{10334955-A6D2-412C-B7D7-28DB167D4421}" srcOrd="0" destOrd="0" parTransId="{751B3582-3F13-47DC-B453-27CB45D3149B}" sibTransId="{7A84F868-91A4-494B-916B-D39A18DF9E50}"/>
    <dgm:cxn modelId="{58694D9C-3DD0-4BB7-AEFF-651C29FE7A15}" type="presOf" srcId="{99D8666A-3006-4B79-B961-E77F2D7001E2}" destId="{8D1D77BC-FFC8-48C8-A77A-7046657E883E}" srcOrd="0" destOrd="0" presId="urn:microsoft.com/office/officeart/2005/8/layout/vList5"/>
    <dgm:cxn modelId="{12E9AD34-A65A-4918-B09B-44707161B9A1}" srcId="{C7E2EE44-E8BB-4A2B-8066-804E62A1F5AF}" destId="{B1B4E8FA-077D-4CE6-9FEA-515CE3FB4BE5}" srcOrd="0" destOrd="0" parTransId="{6A40C414-D58F-4E2E-8562-F9F71C23923D}" sibTransId="{7FBA2D0D-94B2-47BD-98AF-71C69F4F8BD1}"/>
    <dgm:cxn modelId="{4F0C30BB-DA3C-4276-8AAF-F6F48FBDF5AC}" srcId="{398E6D22-E243-41CF-98CD-487FEC708EE2}" destId="{008A3FBA-4D58-407F-ADCE-44BAB50EA37F}" srcOrd="0" destOrd="0" parTransId="{F38B9062-78B3-4504-8094-21E54C768929}" sibTransId="{DBC8C768-EDCF-407B-9C19-1845D6C74907}"/>
    <dgm:cxn modelId="{11C964A0-8035-4429-B67C-07444A51E322}" type="presOf" srcId="{5D9CE442-ECF8-4911-BEDC-87DE27DA2B82}" destId="{DCF273E9-1D42-4319-AF95-36D4737F67C0}" srcOrd="0" destOrd="0" presId="urn:microsoft.com/office/officeart/2005/8/layout/vList5"/>
    <dgm:cxn modelId="{6A6BD666-47EE-45ED-89F9-F88E4A7F1E35}" srcId="{5D9CE442-ECF8-4911-BEDC-87DE27DA2B82}" destId="{71E7A13A-B883-49DE-BBED-2AD6C1C895BB}" srcOrd="3" destOrd="0" parTransId="{F8A77AD2-36C6-4E3B-AAC0-01AF2CA18459}" sibTransId="{9607E31A-7BB4-4144-9994-634C11AAC8D1}"/>
    <dgm:cxn modelId="{CD28C206-F64A-41AE-9F98-176046C88024}" type="presOf" srcId="{71E7A13A-B883-49DE-BBED-2AD6C1C895BB}" destId="{B3DEDF46-CA66-4735-811D-C4D59BD843CA}" srcOrd="0" destOrd="0" presId="urn:microsoft.com/office/officeart/2005/8/layout/vList5"/>
    <dgm:cxn modelId="{9248D1D3-DF4E-4539-A15F-37632F2A0463}" srcId="{828DFB8B-ECDA-4E26-A6FE-05F762A8A593}" destId="{810B18FE-F356-4D3C-A558-BDA960B5DFD5}" srcOrd="0" destOrd="0" parTransId="{2FB92012-3E37-4D23-B992-C8AFA31B6BAD}" sibTransId="{5B103947-A1D7-48E7-95DE-28D31E6B35E1}"/>
    <dgm:cxn modelId="{48B2F14E-B18F-4E8C-9C38-60D4A075A8E7}" type="presOf" srcId="{10334955-A6D2-412C-B7D7-28DB167D4421}" destId="{F97A59E5-2427-4C04-A0F4-2429BFCE66A8}" srcOrd="0" destOrd="0" presId="urn:microsoft.com/office/officeart/2005/8/layout/vList5"/>
    <dgm:cxn modelId="{71A97B4E-11F8-4B3E-B6B1-0C947F5DB36A}" srcId="{5D9CE442-ECF8-4911-BEDC-87DE27DA2B82}" destId="{CAD61C53-BD8B-40A9-AC64-A21ABFC9037A}" srcOrd="1" destOrd="0" parTransId="{53A9BF04-D863-4BFC-8A64-664B5C93C3A9}" sibTransId="{F40DA7D6-0CFC-4F2D-82B2-5256BE34EB08}"/>
    <dgm:cxn modelId="{1BE30D6A-076E-4B9A-B61D-C13AEF82A550}" srcId="{5D9CE442-ECF8-4911-BEDC-87DE27DA2B82}" destId="{398E6D22-E243-41CF-98CD-487FEC708EE2}" srcOrd="2" destOrd="0" parTransId="{60203913-95B8-44A4-A97E-3787B9EF5344}" sibTransId="{E9EB8C7F-E181-4227-AE3C-DF5D58CC90E6}"/>
    <dgm:cxn modelId="{0F59D031-444B-467A-8BDF-332E447181C1}" type="presOf" srcId="{398E6D22-E243-41CF-98CD-487FEC708EE2}" destId="{FD9F04C1-BB80-4679-AC3C-95A771FD9521}" srcOrd="0" destOrd="0" presId="urn:microsoft.com/office/officeart/2005/8/layout/vList5"/>
    <dgm:cxn modelId="{73CD3A2A-62AB-4F30-B2B1-60264F420513}" type="presOf" srcId="{008A3FBA-4D58-407F-ADCE-44BAB50EA37F}" destId="{25A135FE-FEC0-4BAB-8CCE-82FC4B0F8E40}" srcOrd="0" destOrd="0" presId="urn:microsoft.com/office/officeart/2005/8/layout/vList5"/>
    <dgm:cxn modelId="{FA7D45F2-9E8A-4FC8-8E8A-2870F010200D}" type="presParOf" srcId="{DCF273E9-1D42-4319-AF95-36D4737F67C0}" destId="{09F8827D-9A8F-41EA-8EA2-8A5E211AF43D}" srcOrd="0" destOrd="0" presId="urn:microsoft.com/office/officeart/2005/8/layout/vList5"/>
    <dgm:cxn modelId="{E0620DC2-ADDF-454C-9364-C39A2D630742}" type="presParOf" srcId="{09F8827D-9A8F-41EA-8EA2-8A5E211AF43D}" destId="{94D988AC-9A41-4C9B-861B-6663F85DE037}" srcOrd="0" destOrd="0" presId="urn:microsoft.com/office/officeart/2005/8/layout/vList5"/>
    <dgm:cxn modelId="{FDBF797F-25B3-4ABC-81B8-D4DBED066650}" type="presParOf" srcId="{09F8827D-9A8F-41EA-8EA2-8A5E211AF43D}" destId="{861D7A54-ED93-4610-B348-52B7DEFC09DD}" srcOrd="1" destOrd="0" presId="urn:microsoft.com/office/officeart/2005/8/layout/vList5"/>
    <dgm:cxn modelId="{8D24E91F-8E36-43AC-A445-7A35BF9A8E8F}" type="presParOf" srcId="{DCF273E9-1D42-4319-AF95-36D4737F67C0}" destId="{8D3A6C8C-1A1C-4CD7-B844-CFFD35278FD6}" srcOrd="1" destOrd="0" presId="urn:microsoft.com/office/officeart/2005/8/layout/vList5"/>
    <dgm:cxn modelId="{776AC469-B999-4254-86B0-20FFF1A864A4}" type="presParOf" srcId="{DCF273E9-1D42-4319-AF95-36D4737F67C0}" destId="{D6D2C7AF-CF35-43C5-B110-DD550D3F63A6}" srcOrd="2" destOrd="0" presId="urn:microsoft.com/office/officeart/2005/8/layout/vList5"/>
    <dgm:cxn modelId="{B8434280-E25F-49A7-B9A0-03843EF19072}" type="presParOf" srcId="{D6D2C7AF-CF35-43C5-B110-DD550D3F63A6}" destId="{7E54D9E5-8C9A-4AF3-B5EF-566298C2E16A}" srcOrd="0" destOrd="0" presId="urn:microsoft.com/office/officeart/2005/8/layout/vList5"/>
    <dgm:cxn modelId="{A611C1D6-8F09-4D33-86C5-BCCEFABF897D}" type="presParOf" srcId="{D6D2C7AF-CF35-43C5-B110-DD550D3F63A6}" destId="{8D1D77BC-FFC8-48C8-A77A-7046657E883E}" srcOrd="1" destOrd="0" presId="urn:microsoft.com/office/officeart/2005/8/layout/vList5"/>
    <dgm:cxn modelId="{DE41285A-B2BC-43EF-83FE-CCFCA8853A92}" type="presParOf" srcId="{DCF273E9-1D42-4319-AF95-36D4737F67C0}" destId="{9D4BF700-9119-4854-841A-7A992775D534}" srcOrd="3" destOrd="0" presId="urn:microsoft.com/office/officeart/2005/8/layout/vList5"/>
    <dgm:cxn modelId="{E8796CF4-58CF-4024-9FF6-37FFB8623A73}" type="presParOf" srcId="{DCF273E9-1D42-4319-AF95-36D4737F67C0}" destId="{1582E1DE-5B06-4D68-9BB5-01F0ADD2A040}" srcOrd="4" destOrd="0" presId="urn:microsoft.com/office/officeart/2005/8/layout/vList5"/>
    <dgm:cxn modelId="{C719040E-B49F-49F1-AED5-909D2156D7DC}" type="presParOf" srcId="{1582E1DE-5B06-4D68-9BB5-01F0ADD2A040}" destId="{FD9F04C1-BB80-4679-AC3C-95A771FD9521}" srcOrd="0" destOrd="0" presId="urn:microsoft.com/office/officeart/2005/8/layout/vList5"/>
    <dgm:cxn modelId="{16CF231B-8C0A-4E85-BD9E-51AA4D4BBFD7}" type="presParOf" srcId="{1582E1DE-5B06-4D68-9BB5-01F0ADD2A040}" destId="{25A135FE-FEC0-4BAB-8CCE-82FC4B0F8E40}" srcOrd="1" destOrd="0" presId="urn:microsoft.com/office/officeart/2005/8/layout/vList5"/>
    <dgm:cxn modelId="{8E16A780-0F01-46DE-A071-C42F7E8C2C7E}" type="presParOf" srcId="{DCF273E9-1D42-4319-AF95-36D4737F67C0}" destId="{26634910-305C-43B9-9BDA-B453DCD87A62}" srcOrd="5" destOrd="0" presId="urn:microsoft.com/office/officeart/2005/8/layout/vList5"/>
    <dgm:cxn modelId="{680AA924-0E95-41FA-B48F-13907DC5FD7D}" type="presParOf" srcId="{DCF273E9-1D42-4319-AF95-36D4737F67C0}" destId="{42A0E950-6C66-4EA4-9024-18993B51F830}" srcOrd="6" destOrd="0" presId="urn:microsoft.com/office/officeart/2005/8/layout/vList5"/>
    <dgm:cxn modelId="{ED21FD89-3C4B-4147-B5E4-C62E3D2BFBAC}" type="presParOf" srcId="{42A0E950-6C66-4EA4-9024-18993B51F830}" destId="{B3DEDF46-CA66-4735-811D-C4D59BD843CA}" srcOrd="0" destOrd="0" presId="urn:microsoft.com/office/officeart/2005/8/layout/vList5"/>
    <dgm:cxn modelId="{48927298-8AEC-466E-A1AC-8F789AEF9F3B}" type="presParOf" srcId="{42A0E950-6C66-4EA4-9024-18993B51F830}" destId="{F97A59E5-2427-4C04-A0F4-2429BFCE66A8}" srcOrd="1" destOrd="0" presId="urn:microsoft.com/office/officeart/2005/8/layout/vList5"/>
    <dgm:cxn modelId="{9AC93399-C7EF-4833-91BE-8223162C02E3}" type="presParOf" srcId="{DCF273E9-1D42-4319-AF95-36D4737F67C0}" destId="{2FFA637D-3C8B-4017-8BEB-3CEA622E547A}" srcOrd="7" destOrd="0" presId="urn:microsoft.com/office/officeart/2005/8/layout/vList5"/>
    <dgm:cxn modelId="{0716B1F9-9FC2-4DF1-9E14-CBAE18EE8C78}" type="presParOf" srcId="{DCF273E9-1D42-4319-AF95-36D4737F67C0}" destId="{A4190854-93B2-4AA3-B1BB-5692E7837EB1}" srcOrd="8" destOrd="0" presId="urn:microsoft.com/office/officeart/2005/8/layout/vList5"/>
    <dgm:cxn modelId="{3265EA4C-F87D-443D-B03A-5BABDA5AA192}" type="presParOf" srcId="{A4190854-93B2-4AA3-B1BB-5692E7837EB1}" destId="{7E72AF25-DD29-476A-A1DF-DE32EFBB4203}" srcOrd="0" destOrd="0" presId="urn:microsoft.com/office/officeart/2005/8/layout/vList5"/>
    <dgm:cxn modelId="{EEBDCD41-7DE9-46C8-A516-DC17E8B8F717}" type="presParOf" srcId="{A4190854-93B2-4AA3-B1BB-5692E7837EB1}" destId="{D0BCAE4D-4D97-4CEB-9833-C9CF589309F8}"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D9CE442-ECF8-4911-BEDC-87DE27DA2B82}" type="doc">
      <dgm:prSet loTypeId="urn:microsoft.com/office/officeart/2005/8/layout/vList5" loCatId="list" qsTypeId="urn:microsoft.com/office/officeart/2005/8/quickstyle/simple5" qsCatId="simple" csTypeId="urn:microsoft.com/office/officeart/2005/8/colors/colorful5" csCatId="colorful" phldr="1"/>
      <dgm:spPr/>
      <dgm:t>
        <a:bodyPr/>
        <a:lstStyle/>
        <a:p>
          <a:endParaRPr lang="en-US"/>
        </a:p>
      </dgm:t>
    </dgm:pt>
    <dgm:pt modelId="{828DFB8B-ECDA-4E26-A6FE-05F762A8A593}">
      <dgm:prSet phldrT="[Tex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آیات21-28</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F0FAB7A-6BB4-41E3-A592-04575D1B8ADB}" type="parTrans" cxnId="{149B76F9-9238-4138-9D2F-CBFBD23B527D}">
      <dgm:prSet/>
      <dgm:spPr/>
      <dgm:t>
        <a:bodyPr/>
        <a:lstStyle/>
        <a:p>
          <a:endParaRPr lang="en-US">
            <a:latin typeface="Jameel Noori Nastaleeq" pitchFamily="2" charset="-78"/>
            <a:cs typeface="Jameel Noori Nastaleeq" pitchFamily="2" charset="-78"/>
          </a:endParaRPr>
        </a:p>
      </dgm:t>
    </dgm:pt>
    <dgm:pt modelId="{967939DC-1391-4917-883E-5FFB8E6C013C}" type="sibTrans" cxnId="{149B76F9-9238-4138-9D2F-CBFBD23B527D}">
      <dgm:prSet/>
      <dgm:spPr/>
      <dgm:t>
        <a:bodyPr/>
        <a:lstStyle/>
        <a:p>
          <a:endParaRPr lang="en-US">
            <a:latin typeface="Jameel Noori Nastaleeq" pitchFamily="2" charset="-78"/>
            <a:cs typeface="Jameel Noori Nastaleeq" pitchFamily="2" charset="-78"/>
          </a:endParaRPr>
        </a:p>
      </dgm:t>
    </dgm:pt>
    <dgm:pt modelId="{CAD61C53-BD8B-40A9-AC64-A21ABFC9037A}">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آیات29-32</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3A9BF04-D863-4BFC-8A64-664B5C93C3A9}" type="parTrans" cxnId="{71A97B4E-11F8-4B3E-B6B1-0C947F5DB36A}">
      <dgm:prSet/>
      <dgm:spPr/>
      <dgm:t>
        <a:bodyPr/>
        <a:lstStyle/>
        <a:p>
          <a:endParaRPr lang="en-US">
            <a:latin typeface="Jameel Noori Nastaleeq" pitchFamily="2" charset="-78"/>
            <a:cs typeface="Jameel Noori Nastaleeq" pitchFamily="2" charset="-78"/>
          </a:endParaRPr>
        </a:p>
      </dgm:t>
    </dgm:pt>
    <dgm:pt modelId="{F40DA7D6-0CFC-4F2D-82B2-5256BE34EB08}" type="sibTrans" cxnId="{71A97B4E-11F8-4B3E-B6B1-0C947F5DB36A}">
      <dgm:prSet/>
      <dgm:spPr/>
      <dgm:t>
        <a:bodyPr/>
        <a:lstStyle/>
        <a:p>
          <a:endParaRPr lang="en-US">
            <a:latin typeface="Jameel Noori Nastaleeq" pitchFamily="2" charset="-78"/>
            <a:cs typeface="Jameel Noori Nastaleeq" pitchFamily="2" charset="-78"/>
          </a:endParaRPr>
        </a:p>
      </dgm:t>
    </dgm:pt>
    <dgm:pt modelId="{398E6D22-E243-41CF-98CD-487FEC708EE2}">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آیات33-35</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0203913-95B8-44A4-A97E-3787B9EF5344}" type="parTrans" cxnId="{1BE30D6A-076E-4B9A-B61D-C13AEF82A550}">
      <dgm:prSet/>
      <dgm:spPr/>
      <dgm:t>
        <a:bodyPr/>
        <a:lstStyle/>
        <a:p>
          <a:endParaRPr lang="en-US">
            <a:latin typeface="Jameel Noori Nastaleeq" pitchFamily="2" charset="-78"/>
            <a:cs typeface="Jameel Noori Nastaleeq" pitchFamily="2" charset="-78"/>
          </a:endParaRPr>
        </a:p>
      </dgm:t>
    </dgm:pt>
    <dgm:pt modelId="{E9EB8C7F-E181-4227-AE3C-DF5D58CC90E6}" type="sibTrans" cxnId="{1BE30D6A-076E-4B9A-B61D-C13AEF82A550}">
      <dgm:prSet/>
      <dgm:spPr/>
      <dgm:t>
        <a:bodyPr/>
        <a:lstStyle/>
        <a:p>
          <a:endParaRPr lang="en-US">
            <a:latin typeface="Jameel Noori Nastaleeq" pitchFamily="2" charset="-78"/>
            <a:cs typeface="Jameel Noori Nastaleeq" pitchFamily="2" charset="-78"/>
          </a:endParaRPr>
        </a:p>
      </dgm:t>
    </dgm:pt>
    <dgm:pt modelId="{810B18FE-F356-4D3C-A558-BDA960B5DFD5}">
      <dgm:prSet phldrT="[Text]"/>
      <dgm:spPr>
        <a:solidFill>
          <a:srgbClr val="E8D2AE"/>
        </a:solidFill>
      </dgm:spPr>
      <dgm:t>
        <a:bodyPr/>
        <a:lstStyle/>
        <a:p>
          <a:pPr rtl="1"/>
          <a:r>
            <a:rPr lang="ur-PK" dirty="0" smtClean="0">
              <a:latin typeface="Jameel Noori Nastaleeq" pitchFamily="2" charset="-78"/>
              <a:cs typeface="Jameel Noori Nastaleeq" pitchFamily="2" charset="-78"/>
            </a:rPr>
            <a:t>تاریخ سے عبرت</a:t>
          </a:r>
          <a:endParaRPr lang="en-US" dirty="0">
            <a:latin typeface="Jameel Noori Nastaleeq" pitchFamily="2" charset="-78"/>
            <a:cs typeface="Jameel Noori Nastaleeq" pitchFamily="2" charset="-78"/>
          </a:endParaRPr>
        </a:p>
      </dgm:t>
    </dgm:pt>
    <dgm:pt modelId="{2FB92012-3E37-4D23-B992-C8AFA31B6BAD}" type="parTrans" cxnId="{9248D1D3-DF4E-4539-A15F-37632F2A0463}">
      <dgm:prSet/>
      <dgm:spPr/>
      <dgm:t>
        <a:bodyPr/>
        <a:lstStyle/>
        <a:p>
          <a:endParaRPr lang="en-US">
            <a:latin typeface="Jameel Noori Nastaleeq" pitchFamily="2" charset="-78"/>
            <a:cs typeface="Jameel Noori Nastaleeq" pitchFamily="2" charset="-78"/>
          </a:endParaRPr>
        </a:p>
      </dgm:t>
    </dgm:pt>
    <dgm:pt modelId="{5B103947-A1D7-48E7-95DE-28D31E6B35E1}" type="sibTrans" cxnId="{9248D1D3-DF4E-4539-A15F-37632F2A0463}">
      <dgm:prSet/>
      <dgm:spPr/>
      <dgm:t>
        <a:bodyPr/>
        <a:lstStyle/>
        <a:p>
          <a:endParaRPr lang="en-US">
            <a:latin typeface="Jameel Noori Nastaleeq" pitchFamily="2" charset="-78"/>
            <a:cs typeface="Jameel Noori Nastaleeq" pitchFamily="2" charset="-78"/>
          </a:endParaRPr>
        </a:p>
      </dgm:t>
    </dgm:pt>
    <dgm:pt modelId="{99D8666A-3006-4B79-B961-E77F2D7001E2}">
      <dgm:prSet/>
      <dgm:spPr>
        <a:solidFill>
          <a:srgbClr val="E8D2AE"/>
        </a:solidFill>
      </dgm:spPr>
      <dgm:t>
        <a:bodyPr/>
        <a:lstStyle/>
        <a:p>
          <a:pPr rtl="1"/>
          <a:r>
            <a:rPr lang="ur-PK" dirty="0" smtClean="0">
              <a:latin typeface="Jameel Noori Nastaleeq" pitchFamily="2" charset="-78"/>
              <a:cs typeface="Jameel Noori Nastaleeq" pitchFamily="2" charset="-78"/>
            </a:rPr>
            <a:t>جنات کی ایمان افروز دعوت</a:t>
          </a:r>
          <a:endParaRPr lang="ur-PK" dirty="0">
            <a:latin typeface="Jameel Noori Nastaleeq" pitchFamily="2" charset="-78"/>
            <a:cs typeface="Jameel Noori Nastaleeq" pitchFamily="2" charset="-78"/>
          </a:endParaRPr>
        </a:p>
      </dgm:t>
    </dgm:pt>
    <dgm:pt modelId="{999F91EB-5397-4363-ACFA-CA1388E96DEB}" type="parTrans" cxnId="{F10A588D-6433-414D-BA70-1103945D7209}">
      <dgm:prSet/>
      <dgm:spPr/>
      <dgm:t>
        <a:bodyPr/>
        <a:lstStyle/>
        <a:p>
          <a:endParaRPr lang="en-US">
            <a:latin typeface="Jameel Noori Nastaleeq" pitchFamily="2" charset="-78"/>
            <a:cs typeface="Jameel Noori Nastaleeq" pitchFamily="2" charset="-78"/>
          </a:endParaRPr>
        </a:p>
      </dgm:t>
    </dgm:pt>
    <dgm:pt modelId="{4FA0D611-8D73-4419-ADAF-C1A1E07C5A4D}" type="sibTrans" cxnId="{F10A588D-6433-414D-BA70-1103945D7209}">
      <dgm:prSet/>
      <dgm:spPr/>
      <dgm:t>
        <a:bodyPr/>
        <a:lstStyle/>
        <a:p>
          <a:endParaRPr lang="en-US">
            <a:latin typeface="Jameel Noori Nastaleeq" pitchFamily="2" charset="-78"/>
            <a:cs typeface="Jameel Noori Nastaleeq" pitchFamily="2" charset="-78"/>
          </a:endParaRPr>
        </a:p>
      </dgm:t>
    </dgm:pt>
    <dgm:pt modelId="{008A3FBA-4D58-407F-ADCE-44BAB50EA37F}">
      <dgm:prSet/>
      <dgm:spPr>
        <a:solidFill>
          <a:srgbClr val="E8D2AE"/>
        </a:solidFill>
      </dgm:spPr>
      <dgm:t>
        <a:bodyPr/>
        <a:lstStyle/>
        <a:p>
          <a:pPr rtl="1"/>
          <a:r>
            <a:rPr lang="ur-PK" dirty="0" smtClean="0">
              <a:latin typeface="Jameel Noori Nastaleeq" pitchFamily="2" charset="-78"/>
              <a:cs typeface="Jameel Noori Nastaleeq" pitchFamily="2" charset="-78"/>
            </a:rPr>
            <a:t>احوالِ آخرت</a:t>
          </a:r>
          <a:endParaRPr lang="ur-PK" dirty="0">
            <a:latin typeface="Jameel Noori Nastaleeq" pitchFamily="2" charset="-78"/>
            <a:cs typeface="Jameel Noori Nastaleeq" pitchFamily="2" charset="-78"/>
          </a:endParaRPr>
        </a:p>
      </dgm:t>
    </dgm:pt>
    <dgm:pt modelId="{F38B9062-78B3-4504-8094-21E54C768929}" type="parTrans" cxnId="{4F0C30BB-DA3C-4276-8AAF-F6F48FBDF5AC}">
      <dgm:prSet/>
      <dgm:spPr/>
      <dgm:t>
        <a:bodyPr/>
        <a:lstStyle/>
        <a:p>
          <a:endParaRPr lang="en-US">
            <a:latin typeface="Jameel Noori Nastaleeq" pitchFamily="2" charset="-78"/>
            <a:cs typeface="Jameel Noori Nastaleeq" pitchFamily="2" charset="-78"/>
          </a:endParaRPr>
        </a:p>
      </dgm:t>
    </dgm:pt>
    <dgm:pt modelId="{DBC8C768-EDCF-407B-9C19-1845D6C74907}" type="sibTrans" cxnId="{4F0C30BB-DA3C-4276-8AAF-F6F48FBDF5AC}">
      <dgm:prSet/>
      <dgm:spPr/>
      <dgm:t>
        <a:bodyPr/>
        <a:lstStyle/>
        <a:p>
          <a:endParaRPr lang="en-US">
            <a:latin typeface="Jameel Noori Nastaleeq" pitchFamily="2" charset="-78"/>
            <a:cs typeface="Jameel Noori Nastaleeq" pitchFamily="2" charset="-78"/>
          </a:endParaRPr>
        </a:p>
      </dgm:t>
    </dgm:pt>
    <dgm:pt modelId="{DCF273E9-1D42-4319-AF95-36D4737F67C0}" type="pres">
      <dgm:prSet presAssocID="{5D9CE442-ECF8-4911-BEDC-87DE27DA2B82}" presName="Name0" presStyleCnt="0">
        <dgm:presLayoutVars>
          <dgm:dir val="rev"/>
          <dgm:animLvl val="lvl"/>
          <dgm:resizeHandles val="exact"/>
        </dgm:presLayoutVars>
      </dgm:prSet>
      <dgm:spPr/>
      <dgm:t>
        <a:bodyPr/>
        <a:lstStyle/>
        <a:p>
          <a:endParaRPr lang="en-US"/>
        </a:p>
      </dgm:t>
    </dgm:pt>
    <dgm:pt modelId="{09F8827D-9A8F-41EA-8EA2-8A5E211AF43D}" type="pres">
      <dgm:prSet presAssocID="{828DFB8B-ECDA-4E26-A6FE-05F762A8A593}" presName="linNode" presStyleCnt="0"/>
      <dgm:spPr/>
      <dgm:t>
        <a:bodyPr/>
        <a:lstStyle/>
        <a:p>
          <a:endParaRPr lang="en-US"/>
        </a:p>
      </dgm:t>
    </dgm:pt>
    <dgm:pt modelId="{94D988AC-9A41-4C9B-861B-6663F85DE037}" type="pres">
      <dgm:prSet presAssocID="{828DFB8B-ECDA-4E26-A6FE-05F762A8A593}" presName="parentText" presStyleLbl="node1" presStyleIdx="0" presStyleCnt="3">
        <dgm:presLayoutVars>
          <dgm:chMax val="1"/>
          <dgm:bulletEnabled val="1"/>
        </dgm:presLayoutVars>
      </dgm:prSet>
      <dgm:spPr/>
      <dgm:t>
        <a:bodyPr/>
        <a:lstStyle/>
        <a:p>
          <a:endParaRPr lang="en-US"/>
        </a:p>
      </dgm:t>
    </dgm:pt>
    <dgm:pt modelId="{861D7A54-ED93-4610-B348-52B7DEFC09DD}" type="pres">
      <dgm:prSet presAssocID="{828DFB8B-ECDA-4E26-A6FE-05F762A8A593}" presName="descendantText" presStyleLbl="alignAccFollowNode1" presStyleIdx="0" presStyleCnt="3">
        <dgm:presLayoutVars>
          <dgm:bulletEnabled val="1"/>
        </dgm:presLayoutVars>
      </dgm:prSet>
      <dgm:spPr/>
      <dgm:t>
        <a:bodyPr/>
        <a:lstStyle/>
        <a:p>
          <a:endParaRPr lang="en-US"/>
        </a:p>
      </dgm:t>
    </dgm:pt>
    <dgm:pt modelId="{8D3A6C8C-1A1C-4CD7-B844-CFFD35278FD6}" type="pres">
      <dgm:prSet presAssocID="{967939DC-1391-4917-883E-5FFB8E6C013C}" presName="sp" presStyleCnt="0"/>
      <dgm:spPr/>
      <dgm:t>
        <a:bodyPr/>
        <a:lstStyle/>
        <a:p>
          <a:endParaRPr lang="en-US"/>
        </a:p>
      </dgm:t>
    </dgm:pt>
    <dgm:pt modelId="{D6D2C7AF-CF35-43C5-B110-DD550D3F63A6}" type="pres">
      <dgm:prSet presAssocID="{CAD61C53-BD8B-40A9-AC64-A21ABFC9037A}" presName="linNode" presStyleCnt="0"/>
      <dgm:spPr/>
      <dgm:t>
        <a:bodyPr/>
        <a:lstStyle/>
        <a:p>
          <a:endParaRPr lang="en-US"/>
        </a:p>
      </dgm:t>
    </dgm:pt>
    <dgm:pt modelId="{7E54D9E5-8C9A-4AF3-B5EF-566298C2E16A}" type="pres">
      <dgm:prSet presAssocID="{CAD61C53-BD8B-40A9-AC64-A21ABFC9037A}" presName="parentText" presStyleLbl="node1" presStyleIdx="1" presStyleCnt="3">
        <dgm:presLayoutVars>
          <dgm:chMax val="1"/>
          <dgm:bulletEnabled val="1"/>
        </dgm:presLayoutVars>
      </dgm:prSet>
      <dgm:spPr/>
      <dgm:t>
        <a:bodyPr/>
        <a:lstStyle/>
        <a:p>
          <a:endParaRPr lang="en-US"/>
        </a:p>
      </dgm:t>
    </dgm:pt>
    <dgm:pt modelId="{8D1D77BC-FFC8-48C8-A77A-7046657E883E}" type="pres">
      <dgm:prSet presAssocID="{CAD61C53-BD8B-40A9-AC64-A21ABFC9037A}" presName="descendantText" presStyleLbl="alignAccFollowNode1" presStyleIdx="1" presStyleCnt="3">
        <dgm:presLayoutVars>
          <dgm:bulletEnabled val="1"/>
        </dgm:presLayoutVars>
      </dgm:prSet>
      <dgm:spPr/>
      <dgm:t>
        <a:bodyPr/>
        <a:lstStyle/>
        <a:p>
          <a:endParaRPr lang="en-US"/>
        </a:p>
      </dgm:t>
    </dgm:pt>
    <dgm:pt modelId="{9D4BF700-9119-4854-841A-7A992775D534}" type="pres">
      <dgm:prSet presAssocID="{F40DA7D6-0CFC-4F2D-82B2-5256BE34EB08}" presName="sp" presStyleCnt="0"/>
      <dgm:spPr/>
      <dgm:t>
        <a:bodyPr/>
        <a:lstStyle/>
        <a:p>
          <a:endParaRPr lang="en-US"/>
        </a:p>
      </dgm:t>
    </dgm:pt>
    <dgm:pt modelId="{1582E1DE-5B06-4D68-9BB5-01F0ADD2A040}" type="pres">
      <dgm:prSet presAssocID="{398E6D22-E243-41CF-98CD-487FEC708EE2}" presName="linNode" presStyleCnt="0"/>
      <dgm:spPr/>
      <dgm:t>
        <a:bodyPr/>
        <a:lstStyle/>
        <a:p>
          <a:endParaRPr lang="en-US"/>
        </a:p>
      </dgm:t>
    </dgm:pt>
    <dgm:pt modelId="{FD9F04C1-BB80-4679-AC3C-95A771FD9521}" type="pres">
      <dgm:prSet presAssocID="{398E6D22-E243-41CF-98CD-487FEC708EE2}" presName="parentText" presStyleLbl="node1" presStyleIdx="2" presStyleCnt="3">
        <dgm:presLayoutVars>
          <dgm:chMax val="1"/>
          <dgm:bulletEnabled val="1"/>
        </dgm:presLayoutVars>
      </dgm:prSet>
      <dgm:spPr/>
      <dgm:t>
        <a:bodyPr/>
        <a:lstStyle/>
        <a:p>
          <a:endParaRPr lang="en-US"/>
        </a:p>
      </dgm:t>
    </dgm:pt>
    <dgm:pt modelId="{25A135FE-FEC0-4BAB-8CCE-82FC4B0F8E40}" type="pres">
      <dgm:prSet presAssocID="{398E6D22-E243-41CF-98CD-487FEC708EE2}" presName="descendantText" presStyleLbl="alignAccFollowNode1" presStyleIdx="2" presStyleCnt="3">
        <dgm:presLayoutVars>
          <dgm:bulletEnabled val="1"/>
        </dgm:presLayoutVars>
      </dgm:prSet>
      <dgm:spPr/>
      <dgm:t>
        <a:bodyPr/>
        <a:lstStyle/>
        <a:p>
          <a:endParaRPr lang="en-US"/>
        </a:p>
      </dgm:t>
    </dgm:pt>
  </dgm:ptLst>
  <dgm:cxnLst>
    <dgm:cxn modelId="{149B76F9-9238-4138-9D2F-CBFBD23B527D}" srcId="{5D9CE442-ECF8-4911-BEDC-87DE27DA2B82}" destId="{828DFB8B-ECDA-4E26-A6FE-05F762A8A593}" srcOrd="0" destOrd="0" parTransId="{3F0FAB7A-6BB4-41E3-A592-04575D1B8ADB}" sibTransId="{967939DC-1391-4917-883E-5FFB8E6C013C}"/>
    <dgm:cxn modelId="{F10A588D-6433-414D-BA70-1103945D7209}" srcId="{CAD61C53-BD8B-40A9-AC64-A21ABFC9037A}" destId="{99D8666A-3006-4B79-B961-E77F2D7001E2}" srcOrd="0" destOrd="0" parTransId="{999F91EB-5397-4363-ACFA-CA1388E96DEB}" sibTransId="{4FA0D611-8D73-4419-ADAF-C1A1E07C5A4D}"/>
    <dgm:cxn modelId="{07EC424E-92D2-44D3-B21C-ADD2534540B7}" type="presOf" srcId="{008A3FBA-4D58-407F-ADCE-44BAB50EA37F}" destId="{25A135FE-FEC0-4BAB-8CCE-82FC4B0F8E40}" srcOrd="0" destOrd="0" presId="urn:microsoft.com/office/officeart/2005/8/layout/vList5"/>
    <dgm:cxn modelId="{4F0C30BB-DA3C-4276-8AAF-F6F48FBDF5AC}" srcId="{398E6D22-E243-41CF-98CD-487FEC708EE2}" destId="{008A3FBA-4D58-407F-ADCE-44BAB50EA37F}" srcOrd="0" destOrd="0" parTransId="{F38B9062-78B3-4504-8094-21E54C768929}" sibTransId="{DBC8C768-EDCF-407B-9C19-1845D6C74907}"/>
    <dgm:cxn modelId="{4BC3530B-0B01-4B87-A5AA-6E3DE44A6235}" type="presOf" srcId="{CAD61C53-BD8B-40A9-AC64-A21ABFC9037A}" destId="{7E54D9E5-8C9A-4AF3-B5EF-566298C2E16A}" srcOrd="0" destOrd="0" presId="urn:microsoft.com/office/officeart/2005/8/layout/vList5"/>
    <dgm:cxn modelId="{7B766E1E-D8EF-49C5-846C-91D69F173BB8}" type="presOf" srcId="{398E6D22-E243-41CF-98CD-487FEC708EE2}" destId="{FD9F04C1-BB80-4679-AC3C-95A771FD9521}" srcOrd="0" destOrd="0" presId="urn:microsoft.com/office/officeart/2005/8/layout/vList5"/>
    <dgm:cxn modelId="{9248D1D3-DF4E-4539-A15F-37632F2A0463}" srcId="{828DFB8B-ECDA-4E26-A6FE-05F762A8A593}" destId="{810B18FE-F356-4D3C-A558-BDA960B5DFD5}" srcOrd="0" destOrd="0" parTransId="{2FB92012-3E37-4D23-B992-C8AFA31B6BAD}" sibTransId="{5B103947-A1D7-48E7-95DE-28D31E6B35E1}"/>
    <dgm:cxn modelId="{95318228-BAA4-47FF-A554-9EE82CF75FA4}" type="presOf" srcId="{5D9CE442-ECF8-4911-BEDC-87DE27DA2B82}" destId="{DCF273E9-1D42-4319-AF95-36D4737F67C0}" srcOrd="0" destOrd="0" presId="urn:microsoft.com/office/officeart/2005/8/layout/vList5"/>
    <dgm:cxn modelId="{2665BE8B-0977-4342-B920-0A1B303411D5}" type="presOf" srcId="{99D8666A-3006-4B79-B961-E77F2D7001E2}" destId="{8D1D77BC-FFC8-48C8-A77A-7046657E883E}" srcOrd="0" destOrd="0" presId="urn:microsoft.com/office/officeart/2005/8/layout/vList5"/>
    <dgm:cxn modelId="{71A97B4E-11F8-4B3E-B6B1-0C947F5DB36A}" srcId="{5D9CE442-ECF8-4911-BEDC-87DE27DA2B82}" destId="{CAD61C53-BD8B-40A9-AC64-A21ABFC9037A}" srcOrd="1" destOrd="0" parTransId="{53A9BF04-D863-4BFC-8A64-664B5C93C3A9}" sibTransId="{F40DA7D6-0CFC-4F2D-82B2-5256BE34EB08}"/>
    <dgm:cxn modelId="{9930EC77-48EF-4A07-8A23-77D3FA0C2DF8}" type="presOf" srcId="{828DFB8B-ECDA-4E26-A6FE-05F762A8A593}" destId="{94D988AC-9A41-4C9B-861B-6663F85DE037}" srcOrd="0" destOrd="0" presId="urn:microsoft.com/office/officeart/2005/8/layout/vList5"/>
    <dgm:cxn modelId="{BF219C1B-13F1-487E-8D56-6CF8BCE32ED0}" type="presOf" srcId="{810B18FE-F356-4D3C-A558-BDA960B5DFD5}" destId="{861D7A54-ED93-4610-B348-52B7DEFC09DD}" srcOrd="0" destOrd="0" presId="urn:microsoft.com/office/officeart/2005/8/layout/vList5"/>
    <dgm:cxn modelId="{1BE30D6A-076E-4B9A-B61D-C13AEF82A550}" srcId="{5D9CE442-ECF8-4911-BEDC-87DE27DA2B82}" destId="{398E6D22-E243-41CF-98CD-487FEC708EE2}" srcOrd="2" destOrd="0" parTransId="{60203913-95B8-44A4-A97E-3787B9EF5344}" sibTransId="{E9EB8C7F-E181-4227-AE3C-DF5D58CC90E6}"/>
    <dgm:cxn modelId="{57480484-EAD3-4B48-97AE-9B17656775D9}" type="presParOf" srcId="{DCF273E9-1D42-4319-AF95-36D4737F67C0}" destId="{09F8827D-9A8F-41EA-8EA2-8A5E211AF43D}" srcOrd="0" destOrd="0" presId="urn:microsoft.com/office/officeart/2005/8/layout/vList5"/>
    <dgm:cxn modelId="{A14FA1A5-AFBE-4F27-AC98-837181831E0F}" type="presParOf" srcId="{09F8827D-9A8F-41EA-8EA2-8A5E211AF43D}" destId="{94D988AC-9A41-4C9B-861B-6663F85DE037}" srcOrd="0" destOrd="0" presId="urn:microsoft.com/office/officeart/2005/8/layout/vList5"/>
    <dgm:cxn modelId="{53107346-00C0-47AF-8963-2DD61F2A6461}" type="presParOf" srcId="{09F8827D-9A8F-41EA-8EA2-8A5E211AF43D}" destId="{861D7A54-ED93-4610-B348-52B7DEFC09DD}" srcOrd="1" destOrd="0" presId="urn:microsoft.com/office/officeart/2005/8/layout/vList5"/>
    <dgm:cxn modelId="{93D68E8A-39C7-4650-9A26-66066C3F0C1D}" type="presParOf" srcId="{DCF273E9-1D42-4319-AF95-36D4737F67C0}" destId="{8D3A6C8C-1A1C-4CD7-B844-CFFD35278FD6}" srcOrd="1" destOrd="0" presId="urn:microsoft.com/office/officeart/2005/8/layout/vList5"/>
    <dgm:cxn modelId="{93CFB820-B1AA-4EE5-9F56-924FA8A1F752}" type="presParOf" srcId="{DCF273E9-1D42-4319-AF95-36D4737F67C0}" destId="{D6D2C7AF-CF35-43C5-B110-DD550D3F63A6}" srcOrd="2" destOrd="0" presId="urn:microsoft.com/office/officeart/2005/8/layout/vList5"/>
    <dgm:cxn modelId="{3550A1A7-14D4-4491-AD70-04EB27B9729D}" type="presParOf" srcId="{D6D2C7AF-CF35-43C5-B110-DD550D3F63A6}" destId="{7E54D9E5-8C9A-4AF3-B5EF-566298C2E16A}" srcOrd="0" destOrd="0" presId="urn:microsoft.com/office/officeart/2005/8/layout/vList5"/>
    <dgm:cxn modelId="{FB687986-D79D-4C4B-857B-98CDD6784CB5}" type="presParOf" srcId="{D6D2C7AF-CF35-43C5-B110-DD550D3F63A6}" destId="{8D1D77BC-FFC8-48C8-A77A-7046657E883E}" srcOrd="1" destOrd="0" presId="urn:microsoft.com/office/officeart/2005/8/layout/vList5"/>
    <dgm:cxn modelId="{819E1E70-95C0-409E-A8B5-4848C0190292}" type="presParOf" srcId="{DCF273E9-1D42-4319-AF95-36D4737F67C0}" destId="{9D4BF700-9119-4854-841A-7A992775D534}" srcOrd="3" destOrd="0" presId="urn:microsoft.com/office/officeart/2005/8/layout/vList5"/>
    <dgm:cxn modelId="{6F15B0EA-B08A-4FC3-A0AE-6017F8C1A492}" type="presParOf" srcId="{DCF273E9-1D42-4319-AF95-36D4737F67C0}" destId="{1582E1DE-5B06-4D68-9BB5-01F0ADD2A040}" srcOrd="4" destOrd="0" presId="urn:microsoft.com/office/officeart/2005/8/layout/vList5"/>
    <dgm:cxn modelId="{48FC4A0C-8728-4EA3-943A-A09E3F827F87}" type="presParOf" srcId="{1582E1DE-5B06-4D68-9BB5-01F0ADD2A040}" destId="{FD9F04C1-BB80-4679-AC3C-95A771FD9521}" srcOrd="0" destOrd="0" presId="urn:microsoft.com/office/officeart/2005/8/layout/vList5"/>
    <dgm:cxn modelId="{BD8E80FE-B082-43A9-A8FE-63BD642B462A}" type="presParOf" srcId="{1582E1DE-5B06-4D68-9BB5-01F0ADD2A040}" destId="{25A135FE-FEC0-4BAB-8CCE-82FC4B0F8E40}"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5D9CE442-ECF8-4911-BEDC-87DE27DA2B82}" type="doc">
      <dgm:prSet loTypeId="urn:microsoft.com/office/officeart/2005/8/layout/vList5" loCatId="list" qsTypeId="urn:microsoft.com/office/officeart/2005/8/quickstyle/simple5" qsCatId="simple" csTypeId="urn:microsoft.com/office/officeart/2005/8/colors/colorful5" csCatId="colorful" phldr="1"/>
      <dgm:spPr/>
      <dgm:t>
        <a:bodyPr/>
        <a:lstStyle/>
        <a:p>
          <a:endParaRPr lang="en-US"/>
        </a:p>
      </dgm:t>
    </dgm:pt>
    <dgm:pt modelId="{828DFB8B-ECDA-4E26-A6FE-05F762A8A593}">
      <dgm:prSet phldrT="[Tex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آیت 11-12</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F0FAB7A-6BB4-41E3-A592-04575D1B8ADB}" type="parTrans" cxnId="{149B76F9-9238-4138-9D2F-CBFBD23B527D}">
      <dgm:prSet/>
      <dgm:spPr/>
      <dgm:t>
        <a:bodyPr/>
        <a:lstStyle/>
        <a:p>
          <a:endParaRPr lang="en-US">
            <a:latin typeface="Jameel Noori Nastaleeq" pitchFamily="2" charset="-78"/>
            <a:cs typeface="Jameel Noori Nastaleeq" pitchFamily="2" charset="-78"/>
          </a:endParaRPr>
        </a:p>
      </dgm:t>
    </dgm:pt>
    <dgm:pt modelId="{967939DC-1391-4917-883E-5FFB8E6C013C}" type="sibTrans" cxnId="{149B76F9-9238-4138-9D2F-CBFBD23B527D}">
      <dgm:prSet/>
      <dgm:spPr/>
      <dgm:t>
        <a:bodyPr/>
        <a:lstStyle/>
        <a:p>
          <a:endParaRPr lang="en-US">
            <a:latin typeface="Jameel Noori Nastaleeq" pitchFamily="2" charset="-78"/>
            <a:cs typeface="Jameel Noori Nastaleeq" pitchFamily="2" charset="-78"/>
          </a:endParaRPr>
        </a:p>
      </dgm:t>
    </dgm:pt>
    <dgm:pt modelId="{CAD61C53-BD8B-40A9-AC64-A21ABFC9037A}">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آیت 13</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3A9BF04-D863-4BFC-8A64-664B5C93C3A9}" type="parTrans" cxnId="{71A97B4E-11F8-4B3E-B6B1-0C947F5DB36A}">
      <dgm:prSet/>
      <dgm:spPr/>
      <dgm:t>
        <a:bodyPr/>
        <a:lstStyle/>
        <a:p>
          <a:endParaRPr lang="en-US">
            <a:latin typeface="Jameel Noori Nastaleeq" pitchFamily="2" charset="-78"/>
            <a:cs typeface="Jameel Noori Nastaleeq" pitchFamily="2" charset="-78"/>
          </a:endParaRPr>
        </a:p>
      </dgm:t>
    </dgm:pt>
    <dgm:pt modelId="{F40DA7D6-0CFC-4F2D-82B2-5256BE34EB08}" type="sibTrans" cxnId="{71A97B4E-11F8-4B3E-B6B1-0C947F5DB36A}">
      <dgm:prSet/>
      <dgm:spPr/>
      <dgm:t>
        <a:bodyPr/>
        <a:lstStyle/>
        <a:p>
          <a:endParaRPr lang="en-US">
            <a:latin typeface="Jameel Noori Nastaleeq" pitchFamily="2" charset="-78"/>
            <a:cs typeface="Jameel Noori Nastaleeq" pitchFamily="2" charset="-78"/>
          </a:endParaRPr>
        </a:p>
      </dgm:t>
    </dgm:pt>
    <dgm:pt modelId="{398E6D22-E243-41CF-98CD-487FEC708EE2}">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آیت 14</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0203913-95B8-44A4-A97E-3787B9EF5344}" type="parTrans" cxnId="{1BE30D6A-076E-4B9A-B61D-C13AEF82A550}">
      <dgm:prSet/>
      <dgm:spPr/>
      <dgm:t>
        <a:bodyPr/>
        <a:lstStyle/>
        <a:p>
          <a:endParaRPr lang="en-US">
            <a:latin typeface="Jameel Noori Nastaleeq" pitchFamily="2" charset="-78"/>
            <a:cs typeface="Jameel Noori Nastaleeq" pitchFamily="2" charset="-78"/>
          </a:endParaRPr>
        </a:p>
      </dgm:t>
    </dgm:pt>
    <dgm:pt modelId="{E9EB8C7F-E181-4227-AE3C-DF5D58CC90E6}" type="sibTrans" cxnId="{1BE30D6A-076E-4B9A-B61D-C13AEF82A550}">
      <dgm:prSet/>
      <dgm:spPr/>
      <dgm:t>
        <a:bodyPr/>
        <a:lstStyle/>
        <a:p>
          <a:endParaRPr lang="en-US">
            <a:latin typeface="Jameel Noori Nastaleeq" pitchFamily="2" charset="-78"/>
            <a:cs typeface="Jameel Noori Nastaleeq" pitchFamily="2" charset="-78"/>
          </a:endParaRPr>
        </a:p>
      </dgm:t>
    </dgm:pt>
    <dgm:pt modelId="{810B18FE-F356-4D3C-A558-BDA960B5DFD5}">
      <dgm:prSet phldrT="[Text]"/>
      <dgm:spPr>
        <a:solidFill>
          <a:srgbClr val="E8D2AE"/>
        </a:solidFill>
      </dgm:spPr>
      <dgm:t>
        <a:bodyPr/>
        <a:lstStyle/>
        <a:p>
          <a:pPr rtl="1"/>
          <a:r>
            <a:rPr lang="ur-PK" dirty="0" smtClean="0">
              <a:latin typeface="Jameel Noori Nastaleeq" pitchFamily="2" charset="-78"/>
              <a:cs typeface="Jameel Noori Nastaleeq" pitchFamily="2" charset="-78"/>
            </a:rPr>
            <a:t>وہ مجلسی برائیاں جو دلوں کو پھاڑ دیتی ہیں</a:t>
          </a:r>
          <a:endParaRPr lang="en-US" dirty="0">
            <a:latin typeface="Jameel Noori Nastaleeq" pitchFamily="2" charset="-78"/>
            <a:cs typeface="Jameel Noori Nastaleeq" pitchFamily="2" charset="-78"/>
          </a:endParaRPr>
        </a:p>
      </dgm:t>
    </dgm:pt>
    <dgm:pt modelId="{2FB92012-3E37-4D23-B992-C8AFA31B6BAD}" type="parTrans" cxnId="{9248D1D3-DF4E-4539-A15F-37632F2A0463}">
      <dgm:prSet/>
      <dgm:spPr/>
      <dgm:t>
        <a:bodyPr/>
        <a:lstStyle/>
        <a:p>
          <a:endParaRPr lang="en-US">
            <a:latin typeface="Jameel Noori Nastaleeq" pitchFamily="2" charset="-78"/>
            <a:cs typeface="Jameel Noori Nastaleeq" pitchFamily="2" charset="-78"/>
          </a:endParaRPr>
        </a:p>
      </dgm:t>
    </dgm:pt>
    <dgm:pt modelId="{5B103947-A1D7-48E7-95DE-28D31E6B35E1}" type="sibTrans" cxnId="{9248D1D3-DF4E-4539-A15F-37632F2A0463}">
      <dgm:prSet/>
      <dgm:spPr/>
      <dgm:t>
        <a:bodyPr/>
        <a:lstStyle/>
        <a:p>
          <a:endParaRPr lang="en-US">
            <a:latin typeface="Jameel Noori Nastaleeq" pitchFamily="2" charset="-78"/>
            <a:cs typeface="Jameel Noori Nastaleeq" pitchFamily="2" charset="-78"/>
          </a:endParaRPr>
        </a:p>
      </dgm:t>
    </dgm:pt>
    <dgm:pt modelId="{99D8666A-3006-4B79-B961-E77F2D7001E2}">
      <dgm:prSet/>
      <dgm:spPr>
        <a:solidFill>
          <a:srgbClr val="E8D2AE"/>
        </a:solidFill>
      </dgm:spPr>
      <dgm:t>
        <a:bodyPr/>
        <a:lstStyle/>
        <a:p>
          <a:pPr rtl="1"/>
          <a:r>
            <a:rPr lang="ur-PK" dirty="0" smtClean="0">
              <a:latin typeface="Jameel Noori Nastaleeq" pitchFamily="2" charset="-78"/>
              <a:cs typeface="Jameel Noori Nastaleeq" pitchFamily="2" charset="-78"/>
            </a:rPr>
            <a:t>عالمگیر مساواتِ انسانی کی بنیاد  …  وحدتِ خالق اور والدین </a:t>
          </a:r>
          <a:endParaRPr lang="ur-PK" dirty="0">
            <a:latin typeface="Jameel Noori Nastaleeq" pitchFamily="2" charset="-78"/>
            <a:cs typeface="Jameel Noori Nastaleeq" pitchFamily="2" charset="-78"/>
          </a:endParaRPr>
        </a:p>
      </dgm:t>
    </dgm:pt>
    <dgm:pt modelId="{999F91EB-5397-4363-ACFA-CA1388E96DEB}" type="parTrans" cxnId="{F10A588D-6433-414D-BA70-1103945D7209}">
      <dgm:prSet/>
      <dgm:spPr/>
      <dgm:t>
        <a:bodyPr/>
        <a:lstStyle/>
        <a:p>
          <a:endParaRPr lang="en-US">
            <a:latin typeface="Jameel Noori Nastaleeq" pitchFamily="2" charset="-78"/>
            <a:cs typeface="Jameel Noori Nastaleeq" pitchFamily="2" charset="-78"/>
          </a:endParaRPr>
        </a:p>
      </dgm:t>
    </dgm:pt>
    <dgm:pt modelId="{4FA0D611-8D73-4419-ADAF-C1A1E07C5A4D}" type="sibTrans" cxnId="{F10A588D-6433-414D-BA70-1103945D7209}">
      <dgm:prSet/>
      <dgm:spPr/>
      <dgm:t>
        <a:bodyPr/>
        <a:lstStyle/>
        <a:p>
          <a:endParaRPr lang="en-US">
            <a:latin typeface="Jameel Noori Nastaleeq" pitchFamily="2" charset="-78"/>
            <a:cs typeface="Jameel Noori Nastaleeq" pitchFamily="2" charset="-78"/>
          </a:endParaRPr>
        </a:p>
      </dgm:t>
    </dgm:pt>
    <dgm:pt modelId="{008A3FBA-4D58-407F-ADCE-44BAB50EA37F}">
      <dgm:prSet/>
      <dgm:spPr>
        <a:solidFill>
          <a:srgbClr val="E8D2AE"/>
        </a:solidFill>
      </dgm:spPr>
      <dgm:t>
        <a:bodyPr/>
        <a:lstStyle/>
        <a:p>
          <a:pPr rtl="1"/>
          <a:r>
            <a:rPr lang="ur-PK" dirty="0" smtClean="0">
              <a:latin typeface="Jameel Noori Nastaleeq" pitchFamily="2" charset="-78"/>
              <a:cs typeface="Jameel Noori Nastaleeq" pitchFamily="2" charset="-78"/>
            </a:rPr>
            <a:t>اسلام اور ایمان کا فرق </a:t>
          </a:r>
          <a:endParaRPr lang="ur-PK" dirty="0">
            <a:latin typeface="Jameel Noori Nastaleeq" pitchFamily="2" charset="-78"/>
            <a:cs typeface="Jameel Noori Nastaleeq" pitchFamily="2" charset="-78"/>
          </a:endParaRPr>
        </a:p>
      </dgm:t>
    </dgm:pt>
    <dgm:pt modelId="{F38B9062-78B3-4504-8094-21E54C768929}" type="parTrans" cxnId="{4F0C30BB-DA3C-4276-8AAF-F6F48FBDF5AC}">
      <dgm:prSet/>
      <dgm:spPr/>
      <dgm:t>
        <a:bodyPr/>
        <a:lstStyle/>
        <a:p>
          <a:endParaRPr lang="en-US">
            <a:latin typeface="Jameel Noori Nastaleeq" pitchFamily="2" charset="-78"/>
            <a:cs typeface="Jameel Noori Nastaleeq" pitchFamily="2" charset="-78"/>
          </a:endParaRPr>
        </a:p>
      </dgm:t>
    </dgm:pt>
    <dgm:pt modelId="{DBC8C768-EDCF-407B-9C19-1845D6C74907}" type="sibTrans" cxnId="{4F0C30BB-DA3C-4276-8AAF-F6F48FBDF5AC}">
      <dgm:prSet/>
      <dgm:spPr/>
      <dgm:t>
        <a:bodyPr/>
        <a:lstStyle/>
        <a:p>
          <a:endParaRPr lang="en-US">
            <a:latin typeface="Jameel Noori Nastaleeq" pitchFamily="2" charset="-78"/>
            <a:cs typeface="Jameel Noori Nastaleeq" pitchFamily="2" charset="-78"/>
          </a:endParaRPr>
        </a:p>
      </dgm:t>
    </dgm:pt>
    <dgm:pt modelId="{71E7A13A-B883-49DE-BBED-2AD6C1C895BB}">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آیت 15</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F8A77AD2-36C6-4E3B-AAC0-01AF2CA18459}" type="parTrans" cxnId="{6A6BD666-47EE-45ED-89F9-F88E4A7F1E35}">
      <dgm:prSet/>
      <dgm:spPr/>
      <dgm:t>
        <a:bodyPr/>
        <a:lstStyle/>
        <a:p>
          <a:endParaRPr lang="en-US"/>
        </a:p>
      </dgm:t>
    </dgm:pt>
    <dgm:pt modelId="{9607E31A-7BB4-4144-9994-634C11AAC8D1}" type="sibTrans" cxnId="{6A6BD666-47EE-45ED-89F9-F88E4A7F1E35}">
      <dgm:prSet/>
      <dgm:spPr/>
      <dgm:t>
        <a:bodyPr/>
        <a:lstStyle/>
        <a:p>
          <a:endParaRPr lang="en-US"/>
        </a:p>
      </dgm:t>
    </dgm:pt>
    <dgm:pt modelId="{10334955-A6D2-412C-B7D7-28DB167D4421}">
      <dgm:prSet/>
      <dgm:spPr>
        <a:solidFill>
          <a:srgbClr val="E8D2AE"/>
        </a:solidFill>
      </dgm:spPr>
      <dgm:t>
        <a:bodyPr/>
        <a:lstStyle/>
        <a:p>
          <a:pPr rtl="1"/>
          <a:r>
            <a:rPr lang="ur-PK" dirty="0" smtClean="0">
              <a:latin typeface="Jameel Noori Nastaleeq" pitchFamily="2" charset="-78"/>
              <a:cs typeface="Jameel Noori Nastaleeq" pitchFamily="2" charset="-78"/>
            </a:rPr>
            <a:t>حقیقت میں مومن کون ہیں؟</a:t>
          </a:r>
          <a:endParaRPr lang="ur-PK" dirty="0">
            <a:latin typeface="Jameel Noori Nastaleeq" pitchFamily="2" charset="-78"/>
            <a:cs typeface="Jameel Noori Nastaleeq" pitchFamily="2" charset="-78"/>
          </a:endParaRPr>
        </a:p>
      </dgm:t>
    </dgm:pt>
    <dgm:pt modelId="{751B3582-3F13-47DC-B453-27CB45D3149B}" type="parTrans" cxnId="{50144E59-E8D5-4EC4-B0D4-76DF58CDA48B}">
      <dgm:prSet/>
      <dgm:spPr/>
      <dgm:t>
        <a:bodyPr/>
        <a:lstStyle/>
        <a:p>
          <a:endParaRPr lang="en-US"/>
        </a:p>
      </dgm:t>
    </dgm:pt>
    <dgm:pt modelId="{7A84F868-91A4-494B-916B-D39A18DF9E50}" type="sibTrans" cxnId="{50144E59-E8D5-4EC4-B0D4-76DF58CDA48B}">
      <dgm:prSet/>
      <dgm:spPr/>
      <dgm:t>
        <a:bodyPr/>
        <a:lstStyle/>
        <a:p>
          <a:endParaRPr lang="en-US"/>
        </a:p>
      </dgm:t>
    </dgm:pt>
    <dgm:pt modelId="{C7E2EE44-E8BB-4A2B-8066-804E62A1F5AF}">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آیات16-18</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C69F4FBD-2116-4401-93EE-3A218800D79A}" type="parTrans" cxnId="{9A951886-A65D-420A-83C2-C16291A63832}">
      <dgm:prSet/>
      <dgm:spPr/>
      <dgm:t>
        <a:bodyPr/>
        <a:lstStyle/>
        <a:p>
          <a:endParaRPr lang="en-US"/>
        </a:p>
      </dgm:t>
    </dgm:pt>
    <dgm:pt modelId="{08096AA8-521B-4874-9B01-A52451DDF513}" type="sibTrans" cxnId="{9A951886-A65D-420A-83C2-C16291A63832}">
      <dgm:prSet/>
      <dgm:spPr/>
      <dgm:t>
        <a:bodyPr/>
        <a:lstStyle/>
        <a:p>
          <a:endParaRPr lang="en-US"/>
        </a:p>
      </dgm:t>
    </dgm:pt>
    <dgm:pt modelId="{B1B4E8FA-077D-4CE6-9FEA-515CE3FB4BE5}">
      <dgm:prSet/>
      <dgm:spPr>
        <a:solidFill>
          <a:srgbClr val="E8D2AE"/>
        </a:solidFill>
      </dgm:spPr>
      <dgm:t>
        <a:bodyPr/>
        <a:lstStyle/>
        <a:p>
          <a:pPr rtl="1"/>
          <a:r>
            <a:rPr lang="ur-PK" dirty="0" smtClean="0">
              <a:latin typeface="Jameel Noori Nastaleeq" pitchFamily="2" charset="-78"/>
              <a:cs typeface="Jameel Noori Nastaleeq" pitchFamily="2" charset="-78"/>
            </a:rPr>
            <a:t>اسلام قبول کرنا تمہارا کمال نہیں بلکہ تم پر اللہ کا احسان ہے</a:t>
          </a:r>
          <a:endParaRPr lang="ur-PK" dirty="0">
            <a:latin typeface="Jameel Noori Nastaleeq" pitchFamily="2" charset="-78"/>
            <a:cs typeface="Jameel Noori Nastaleeq" pitchFamily="2" charset="-78"/>
          </a:endParaRPr>
        </a:p>
      </dgm:t>
    </dgm:pt>
    <dgm:pt modelId="{6A40C414-D58F-4E2E-8562-F9F71C23923D}" type="parTrans" cxnId="{12E9AD34-A65A-4918-B09B-44707161B9A1}">
      <dgm:prSet/>
      <dgm:spPr/>
      <dgm:t>
        <a:bodyPr/>
        <a:lstStyle/>
        <a:p>
          <a:endParaRPr lang="en-US"/>
        </a:p>
      </dgm:t>
    </dgm:pt>
    <dgm:pt modelId="{7FBA2D0D-94B2-47BD-98AF-71C69F4F8BD1}" type="sibTrans" cxnId="{12E9AD34-A65A-4918-B09B-44707161B9A1}">
      <dgm:prSet/>
      <dgm:spPr/>
      <dgm:t>
        <a:bodyPr/>
        <a:lstStyle/>
        <a:p>
          <a:endParaRPr lang="en-US"/>
        </a:p>
      </dgm:t>
    </dgm:pt>
    <dgm:pt modelId="{DCF273E9-1D42-4319-AF95-36D4737F67C0}" type="pres">
      <dgm:prSet presAssocID="{5D9CE442-ECF8-4911-BEDC-87DE27DA2B82}" presName="Name0" presStyleCnt="0">
        <dgm:presLayoutVars>
          <dgm:dir val="rev"/>
          <dgm:animLvl val="lvl"/>
          <dgm:resizeHandles val="exact"/>
        </dgm:presLayoutVars>
      </dgm:prSet>
      <dgm:spPr/>
      <dgm:t>
        <a:bodyPr/>
        <a:lstStyle/>
        <a:p>
          <a:endParaRPr lang="en-US"/>
        </a:p>
      </dgm:t>
    </dgm:pt>
    <dgm:pt modelId="{09F8827D-9A8F-41EA-8EA2-8A5E211AF43D}" type="pres">
      <dgm:prSet presAssocID="{828DFB8B-ECDA-4E26-A6FE-05F762A8A593}" presName="linNode" presStyleCnt="0"/>
      <dgm:spPr/>
      <dgm:t>
        <a:bodyPr/>
        <a:lstStyle/>
        <a:p>
          <a:endParaRPr lang="en-US"/>
        </a:p>
      </dgm:t>
    </dgm:pt>
    <dgm:pt modelId="{94D988AC-9A41-4C9B-861B-6663F85DE037}" type="pres">
      <dgm:prSet presAssocID="{828DFB8B-ECDA-4E26-A6FE-05F762A8A593}" presName="parentText" presStyleLbl="node1" presStyleIdx="0" presStyleCnt="5">
        <dgm:presLayoutVars>
          <dgm:chMax val="1"/>
          <dgm:bulletEnabled val="1"/>
        </dgm:presLayoutVars>
      </dgm:prSet>
      <dgm:spPr/>
      <dgm:t>
        <a:bodyPr/>
        <a:lstStyle/>
        <a:p>
          <a:endParaRPr lang="en-US"/>
        </a:p>
      </dgm:t>
    </dgm:pt>
    <dgm:pt modelId="{861D7A54-ED93-4610-B348-52B7DEFC09DD}" type="pres">
      <dgm:prSet presAssocID="{828DFB8B-ECDA-4E26-A6FE-05F762A8A593}" presName="descendantText" presStyleLbl="alignAccFollowNode1" presStyleIdx="0" presStyleCnt="5">
        <dgm:presLayoutVars>
          <dgm:bulletEnabled val="1"/>
        </dgm:presLayoutVars>
      </dgm:prSet>
      <dgm:spPr/>
      <dgm:t>
        <a:bodyPr/>
        <a:lstStyle/>
        <a:p>
          <a:endParaRPr lang="en-US"/>
        </a:p>
      </dgm:t>
    </dgm:pt>
    <dgm:pt modelId="{8D3A6C8C-1A1C-4CD7-B844-CFFD35278FD6}" type="pres">
      <dgm:prSet presAssocID="{967939DC-1391-4917-883E-5FFB8E6C013C}" presName="sp" presStyleCnt="0"/>
      <dgm:spPr/>
      <dgm:t>
        <a:bodyPr/>
        <a:lstStyle/>
        <a:p>
          <a:endParaRPr lang="en-US"/>
        </a:p>
      </dgm:t>
    </dgm:pt>
    <dgm:pt modelId="{D6D2C7AF-CF35-43C5-B110-DD550D3F63A6}" type="pres">
      <dgm:prSet presAssocID="{CAD61C53-BD8B-40A9-AC64-A21ABFC9037A}" presName="linNode" presStyleCnt="0"/>
      <dgm:spPr/>
      <dgm:t>
        <a:bodyPr/>
        <a:lstStyle/>
        <a:p>
          <a:endParaRPr lang="en-US"/>
        </a:p>
      </dgm:t>
    </dgm:pt>
    <dgm:pt modelId="{7E54D9E5-8C9A-4AF3-B5EF-566298C2E16A}" type="pres">
      <dgm:prSet presAssocID="{CAD61C53-BD8B-40A9-AC64-A21ABFC9037A}" presName="parentText" presStyleLbl="node1" presStyleIdx="1" presStyleCnt="5">
        <dgm:presLayoutVars>
          <dgm:chMax val="1"/>
          <dgm:bulletEnabled val="1"/>
        </dgm:presLayoutVars>
      </dgm:prSet>
      <dgm:spPr/>
      <dgm:t>
        <a:bodyPr/>
        <a:lstStyle/>
        <a:p>
          <a:endParaRPr lang="en-US"/>
        </a:p>
      </dgm:t>
    </dgm:pt>
    <dgm:pt modelId="{8D1D77BC-FFC8-48C8-A77A-7046657E883E}" type="pres">
      <dgm:prSet presAssocID="{CAD61C53-BD8B-40A9-AC64-A21ABFC9037A}" presName="descendantText" presStyleLbl="alignAccFollowNode1" presStyleIdx="1" presStyleCnt="5">
        <dgm:presLayoutVars>
          <dgm:bulletEnabled val="1"/>
        </dgm:presLayoutVars>
      </dgm:prSet>
      <dgm:spPr/>
      <dgm:t>
        <a:bodyPr/>
        <a:lstStyle/>
        <a:p>
          <a:endParaRPr lang="en-US"/>
        </a:p>
      </dgm:t>
    </dgm:pt>
    <dgm:pt modelId="{9D4BF700-9119-4854-841A-7A992775D534}" type="pres">
      <dgm:prSet presAssocID="{F40DA7D6-0CFC-4F2D-82B2-5256BE34EB08}" presName="sp" presStyleCnt="0"/>
      <dgm:spPr/>
      <dgm:t>
        <a:bodyPr/>
        <a:lstStyle/>
        <a:p>
          <a:endParaRPr lang="en-US"/>
        </a:p>
      </dgm:t>
    </dgm:pt>
    <dgm:pt modelId="{1582E1DE-5B06-4D68-9BB5-01F0ADD2A040}" type="pres">
      <dgm:prSet presAssocID="{398E6D22-E243-41CF-98CD-487FEC708EE2}" presName="linNode" presStyleCnt="0"/>
      <dgm:spPr/>
      <dgm:t>
        <a:bodyPr/>
        <a:lstStyle/>
        <a:p>
          <a:endParaRPr lang="en-US"/>
        </a:p>
      </dgm:t>
    </dgm:pt>
    <dgm:pt modelId="{FD9F04C1-BB80-4679-AC3C-95A771FD9521}" type="pres">
      <dgm:prSet presAssocID="{398E6D22-E243-41CF-98CD-487FEC708EE2}" presName="parentText" presStyleLbl="node1" presStyleIdx="2" presStyleCnt="5">
        <dgm:presLayoutVars>
          <dgm:chMax val="1"/>
          <dgm:bulletEnabled val="1"/>
        </dgm:presLayoutVars>
      </dgm:prSet>
      <dgm:spPr/>
      <dgm:t>
        <a:bodyPr/>
        <a:lstStyle/>
        <a:p>
          <a:endParaRPr lang="en-US"/>
        </a:p>
      </dgm:t>
    </dgm:pt>
    <dgm:pt modelId="{25A135FE-FEC0-4BAB-8CCE-82FC4B0F8E40}" type="pres">
      <dgm:prSet presAssocID="{398E6D22-E243-41CF-98CD-487FEC708EE2}" presName="descendantText" presStyleLbl="alignAccFollowNode1" presStyleIdx="2" presStyleCnt="5">
        <dgm:presLayoutVars>
          <dgm:bulletEnabled val="1"/>
        </dgm:presLayoutVars>
      </dgm:prSet>
      <dgm:spPr/>
      <dgm:t>
        <a:bodyPr/>
        <a:lstStyle/>
        <a:p>
          <a:endParaRPr lang="en-US"/>
        </a:p>
      </dgm:t>
    </dgm:pt>
    <dgm:pt modelId="{26634910-305C-43B9-9BDA-B453DCD87A62}" type="pres">
      <dgm:prSet presAssocID="{E9EB8C7F-E181-4227-AE3C-DF5D58CC90E6}" presName="sp" presStyleCnt="0"/>
      <dgm:spPr/>
    </dgm:pt>
    <dgm:pt modelId="{42A0E950-6C66-4EA4-9024-18993B51F830}" type="pres">
      <dgm:prSet presAssocID="{71E7A13A-B883-49DE-BBED-2AD6C1C895BB}" presName="linNode" presStyleCnt="0"/>
      <dgm:spPr/>
    </dgm:pt>
    <dgm:pt modelId="{B3DEDF46-CA66-4735-811D-C4D59BD843CA}" type="pres">
      <dgm:prSet presAssocID="{71E7A13A-B883-49DE-BBED-2AD6C1C895BB}" presName="parentText" presStyleLbl="node1" presStyleIdx="3" presStyleCnt="5">
        <dgm:presLayoutVars>
          <dgm:chMax val="1"/>
          <dgm:bulletEnabled val="1"/>
        </dgm:presLayoutVars>
      </dgm:prSet>
      <dgm:spPr/>
      <dgm:t>
        <a:bodyPr/>
        <a:lstStyle/>
        <a:p>
          <a:endParaRPr lang="en-US"/>
        </a:p>
      </dgm:t>
    </dgm:pt>
    <dgm:pt modelId="{F97A59E5-2427-4C04-A0F4-2429BFCE66A8}" type="pres">
      <dgm:prSet presAssocID="{71E7A13A-B883-49DE-BBED-2AD6C1C895BB}" presName="descendantText" presStyleLbl="alignAccFollowNode1" presStyleIdx="3" presStyleCnt="5">
        <dgm:presLayoutVars>
          <dgm:bulletEnabled val="1"/>
        </dgm:presLayoutVars>
      </dgm:prSet>
      <dgm:spPr/>
      <dgm:t>
        <a:bodyPr/>
        <a:lstStyle/>
        <a:p>
          <a:endParaRPr lang="en-US"/>
        </a:p>
      </dgm:t>
    </dgm:pt>
    <dgm:pt modelId="{2FFA637D-3C8B-4017-8BEB-3CEA622E547A}" type="pres">
      <dgm:prSet presAssocID="{9607E31A-7BB4-4144-9994-634C11AAC8D1}" presName="sp" presStyleCnt="0"/>
      <dgm:spPr/>
    </dgm:pt>
    <dgm:pt modelId="{A4190854-93B2-4AA3-B1BB-5692E7837EB1}" type="pres">
      <dgm:prSet presAssocID="{C7E2EE44-E8BB-4A2B-8066-804E62A1F5AF}" presName="linNode" presStyleCnt="0"/>
      <dgm:spPr/>
    </dgm:pt>
    <dgm:pt modelId="{7E72AF25-DD29-476A-A1DF-DE32EFBB4203}" type="pres">
      <dgm:prSet presAssocID="{C7E2EE44-E8BB-4A2B-8066-804E62A1F5AF}" presName="parentText" presStyleLbl="node1" presStyleIdx="4" presStyleCnt="5">
        <dgm:presLayoutVars>
          <dgm:chMax val="1"/>
          <dgm:bulletEnabled val="1"/>
        </dgm:presLayoutVars>
      </dgm:prSet>
      <dgm:spPr/>
      <dgm:t>
        <a:bodyPr/>
        <a:lstStyle/>
        <a:p>
          <a:endParaRPr lang="en-US"/>
        </a:p>
      </dgm:t>
    </dgm:pt>
    <dgm:pt modelId="{D0BCAE4D-4D97-4CEB-9833-C9CF589309F8}" type="pres">
      <dgm:prSet presAssocID="{C7E2EE44-E8BB-4A2B-8066-804E62A1F5AF}" presName="descendantText" presStyleLbl="alignAccFollowNode1" presStyleIdx="4" presStyleCnt="5">
        <dgm:presLayoutVars>
          <dgm:bulletEnabled val="1"/>
        </dgm:presLayoutVars>
      </dgm:prSet>
      <dgm:spPr/>
      <dgm:t>
        <a:bodyPr/>
        <a:lstStyle/>
        <a:p>
          <a:endParaRPr lang="en-US"/>
        </a:p>
      </dgm:t>
    </dgm:pt>
  </dgm:ptLst>
  <dgm:cxnLst>
    <dgm:cxn modelId="{149B76F9-9238-4138-9D2F-CBFBD23B527D}" srcId="{5D9CE442-ECF8-4911-BEDC-87DE27DA2B82}" destId="{828DFB8B-ECDA-4E26-A6FE-05F762A8A593}" srcOrd="0" destOrd="0" parTransId="{3F0FAB7A-6BB4-41E3-A592-04575D1B8ADB}" sibTransId="{967939DC-1391-4917-883E-5FFB8E6C013C}"/>
    <dgm:cxn modelId="{B53872FA-2D4E-4596-9F92-77F22AA29B07}" type="presOf" srcId="{99D8666A-3006-4B79-B961-E77F2D7001E2}" destId="{8D1D77BC-FFC8-48C8-A77A-7046657E883E}" srcOrd="0" destOrd="0" presId="urn:microsoft.com/office/officeart/2005/8/layout/vList5"/>
    <dgm:cxn modelId="{E2669775-B551-404F-9588-FD8ADB91D727}" type="presOf" srcId="{71E7A13A-B883-49DE-BBED-2AD6C1C895BB}" destId="{B3DEDF46-CA66-4735-811D-C4D59BD843CA}" srcOrd="0" destOrd="0" presId="urn:microsoft.com/office/officeart/2005/8/layout/vList5"/>
    <dgm:cxn modelId="{4EDE24F6-5401-4BCA-8A13-CA02482A0C50}" type="presOf" srcId="{008A3FBA-4D58-407F-ADCE-44BAB50EA37F}" destId="{25A135FE-FEC0-4BAB-8CCE-82FC4B0F8E40}" srcOrd="0" destOrd="0" presId="urn:microsoft.com/office/officeart/2005/8/layout/vList5"/>
    <dgm:cxn modelId="{9A951886-A65D-420A-83C2-C16291A63832}" srcId="{5D9CE442-ECF8-4911-BEDC-87DE27DA2B82}" destId="{C7E2EE44-E8BB-4A2B-8066-804E62A1F5AF}" srcOrd="4" destOrd="0" parTransId="{C69F4FBD-2116-4401-93EE-3A218800D79A}" sibTransId="{08096AA8-521B-4874-9B01-A52451DDF513}"/>
    <dgm:cxn modelId="{19D8A91D-4880-4401-BBAB-99BDE68A7761}" type="presOf" srcId="{5D9CE442-ECF8-4911-BEDC-87DE27DA2B82}" destId="{DCF273E9-1D42-4319-AF95-36D4737F67C0}" srcOrd="0" destOrd="0" presId="urn:microsoft.com/office/officeart/2005/8/layout/vList5"/>
    <dgm:cxn modelId="{F10A588D-6433-414D-BA70-1103945D7209}" srcId="{CAD61C53-BD8B-40A9-AC64-A21ABFC9037A}" destId="{99D8666A-3006-4B79-B961-E77F2D7001E2}" srcOrd="0" destOrd="0" parTransId="{999F91EB-5397-4363-ACFA-CA1388E96DEB}" sibTransId="{4FA0D611-8D73-4419-ADAF-C1A1E07C5A4D}"/>
    <dgm:cxn modelId="{BFBC6605-70D8-48C9-B96C-801511F3E8A1}" type="presOf" srcId="{398E6D22-E243-41CF-98CD-487FEC708EE2}" destId="{FD9F04C1-BB80-4679-AC3C-95A771FD9521}" srcOrd="0" destOrd="0" presId="urn:microsoft.com/office/officeart/2005/8/layout/vList5"/>
    <dgm:cxn modelId="{D9F596D4-278F-417E-99D7-0F38DB0B5F90}" type="presOf" srcId="{10334955-A6D2-412C-B7D7-28DB167D4421}" destId="{F97A59E5-2427-4C04-A0F4-2429BFCE66A8}" srcOrd="0" destOrd="0" presId="urn:microsoft.com/office/officeart/2005/8/layout/vList5"/>
    <dgm:cxn modelId="{50144E59-E8D5-4EC4-B0D4-76DF58CDA48B}" srcId="{71E7A13A-B883-49DE-BBED-2AD6C1C895BB}" destId="{10334955-A6D2-412C-B7D7-28DB167D4421}" srcOrd="0" destOrd="0" parTransId="{751B3582-3F13-47DC-B453-27CB45D3149B}" sibTransId="{7A84F868-91A4-494B-916B-D39A18DF9E50}"/>
    <dgm:cxn modelId="{538DE53C-8847-4D72-BF51-84D5225E0980}" type="presOf" srcId="{828DFB8B-ECDA-4E26-A6FE-05F762A8A593}" destId="{94D988AC-9A41-4C9B-861B-6663F85DE037}" srcOrd="0" destOrd="0" presId="urn:microsoft.com/office/officeart/2005/8/layout/vList5"/>
    <dgm:cxn modelId="{F0F9A7F6-6BA3-404B-9093-BBEB3AF400EC}" type="presOf" srcId="{B1B4E8FA-077D-4CE6-9FEA-515CE3FB4BE5}" destId="{D0BCAE4D-4D97-4CEB-9833-C9CF589309F8}" srcOrd="0" destOrd="0" presId="urn:microsoft.com/office/officeart/2005/8/layout/vList5"/>
    <dgm:cxn modelId="{12E9AD34-A65A-4918-B09B-44707161B9A1}" srcId="{C7E2EE44-E8BB-4A2B-8066-804E62A1F5AF}" destId="{B1B4E8FA-077D-4CE6-9FEA-515CE3FB4BE5}" srcOrd="0" destOrd="0" parTransId="{6A40C414-D58F-4E2E-8562-F9F71C23923D}" sibTransId="{7FBA2D0D-94B2-47BD-98AF-71C69F4F8BD1}"/>
    <dgm:cxn modelId="{F04541A2-02BE-4789-8F28-D55E09F05443}" type="presOf" srcId="{C7E2EE44-E8BB-4A2B-8066-804E62A1F5AF}" destId="{7E72AF25-DD29-476A-A1DF-DE32EFBB4203}" srcOrd="0" destOrd="0" presId="urn:microsoft.com/office/officeart/2005/8/layout/vList5"/>
    <dgm:cxn modelId="{4F0C30BB-DA3C-4276-8AAF-F6F48FBDF5AC}" srcId="{398E6D22-E243-41CF-98CD-487FEC708EE2}" destId="{008A3FBA-4D58-407F-ADCE-44BAB50EA37F}" srcOrd="0" destOrd="0" parTransId="{F38B9062-78B3-4504-8094-21E54C768929}" sibTransId="{DBC8C768-EDCF-407B-9C19-1845D6C74907}"/>
    <dgm:cxn modelId="{6A6BD666-47EE-45ED-89F9-F88E4A7F1E35}" srcId="{5D9CE442-ECF8-4911-BEDC-87DE27DA2B82}" destId="{71E7A13A-B883-49DE-BBED-2AD6C1C895BB}" srcOrd="3" destOrd="0" parTransId="{F8A77AD2-36C6-4E3B-AAC0-01AF2CA18459}" sibTransId="{9607E31A-7BB4-4144-9994-634C11AAC8D1}"/>
    <dgm:cxn modelId="{9248D1D3-DF4E-4539-A15F-37632F2A0463}" srcId="{828DFB8B-ECDA-4E26-A6FE-05F762A8A593}" destId="{810B18FE-F356-4D3C-A558-BDA960B5DFD5}" srcOrd="0" destOrd="0" parTransId="{2FB92012-3E37-4D23-B992-C8AFA31B6BAD}" sibTransId="{5B103947-A1D7-48E7-95DE-28D31E6B35E1}"/>
    <dgm:cxn modelId="{CD699DBE-3A69-45FF-B72D-BD563B655D73}" type="presOf" srcId="{810B18FE-F356-4D3C-A558-BDA960B5DFD5}" destId="{861D7A54-ED93-4610-B348-52B7DEFC09DD}" srcOrd="0" destOrd="0" presId="urn:microsoft.com/office/officeart/2005/8/layout/vList5"/>
    <dgm:cxn modelId="{71A97B4E-11F8-4B3E-B6B1-0C947F5DB36A}" srcId="{5D9CE442-ECF8-4911-BEDC-87DE27DA2B82}" destId="{CAD61C53-BD8B-40A9-AC64-A21ABFC9037A}" srcOrd="1" destOrd="0" parTransId="{53A9BF04-D863-4BFC-8A64-664B5C93C3A9}" sibTransId="{F40DA7D6-0CFC-4F2D-82B2-5256BE34EB08}"/>
    <dgm:cxn modelId="{59C6D67C-C6DE-4A46-8C53-992FA49B1067}" type="presOf" srcId="{CAD61C53-BD8B-40A9-AC64-A21ABFC9037A}" destId="{7E54D9E5-8C9A-4AF3-B5EF-566298C2E16A}" srcOrd="0" destOrd="0" presId="urn:microsoft.com/office/officeart/2005/8/layout/vList5"/>
    <dgm:cxn modelId="{1BE30D6A-076E-4B9A-B61D-C13AEF82A550}" srcId="{5D9CE442-ECF8-4911-BEDC-87DE27DA2B82}" destId="{398E6D22-E243-41CF-98CD-487FEC708EE2}" srcOrd="2" destOrd="0" parTransId="{60203913-95B8-44A4-A97E-3787B9EF5344}" sibTransId="{E9EB8C7F-E181-4227-AE3C-DF5D58CC90E6}"/>
    <dgm:cxn modelId="{6A9709EF-DCED-4FF6-AFCF-1D0595F9AF85}" type="presParOf" srcId="{DCF273E9-1D42-4319-AF95-36D4737F67C0}" destId="{09F8827D-9A8F-41EA-8EA2-8A5E211AF43D}" srcOrd="0" destOrd="0" presId="urn:microsoft.com/office/officeart/2005/8/layout/vList5"/>
    <dgm:cxn modelId="{F1B272A1-5B58-4686-8837-F3DDB4F65D66}" type="presParOf" srcId="{09F8827D-9A8F-41EA-8EA2-8A5E211AF43D}" destId="{94D988AC-9A41-4C9B-861B-6663F85DE037}" srcOrd="0" destOrd="0" presId="urn:microsoft.com/office/officeart/2005/8/layout/vList5"/>
    <dgm:cxn modelId="{70FA6705-D397-4857-A753-8A901F34EC67}" type="presParOf" srcId="{09F8827D-9A8F-41EA-8EA2-8A5E211AF43D}" destId="{861D7A54-ED93-4610-B348-52B7DEFC09DD}" srcOrd="1" destOrd="0" presId="urn:microsoft.com/office/officeart/2005/8/layout/vList5"/>
    <dgm:cxn modelId="{3BCA246F-8803-421A-B66A-B1B80A81A425}" type="presParOf" srcId="{DCF273E9-1D42-4319-AF95-36D4737F67C0}" destId="{8D3A6C8C-1A1C-4CD7-B844-CFFD35278FD6}" srcOrd="1" destOrd="0" presId="urn:microsoft.com/office/officeart/2005/8/layout/vList5"/>
    <dgm:cxn modelId="{CA92626C-6D9C-4FDF-9ABB-41D380C2B48E}" type="presParOf" srcId="{DCF273E9-1D42-4319-AF95-36D4737F67C0}" destId="{D6D2C7AF-CF35-43C5-B110-DD550D3F63A6}" srcOrd="2" destOrd="0" presId="urn:microsoft.com/office/officeart/2005/8/layout/vList5"/>
    <dgm:cxn modelId="{B393CD01-F0F1-4701-BF5B-D2CF02141E4E}" type="presParOf" srcId="{D6D2C7AF-CF35-43C5-B110-DD550D3F63A6}" destId="{7E54D9E5-8C9A-4AF3-B5EF-566298C2E16A}" srcOrd="0" destOrd="0" presId="urn:microsoft.com/office/officeart/2005/8/layout/vList5"/>
    <dgm:cxn modelId="{F5D451DA-1731-45DD-8BDD-7B3EF74AD2E8}" type="presParOf" srcId="{D6D2C7AF-CF35-43C5-B110-DD550D3F63A6}" destId="{8D1D77BC-FFC8-48C8-A77A-7046657E883E}" srcOrd="1" destOrd="0" presId="urn:microsoft.com/office/officeart/2005/8/layout/vList5"/>
    <dgm:cxn modelId="{9E812467-4C78-4B07-8C8D-BF6FE31D0E74}" type="presParOf" srcId="{DCF273E9-1D42-4319-AF95-36D4737F67C0}" destId="{9D4BF700-9119-4854-841A-7A992775D534}" srcOrd="3" destOrd="0" presId="urn:microsoft.com/office/officeart/2005/8/layout/vList5"/>
    <dgm:cxn modelId="{A311C7BD-AD29-4493-A069-403C05D3371D}" type="presParOf" srcId="{DCF273E9-1D42-4319-AF95-36D4737F67C0}" destId="{1582E1DE-5B06-4D68-9BB5-01F0ADD2A040}" srcOrd="4" destOrd="0" presId="urn:microsoft.com/office/officeart/2005/8/layout/vList5"/>
    <dgm:cxn modelId="{31DFF028-6C40-4E2B-9DB8-E5C0B61CA013}" type="presParOf" srcId="{1582E1DE-5B06-4D68-9BB5-01F0ADD2A040}" destId="{FD9F04C1-BB80-4679-AC3C-95A771FD9521}" srcOrd="0" destOrd="0" presId="urn:microsoft.com/office/officeart/2005/8/layout/vList5"/>
    <dgm:cxn modelId="{7B9E7E9A-72D9-47B0-B5BC-3E26E760F326}" type="presParOf" srcId="{1582E1DE-5B06-4D68-9BB5-01F0ADD2A040}" destId="{25A135FE-FEC0-4BAB-8CCE-82FC4B0F8E40}" srcOrd="1" destOrd="0" presId="urn:microsoft.com/office/officeart/2005/8/layout/vList5"/>
    <dgm:cxn modelId="{08C58698-1865-4EA9-AC85-FA6F19F8CEAB}" type="presParOf" srcId="{DCF273E9-1D42-4319-AF95-36D4737F67C0}" destId="{26634910-305C-43B9-9BDA-B453DCD87A62}" srcOrd="5" destOrd="0" presId="urn:microsoft.com/office/officeart/2005/8/layout/vList5"/>
    <dgm:cxn modelId="{59DC9C0F-B076-4FC6-A364-21FEBCA01464}" type="presParOf" srcId="{DCF273E9-1D42-4319-AF95-36D4737F67C0}" destId="{42A0E950-6C66-4EA4-9024-18993B51F830}" srcOrd="6" destOrd="0" presId="urn:microsoft.com/office/officeart/2005/8/layout/vList5"/>
    <dgm:cxn modelId="{6B2CC387-4E0B-465A-9A1F-F7B7B68E335D}" type="presParOf" srcId="{42A0E950-6C66-4EA4-9024-18993B51F830}" destId="{B3DEDF46-CA66-4735-811D-C4D59BD843CA}" srcOrd="0" destOrd="0" presId="urn:microsoft.com/office/officeart/2005/8/layout/vList5"/>
    <dgm:cxn modelId="{62CD7B27-A366-408D-ACE8-A2E5408A1FF1}" type="presParOf" srcId="{42A0E950-6C66-4EA4-9024-18993B51F830}" destId="{F97A59E5-2427-4C04-A0F4-2429BFCE66A8}" srcOrd="1" destOrd="0" presId="urn:microsoft.com/office/officeart/2005/8/layout/vList5"/>
    <dgm:cxn modelId="{17EEE32C-EBF2-4209-A2AA-78ECB74ED977}" type="presParOf" srcId="{DCF273E9-1D42-4319-AF95-36D4737F67C0}" destId="{2FFA637D-3C8B-4017-8BEB-3CEA622E547A}" srcOrd="7" destOrd="0" presId="urn:microsoft.com/office/officeart/2005/8/layout/vList5"/>
    <dgm:cxn modelId="{3F775072-2099-4A90-98E9-749D3F3DF837}" type="presParOf" srcId="{DCF273E9-1D42-4319-AF95-36D4737F67C0}" destId="{A4190854-93B2-4AA3-B1BB-5692E7837EB1}" srcOrd="8" destOrd="0" presId="urn:microsoft.com/office/officeart/2005/8/layout/vList5"/>
    <dgm:cxn modelId="{4EAF71B7-A89D-41A5-AF06-FFFB958985DC}" type="presParOf" srcId="{A4190854-93B2-4AA3-B1BB-5692E7837EB1}" destId="{7E72AF25-DD29-476A-A1DF-DE32EFBB4203}" srcOrd="0" destOrd="0" presId="urn:microsoft.com/office/officeart/2005/8/layout/vList5"/>
    <dgm:cxn modelId="{99490CEA-71A4-4B2F-89BE-176A55695D1C}" type="presParOf" srcId="{A4190854-93B2-4AA3-B1BB-5692E7837EB1}" destId="{D0BCAE4D-4D97-4CEB-9833-C9CF589309F8}"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5D9CE442-ECF8-4911-BEDC-87DE27DA2B82}" type="doc">
      <dgm:prSet loTypeId="urn:microsoft.com/office/officeart/2005/8/layout/vList5" loCatId="list" qsTypeId="urn:microsoft.com/office/officeart/2005/8/quickstyle/simple5" qsCatId="simple" csTypeId="urn:microsoft.com/office/officeart/2005/8/colors/colorful5" csCatId="colorful" phldr="1"/>
      <dgm:spPr/>
      <dgm:t>
        <a:bodyPr/>
        <a:lstStyle/>
        <a:p>
          <a:endParaRPr lang="en-US"/>
        </a:p>
      </dgm:t>
    </dgm:pt>
    <dgm:pt modelId="{828DFB8B-ECDA-4E26-A6FE-05F762A8A593}">
      <dgm:prSet phldrT="[Tex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آیت 11-12</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F0FAB7A-6BB4-41E3-A592-04575D1B8ADB}" type="parTrans" cxnId="{149B76F9-9238-4138-9D2F-CBFBD23B527D}">
      <dgm:prSet/>
      <dgm:spPr/>
      <dgm:t>
        <a:bodyPr/>
        <a:lstStyle/>
        <a:p>
          <a:endParaRPr lang="en-US">
            <a:latin typeface="Jameel Noori Nastaleeq" pitchFamily="2" charset="-78"/>
            <a:cs typeface="Jameel Noori Nastaleeq" pitchFamily="2" charset="-78"/>
          </a:endParaRPr>
        </a:p>
      </dgm:t>
    </dgm:pt>
    <dgm:pt modelId="{967939DC-1391-4917-883E-5FFB8E6C013C}" type="sibTrans" cxnId="{149B76F9-9238-4138-9D2F-CBFBD23B527D}">
      <dgm:prSet/>
      <dgm:spPr/>
      <dgm:t>
        <a:bodyPr/>
        <a:lstStyle/>
        <a:p>
          <a:endParaRPr lang="en-US">
            <a:latin typeface="Jameel Noori Nastaleeq" pitchFamily="2" charset="-78"/>
            <a:cs typeface="Jameel Noori Nastaleeq" pitchFamily="2" charset="-78"/>
          </a:endParaRPr>
        </a:p>
      </dgm:t>
    </dgm:pt>
    <dgm:pt modelId="{CAD61C53-BD8B-40A9-AC64-A21ABFC9037A}">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آیت 13</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3A9BF04-D863-4BFC-8A64-664B5C93C3A9}" type="parTrans" cxnId="{71A97B4E-11F8-4B3E-B6B1-0C947F5DB36A}">
      <dgm:prSet/>
      <dgm:spPr/>
      <dgm:t>
        <a:bodyPr/>
        <a:lstStyle/>
        <a:p>
          <a:endParaRPr lang="en-US">
            <a:latin typeface="Jameel Noori Nastaleeq" pitchFamily="2" charset="-78"/>
            <a:cs typeface="Jameel Noori Nastaleeq" pitchFamily="2" charset="-78"/>
          </a:endParaRPr>
        </a:p>
      </dgm:t>
    </dgm:pt>
    <dgm:pt modelId="{F40DA7D6-0CFC-4F2D-82B2-5256BE34EB08}" type="sibTrans" cxnId="{71A97B4E-11F8-4B3E-B6B1-0C947F5DB36A}">
      <dgm:prSet/>
      <dgm:spPr/>
      <dgm:t>
        <a:bodyPr/>
        <a:lstStyle/>
        <a:p>
          <a:endParaRPr lang="en-US">
            <a:latin typeface="Jameel Noori Nastaleeq" pitchFamily="2" charset="-78"/>
            <a:cs typeface="Jameel Noori Nastaleeq" pitchFamily="2" charset="-78"/>
          </a:endParaRPr>
        </a:p>
      </dgm:t>
    </dgm:pt>
    <dgm:pt modelId="{398E6D22-E243-41CF-98CD-487FEC708EE2}">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آیت 14</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0203913-95B8-44A4-A97E-3787B9EF5344}" type="parTrans" cxnId="{1BE30D6A-076E-4B9A-B61D-C13AEF82A550}">
      <dgm:prSet/>
      <dgm:spPr/>
      <dgm:t>
        <a:bodyPr/>
        <a:lstStyle/>
        <a:p>
          <a:endParaRPr lang="en-US">
            <a:latin typeface="Jameel Noori Nastaleeq" pitchFamily="2" charset="-78"/>
            <a:cs typeface="Jameel Noori Nastaleeq" pitchFamily="2" charset="-78"/>
          </a:endParaRPr>
        </a:p>
      </dgm:t>
    </dgm:pt>
    <dgm:pt modelId="{E9EB8C7F-E181-4227-AE3C-DF5D58CC90E6}" type="sibTrans" cxnId="{1BE30D6A-076E-4B9A-B61D-C13AEF82A550}">
      <dgm:prSet/>
      <dgm:spPr/>
      <dgm:t>
        <a:bodyPr/>
        <a:lstStyle/>
        <a:p>
          <a:endParaRPr lang="en-US">
            <a:latin typeface="Jameel Noori Nastaleeq" pitchFamily="2" charset="-78"/>
            <a:cs typeface="Jameel Noori Nastaleeq" pitchFamily="2" charset="-78"/>
          </a:endParaRPr>
        </a:p>
      </dgm:t>
    </dgm:pt>
    <dgm:pt modelId="{810B18FE-F356-4D3C-A558-BDA960B5DFD5}">
      <dgm:prSet phldrT="[Text]"/>
      <dgm:spPr>
        <a:solidFill>
          <a:srgbClr val="E8D2AE"/>
        </a:solidFill>
      </dgm:spPr>
      <dgm:t>
        <a:bodyPr/>
        <a:lstStyle/>
        <a:p>
          <a:pPr rtl="1"/>
          <a:r>
            <a:rPr lang="ur-PK" dirty="0" smtClean="0">
              <a:latin typeface="Jameel Noori Nastaleeq" pitchFamily="2" charset="-78"/>
              <a:cs typeface="Jameel Noori Nastaleeq" pitchFamily="2" charset="-78"/>
            </a:rPr>
            <a:t>وہ مجلسی برائیاں جو دلوں کو پھاڑ دیتی ہیں</a:t>
          </a:r>
          <a:endParaRPr lang="en-US" dirty="0">
            <a:latin typeface="Jameel Noori Nastaleeq" pitchFamily="2" charset="-78"/>
            <a:cs typeface="Jameel Noori Nastaleeq" pitchFamily="2" charset="-78"/>
          </a:endParaRPr>
        </a:p>
      </dgm:t>
    </dgm:pt>
    <dgm:pt modelId="{2FB92012-3E37-4D23-B992-C8AFA31B6BAD}" type="parTrans" cxnId="{9248D1D3-DF4E-4539-A15F-37632F2A0463}">
      <dgm:prSet/>
      <dgm:spPr/>
      <dgm:t>
        <a:bodyPr/>
        <a:lstStyle/>
        <a:p>
          <a:endParaRPr lang="en-US">
            <a:latin typeface="Jameel Noori Nastaleeq" pitchFamily="2" charset="-78"/>
            <a:cs typeface="Jameel Noori Nastaleeq" pitchFamily="2" charset="-78"/>
          </a:endParaRPr>
        </a:p>
      </dgm:t>
    </dgm:pt>
    <dgm:pt modelId="{5B103947-A1D7-48E7-95DE-28D31E6B35E1}" type="sibTrans" cxnId="{9248D1D3-DF4E-4539-A15F-37632F2A0463}">
      <dgm:prSet/>
      <dgm:spPr/>
      <dgm:t>
        <a:bodyPr/>
        <a:lstStyle/>
        <a:p>
          <a:endParaRPr lang="en-US">
            <a:latin typeface="Jameel Noori Nastaleeq" pitchFamily="2" charset="-78"/>
            <a:cs typeface="Jameel Noori Nastaleeq" pitchFamily="2" charset="-78"/>
          </a:endParaRPr>
        </a:p>
      </dgm:t>
    </dgm:pt>
    <dgm:pt modelId="{99D8666A-3006-4B79-B961-E77F2D7001E2}">
      <dgm:prSet/>
      <dgm:spPr>
        <a:solidFill>
          <a:srgbClr val="E8D2AE"/>
        </a:solidFill>
      </dgm:spPr>
      <dgm:t>
        <a:bodyPr/>
        <a:lstStyle/>
        <a:p>
          <a:pPr rtl="1"/>
          <a:r>
            <a:rPr lang="ur-PK" dirty="0" smtClean="0">
              <a:latin typeface="Jameel Noori Nastaleeq" pitchFamily="2" charset="-78"/>
              <a:cs typeface="Jameel Noori Nastaleeq" pitchFamily="2" charset="-78"/>
            </a:rPr>
            <a:t>عالمگیر مساواتِ انسانی کی بنیاد  …  وحدتِ خالق اور والدین </a:t>
          </a:r>
          <a:endParaRPr lang="ur-PK" dirty="0">
            <a:latin typeface="Jameel Noori Nastaleeq" pitchFamily="2" charset="-78"/>
            <a:cs typeface="Jameel Noori Nastaleeq" pitchFamily="2" charset="-78"/>
          </a:endParaRPr>
        </a:p>
      </dgm:t>
    </dgm:pt>
    <dgm:pt modelId="{999F91EB-5397-4363-ACFA-CA1388E96DEB}" type="parTrans" cxnId="{F10A588D-6433-414D-BA70-1103945D7209}">
      <dgm:prSet/>
      <dgm:spPr/>
      <dgm:t>
        <a:bodyPr/>
        <a:lstStyle/>
        <a:p>
          <a:endParaRPr lang="en-US">
            <a:latin typeface="Jameel Noori Nastaleeq" pitchFamily="2" charset="-78"/>
            <a:cs typeface="Jameel Noori Nastaleeq" pitchFamily="2" charset="-78"/>
          </a:endParaRPr>
        </a:p>
      </dgm:t>
    </dgm:pt>
    <dgm:pt modelId="{4FA0D611-8D73-4419-ADAF-C1A1E07C5A4D}" type="sibTrans" cxnId="{F10A588D-6433-414D-BA70-1103945D7209}">
      <dgm:prSet/>
      <dgm:spPr/>
      <dgm:t>
        <a:bodyPr/>
        <a:lstStyle/>
        <a:p>
          <a:endParaRPr lang="en-US">
            <a:latin typeface="Jameel Noori Nastaleeq" pitchFamily="2" charset="-78"/>
            <a:cs typeface="Jameel Noori Nastaleeq" pitchFamily="2" charset="-78"/>
          </a:endParaRPr>
        </a:p>
      </dgm:t>
    </dgm:pt>
    <dgm:pt modelId="{008A3FBA-4D58-407F-ADCE-44BAB50EA37F}">
      <dgm:prSet/>
      <dgm:spPr>
        <a:solidFill>
          <a:srgbClr val="E8D2AE"/>
        </a:solidFill>
      </dgm:spPr>
      <dgm:t>
        <a:bodyPr/>
        <a:lstStyle/>
        <a:p>
          <a:pPr rtl="1"/>
          <a:r>
            <a:rPr lang="ur-PK" dirty="0" smtClean="0">
              <a:latin typeface="Jameel Noori Nastaleeq" pitchFamily="2" charset="-78"/>
              <a:cs typeface="Jameel Noori Nastaleeq" pitchFamily="2" charset="-78"/>
            </a:rPr>
            <a:t>اسلام اور ایمان کا فرق </a:t>
          </a:r>
          <a:endParaRPr lang="ur-PK" dirty="0">
            <a:latin typeface="Jameel Noori Nastaleeq" pitchFamily="2" charset="-78"/>
            <a:cs typeface="Jameel Noori Nastaleeq" pitchFamily="2" charset="-78"/>
          </a:endParaRPr>
        </a:p>
      </dgm:t>
    </dgm:pt>
    <dgm:pt modelId="{F38B9062-78B3-4504-8094-21E54C768929}" type="parTrans" cxnId="{4F0C30BB-DA3C-4276-8AAF-F6F48FBDF5AC}">
      <dgm:prSet/>
      <dgm:spPr/>
      <dgm:t>
        <a:bodyPr/>
        <a:lstStyle/>
        <a:p>
          <a:endParaRPr lang="en-US">
            <a:latin typeface="Jameel Noori Nastaleeq" pitchFamily="2" charset="-78"/>
            <a:cs typeface="Jameel Noori Nastaleeq" pitchFamily="2" charset="-78"/>
          </a:endParaRPr>
        </a:p>
      </dgm:t>
    </dgm:pt>
    <dgm:pt modelId="{DBC8C768-EDCF-407B-9C19-1845D6C74907}" type="sibTrans" cxnId="{4F0C30BB-DA3C-4276-8AAF-F6F48FBDF5AC}">
      <dgm:prSet/>
      <dgm:spPr/>
      <dgm:t>
        <a:bodyPr/>
        <a:lstStyle/>
        <a:p>
          <a:endParaRPr lang="en-US">
            <a:latin typeface="Jameel Noori Nastaleeq" pitchFamily="2" charset="-78"/>
            <a:cs typeface="Jameel Noori Nastaleeq" pitchFamily="2" charset="-78"/>
          </a:endParaRPr>
        </a:p>
      </dgm:t>
    </dgm:pt>
    <dgm:pt modelId="{71E7A13A-B883-49DE-BBED-2AD6C1C895BB}">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آیت 15</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F8A77AD2-36C6-4E3B-AAC0-01AF2CA18459}" type="parTrans" cxnId="{6A6BD666-47EE-45ED-89F9-F88E4A7F1E35}">
      <dgm:prSet/>
      <dgm:spPr/>
      <dgm:t>
        <a:bodyPr/>
        <a:lstStyle/>
        <a:p>
          <a:endParaRPr lang="en-US"/>
        </a:p>
      </dgm:t>
    </dgm:pt>
    <dgm:pt modelId="{9607E31A-7BB4-4144-9994-634C11AAC8D1}" type="sibTrans" cxnId="{6A6BD666-47EE-45ED-89F9-F88E4A7F1E35}">
      <dgm:prSet/>
      <dgm:spPr/>
      <dgm:t>
        <a:bodyPr/>
        <a:lstStyle/>
        <a:p>
          <a:endParaRPr lang="en-US"/>
        </a:p>
      </dgm:t>
    </dgm:pt>
    <dgm:pt modelId="{10334955-A6D2-412C-B7D7-28DB167D4421}">
      <dgm:prSet/>
      <dgm:spPr>
        <a:solidFill>
          <a:srgbClr val="E8D2AE"/>
        </a:solidFill>
      </dgm:spPr>
      <dgm:t>
        <a:bodyPr/>
        <a:lstStyle/>
        <a:p>
          <a:pPr rtl="1"/>
          <a:r>
            <a:rPr lang="ur-PK" dirty="0" smtClean="0">
              <a:latin typeface="Jameel Noori Nastaleeq" pitchFamily="2" charset="-78"/>
              <a:cs typeface="Jameel Noori Nastaleeq" pitchFamily="2" charset="-78"/>
            </a:rPr>
            <a:t>حقیقت میں مومن کون ہیں؟</a:t>
          </a:r>
          <a:endParaRPr lang="ur-PK" dirty="0">
            <a:latin typeface="Jameel Noori Nastaleeq" pitchFamily="2" charset="-78"/>
            <a:cs typeface="Jameel Noori Nastaleeq" pitchFamily="2" charset="-78"/>
          </a:endParaRPr>
        </a:p>
      </dgm:t>
    </dgm:pt>
    <dgm:pt modelId="{751B3582-3F13-47DC-B453-27CB45D3149B}" type="parTrans" cxnId="{50144E59-E8D5-4EC4-B0D4-76DF58CDA48B}">
      <dgm:prSet/>
      <dgm:spPr/>
      <dgm:t>
        <a:bodyPr/>
        <a:lstStyle/>
        <a:p>
          <a:endParaRPr lang="en-US"/>
        </a:p>
      </dgm:t>
    </dgm:pt>
    <dgm:pt modelId="{7A84F868-91A4-494B-916B-D39A18DF9E50}" type="sibTrans" cxnId="{50144E59-E8D5-4EC4-B0D4-76DF58CDA48B}">
      <dgm:prSet/>
      <dgm:spPr/>
      <dgm:t>
        <a:bodyPr/>
        <a:lstStyle/>
        <a:p>
          <a:endParaRPr lang="en-US"/>
        </a:p>
      </dgm:t>
    </dgm:pt>
    <dgm:pt modelId="{C7E2EE44-E8BB-4A2B-8066-804E62A1F5AF}">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آیات16-18</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C69F4FBD-2116-4401-93EE-3A218800D79A}" type="parTrans" cxnId="{9A951886-A65D-420A-83C2-C16291A63832}">
      <dgm:prSet/>
      <dgm:spPr/>
      <dgm:t>
        <a:bodyPr/>
        <a:lstStyle/>
        <a:p>
          <a:endParaRPr lang="en-US"/>
        </a:p>
      </dgm:t>
    </dgm:pt>
    <dgm:pt modelId="{08096AA8-521B-4874-9B01-A52451DDF513}" type="sibTrans" cxnId="{9A951886-A65D-420A-83C2-C16291A63832}">
      <dgm:prSet/>
      <dgm:spPr/>
      <dgm:t>
        <a:bodyPr/>
        <a:lstStyle/>
        <a:p>
          <a:endParaRPr lang="en-US"/>
        </a:p>
      </dgm:t>
    </dgm:pt>
    <dgm:pt modelId="{B1B4E8FA-077D-4CE6-9FEA-515CE3FB4BE5}">
      <dgm:prSet/>
      <dgm:spPr>
        <a:solidFill>
          <a:srgbClr val="E8D2AE"/>
        </a:solidFill>
      </dgm:spPr>
      <dgm:t>
        <a:bodyPr/>
        <a:lstStyle/>
        <a:p>
          <a:pPr rtl="1"/>
          <a:r>
            <a:rPr lang="ur-PK" dirty="0" smtClean="0">
              <a:latin typeface="Jameel Noori Nastaleeq" pitchFamily="2" charset="-78"/>
              <a:cs typeface="Jameel Noori Nastaleeq" pitchFamily="2" charset="-78"/>
            </a:rPr>
            <a:t>اسلام قبول کرنا تمہارا کمال نہیں بلکہ تم پر اللہ کا احسان ہے</a:t>
          </a:r>
          <a:endParaRPr lang="ur-PK" dirty="0">
            <a:latin typeface="Jameel Noori Nastaleeq" pitchFamily="2" charset="-78"/>
            <a:cs typeface="Jameel Noori Nastaleeq" pitchFamily="2" charset="-78"/>
          </a:endParaRPr>
        </a:p>
      </dgm:t>
    </dgm:pt>
    <dgm:pt modelId="{6A40C414-D58F-4E2E-8562-F9F71C23923D}" type="parTrans" cxnId="{12E9AD34-A65A-4918-B09B-44707161B9A1}">
      <dgm:prSet/>
      <dgm:spPr/>
      <dgm:t>
        <a:bodyPr/>
        <a:lstStyle/>
        <a:p>
          <a:endParaRPr lang="en-US"/>
        </a:p>
      </dgm:t>
    </dgm:pt>
    <dgm:pt modelId="{7FBA2D0D-94B2-47BD-98AF-71C69F4F8BD1}" type="sibTrans" cxnId="{12E9AD34-A65A-4918-B09B-44707161B9A1}">
      <dgm:prSet/>
      <dgm:spPr/>
      <dgm:t>
        <a:bodyPr/>
        <a:lstStyle/>
        <a:p>
          <a:endParaRPr lang="en-US"/>
        </a:p>
      </dgm:t>
    </dgm:pt>
    <dgm:pt modelId="{DCF273E9-1D42-4319-AF95-36D4737F67C0}" type="pres">
      <dgm:prSet presAssocID="{5D9CE442-ECF8-4911-BEDC-87DE27DA2B82}" presName="Name0" presStyleCnt="0">
        <dgm:presLayoutVars>
          <dgm:dir val="rev"/>
          <dgm:animLvl val="lvl"/>
          <dgm:resizeHandles val="exact"/>
        </dgm:presLayoutVars>
      </dgm:prSet>
      <dgm:spPr/>
      <dgm:t>
        <a:bodyPr/>
        <a:lstStyle/>
        <a:p>
          <a:endParaRPr lang="en-US"/>
        </a:p>
      </dgm:t>
    </dgm:pt>
    <dgm:pt modelId="{09F8827D-9A8F-41EA-8EA2-8A5E211AF43D}" type="pres">
      <dgm:prSet presAssocID="{828DFB8B-ECDA-4E26-A6FE-05F762A8A593}" presName="linNode" presStyleCnt="0"/>
      <dgm:spPr/>
      <dgm:t>
        <a:bodyPr/>
        <a:lstStyle/>
        <a:p>
          <a:endParaRPr lang="en-US"/>
        </a:p>
      </dgm:t>
    </dgm:pt>
    <dgm:pt modelId="{94D988AC-9A41-4C9B-861B-6663F85DE037}" type="pres">
      <dgm:prSet presAssocID="{828DFB8B-ECDA-4E26-A6FE-05F762A8A593}" presName="parentText" presStyleLbl="node1" presStyleIdx="0" presStyleCnt="5">
        <dgm:presLayoutVars>
          <dgm:chMax val="1"/>
          <dgm:bulletEnabled val="1"/>
        </dgm:presLayoutVars>
      </dgm:prSet>
      <dgm:spPr/>
      <dgm:t>
        <a:bodyPr/>
        <a:lstStyle/>
        <a:p>
          <a:endParaRPr lang="en-US"/>
        </a:p>
      </dgm:t>
    </dgm:pt>
    <dgm:pt modelId="{861D7A54-ED93-4610-B348-52B7DEFC09DD}" type="pres">
      <dgm:prSet presAssocID="{828DFB8B-ECDA-4E26-A6FE-05F762A8A593}" presName="descendantText" presStyleLbl="alignAccFollowNode1" presStyleIdx="0" presStyleCnt="5">
        <dgm:presLayoutVars>
          <dgm:bulletEnabled val="1"/>
        </dgm:presLayoutVars>
      </dgm:prSet>
      <dgm:spPr/>
      <dgm:t>
        <a:bodyPr/>
        <a:lstStyle/>
        <a:p>
          <a:endParaRPr lang="en-US"/>
        </a:p>
      </dgm:t>
    </dgm:pt>
    <dgm:pt modelId="{8D3A6C8C-1A1C-4CD7-B844-CFFD35278FD6}" type="pres">
      <dgm:prSet presAssocID="{967939DC-1391-4917-883E-5FFB8E6C013C}" presName="sp" presStyleCnt="0"/>
      <dgm:spPr/>
      <dgm:t>
        <a:bodyPr/>
        <a:lstStyle/>
        <a:p>
          <a:endParaRPr lang="en-US"/>
        </a:p>
      </dgm:t>
    </dgm:pt>
    <dgm:pt modelId="{D6D2C7AF-CF35-43C5-B110-DD550D3F63A6}" type="pres">
      <dgm:prSet presAssocID="{CAD61C53-BD8B-40A9-AC64-A21ABFC9037A}" presName="linNode" presStyleCnt="0"/>
      <dgm:spPr/>
      <dgm:t>
        <a:bodyPr/>
        <a:lstStyle/>
        <a:p>
          <a:endParaRPr lang="en-US"/>
        </a:p>
      </dgm:t>
    </dgm:pt>
    <dgm:pt modelId="{7E54D9E5-8C9A-4AF3-B5EF-566298C2E16A}" type="pres">
      <dgm:prSet presAssocID="{CAD61C53-BD8B-40A9-AC64-A21ABFC9037A}" presName="parentText" presStyleLbl="node1" presStyleIdx="1" presStyleCnt="5">
        <dgm:presLayoutVars>
          <dgm:chMax val="1"/>
          <dgm:bulletEnabled val="1"/>
        </dgm:presLayoutVars>
      </dgm:prSet>
      <dgm:spPr/>
      <dgm:t>
        <a:bodyPr/>
        <a:lstStyle/>
        <a:p>
          <a:endParaRPr lang="en-US"/>
        </a:p>
      </dgm:t>
    </dgm:pt>
    <dgm:pt modelId="{8D1D77BC-FFC8-48C8-A77A-7046657E883E}" type="pres">
      <dgm:prSet presAssocID="{CAD61C53-BD8B-40A9-AC64-A21ABFC9037A}" presName="descendantText" presStyleLbl="alignAccFollowNode1" presStyleIdx="1" presStyleCnt="5">
        <dgm:presLayoutVars>
          <dgm:bulletEnabled val="1"/>
        </dgm:presLayoutVars>
      </dgm:prSet>
      <dgm:spPr/>
      <dgm:t>
        <a:bodyPr/>
        <a:lstStyle/>
        <a:p>
          <a:endParaRPr lang="en-US"/>
        </a:p>
      </dgm:t>
    </dgm:pt>
    <dgm:pt modelId="{9D4BF700-9119-4854-841A-7A992775D534}" type="pres">
      <dgm:prSet presAssocID="{F40DA7D6-0CFC-4F2D-82B2-5256BE34EB08}" presName="sp" presStyleCnt="0"/>
      <dgm:spPr/>
      <dgm:t>
        <a:bodyPr/>
        <a:lstStyle/>
        <a:p>
          <a:endParaRPr lang="en-US"/>
        </a:p>
      </dgm:t>
    </dgm:pt>
    <dgm:pt modelId="{1582E1DE-5B06-4D68-9BB5-01F0ADD2A040}" type="pres">
      <dgm:prSet presAssocID="{398E6D22-E243-41CF-98CD-487FEC708EE2}" presName="linNode" presStyleCnt="0"/>
      <dgm:spPr/>
      <dgm:t>
        <a:bodyPr/>
        <a:lstStyle/>
        <a:p>
          <a:endParaRPr lang="en-US"/>
        </a:p>
      </dgm:t>
    </dgm:pt>
    <dgm:pt modelId="{FD9F04C1-BB80-4679-AC3C-95A771FD9521}" type="pres">
      <dgm:prSet presAssocID="{398E6D22-E243-41CF-98CD-487FEC708EE2}" presName="parentText" presStyleLbl="node1" presStyleIdx="2" presStyleCnt="5">
        <dgm:presLayoutVars>
          <dgm:chMax val="1"/>
          <dgm:bulletEnabled val="1"/>
        </dgm:presLayoutVars>
      </dgm:prSet>
      <dgm:spPr/>
      <dgm:t>
        <a:bodyPr/>
        <a:lstStyle/>
        <a:p>
          <a:endParaRPr lang="en-US"/>
        </a:p>
      </dgm:t>
    </dgm:pt>
    <dgm:pt modelId="{25A135FE-FEC0-4BAB-8CCE-82FC4B0F8E40}" type="pres">
      <dgm:prSet presAssocID="{398E6D22-E243-41CF-98CD-487FEC708EE2}" presName="descendantText" presStyleLbl="alignAccFollowNode1" presStyleIdx="2" presStyleCnt="5">
        <dgm:presLayoutVars>
          <dgm:bulletEnabled val="1"/>
        </dgm:presLayoutVars>
      </dgm:prSet>
      <dgm:spPr/>
      <dgm:t>
        <a:bodyPr/>
        <a:lstStyle/>
        <a:p>
          <a:endParaRPr lang="en-US"/>
        </a:p>
      </dgm:t>
    </dgm:pt>
    <dgm:pt modelId="{26634910-305C-43B9-9BDA-B453DCD87A62}" type="pres">
      <dgm:prSet presAssocID="{E9EB8C7F-E181-4227-AE3C-DF5D58CC90E6}" presName="sp" presStyleCnt="0"/>
      <dgm:spPr/>
    </dgm:pt>
    <dgm:pt modelId="{42A0E950-6C66-4EA4-9024-18993B51F830}" type="pres">
      <dgm:prSet presAssocID="{71E7A13A-B883-49DE-BBED-2AD6C1C895BB}" presName="linNode" presStyleCnt="0"/>
      <dgm:spPr/>
    </dgm:pt>
    <dgm:pt modelId="{B3DEDF46-CA66-4735-811D-C4D59BD843CA}" type="pres">
      <dgm:prSet presAssocID="{71E7A13A-B883-49DE-BBED-2AD6C1C895BB}" presName="parentText" presStyleLbl="node1" presStyleIdx="3" presStyleCnt="5">
        <dgm:presLayoutVars>
          <dgm:chMax val="1"/>
          <dgm:bulletEnabled val="1"/>
        </dgm:presLayoutVars>
      </dgm:prSet>
      <dgm:spPr/>
      <dgm:t>
        <a:bodyPr/>
        <a:lstStyle/>
        <a:p>
          <a:endParaRPr lang="en-US"/>
        </a:p>
      </dgm:t>
    </dgm:pt>
    <dgm:pt modelId="{F97A59E5-2427-4C04-A0F4-2429BFCE66A8}" type="pres">
      <dgm:prSet presAssocID="{71E7A13A-B883-49DE-BBED-2AD6C1C895BB}" presName="descendantText" presStyleLbl="alignAccFollowNode1" presStyleIdx="3" presStyleCnt="5">
        <dgm:presLayoutVars>
          <dgm:bulletEnabled val="1"/>
        </dgm:presLayoutVars>
      </dgm:prSet>
      <dgm:spPr/>
      <dgm:t>
        <a:bodyPr/>
        <a:lstStyle/>
        <a:p>
          <a:endParaRPr lang="en-US"/>
        </a:p>
      </dgm:t>
    </dgm:pt>
    <dgm:pt modelId="{2FFA637D-3C8B-4017-8BEB-3CEA622E547A}" type="pres">
      <dgm:prSet presAssocID="{9607E31A-7BB4-4144-9994-634C11AAC8D1}" presName="sp" presStyleCnt="0"/>
      <dgm:spPr/>
    </dgm:pt>
    <dgm:pt modelId="{A4190854-93B2-4AA3-B1BB-5692E7837EB1}" type="pres">
      <dgm:prSet presAssocID="{C7E2EE44-E8BB-4A2B-8066-804E62A1F5AF}" presName="linNode" presStyleCnt="0"/>
      <dgm:spPr/>
    </dgm:pt>
    <dgm:pt modelId="{7E72AF25-DD29-476A-A1DF-DE32EFBB4203}" type="pres">
      <dgm:prSet presAssocID="{C7E2EE44-E8BB-4A2B-8066-804E62A1F5AF}" presName="parentText" presStyleLbl="node1" presStyleIdx="4" presStyleCnt="5">
        <dgm:presLayoutVars>
          <dgm:chMax val="1"/>
          <dgm:bulletEnabled val="1"/>
        </dgm:presLayoutVars>
      </dgm:prSet>
      <dgm:spPr/>
      <dgm:t>
        <a:bodyPr/>
        <a:lstStyle/>
        <a:p>
          <a:endParaRPr lang="en-US"/>
        </a:p>
      </dgm:t>
    </dgm:pt>
    <dgm:pt modelId="{D0BCAE4D-4D97-4CEB-9833-C9CF589309F8}" type="pres">
      <dgm:prSet presAssocID="{C7E2EE44-E8BB-4A2B-8066-804E62A1F5AF}" presName="descendantText" presStyleLbl="alignAccFollowNode1" presStyleIdx="4" presStyleCnt="5">
        <dgm:presLayoutVars>
          <dgm:bulletEnabled val="1"/>
        </dgm:presLayoutVars>
      </dgm:prSet>
      <dgm:spPr/>
      <dgm:t>
        <a:bodyPr/>
        <a:lstStyle/>
        <a:p>
          <a:endParaRPr lang="en-US"/>
        </a:p>
      </dgm:t>
    </dgm:pt>
  </dgm:ptLst>
  <dgm:cxnLst>
    <dgm:cxn modelId="{9A951886-A65D-420A-83C2-C16291A63832}" srcId="{5D9CE442-ECF8-4911-BEDC-87DE27DA2B82}" destId="{C7E2EE44-E8BB-4A2B-8066-804E62A1F5AF}" srcOrd="4" destOrd="0" parTransId="{C69F4FBD-2116-4401-93EE-3A218800D79A}" sibTransId="{08096AA8-521B-4874-9B01-A52451DDF513}"/>
    <dgm:cxn modelId="{9248D1D3-DF4E-4539-A15F-37632F2A0463}" srcId="{828DFB8B-ECDA-4E26-A6FE-05F762A8A593}" destId="{810B18FE-F356-4D3C-A558-BDA960B5DFD5}" srcOrd="0" destOrd="0" parTransId="{2FB92012-3E37-4D23-B992-C8AFA31B6BAD}" sibTransId="{5B103947-A1D7-48E7-95DE-28D31E6B35E1}"/>
    <dgm:cxn modelId="{50144E59-E8D5-4EC4-B0D4-76DF58CDA48B}" srcId="{71E7A13A-B883-49DE-BBED-2AD6C1C895BB}" destId="{10334955-A6D2-412C-B7D7-28DB167D4421}" srcOrd="0" destOrd="0" parTransId="{751B3582-3F13-47DC-B453-27CB45D3149B}" sibTransId="{7A84F868-91A4-494B-916B-D39A18DF9E50}"/>
    <dgm:cxn modelId="{FDA7BF48-1622-4226-9AFC-D34EFD167B77}" type="presOf" srcId="{008A3FBA-4D58-407F-ADCE-44BAB50EA37F}" destId="{25A135FE-FEC0-4BAB-8CCE-82FC4B0F8E40}" srcOrd="0" destOrd="0" presId="urn:microsoft.com/office/officeart/2005/8/layout/vList5"/>
    <dgm:cxn modelId="{A100D48C-EE4E-48F3-B034-077C7D860D63}" type="presOf" srcId="{5D9CE442-ECF8-4911-BEDC-87DE27DA2B82}" destId="{DCF273E9-1D42-4319-AF95-36D4737F67C0}" srcOrd="0" destOrd="0" presId="urn:microsoft.com/office/officeart/2005/8/layout/vList5"/>
    <dgm:cxn modelId="{149B76F9-9238-4138-9D2F-CBFBD23B527D}" srcId="{5D9CE442-ECF8-4911-BEDC-87DE27DA2B82}" destId="{828DFB8B-ECDA-4E26-A6FE-05F762A8A593}" srcOrd="0" destOrd="0" parTransId="{3F0FAB7A-6BB4-41E3-A592-04575D1B8ADB}" sibTransId="{967939DC-1391-4917-883E-5FFB8E6C013C}"/>
    <dgm:cxn modelId="{5F00E731-1B99-413F-88A8-D35A68B24363}" type="presOf" srcId="{828DFB8B-ECDA-4E26-A6FE-05F762A8A593}" destId="{94D988AC-9A41-4C9B-861B-6663F85DE037}" srcOrd="0" destOrd="0" presId="urn:microsoft.com/office/officeart/2005/8/layout/vList5"/>
    <dgm:cxn modelId="{C5C150BE-B9FD-4EB0-96BB-98574D027A1B}" type="presOf" srcId="{B1B4E8FA-077D-4CE6-9FEA-515CE3FB4BE5}" destId="{D0BCAE4D-4D97-4CEB-9833-C9CF589309F8}" srcOrd="0" destOrd="0" presId="urn:microsoft.com/office/officeart/2005/8/layout/vList5"/>
    <dgm:cxn modelId="{0D05987C-55EA-490C-AF8A-459C295E588B}" type="presOf" srcId="{CAD61C53-BD8B-40A9-AC64-A21ABFC9037A}" destId="{7E54D9E5-8C9A-4AF3-B5EF-566298C2E16A}" srcOrd="0" destOrd="0" presId="urn:microsoft.com/office/officeart/2005/8/layout/vList5"/>
    <dgm:cxn modelId="{19ED26EC-3F9E-4AAE-A8A6-8FFDC2FAC6EB}" type="presOf" srcId="{C7E2EE44-E8BB-4A2B-8066-804E62A1F5AF}" destId="{7E72AF25-DD29-476A-A1DF-DE32EFBB4203}" srcOrd="0" destOrd="0" presId="urn:microsoft.com/office/officeart/2005/8/layout/vList5"/>
    <dgm:cxn modelId="{84266296-C6CF-4C41-A27D-564BCEEDF56F}" type="presOf" srcId="{99D8666A-3006-4B79-B961-E77F2D7001E2}" destId="{8D1D77BC-FFC8-48C8-A77A-7046657E883E}" srcOrd="0" destOrd="0" presId="urn:microsoft.com/office/officeart/2005/8/layout/vList5"/>
    <dgm:cxn modelId="{4F0C30BB-DA3C-4276-8AAF-F6F48FBDF5AC}" srcId="{398E6D22-E243-41CF-98CD-487FEC708EE2}" destId="{008A3FBA-4D58-407F-ADCE-44BAB50EA37F}" srcOrd="0" destOrd="0" parTransId="{F38B9062-78B3-4504-8094-21E54C768929}" sibTransId="{DBC8C768-EDCF-407B-9C19-1845D6C74907}"/>
    <dgm:cxn modelId="{142A1794-6953-4ABB-95AF-0B29110894FD}" type="presOf" srcId="{810B18FE-F356-4D3C-A558-BDA960B5DFD5}" destId="{861D7A54-ED93-4610-B348-52B7DEFC09DD}" srcOrd="0" destOrd="0" presId="urn:microsoft.com/office/officeart/2005/8/layout/vList5"/>
    <dgm:cxn modelId="{12E9AD34-A65A-4918-B09B-44707161B9A1}" srcId="{C7E2EE44-E8BB-4A2B-8066-804E62A1F5AF}" destId="{B1B4E8FA-077D-4CE6-9FEA-515CE3FB4BE5}" srcOrd="0" destOrd="0" parTransId="{6A40C414-D58F-4E2E-8562-F9F71C23923D}" sibTransId="{7FBA2D0D-94B2-47BD-98AF-71C69F4F8BD1}"/>
    <dgm:cxn modelId="{499DA897-4E0D-4B8F-9947-85DB287E0C30}" type="presOf" srcId="{10334955-A6D2-412C-B7D7-28DB167D4421}" destId="{F97A59E5-2427-4C04-A0F4-2429BFCE66A8}" srcOrd="0" destOrd="0" presId="urn:microsoft.com/office/officeart/2005/8/layout/vList5"/>
    <dgm:cxn modelId="{71A97B4E-11F8-4B3E-B6B1-0C947F5DB36A}" srcId="{5D9CE442-ECF8-4911-BEDC-87DE27DA2B82}" destId="{CAD61C53-BD8B-40A9-AC64-A21ABFC9037A}" srcOrd="1" destOrd="0" parTransId="{53A9BF04-D863-4BFC-8A64-664B5C93C3A9}" sibTransId="{F40DA7D6-0CFC-4F2D-82B2-5256BE34EB08}"/>
    <dgm:cxn modelId="{F2645392-44FA-4701-B70F-331F2A720FD1}" type="presOf" srcId="{398E6D22-E243-41CF-98CD-487FEC708EE2}" destId="{FD9F04C1-BB80-4679-AC3C-95A771FD9521}" srcOrd="0" destOrd="0" presId="urn:microsoft.com/office/officeart/2005/8/layout/vList5"/>
    <dgm:cxn modelId="{6A6BD666-47EE-45ED-89F9-F88E4A7F1E35}" srcId="{5D9CE442-ECF8-4911-BEDC-87DE27DA2B82}" destId="{71E7A13A-B883-49DE-BBED-2AD6C1C895BB}" srcOrd="3" destOrd="0" parTransId="{F8A77AD2-36C6-4E3B-AAC0-01AF2CA18459}" sibTransId="{9607E31A-7BB4-4144-9994-634C11AAC8D1}"/>
    <dgm:cxn modelId="{F10A588D-6433-414D-BA70-1103945D7209}" srcId="{CAD61C53-BD8B-40A9-AC64-A21ABFC9037A}" destId="{99D8666A-3006-4B79-B961-E77F2D7001E2}" srcOrd="0" destOrd="0" parTransId="{999F91EB-5397-4363-ACFA-CA1388E96DEB}" sibTransId="{4FA0D611-8D73-4419-ADAF-C1A1E07C5A4D}"/>
    <dgm:cxn modelId="{B095E4C1-36AF-44BC-9007-A421619B5695}" type="presOf" srcId="{71E7A13A-B883-49DE-BBED-2AD6C1C895BB}" destId="{B3DEDF46-CA66-4735-811D-C4D59BD843CA}" srcOrd="0" destOrd="0" presId="urn:microsoft.com/office/officeart/2005/8/layout/vList5"/>
    <dgm:cxn modelId="{1BE30D6A-076E-4B9A-B61D-C13AEF82A550}" srcId="{5D9CE442-ECF8-4911-BEDC-87DE27DA2B82}" destId="{398E6D22-E243-41CF-98CD-487FEC708EE2}" srcOrd="2" destOrd="0" parTransId="{60203913-95B8-44A4-A97E-3787B9EF5344}" sibTransId="{E9EB8C7F-E181-4227-AE3C-DF5D58CC90E6}"/>
    <dgm:cxn modelId="{6E197B14-E4AD-4BFB-937D-CF5E3F896F76}" type="presParOf" srcId="{DCF273E9-1D42-4319-AF95-36D4737F67C0}" destId="{09F8827D-9A8F-41EA-8EA2-8A5E211AF43D}" srcOrd="0" destOrd="0" presId="urn:microsoft.com/office/officeart/2005/8/layout/vList5"/>
    <dgm:cxn modelId="{F2C1F8F8-C558-4BF3-908A-2C05970C444D}" type="presParOf" srcId="{09F8827D-9A8F-41EA-8EA2-8A5E211AF43D}" destId="{94D988AC-9A41-4C9B-861B-6663F85DE037}" srcOrd="0" destOrd="0" presId="urn:microsoft.com/office/officeart/2005/8/layout/vList5"/>
    <dgm:cxn modelId="{E36E22EC-DA18-43FD-997B-1C4D990A1B2F}" type="presParOf" srcId="{09F8827D-9A8F-41EA-8EA2-8A5E211AF43D}" destId="{861D7A54-ED93-4610-B348-52B7DEFC09DD}" srcOrd="1" destOrd="0" presId="urn:microsoft.com/office/officeart/2005/8/layout/vList5"/>
    <dgm:cxn modelId="{18C875AF-DBEB-4FB5-9C89-AA7EDD6A6BF9}" type="presParOf" srcId="{DCF273E9-1D42-4319-AF95-36D4737F67C0}" destId="{8D3A6C8C-1A1C-4CD7-B844-CFFD35278FD6}" srcOrd="1" destOrd="0" presId="urn:microsoft.com/office/officeart/2005/8/layout/vList5"/>
    <dgm:cxn modelId="{70C09AD9-36DC-4C74-B1FC-7EBCA520A598}" type="presParOf" srcId="{DCF273E9-1D42-4319-AF95-36D4737F67C0}" destId="{D6D2C7AF-CF35-43C5-B110-DD550D3F63A6}" srcOrd="2" destOrd="0" presId="urn:microsoft.com/office/officeart/2005/8/layout/vList5"/>
    <dgm:cxn modelId="{01742EAF-8919-4D00-8B24-B80D565A52B3}" type="presParOf" srcId="{D6D2C7AF-CF35-43C5-B110-DD550D3F63A6}" destId="{7E54D9E5-8C9A-4AF3-B5EF-566298C2E16A}" srcOrd="0" destOrd="0" presId="urn:microsoft.com/office/officeart/2005/8/layout/vList5"/>
    <dgm:cxn modelId="{A8408A1B-3AE4-4675-B664-BBBE6B03EFDA}" type="presParOf" srcId="{D6D2C7AF-CF35-43C5-B110-DD550D3F63A6}" destId="{8D1D77BC-FFC8-48C8-A77A-7046657E883E}" srcOrd="1" destOrd="0" presId="urn:microsoft.com/office/officeart/2005/8/layout/vList5"/>
    <dgm:cxn modelId="{F06799DC-D40A-49C2-96B0-89623D19131B}" type="presParOf" srcId="{DCF273E9-1D42-4319-AF95-36D4737F67C0}" destId="{9D4BF700-9119-4854-841A-7A992775D534}" srcOrd="3" destOrd="0" presId="urn:microsoft.com/office/officeart/2005/8/layout/vList5"/>
    <dgm:cxn modelId="{B6019B52-D908-4A4F-9341-D61EA9DB258E}" type="presParOf" srcId="{DCF273E9-1D42-4319-AF95-36D4737F67C0}" destId="{1582E1DE-5B06-4D68-9BB5-01F0ADD2A040}" srcOrd="4" destOrd="0" presId="urn:microsoft.com/office/officeart/2005/8/layout/vList5"/>
    <dgm:cxn modelId="{AB5293D5-0B1F-4964-BDA1-76423187D70F}" type="presParOf" srcId="{1582E1DE-5B06-4D68-9BB5-01F0ADD2A040}" destId="{FD9F04C1-BB80-4679-AC3C-95A771FD9521}" srcOrd="0" destOrd="0" presId="urn:microsoft.com/office/officeart/2005/8/layout/vList5"/>
    <dgm:cxn modelId="{332599C9-7A70-48D1-8E9D-131239B16019}" type="presParOf" srcId="{1582E1DE-5B06-4D68-9BB5-01F0ADD2A040}" destId="{25A135FE-FEC0-4BAB-8CCE-82FC4B0F8E40}" srcOrd="1" destOrd="0" presId="urn:microsoft.com/office/officeart/2005/8/layout/vList5"/>
    <dgm:cxn modelId="{57A03095-2182-424A-AA1A-B71088DCF2CB}" type="presParOf" srcId="{DCF273E9-1D42-4319-AF95-36D4737F67C0}" destId="{26634910-305C-43B9-9BDA-B453DCD87A62}" srcOrd="5" destOrd="0" presId="urn:microsoft.com/office/officeart/2005/8/layout/vList5"/>
    <dgm:cxn modelId="{0C9CB6CD-F14B-4E95-9A9C-CBD40C33CE8F}" type="presParOf" srcId="{DCF273E9-1D42-4319-AF95-36D4737F67C0}" destId="{42A0E950-6C66-4EA4-9024-18993B51F830}" srcOrd="6" destOrd="0" presId="urn:microsoft.com/office/officeart/2005/8/layout/vList5"/>
    <dgm:cxn modelId="{6EF555D6-58D0-4948-A34A-3F9E98BCDF76}" type="presParOf" srcId="{42A0E950-6C66-4EA4-9024-18993B51F830}" destId="{B3DEDF46-CA66-4735-811D-C4D59BD843CA}" srcOrd="0" destOrd="0" presId="urn:microsoft.com/office/officeart/2005/8/layout/vList5"/>
    <dgm:cxn modelId="{A9BB3A91-7197-415F-82CE-E969885F565D}" type="presParOf" srcId="{42A0E950-6C66-4EA4-9024-18993B51F830}" destId="{F97A59E5-2427-4C04-A0F4-2429BFCE66A8}" srcOrd="1" destOrd="0" presId="urn:microsoft.com/office/officeart/2005/8/layout/vList5"/>
    <dgm:cxn modelId="{608DD524-873C-4313-9F5B-21F0AE6ED05E}" type="presParOf" srcId="{DCF273E9-1D42-4319-AF95-36D4737F67C0}" destId="{2FFA637D-3C8B-4017-8BEB-3CEA622E547A}" srcOrd="7" destOrd="0" presId="urn:microsoft.com/office/officeart/2005/8/layout/vList5"/>
    <dgm:cxn modelId="{2DD73B07-6D33-4CE3-BB24-606F0CBEF1E3}" type="presParOf" srcId="{DCF273E9-1D42-4319-AF95-36D4737F67C0}" destId="{A4190854-93B2-4AA3-B1BB-5692E7837EB1}" srcOrd="8" destOrd="0" presId="urn:microsoft.com/office/officeart/2005/8/layout/vList5"/>
    <dgm:cxn modelId="{880E7E2D-F798-4936-B56E-F1E747C8A129}" type="presParOf" srcId="{A4190854-93B2-4AA3-B1BB-5692E7837EB1}" destId="{7E72AF25-DD29-476A-A1DF-DE32EFBB4203}" srcOrd="0" destOrd="0" presId="urn:microsoft.com/office/officeart/2005/8/layout/vList5"/>
    <dgm:cxn modelId="{47B05022-DD79-4EB5-9B05-CD36F486934B}" type="presParOf" srcId="{A4190854-93B2-4AA3-B1BB-5692E7837EB1}" destId="{D0BCAE4D-4D97-4CEB-9833-C9CF589309F8}"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5D9CE442-ECF8-4911-BEDC-87DE27DA2B82}" type="doc">
      <dgm:prSet loTypeId="urn:microsoft.com/office/officeart/2005/8/layout/vList5" loCatId="list" qsTypeId="urn:microsoft.com/office/officeart/2005/8/quickstyle/simple5" qsCatId="simple" csTypeId="urn:microsoft.com/office/officeart/2005/8/colors/colorful5" csCatId="colorful" phldr="1"/>
      <dgm:spPr/>
      <dgm:t>
        <a:bodyPr/>
        <a:lstStyle/>
        <a:p>
          <a:endParaRPr lang="en-US"/>
        </a:p>
      </dgm:t>
    </dgm:pt>
    <dgm:pt modelId="{828DFB8B-ECDA-4E26-A6FE-05F762A8A593}">
      <dgm:prSet phldrT="[Tex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smtClean="0">
              <a:effectLst>
                <a:outerShdw blurRad="38100" dist="38100" dir="2700000" algn="tl">
                  <a:srgbClr val="000000">
                    <a:alpha val="43137"/>
                  </a:srgbClr>
                </a:outerShdw>
              </a:effectLst>
              <a:latin typeface="Jameel Noori Nastaleeq" pitchFamily="2" charset="-78"/>
              <a:cs typeface="Jameel Noori Nastaleeq" pitchFamily="2" charset="-78"/>
            </a:rPr>
            <a:t>رکوع1</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F0FAB7A-6BB4-41E3-A592-04575D1B8ADB}" type="parTrans" cxnId="{149B76F9-9238-4138-9D2F-CBFBD23B527D}">
      <dgm:prSet/>
      <dgm:spPr/>
      <dgm:t>
        <a:bodyPr/>
        <a:lstStyle/>
        <a:p>
          <a:endParaRPr lang="en-US">
            <a:latin typeface="Jameel Noori Nastaleeq" pitchFamily="2" charset="-78"/>
            <a:cs typeface="Jameel Noori Nastaleeq" pitchFamily="2" charset="-78"/>
          </a:endParaRPr>
        </a:p>
      </dgm:t>
    </dgm:pt>
    <dgm:pt modelId="{967939DC-1391-4917-883E-5FFB8E6C013C}" type="sibTrans" cxnId="{149B76F9-9238-4138-9D2F-CBFBD23B527D}">
      <dgm:prSet/>
      <dgm:spPr/>
      <dgm:t>
        <a:bodyPr/>
        <a:lstStyle/>
        <a:p>
          <a:endParaRPr lang="en-US">
            <a:latin typeface="Jameel Noori Nastaleeq" pitchFamily="2" charset="-78"/>
            <a:cs typeface="Jameel Noori Nastaleeq" pitchFamily="2" charset="-78"/>
          </a:endParaRPr>
        </a:p>
      </dgm:t>
    </dgm:pt>
    <dgm:pt modelId="{CAD61C53-BD8B-40A9-AC64-A21ABFC9037A}">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smtClean="0">
              <a:effectLst>
                <a:outerShdw blurRad="38100" dist="38100" dir="2700000" algn="tl">
                  <a:srgbClr val="000000">
                    <a:alpha val="43137"/>
                  </a:srgbClr>
                </a:outerShdw>
              </a:effectLst>
              <a:latin typeface="Jameel Noori Nastaleeq" pitchFamily="2" charset="-78"/>
              <a:cs typeface="Jameel Noori Nastaleeq" pitchFamily="2" charset="-78"/>
            </a:rPr>
            <a:t>رکوع</a:t>
          </a:r>
          <a:r>
            <a:rPr lang="en-US" smtClean="0">
              <a:effectLst>
                <a:outerShdw blurRad="38100" dist="38100" dir="2700000" algn="tl">
                  <a:srgbClr val="000000">
                    <a:alpha val="43137"/>
                  </a:srgbClr>
                </a:outerShdw>
              </a:effectLst>
              <a:latin typeface="Jameel Noori Nastaleeq" pitchFamily="2" charset="-78"/>
              <a:cs typeface="Jameel Noori Nastaleeq" pitchFamily="2" charset="-78"/>
            </a:rPr>
            <a:t>2</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3A9BF04-D863-4BFC-8A64-664B5C93C3A9}" type="parTrans" cxnId="{71A97B4E-11F8-4B3E-B6B1-0C947F5DB36A}">
      <dgm:prSet/>
      <dgm:spPr/>
      <dgm:t>
        <a:bodyPr/>
        <a:lstStyle/>
        <a:p>
          <a:endParaRPr lang="en-US">
            <a:latin typeface="Jameel Noori Nastaleeq" pitchFamily="2" charset="-78"/>
            <a:cs typeface="Jameel Noori Nastaleeq" pitchFamily="2" charset="-78"/>
          </a:endParaRPr>
        </a:p>
      </dgm:t>
    </dgm:pt>
    <dgm:pt modelId="{F40DA7D6-0CFC-4F2D-82B2-5256BE34EB08}" type="sibTrans" cxnId="{71A97B4E-11F8-4B3E-B6B1-0C947F5DB36A}">
      <dgm:prSet/>
      <dgm:spPr/>
      <dgm:t>
        <a:bodyPr/>
        <a:lstStyle/>
        <a:p>
          <a:endParaRPr lang="en-US">
            <a:latin typeface="Jameel Noori Nastaleeq" pitchFamily="2" charset="-78"/>
            <a:cs typeface="Jameel Noori Nastaleeq" pitchFamily="2" charset="-78"/>
          </a:endParaRPr>
        </a:p>
      </dgm:t>
    </dgm:pt>
    <dgm:pt modelId="{398E6D22-E243-41CF-98CD-487FEC708EE2}">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رکوع</a:t>
          </a:r>
          <a:r>
            <a:rPr lang="en-US" dirty="0" smtClean="0">
              <a:effectLst>
                <a:outerShdw blurRad="38100" dist="38100" dir="2700000" algn="tl">
                  <a:srgbClr val="000000">
                    <a:alpha val="43137"/>
                  </a:srgbClr>
                </a:outerShdw>
              </a:effectLst>
              <a:latin typeface="Jameel Noori Nastaleeq" pitchFamily="2" charset="-78"/>
              <a:cs typeface="Jameel Noori Nastaleeq" pitchFamily="2" charset="-78"/>
            </a:rPr>
            <a:t>3</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0203913-95B8-44A4-A97E-3787B9EF5344}" type="parTrans" cxnId="{1BE30D6A-076E-4B9A-B61D-C13AEF82A550}">
      <dgm:prSet/>
      <dgm:spPr/>
      <dgm:t>
        <a:bodyPr/>
        <a:lstStyle/>
        <a:p>
          <a:endParaRPr lang="en-US">
            <a:latin typeface="Jameel Noori Nastaleeq" pitchFamily="2" charset="-78"/>
            <a:cs typeface="Jameel Noori Nastaleeq" pitchFamily="2" charset="-78"/>
          </a:endParaRPr>
        </a:p>
      </dgm:t>
    </dgm:pt>
    <dgm:pt modelId="{E9EB8C7F-E181-4227-AE3C-DF5D58CC90E6}" type="sibTrans" cxnId="{1BE30D6A-076E-4B9A-B61D-C13AEF82A550}">
      <dgm:prSet/>
      <dgm:spPr/>
      <dgm:t>
        <a:bodyPr/>
        <a:lstStyle/>
        <a:p>
          <a:endParaRPr lang="en-US">
            <a:latin typeface="Jameel Noori Nastaleeq" pitchFamily="2" charset="-78"/>
            <a:cs typeface="Jameel Noori Nastaleeq" pitchFamily="2" charset="-78"/>
          </a:endParaRPr>
        </a:p>
      </dgm:t>
    </dgm:pt>
    <dgm:pt modelId="{810B18FE-F356-4D3C-A558-BDA960B5DFD5}">
      <dgm:prSet phldrT="[Text]"/>
      <dgm:spPr>
        <a:solidFill>
          <a:srgbClr val="E8D2AE"/>
        </a:solidFill>
      </dgm:spPr>
      <dgm:t>
        <a:bodyPr/>
        <a:lstStyle/>
        <a:p>
          <a:pPr rtl="1"/>
          <a:r>
            <a:rPr lang="ur-PK" dirty="0" smtClean="0">
              <a:latin typeface="Jameel Noori Nastaleeq" pitchFamily="2" charset="-78"/>
              <a:cs typeface="Jameel Noori Nastaleeq" pitchFamily="2" charset="-78"/>
            </a:rPr>
            <a:t>اللہ تعالیٰ کی صفت قدرت کا بیان۔</a:t>
          </a:r>
          <a:endParaRPr lang="en-US" dirty="0">
            <a:latin typeface="Jameel Noori Nastaleeq" pitchFamily="2" charset="-78"/>
            <a:cs typeface="Jameel Noori Nastaleeq" pitchFamily="2" charset="-78"/>
          </a:endParaRPr>
        </a:p>
      </dgm:t>
    </dgm:pt>
    <dgm:pt modelId="{2FB92012-3E37-4D23-B992-C8AFA31B6BAD}" type="parTrans" cxnId="{9248D1D3-DF4E-4539-A15F-37632F2A0463}">
      <dgm:prSet/>
      <dgm:spPr/>
      <dgm:t>
        <a:bodyPr/>
        <a:lstStyle/>
        <a:p>
          <a:endParaRPr lang="en-US">
            <a:latin typeface="Jameel Noori Nastaleeq" pitchFamily="2" charset="-78"/>
            <a:cs typeface="Jameel Noori Nastaleeq" pitchFamily="2" charset="-78"/>
          </a:endParaRPr>
        </a:p>
      </dgm:t>
    </dgm:pt>
    <dgm:pt modelId="{5B103947-A1D7-48E7-95DE-28D31E6B35E1}" type="sibTrans" cxnId="{9248D1D3-DF4E-4539-A15F-37632F2A0463}">
      <dgm:prSet/>
      <dgm:spPr/>
      <dgm:t>
        <a:bodyPr/>
        <a:lstStyle/>
        <a:p>
          <a:endParaRPr lang="en-US">
            <a:latin typeface="Jameel Noori Nastaleeq" pitchFamily="2" charset="-78"/>
            <a:cs typeface="Jameel Noori Nastaleeq" pitchFamily="2" charset="-78"/>
          </a:endParaRPr>
        </a:p>
      </dgm:t>
    </dgm:pt>
    <dgm:pt modelId="{99D8666A-3006-4B79-B961-E77F2D7001E2}">
      <dgm:prSet/>
      <dgm:spPr>
        <a:solidFill>
          <a:srgbClr val="E8D2AE"/>
        </a:solidFill>
      </dgm:spPr>
      <dgm:t>
        <a:bodyPr/>
        <a:lstStyle/>
        <a:p>
          <a:pPr rtl="1"/>
          <a:r>
            <a:rPr lang="ur-PK" dirty="0" smtClean="0">
              <a:latin typeface="Jameel Noori Nastaleeq" pitchFamily="2" charset="-78"/>
              <a:cs typeface="Jameel Noori Nastaleeq" pitchFamily="2" charset="-78"/>
            </a:rPr>
            <a:t>اللہ تعالیٰ کی صفت علم کا بیان۔</a:t>
          </a:r>
          <a:endParaRPr lang="ur-PK" dirty="0">
            <a:latin typeface="Jameel Noori Nastaleeq" pitchFamily="2" charset="-78"/>
            <a:cs typeface="Jameel Noori Nastaleeq" pitchFamily="2" charset="-78"/>
          </a:endParaRPr>
        </a:p>
      </dgm:t>
    </dgm:pt>
    <dgm:pt modelId="{999F91EB-5397-4363-ACFA-CA1388E96DEB}" type="parTrans" cxnId="{F10A588D-6433-414D-BA70-1103945D7209}">
      <dgm:prSet/>
      <dgm:spPr/>
      <dgm:t>
        <a:bodyPr/>
        <a:lstStyle/>
        <a:p>
          <a:endParaRPr lang="en-US">
            <a:latin typeface="Jameel Noori Nastaleeq" pitchFamily="2" charset="-78"/>
            <a:cs typeface="Jameel Noori Nastaleeq" pitchFamily="2" charset="-78"/>
          </a:endParaRPr>
        </a:p>
      </dgm:t>
    </dgm:pt>
    <dgm:pt modelId="{4FA0D611-8D73-4419-ADAF-C1A1E07C5A4D}" type="sibTrans" cxnId="{F10A588D-6433-414D-BA70-1103945D7209}">
      <dgm:prSet/>
      <dgm:spPr/>
      <dgm:t>
        <a:bodyPr/>
        <a:lstStyle/>
        <a:p>
          <a:endParaRPr lang="en-US">
            <a:latin typeface="Jameel Noori Nastaleeq" pitchFamily="2" charset="-78"/>
            <a:cs typeface="Jameel Noori Nastaleeq" pitchFamily="2" charset="-78"/>
          </a:endParaRPr>
        </a:p>
      </dgm:t>
    </dgm:pt>
    <dgm:pt modelId="{008A3FBA-4D58-407F-ADCE-44BAB50EA37F}">
      <dgm:prSet/>
      <dgm:spPr>
        <a:solidFill>
          <a:srgbClr val="E8D2AE"/>
        </a:solidFill>
      </dgm:spPr>
      <dgm:t>
        <a:bodyPr/>
        <a:lstStyle/>
        <a:p>
          <a:pPr rtl="1"/>
          <a:r>
            <a:rPr lang="ur-PK" dirty="0" smtClean="0">
              <a:latin typeface="Jameel Noori Nastaleeq" pitchFamily="2" charset="-78"/>
              <a:cs typeface="Jameel Noori Nastaleeq" pitchFamily="2" charset="-78"/>
            </a:rPr>
            <a:t>آخرت اور اس  میں نتائج کا بیان</a:t>
          </a:r>
          <a:endParaRPr lang="ur-PK" dirty="0">
            <a:latin typeface="Jameel Noori Nastaleeq" pitchFamily="2" charset="-78"/>
            <a:cs typeface="Jameel Noori Nastaleeq" pitchFamily="2" charset="-78"/>
          </a:endParaRPr>
        </a:p>
      </dgm:t>
    </dgm:pt>
    <dgm:pt modelId="{F38B9062-78B3-4504-8094-21E54C768929}" type="parTrans" cxnId="{4F0C30BB-DA3C-4276-8AAF-F6F48FBDF5AC}">
      <dgm:prSet/>
      <dgm:spPr/>
      <dgm:t>
        <a:bodyPr/>
        <a:lstStyle/>
        <a:p>
          <a:endParaRPr lang="en-US">
            <a:latin typeface="Jameel Noori Nastaleeq" pitchFamily="2" charset="-78"/>
            <a:cs typeface="Jameel Noori Nastaleeq" pitchFamily="2" charset="-78"/>
          </a:endParaRPr>
        </a:p>
      </dgm:t>
    </dgm:pt>
    <dgm:pt modelId="{DBC8C768-EDCF-407B-9C19-1845D6C74907}" type="sibTrans" cxnId="{4F0C30BB-DA3C-4276-8AAF-F6F48FBDF5AC}">
      <dgm:prSet/>
      <dgm:spPr/>
      <dgm:t>
        <a:bodyPr/>
        <a:lstStyle/>
        <a:p>
          <a:endParaRPr lang="en-US">
            <a:latin typeface="Jameel Noori Nastaleeq" pitchFamily="2" charset="-78"/>
            <a:cs typeface="Jameel Noori Nastaleeq" pitchFamily="2" charset="-78"/>
          </a:endParaRPr>
        </a:p>
      </dgm:t>
    </dgm:pt>
    <dgm:pt modelId="{DCF273E9-1D42-4319-AF95-36D4737F67C0}" type="pres">
      <dgm:prSet presAssocID="{5D9CE442-ECF8-4911-BEDC-87DE27DA2B82}" presName="Name0" presStyleCnt="0">
        <dgm:presLayoutVars>
          <dgm:dir val="rev"/>
          <dgm:animLvl val="lvl"/>
          <dgm:resizeHandles val="exact"/>
        </dgm:presLayoutVars>
      </dgm:prSet>
      <dgm:spPr/>
      <dgm:t>
        <a:bodyPr/>
        <a:lstStyle/>
        <a:p>
          <a:endParaRPr lang="en-US"/>
        </a:p>
      </dgm:t>
    </dgm:pt>
    <dgm:pt modelId="{09F8827D-9A8F-41EA-8EA2-8A5E211AF43D}" type="pres">
      <dgm:prSet presAssocID="{828DFB8B-ECDA-4E26-A6FE-05F762A8A593}" presName="linNode" presStyleCnt="0"/>
      <dgm:spPr/>
      <dgm:t>
        <a:bodyPr/>
        <a:lstStyle/>
        <a:p>
          <a:endParaRPr lang="en-US"/>
        </a:p>
      </dgm:t>
    </dgm:pt>
    <dgm:pt modelId="{94D988AC-9A41-4C9B-861B-6663F85DE037}" type="pres">
      <dgm:prSet presAssocID="{828DFB8B-ECDA-4E26-A6FE-05F762A8A593}" presName="parentText" presStyleLbl="node1" presStyleIdx="0" presStyleCnt="3">
        <dgm:presLayoutVars>
          <dgm:chMax val="1"/>
          <dgm:bulletEnabled val="1"/>
        </dgm:presLayoutVars>
      </dgm:prSet>
      <dgm:spPr/>
      <dgm:t>
        <a:bodyPr/>
        <a:lstStyle/>
        <a:p>
          <a:endParaRPr lang="en-US"/>
        </a:p>
      </dgm:t>
    </dgm:pt>
    <dgm:pt modelId="{861D7A54-ED93-4610-B348-52B7DEFC09DD}" type="pres">
      <dgm:prSet presAssocID="{828DFB8B-ECDA-4E26-A6FE-05F762A8A593}" presName="descendantText" presStyleLbl="alignAccFollowNode1" presStyleIdx="0" presStyleCnt="3">
        <dgm:presLayoutVars>
          <dgm:bulletEnabled val="1"/>
        </dgm:presLayoutVars>
      </dgm:prSet>
      <dgm:spPr/>
      <dgm:t>
        <a:bodyPr/>
        <a:lstStyle/>
        <a:p>
          <a:endParaRPr lang="en-US"/>
        </a:p>
      </dgm:t>
    </dgm:pt>
    <dgm:pt modelId="{8D3A6C8C-1A1C-4CD7-B844-CFFD35278FD6}" type="pres">
      <dgm:prSet presAssocID="{967939DC-1391-4917-883E-5FFB8E6C013C}" presName="sp" presStyleCnt="0"/>
      <dgm:spPr/>
      <dgm:t>
        <a:bodyPr/>
        <a:lstStyle/>
        <a:p>
          <a:endParaRPr lang="en-US"/>
        </a:p>
      </dgm:t>
    </dgm:pt>
    <dgm:pt modelId="{D6D2C7AF-CF35-43C5-B110-DD550D3F63A6}" type="pres">
      <dgm:prSet presAssocID="{CAD61C53-BD8B-40A9-AC64-A21ABFC9037A}" presName="linNode" presStyleCnt="0"/>
      <dgm:spPr/>
      <dgm:t>
        <a:bodyPr/>
        <a:lstStyle/>
        <a:p>
          <a:endParaRPr lang="en-US"/>
        </a:p>
      </dgm:t>
    </dgm:pt>
    <dgm:pt modelId="{7E54D9E5-8C9A-4AF3-B5EF-566298C2E16A}" type="pres">
      <dgm:prSet presAssocID="{CAD61C53-BD8B-40A9-AC64-A21ABFC9037A}" presName="parentText" presStyleLbl="node1" presStyleIdx="1" presStyleCnt="3">
        <dgm:presLayoutVars>
          <dgm:chMax val="1"/>
          <dgm:bulletEnabled val="1"/>
        </dgm:presLayoutVars>
      </dgm:prSet>
      <dgm:spPr/>
      <dgm:t>
        <a:bodyPr/>
        <a:lstStyle/>
        <a:p>
          <a:endParaRPr lang="en-US"/>
        </a:p>
      </dgm:t>
    </dgm:pt>
    <dgm:pt modelId="{8D1D77BC-FFC8-48C8-A77A-7046657E883E}" type="pres">
      <dgm:prSet presAssocID="{CAD61C53-BD8B-40A9-AC64-A21ABFC9037A}" presName="descendantText" presStyleLbl="alignAccFollowNode1" presStyleIdx="1" presStyleCnt="3">
        <dgm:presLayoutVars>
          <dgm:bulletEnabled val="1"/>
        </dgm:presLayoutVars>
      </dgm:prSet>
      <dgm:spPr/>
      <dgm:t>
        <a:bodyPr/>
        <a:lstStyle/>
        <a:p>
          <a:endParaRPr lang="en-US"/>
        </a:p>
      </dgm:t>
    </dgm:pt>
    <dgm:pt modelId="{9D4BF700-9119-4854-841A-7A992775D534}" type="pres">
      <dgm:prSet presAssocID="{F40DA7D6-0CFC-4F2D-82B2-5256BE34EB08}" presName="sp" presStyleCnt="0"/>
      <dgm:spPr/>
      <dgm:t>
        <a:bodyPr/>
        <a:lstStyle/>
        <a:p>
          <a:endParaRPr lang="en-US"/>
        </a:p>
      </dgm:t>
    </dgm:pt>
    <dgm:pt modelId="{1582E1DE-5B06-4D68-9BB5-01F0ADD2A040}" type="pres">
      <dgm:prSet presAssocID="{398E6D22-E243-41CF-98CD-487FEC708EE2}" presName="linNode" presStyleCnt="0"/>
      <dgm:spPr/>
      <dgm:t>
        <a:bodyPr/>
        <a:lstStyle/>
        <a:p>
          <a:endParaRPr lang="en-US"/>
        </a:p>
      </dgm:t>
    </dgm:pt>
    <dgm:pt modelId="{FD9F04C1-BB80-4679-AC3C-95A771FD9521}" type="pres">
      <dgm:prSet presAssocID="{398E6D22-E243-41CF-98CD-487FEC708EE2}" presName="parentText" presStyleLbl="node1" presStyleIdx="2" presStyleCnt="3">
        <dgm:presLayoutVars>
          <dgm:chMax val="1"/>
          <dgm:bulletEnabled val="1"/>
        </dgm:presLayoutVars>
      </dgm:prSet>
      <dgm:spPr/>
      <dgm:t>
        <a:bodyPr/>
        <a:lstStyle/>
        <a:p>
          <a:endParaRPr lang="en-US"/>
        </a:p>
      </dgm:t>
    </dgm:pt>
    <dgm:pt modelId="{25A135FE-FEC0-4BAB-8CCE-82FC4B0F8E40}" type="pres">
      <dgm:prSet presAssocID="{398E6D22-E243-41CF-98CD-487FEC708EE2}" presName="descendantText" presStyleLbl="alignAccFollowNode1" presStyleIdx="2" presStyleCnt="3">
        <dgm:presLayoutVars>
          <dgm:bulletEnabled val="1"/>
        </dgm:presLayoutVars>
      </dgm:prSet>
      <dgm:spPr/>
      <dgm:t>
        <a:bodyPr/>
        <a:lstStyle/>
        <a:p>
          <a:endParaRPr lang="en-US"/>
        </a:p>
      </dgm:t>
    </dgm:pt>
  </dgm:ptLst>
  <dgm:cxnLst>
    <dgm:cxn modelId="{149B76F9-9238-4138-9D2F-CBFBD23B527D}" srcId="{5D9CE442-ECF8-4911-BEDC-87DE27DA2B82}" destId="{828DFB8B-ECDA-4E26-A6FE-05F762A8A593}" srcOrd="0" destOrd="0" parTransId="{3F0FAB7A-6BB4-41E3-A592-04575D1B8ADB}" sibTransId="{967939DC-1391-4917-883E-5FFB8E6C013C}"/>
    <dgm:cxn modelId="{D9534529-12C2-4B2F-9BCC-5904896FB723}" type="presOf" srcId="{CAD61C53-BD8B-40A9-AC64-A21ABFC9037A}" destId="{7E54D9E5-8C9A-4AF3-B5EF-566298C2E16A}" srcOrd="0" destOrd="0" presId="urn:microsoft.com/office/officeart/2005/8/layout/vList5"/>
    <dgm:cxn modelId="{2B2070E5-EDFA-48BE-8807-6F3CD029B2AB}" type="presOf" srcId="{398E6D22-E243-41CF-98CD-487FEC708EE2}" destId="{FD9F04C1-BB80-4679-AC3C-95A771FD9521}" srcOrd="0" destOrd="0" presId="urn:microsoft.com/office/officeart/2005/8/layout/vList5"/>
    <dgm:cxn modelId="{0F9D02BF-7BAB-4449-968F-DB225AF54C5E}" type="presOf" srcId="{810B18FE-F356-4D3C-A558-BDA960B5DFD5}" destId="{861D7A54-ED93-4610-B348-52B7DEFC09DD}" srcOrd="0" destOrd="0" presId="urn:microsoft.com/office/officeart/2005/8/layout/vList5"/>
    <dgm:cxn modelId="{F10A588D-6433-414D-BA70-1103945D7209}" srcId="{CAD61C53-BD8B-40A9-AC64-A21ABFC9037A}" destId="{99D8666A-3006-4B79-B961-E77F2D7001E2}" srcOrd="0" destOrd="0" parTransId="{999F91EB-5397-4363-ACFA-CA1388E96DEB}" sibTransId="{4FA0D611-8D73-4419-ADAF-C1A1E07C5A4D}"/>
    <dgm:cxn modelId="{57836C0F-F8A7-4D15-9313-E7A93AF1F6A9}" type="presOf" srcId="{828DFB8B-ECDA-4E26-A6FE-05F762A8A593}" destId="{94D988AC-9A41-4C9B-861B-6663F85DE037}" srcOrd="0" destOrd="0" presId="urn:microsoft.com/office/officeart/2005/8/layout/vList5"/>
    <dgm:cxn modelId="{01B1FE51-48A4-468B-9B10-7C88C4242426}" type="presOf" srcId="{008A3FBA-4D58-407F-ADCE-44BAB50EA37F}" destId="{25A135FE-FEC0-4BAB-8CCE-82FC4B0F8E40}" srcOrd="0" destOrd="0" presId="urn:microsoft.com/office/officeart/2005/8/layout/vList5"/>
    <dgm:cxn modelId="{4F0C30BB-DA3C-4276-8AAF-F6F48FBDF5AC}" srcId="{398E6D22-E243-41CF-98CD-487FEC708EE2}" destId="{008A3FBA-4D58-407F-ADCE-44BAB50EA37F}" srcOrd="0" destOrd="0" parTransId="{F38B9062-78B3-4504-8094-21E54C768929}" sibTransId="{DBC8C768-EDCF-407B-9C19-1845D6C74907}"/>
    <dgm:cxn modelId="{2EC1E09A-167D-42EA-A7B8-D5AD6ECBEAB8}" type="presOf" srcId="{99D8666A-3006-4B79-B961-E77F2D7001E2}" destId="{8D1D77BC-FFC8-48C8-A77A-7046657E883E}" srcOrd="0" destOrd="0" presId="urn:microsoft.com/office/officeart/2005/8/layout/vList5"/>
    <dgm:cxn modelId="{9248D1D3-DF4E-4539-A15F-37632F2A0463}" srcId="{828DFB8B-ECDA-4E26-A6FE-05F762A8A593}" destId="{810B18FE-F356-4D3C-A558-BDA960B5DFD5}" srcOrd="0" destOrd="0" parTransId="{2FB92012-3E37-4D23-B992-C8AFA31B6BAD}" sibTransId="{5B103947-A1D7-48E7-95DE-28D31E6B35E1}"/>
    <dgm:cxn modelId="{D2A81910-AAE9-4E50-95E5-AEDE25DB07B8}" type="presOf" srcId="{5D9CE442-ECF8-4911-BEDC-87DE27DA2B82}" destId="{DCF273E9-1D42-4319-AF95-36D4737F67C0}" srcOrd="0" destOrd="0" presId="urn:microsoft.com/office/officeart/2005/8/layout/vList5"/>
    <dgm:cxn modelId="{71A97B4E-11F8-4B3E-B6B1-0C947F5DB36A}" srcId="{5D9CE442-ECF8-4911-BEDC-87DE27DA2B82}" destId="{CAD61C53-BD8B-40A9-AC64-A21ABFC9037A}" srcOrd="1" destOrd="0" parTransId="{53A9BF04-D863-4BFC-8A64-664B5C93C3A9}" sibTransId="{F40DA7D6-0CFC-4F2D-82B2-5256BE34EB08}"/>
    <dgm:cxn modelId="{1BE30D6A-076E-4B9A-B61D-C13AEF82A550}" srcId="{5D9CE442-ECF8-4911-BEDC-87DE27DA2B82}" destId="{398E6D22-E243-41CF-98CD-487FEC708EE2}" srcOrd="2" destOrd="0" parTransId="{60203913-95B8-44A4-A97E-3787B9EF5344}" sibTransId="{E9EB8C7F-E181-4227-AE3C-DF5D58CC90E6}"/>
    <dgm:cxn modelId="{7B099F0D-7C1D-4B25-83CC-00E4EA9D5363}" type="presParOf" srcId="{DCF273E9-1D42-4319-AF95-36D4737F67C0}" destId="{09F8827D-9A8F-41EA-8EA2-8A5E211AF43D}" srcOrd="0" destOrd="0" presId="urn:microsoft.com/office/officeart/2005/8/layout/vList5"/>
    <dgm:cxn modelId="{58E7A67D-BE2F-4184-A3A9-83FE447E40A9}" type="presParOf" srcId="{09F8827D-9A8F-41EA-8EA2-8A5E211AF43D}" destId="{94D988AC-9A41-4C9B-861B-6663F85DE037}" srcOrd="0" destOrd="0" presId="urn:microsoft.com/office/officeart/2005/8/layout/vList5"/>
    <dgm:cxn modelId="{03FE8BC8-A336-4D1D-881B-249870C3880F}" type="presParOf" srcId="{09F8827D-9A8F-41EA-8EA2-8A5E211AF43D}" destId="{861D7A54-ED93-4610-B348-52B7DEFC09DD}" srcOrd="1" destOrd="0" presId="urn:microsoft.com/office/officeart/2005/8/layout/vList5"/>
    <dgm:cxn modelId="{97BBC09B-BF50-4923-A948-4227307BEF98}" type="presParOf" srcId="{DCF273E9-1D42-4319-AF95-36D4737F67C0}" destId="{8D3A6C8C-1A1C-4CD7-B844-CFFD35278FD6}" srcOrd="1" destOrd="0" presId="urn:microsoft.com/office/officeart/2005/8/layout/vList5"/>
    <dgm:cxn modelId="{EDE7AD5A-11AB-472F-BAA4-9814F6E480D7}" type="presParOf" srcId="{DCF273E9-1D42-4319-AF95-36D4737F67C0}" destId="{D6D2C7AF-CF35-43C5-B110-DD550D3F63A6}" srcOrd="2" destOrd="0" presId="urn:microsoft.com/office/officeart/2005/8/layout/vList5"/>
    <dgm:cxn modelId="{B97A9E0A-91FA-47E0-81EE-643B4E2FB2EC}" type="presParOf" srcId="{D6D2C7AF-CF35-43C5-B110-DD550D3F63A6}" destId="{7E54D9E5-8C9A-4AF3-B5EF-566298C2E16A}" srcOrd="0" destOrd="0" presId="urn:microsoft.com/office/officeart/2005/8/layout/vList5"/>
    <dgm:cxn modelId="{1D1DFD0D-007F-4984-98FE-F748436F4B42}" type="presParOf" srcId="{D6D2C7AF-CF35-43C5-B110-DD550D3F63A6}" destId="{8D1D77BC-FFC8-48C8-A77A-7046657E883E}" srcOrd="1" destOrd="0" presId="urn:microsoft.com/office/officeart/2005/8/layout/vList5"/>
    <dgm:cxn modelId="{B16E2F3B-6204-411A-86B9-63CBEECDFE35}" type="presParOf" srcId="{DCF273E9-1D42-4319-AF95-36D4737F67C0}" destId="{9D4BF700-9119-4854-841A-7A992775D534}" srcOrd="3" destOrd="0" presId="urn:microsoft.com/office/officeart/2005/8/layout/vList5"/>
    <dgm:cxn modelId="{FBAA00ED-5C1C-4EAB-9076-914A1108B29A}" type="presParOf" srcId="{DCF273E9-1D42-4319-AF95-36D4737F67C0}" destId="{1582E1DE-5B06-4D68-9BB5-01F0ADD2A040}" srcOrd="4" destOrd="0" presId="urn:microsoft.com/office/officeart/2005/8/layout/vList5"/>
    <dgm:cxn modelId="{15949550-5653-4A94-9FCB-019820BFA822}" type="presParOf" srcId="{1582E1DE-5B06-4D68-9BB5-01F0ADD2A040}" destId="{FD9F04C1-BB80-4679-AC3C-95A771FD9521}" srcOrd="0" destOrd="0" presId="urn:microsoft.com/office/officeart/2005/8/layout/vList5"/>
    <dgm:cxn modelId="{0920C427-EF59-406F-BFCD-E540642EB49A}" type="presParOf" srcId="{1582E1DE-5B06-4D68-9BB5-01F0ADD2A040}" destId="{25A135FE-FEC0-4BAB-8CCE-82FC4B0F8E40}"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5D9CE442-ECF8-4911-BEDC-87DE27DA2B82}" type="doc">
      <dgm:prSet loTypeId="urn:microsoft.com/office/officeart/2005/8/layout/vList5" loCatId="list" qsTypeId="urn:microsoft.com/office/officeart/2005/8/quickstyle/simple5" qsCatId="simple" csTypeId="urn:microsoft.com/office/officeart/2005/8/colors/colorful5" csCatId="colorful" phldr="1"/>
      <dgm:spPr/>
      <dgm:t>
        <a:bodyPr/>
        <a:lstStyle/>
        <a:p>
          <a:endParaRPr lang="en-US"/>
        </a:p>
      </dgm:t>
    </dgm:pt>
    <dgm:pt modelId="{828DFB8B-ECDA-4E26-A6FE-05F762A8A593}">
      <dgm:prSet phldrT="[Tex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آیات1-5</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F0FAB7A-6BB4-41E3-A592-04575D1B8ADB}" type="parTrans" cxnId="{149B76F9-9238-4138-9D2F-CBFBD23B527D}">
      <dgm:prSet/>
      <dgm:spPr/>
      <dgm:t>
        <a:bodyPr/>
        <a:lstStyle/>
        <a:p>
          <a:endParaRPr lang="en-US">
            <a:latin typeface="Jameel Noori Nastaleeq" pitchFamily="2" charset="-78"/>
            <a:cs typeface="Jameel Noori Nastaleeq" pitchFamily="2" charset="-78"/>
          </a:endParaRPr>
        </a:p>
      </dgm:t>
    </dgm:pt>
    <dgm:pt modelId="{967939DC-1391-4917-883E-5FFB8E6C013C}" type="sibTrans" cxnId="{149B76F9-9238-4138-9D2F-CBFBD23B527D}">
      <dgm:prSet/>
      <dgm:spPr/>
      <dgm:t>
        <a:bodyPr/>
        <a:lstStyle/>
        <a:p>
          <a:endParaRPr lang="en-US">
            <a:latin typeface="Jameel Noori Nastaleeq" pitchFamily="2" charset="-78"/>
            <a:cs typeface="Jameel Noori Nastaleeq" pitchFamily="2" charset="-78"/>
          </a:endParaRPr>
        </a:p>
      </dgm:t>
    </dgm:pt>
    <dgm:pt modelId="{CAD61C53-BD8B-40A9-AC64-A21ABFC9037A}">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آیات6-11</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3A9BF04-D863-4BFC-8A64-664B5C93C3A9}" type="parTrans" cxnId="{71A97B4E-11F8-4B3E-B6B1-0C947F5DB36A}">
      <dgm:prSet/>
      <dgm:spPr/>
      <dgm:t>
        <a:bodyPr/>
        <a:lstStyle/>
        <a:p>
          <a:endParaRPr lang="en-US">
            <a:latin typeface="Jameel Noori Nastaleeq" pitchFamily="2" charset="-78"/>
            <a:cs typeface="Jameel Noori Nastaleeq" pitchFamily="2" charset="-78"/>
          </a:endParaRPr>
        </a:p>
      </dgm:t>
    </dgm:pt>
    <dgm:pt modelId="{F40DA7D6-0CFC-4F2D-82B2-5256BE34EB08}" type="sibTrans" cxnId="{71A97B4E-11F8-4B3E-B6B1-0C947F5DB36A}">
      <dgm:prSet/>
      <dgm:spPr/>
      <dgm:t>
        <a:bodyPr/>
        <a:lstStyle/>
        <a:p>
          <a:endParaRPr lang="en-US">
            <a:latin typeface="Jameel Noori Nastaleeq" pitchFamily="2" charset="-78"/>
            <a:cs typeface="Jameel Noori Nastaleeq" pitchFamily="2" charset="-78"/>
          </a:endParaRPr>
        </a:p>
      </dgm:t>
    </dgm:pt>
    <dgm:pt modelId="{398E6D22-E243-41CF-98CD-487FEC708EE2}">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آیات12-15</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0203913-95B8-44A4-A97E-3787B9EF5344}" type="parTrans" cxnId="{1BE30D6A-076E-4B9A-B61D-C13AEF82A550}">
      <dgm:prSet/>
      <dgm:spPr/>
      <dgm:t>
        <a:bodyPr/>
        <a:lstStyle/>
        <a:p>
          <a:endParaRPr lang="en-US">
            <a:latin typeface="Jameel Noori Nastaleeq" pitchFamily="2" charset="-78"/>
            <a:cs typeface="Jameel Noori Nastaleeq" pitchFamily="2" charset="-78"/>
          </a:endParaRPr>
        </a:p>
      </dgm:t>
    </dgm:pt>
    <dgm:pt modelId="{E9EB8C7F-E181-4227-AE3C-DF5D58CC90E6}" type="sibTrans" cxnId="{1BE30D6A-076E-4B9A-B61D-C13AEF82A550}">
      <dgm:prSet/>
      <dgm:spPr/>
      <dgm:t>
        <a:bodyPr/>
        <a:lstStyle/>
        <a:p>
          <a:endParaRPr lang="en-US">
            <a:latin typeface="Jameel Noori Nastaleeq" pitchFamily="2" charset="-78"/>
            <a:cs typeface="Jameel Noori Nastaleeq" pitchFamily="2" charset="-78"/>
          </a:endParaRPr>
        </a:p>
      </dgm:t>
    </dgm:pt>
    <dgm:pt modelId="{810B18FE-F356-4D3C-A558-BDA960B5DFD5}">
      <dgm:prSet phldrT="[Text]"/>
      <dgm:spPr>
        <a:solidFill>
          <a:srgbClr val="E8D2AE"/>
        </a:solidFill>
      </dgm:spPr>
      <dgm:t>
        <a:bodyPr/>
        <a:lstStyle/>
        <a:p>
          <a:pPr rtl="1"/>
          <a:r>
            <a:rPr lang="ur-PK" dirty="0" smtClean="0">
              <a:latin typeface="Jameel Noori Nastaleeq" pitchFamily="2" charset="-78"/>
              <a:cs typeface="Jameel Noori Nastaleeq" pitchFamily="2" charset="-78"/>
            </a:rPr>
            <a:t>کافروں کے دو اعتراضات</a:t>
          </a:r>
          <a:endParaRPr lang="en-US" dirty="0">
            <a:latin typeface="Jameel Noori Nastaleeq" pitchFamily="2" charset="-78"/>
            <a:cs typeface="Jameel Noori Nastaleeq" pitchFamily="2" charset="-78"/>
          </a:endParaRPr>
        </a:p>
      </dgm:t>
    </dgm:pt>
    <dgm:pt modelId="{2FB92012-3E37-4D23-B992-C8AFA31B6BAD}" type="parTrans" cxnId="{9248D1D3-DF4E-4539-A15F-37632F2A0463}">
      <dgm:prSet/>
      <dgm:spPr/>
      <dgm:t>
        <a:bodyPr/>
        <a:lstStyle/>
        <a:p>
          <a:endParaRPr lang="en-US">
            <a:latin typeface="Jameel Noori Nastaleeq" pitchFamily="2" charset="-78"/>
            <a:cs typeface="Jameel Noori Nastaleeq" pitchFamily="2" charset="-78"/>
          </a:endParaRPr>
        </a:p>
      </dgm:t>
    </dgm:pt>
    <dgm:pt modelId="{5B103947-A1D7-48E7-95DE-28D31E6B35E1}" type="sibTrans" cxnId="{9248D1D3-DF4E-4539-A15F-37632F2A0463}">
      <dgm:prSet/>
      <dgm:spPr/>
      <dgm:t>
        <a:bodyPr/>
        <a:lstStyle/>
        <a:p>
          <a:endParaRPr lang="en-US">
            <a:latin typeface="Jameel Noori Nastaleeq" pitchFamily="2" charset="-78"/>
            <a:cs typeface="Jameel Noori Nastaleeq" pitchFamily="2" charset="-78"/>
          </a:endParaRPr>
        </a:p>
      </dgm:t>
    </dgm:pt>
    <dgm:pt modelId="{99D8666A-3006-4B79-B961-E77F2D7001E2}">
      <dgm:prSet/>
      <dgm:spPr>
        <a:solidFill>
          <a:srgbClr val="E8D2AE"/>
        </a:solidFill>
      </dgm:spPr>
      <dgm:t>
        <a:bodyPr/>
        <a:lstStyle/>
        <a:p>
          <a:pPr rtl="1"/>
          <a:r>
            <a:rPr lang="ur-PK" dirty="0" smtClean="0">
              <a:latin typeface="Jameel Noori Nastaleeq" pitchFamily="2" charset="-78"/>
              <a:cs typeface="Jameel Noori Nastaleeq" pitchFamily="2" charset="-78"/>
            </a:rPr>
            <a:t>اللہ تعالیٰ کی قدرت کے مظاہر </a:t>
          </a:r>
          <a:endParaRPr lang="ur-PK" dirty="0">
            <a:latin typeface="Jameel Noori Nastaleeq" pitchFamily="2" charset="-78"/>
            <a:cs typeface="Jameel Noori Nastaleeq" pitchFamily="2" charset="-78"/>
          </a:endParaRPr>
        </a:p>
      </dgm:t>
    </dgm:pt>
    <dgm:pt modelId="{999F91EB-5397-4363-ACFA-CA1388E96DEB}" type="parTrans" cxnId="{F10A588D-6433-414D-BA70-1103945D7209}">
      <dgm:prSet/>
      <dgm:spPr/>
      <dgm:t>
        <a:bodyPr/>
        <a:lstStyle/>
        <a:p>
          <a:endParaRPr lang="en-US">
            <a:latin typeface="Jameel Noori Nastaleeq" pitchFamily="2" charset="-78"/>
            <a:cs typeface="Jameel Noori Nastaleeq" pitchFamily="2" charset="-78"/>
          </a:endParaRPr>
        </a:p>
      </dgm:t>
    </dgm:pt>
    <dgm:pt modelId="{4FA0D611-8D73-4419-ADAF-C1A1E07C5A4D}" type="sibTrans" cxnId="{F10A588D-6433-414D-BA70-1103945D7209}">
      <dgm:prSet/>
      <dgm:spPr/>
      <dgm:t>
        <a:bodyPr/>
        <a:lstStyle/>
        <a:p>
          <a:endParaRPr lang="en-US">
            <a:latin typeface="Jameel Noori Nastaleeq" pitchFamily="2" charset="-78"/>
            <a:cs typeface="Jameel Noori Nastaleeq" pitchFamily="2" charset="-78"/>
          </a:endParaRPr>
        </a:p>
      </dgm:t>
    </dgm:pt>
    <dgm:pt modelId="{008A3FBA-4D58-407F-ADCE-44BAB50EA37F}">
      <dgm:prSet/>
      <dgm:spPr>
        <a:solidFill>
          <a:srgbClr val="E8D2AE"/>
        </a:solidFill>
      </dgm:spPr>
      <dgm:t>
        <a:bodyPr/>
        <a:lstStyle/>
        <a:p>
          <a:pPr rtl="1"/>
          <a:r>
            <a:rPr lang="ur-PK" dirty="0" smtClean="0">
              <a:latin typeface="Jameel Noori Nastaleeq" pitchFamily="2" charset="-78"/>
              <a:cs typeface="Jameel Noori Nastaleeq" pitchFamily="2" charset="-78"/>
            </a:rPr>
            <a:t>تاریخ سے عبرت </a:t>
          </a:r>
          <a:endParaRPr lang="ur-PK" dirty="0">
            <a:latin typeface="Jameel Noori Nastaleeq" pitchFamily="2" charset="-78"/>
            <a:cs typeface="Jameel Noori Nastaleeq" pitchFamily="2" charset="-78"/>
          </a:endParaRPr>
        </a:p>
      </dgm:t>
    </dgm:pt>
    <dgm:pt modelId="{F38B9062-78B3-4504-8094-21E54C768929}" type="parTrans" cxnId="{4F0C30BB-DA3C-4276-8AAF-F6F48FBDF5AC}">
      <dgm:prSet/>
      <dgm:spPr/>
      <dgm:t>
        <a:bodyPr/>
        <a:lstStyle/>
        <a:p>
          <a:endParaRPr lang="en-US">
            <a:latin typeface="Jameel Noori Nastaleeq" pitchFamily="2" charset="-78"/>
            <a:cs typeface="Jameel Noori Nastaleeq" pitchFamily="2" charset="-78"/>
          </a:endParaRPr>
        </a:p>
      </dgm:t>
    </dgm:pt>
    <dgm:pt modelId="{DBC8C768-EDCF-407B-9C19-1845D6C74907}" type="sibTrans" cxnId="{4F0C30BB-DA3C-4276-8AAF-F6F48FBDF5AC}">
      <dgm:prSet/>
      <dgm:spPr/>
      <dgm:t>
        <a:bodyPr/>
        <a:lstStyle/>
        <a:p>
          <a:endParaRPr lang="en-US">
            <a:latin typeface="Jameel Noori Nastaleeq" pitchFamily="2" charset="-78"/>
            <a:cs typeface="Jameel Noori Nastaleeq" pitchFamily="2" charset="-78"/>
          </a:endParaRPr>
        </a:p>
      </dgm:t>
    </dgm:pt>
    <dgm:pt modelId="{71E7A13A-B883-49DE-BBED-2AD6C1C895BB}">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آیات16-18</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F8A77AD2-36C6-4E3B-AAC0-01AF2CA18459}" type="parTrans" cxnId="{6A6BD666-47EE-45ED-89F9-F88E4A7F1E35}">
      <dgm:prSet/>
      <dgm:spPr/>
      <dgm:t>
        <a:bodyPr/>
        <a:lstStyle/>
        <a:p>
          <a:endParaRPr lang="en-US"/>
        </a:p>
      </dgm:t>
    </dgm:pt>
    <dgm:pt modelId="{9607E31A-7BB4-4144-9994-634C11AAC8D1}" type="sibTrans" cxnId="{6A6BD666-47EE-45ED-89F9-F88E4A7F1E35}">
      <dgm:prSet/>
      <dgm:spPr/>
      <dgm:t>
        <a:bodyPr/>
        <a:lstStyle/>
        <a:p>
          <a:endParaRPr lang="en-US"/>
        </a:p>
      </dgm:t>
    </dgm:pt>
    <dgm:pt modelId="{10334955-A6D2-412C-B7D7-28DB167D4421}">
      <dgm:prSet/>
      <dgm:spPr>
        <a:solidFill>
          <a:srgbClr val="E8D2AE"/>
        </a:solidFill>
      </dgm:spPr>
      <dgm:t>
        <a:bodyPr/>
        <a:lstStyle/>
        <a:p>
          <a:pPr rtl="1"/>
          <a:r>
            <a:rPr lang="ur-PK" dirty="0" smtClean="0">
              <a:latin typeface="Jameel Noori Nastaleeq" pitchFamily="2" charset="-78"/>
              <a:cs typeface="Jameel Noori Nastaleeq" pitchFamily="2" charset="-78"/>
            </a:rPr>
            <a:t>اللہ تعالیٰ کی صفت علم</a:t>
          </a:r>
          <a:endParaRPr lang="ur-PK" dirty="0">
            <a:latin typeface="Jameel Noori Nastaleeq" pitchFamily="2" charset="-78"/>
            <a:cs typeface="Jameel Noori Nastaleeq" pitchFamily="2" charset="-78"/>
          </a:endParaRPr>
        </a:p>
      </dgm:t>
    </dgm:pt>
    <dgm:pt modelId="{751B3582-3F13-47DC-B453-27CB45D3149B}" type="parTrans" cxnId="{50144E59-E8D5-4EC4-B0D4-76DF58CDA48B}">
      <dgm:prSet/>
      <dgm:spPr/>
      <dgm:t>
        <a:bodyPr/>
        <a:lstStyle/>
        <a:p>
          <a:endParaRPr lang="en-US"/>
        </a:p>
      </dgm:t>
    </dgm:pt>
    <dgm:pt modelId="{7A84F868-91A4-494B-916B-D39A18DF9E50}" type="sibTrans" cxnId="{50144E59-E8D5-4EC4-B0D4-76DF58CDA48B}">
      <dgm:prSet/>
      <dgm:spPr/>
      <dgm:t>
        <a:bodyPr/>
        <a:lstStyle/>
        <a:p>
          <a:endParaRPr lang="en-US"/>
        </a:p>
      </dgm:t>
    </dgm:pt>
    <dgm:pt modelId="{C7E2EE44-E8BB-4A2B-8066-804E62A1F5AF}">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آیت 19</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C69F4FBD-2116-4401-93EE-3A218800D79A}" type="parTrans" cxnId="{9A951886-A65D-420A-83C2-C16291A63832}">
      <dgm:prSet/>
      <dgm:spPr/>
      <dgm:t>
        <a:bodyPr/>
        <a:lstStyle/>
        <a:p>
          <a:endParaRPr lang="en-US"/>
        </a:p>
      </dgm:t>
    </dgm:pt>
    <dgm:pt modelId="{08096AA8-521B-4874-9B01-A52451DDF513}" type="sibTrans" cxnId="{9A951886-A65D-420A-83C2-C16291A63832}">
      <dgm:prSet/>
      <dgm:spPr/>
      <dgm:t>
        <a:bodyPr/>
        <a:lstStyle/>
        <a:p>
          <a:endParaRPr lang="en-US"/>
        </a:p>
      </dgm:t>
    </dgm:pt>
    <dgm:pt modelId="{B1B4E8FA-077D-4CE6-9FEA-515CE3FB4BE5}">
      <dgm:prSet/>
      <dgm:spPr>
        <a:solidFill>
          <a:srgbClr val="E8D2AE"/>
        </a:solidFill>
      </dgm:spPr>
      <dgm:t>
        <a:bodyPr/>
        <a:lstStyle/>
        <a:p>
          <a:pPr rtl="1"/>
          <a:r>
            <a:rPr lang="ur-PK" dirty="0" smtClean="0">
              <a:latin typeface="Jameel Noori Nastaleeq" pitchFamily="2" charset="-78"/>
              <a:cs typeface="Jameel Noori Nastaleeq" pitchFamily="2" charset="-78"/>
            </a:rPr>
            <a:t>موت کی سختی</a:t>
          </a:r>
          <a:endParaRPr lang="ur-PK" dirty="0">
            <a:latin typeface="Jameel Noori Nastaleeq" pitchFamily="2" charset="-78"/>
            <a:cs typeface="Jameel Noori Nastaleeq" pitchFamily="2" charset="-78"/>
          </a:endParaRPr>
        </a:p>
      </dgm:t>
    </dgm:pt>
    <dgm:pt modelId="{6A40C414-D58F-4E2E-8562-F9F71C23923D}" type="parTrans" cxnId="{12E9AD34-A65A-4918-B09B-44707161B9A1}">
      <dgm:prSet/>
      <dgm:spPr/>
      <dgm:t>
        <a:bodyPr/>
        <a:lstStyle/>
        <a:p>
          <a:endParaRPr lang="en-US"/>
        </a:p>
      </dgm:t>
    </dgm:pt>
    <dgm:pt modelId="{7FBA2D0D-94B2-47BD-98AF-71C69F4F8BD1}" type="sibTrans" cxnId="{12E9AD34-A65A-4918-B09B-44707161B9A1}">
      <dgm:prSet/>
      <dgm:spPr/>
      <dgm:t>
        <a:bodyPr/>
        <a:lstStyle/>
        <a:p>
          <a:endParaRPr lang="en-US"/>
        </a:p>
      </dgm:t>
    </dgm:pt>
    <dgm:pt modelId="{DCF273E9-1D42-4319-AF95-36D4737F67C0}" type="pres">
      <dgm:prSet presAssocID="{5D9CE442-ECF8-4911-BEDC-87DE27DA2B82}" presName="Name0" presStyleCnt="0">
        <dgm:presLayoutVars>
          <dgm:dir val="rev"/>
          <dgm:animLvl val="lvl"/>
          <dgm:resizeHandles val="exact"/>
        </dgm:presLayoutVars>
      </dgm:prSet>
      <dgm:spPr/>
      <dgm:t>
        <a:bodyPr/>
        <a:lstStyle/>
        <a:p>
          <a:endParaRPr lang="en-US"/>
        </a:p>
      </dgm:t>
    </dgm:pt>
    <dgm:pt modelId="{09F8827D-9A8F-41EA-8EA2-8A5E211AF43D}" type="pres">
      <dgm:prSet presAssocID="{828DFB8B-ECDA-4E26-A6FE-05F762A8A593}" presName="linNode" presStyleCnt="0"/>
      <dgm:spPr/>
      <dgm:t>
        <a:bodyPr/>
        <a:lstStyle/>
        <a:p>
          <a:endParaRPr lang="en-US"/>
        </a:p>
      </dgm:t>
    </dgm:pt>
    <dgm:pt modelId="{94D988AC-9A41-4C9B-861B-6663F85DE037}" type="pres">
      <dgm:prSet presAssocID="{828DFB8B-ECDA-4E26-A6FE-05F762A8A593}" presName="parentText" presStyleLbl="node1" presStyleIdx="0" presStyleCnt="5">
        <dgm:presLayoutVars>
          <dgm:chMax val="1"/>
          <dgm:bulletEnabled val="1"/>
        </dgm:presLayoutVars>
      </dgm:prSet>
      <dgm:spPr/>
      <dgm:t>
        <a:bodyPr/>
        <a:lstStyle/>
        <a:p>
          <a:endParaRPr lang="en-US"/>
        </a:p>
      </dgm:t>
    </dgm:pt>
    <dgm:pt modelId="{861D7A54-ED93-4610-B348-52B7DEFC09DD}" type="pres">
      <dgm:prSet presAssocID="{828DFB8B-ECDA-4E26-A6FE-05F762A8A593}" presName="descendantText" presStyleLbl="alignAccFollowNode1" presStyleIdx="0" presStyleCnt="5">
        <dgm:presLayoutVars>
          <dgm:bulletEnabled val="1"/>
        </dgm:presLayoutVars>
      </dgm:prSet>
      <dgm:spPr/>
      <dgm:t>
        <a:bodyPr/>
        <a:lstStyle/>
        <a:p>
          <a:endParaRPr lang="en-US"/>
        </a:p>
      </dgm:t>
    </dgm:pt>
    <dgm:pt modelId="{8D3A6C8C-1A1C-4CD7-B844-CFFD35278FD6}" type="pres">
      <dgm:prSet presAssocID="{967939DC-1391-4917-883E-5FFB8E6C013C}" presName="sp" presStyleCnt="0"/>
      <dgm:spPr/>
      <dgm:t>
        <a:bodyPr/>
        <a:lstStyle/>
        <a:p>
          <a:endParaRPr lang="en-US"/>
        </a:p>
      </dgm:t>
    </dgm:pt>
    <dgm:pt modelId="{D6D2C7AF-CF35-43C5-B110-DD550D3F63A6}" type="pres">
      <dgm:prSet presAssocID="{CAD61C53-BD8B-40A9-AC64-A21ABFC9037A}" presName="linNode" presStyleCnt="0"/>
      <dgm:spPr/>
      <dgm:t>
        <a:bodyPr/>
        <a:lstStyle/>
        <a:p>
          <a:endParaRPr lang="en-US"/>
        </a:p>
      </dgm:t>
    </dgm:pt>
    <dgm:pt modelId="{7E54D9E5-8C9A-4AF3-B5EF-566298C2E16A}" type="pres">
      <dgm:prSet presAssocID="{CAD61C53-BD8B-40A9-AC64-A21ABFC9037A}" presName="parentText" presStyleLbl="node1" presStyleIdx="1" presStyleCnt="5">
        <dgm:presLayoutVars>
          <dgm:chMax val="1"/>
          <dgm:bulletEnabled val="1"/>
        </dgm:presLayoutVars>
      </dgm:prSet>
      <dgm:spPr/>
      <dgm:t>
        <a:bodyPr/>
        <a:lstStyle/>
        <a:p>
          <a:endParaRPr lang="en-US"/>
        </a:p>
      </dgm:t>
    </dgm:pt>
    <dgm:pt modelId="{8D1D77BC-FFC8-48C8-A77A-7046657E883E}" type="pres">
      <dgm:prSet presAssocID="{CAD61C53-BD8B-40A9-AC64-A21ABFC9037A}" presName="descendantText" presStyleLbl="alignAccFollowNode1" presStyleIdx="1" presStyleCnt="5">
        <dgm:presLayoutVars>
          <dgm:bulletEnabled val="1"/>
        </dgm:presLayoutVars>
      </dgm:prSet>
      <dgm:spPr/>
      <dgm:t>
        <a:bodyPr/>
        <a:lstStyle/>
        <a:p>
          <a:endParaRPr lang="en-US"/>
        </a:p>
      </dgm:t>
    </dgm:pt>
    <dgm:pt modelId="{9D4BF700-9119-4854-841A-7A992775D534}" type="pres">
      <dgm:prSet presAssocID="{F40DA7D6-0CFC-4F2D-82B2-5256BE34EB08}" presName="sp" presStyleCnt="0"/>
      <dgm:spPr/>
      <dgm:t>
        <a:bodyPr/>
        <a:lstStyle/>
        <a:p>
          <a:endParaRPr lang="en-US"/>
        </a:p>
      </dgm:t>
    </dgm:pt>
    <dgm:pt modelId="{1582E1DE-5B06-4D68-9BB5-01F0ADD2A040}" type="pres">
      <dgm:prSet presAssocID="{398E6D22-E243-41CF-98CD-487FEC708EE2}" presName="linNode" presStyleCnt="0"/>
      <dgm:spPr/>
      <dgm:t>
        <a:bodyPr/>
        <a:lstStyle/>
        <a:p>
          <a:endParaRPr lang="en-US"/>
        </a:p>
      </dgm:t>
    </dgm:pt>
    <dgm:pt modelId="{FD9F04C1-BB80-4679-AC3C-95A771FD9521}" type="pres">
      <dgm:prSet presAssocID="{398E6D22-E243-41CF-98CD-487FEC708EE2}" presName="parentText" presStyleLbl="node1" presStyleIdx="2" presStyleCnt="5">
        <dgm:presLayoutVars>
          <dgm:chMax val="1"/>
          <dgm:bulletEnabled val="1"/>
        </dgm:presLayoutVars>
      </dgm:prSet>
      <dgm:spPr/>
      <dgm:t>
        <a:bodyPr/>
        <a:lstStyle/>
        <a:p>
          <a:endParaRPr lang="en-US"/>
        </a:p>
      </dgm:t>
    </dgm:pt>
    <dgm:pt modelId="{25A135FE-FEC0-4BAB-8CCE-82FC4B0F8E40}" type="pres">
      <dgm:prSet presAssocID="{398E6D22-E243-41CF-98CD-487FEC708EE2}" presName="descendantText" presStyleLbl="alignAccFollowNode1" presStyleIdx="2" presStyleCnt="5">
        <dgm:presLayoutVars>
          <dgm:bulletEnabled val="1"/>
        </dgm:presLayoutVars>
      </dgm:prSet>
      <dgm:spPr/>
      <dgm:t>
        <a:bodyPr/>
        <a:lstStyle/>
        <a:p>
          <a:endParaRPr lang="en-US"/>
        </a:p>
      </dgm:t>
    </dgm:pt>
    <dgm:pt modelId="{26634910-305C-43B9-9BDA-B453DCD87A62}" type="pres">
      <dgm:prSet presAssocID="{E9EB8C7F-E181-4227-AE3C-DF5D58CC90E6}" presName="sp" presStyleCnt="0"/>
      <dgm:spPr/>
    </dgm:pt>
    <dgm:pt modelId="{42A0E950-6C66-4EA4-9024-18993B51F830}" type="pres">
      <dgm:prSet presAssocID="{71E7A13A-B883-49DE-BBED-2AD6C1C895BB}" presName="linNode" presStyleCnt="0"/>
      <dgm:spPr/>
    </dgm:pt>
    <dgm:pt modelId="{B3DEDF46-CA66-4735-811D-C4D59BD843CA}" type="pres">
      <dgm:prSet presAssocID="{71E7A13A-B883-49DE-BBED-2AD6C1C895BB}" presName="parentText" presStyleLbl="node1" presStyleIdx="3" presStyleCnt="5">
        <dgm:presLayoutVars>
          <dgm:chMax val="1"/>
          <dgm:bulletEnabled val="1"/>
        </dgm:presLayoutVars>
      </dgm:prSet>
      <dgm:spPr/>
      <dgm:t>
        <a:bodyPr/>
        <a:lstStyle/>
        <a:p>
          <a:endParaRPr lang="en-US"/>
        </a:p>
      </dgm:t>
    </dgm:pt>
    <dgm:pt modelId="{F97A59E5-2427-4C04-A0F4-2429BFCE66A8}" type="pres">
      <dgm:prSet presAssocID="{71E7A13A-B883-49DE-BBED-2AD6C1C895BB}" presName="descendantText" presStyleLbl="alignAccFollowNode1" presStyleIdx="3" presStyleCnt="5">
        <dgm:presLayoutVars>
          <dgm:bulletEnabled val="1"/>
        </dgm:presLayoutVars>
      </dgm:prSet>
      <dgm:spPr/>
      <dgm:t>
        <a:bodyPr/>
        <a:lstStyle/>
        <a:p>
          <a:endParaRPr lang="en-US"/>
        </a:p>
      </dgm:t>
    </dgm:pt>
    <dgm:pt modelId="{2FFA637D-3C8B-4017-8BEB-3CEA622E547A}" type="pres">
      <dgm:prSet presAssocID="{9607E31A-7BB4-4144-9994-634C11AAC8D1}" presName="sp" presStyleCnt="0"/>
      <dgm:spPr/>
    </dgm:pt>
    <dgm:pt modelId="{A4190854-93B2-4AA3-B1BB-5692E7837EB1}" type="pres">
      <dgm:prSet presAssocID="{C7E2EE44-E8BB-4A2B-8066-804E62A1F5AF}" presName="linNode" presStyleCnt="0"/>
      <dgm:spPr/>
    </dgm:pt>
    <dgm:pt modelId="{7E72AF25-DD29-476A-A1DF-DE32EFBB4203}" type="pres">
      <dgm:prSet presAssocID="{C7E2EE44-E8BB-4A2B-8066-804E62A1F5AF}" presName="parentText" presStyleLbl="node1" presStyleIdx="4" presStyleCnt="5">
        <dgm:presLayoutVars>
          <dgm:chMax val="1"/>
          <dgm:bulletEnabled val="1"/>
        </dgm:presLayoutVars>
      </dgm:prSet>
      <dgm:spPr/>
      <dgm:t>
        <a:bodyPr/>
        <a:lstStyle/>
        <a:p>
          <a:endParaRPr lang="en-US"/>
        </a:p>
      </dgm:t>
    </dgm:pt>
    <dgm:pt modelId="{D0BCAE4D-4D97-4CEB-9833-C9CF589309F8}" type="pres">
      <dgm:prSet presAssocID="{C7E2EE44-E8BB-4A2B-8066-804E62A1F5AF}" presName="descendantText" presStyleLbl="alignAccFollowNode1" presStyleIdx="4" presStyleCnt="5">
        <dgm:presLayoutVars>
          <dgm:bulletEnabled val="1"/>
        </dgm:presLayoutVars>
      </dgm:prSet>
      <dgm:spPr/>
      <dgm:t>
        <a:bodyPr/>
        <a:lstStyle/>
        <a:p>
          <a:endParaRPr lang="en-US"/>
        </a:p>
      </dgm:t>
    </dgm:pt>
  </dgm:ptLst>
  <dgm:cxnLst>
    <dgm:cxn modelId="{149B76F9-9238-4138-9D2F-CBFBD23B527D}" srcId="{5D9CE442-ECF8-4911-BEDC-87DE27DA2B82}" destId="{828DFB8B-ECDA-4E26-A6FE-05F762A8A593}" srcOrd="0" destOrd="0" parTransId="{3F0FAB7A-6BB4-41E3-A592-04575D1B8ADB}" sibTransId="{967939DC-1391-4917-883E-5FFB8E6C013C}"/>
    <dgm:cxn modelId="{11EFCDC6-1C8E-43B8-8F74-DFDC968C2F20}" type="presOf" srcId="{008A3FBA-4D58-407F-ADCE-44BAB50EA37F}" destId="{25A135FE-FEC0-4BAB-8CCE-82FC4B0F8E40}" srcOrd="0" destOrd="0" presId="urn:microsoft.com/office/officeart/2005/8/layout/vList5"/>
    <dgm:cxn modelId="{9A951886-A65D-420A-83C2-C16291A63832}" srcId="{5D9CE442-ECF8-4911-BEDC-87DE27DA2B82}" destId="{C7E2EE44-E8BB-4A2B-8066-804E62A1F5AF}" srcOrd="4" destOrd="0" parTransId="{C69F4FBD-2116-4401-93EE-3A218800D79A}" sibTransId="{08096AA8-521B-4874-9B01-A52451DDF513}"/>
    <dgm:cxn modelId="{030A6F56-32F0-4D5A-9CE7-69265B813B0E}" type="presOf" srcId="{99D8666A-3006-4B79-B961-E77F2D7001E2}" destId="{8D1D77BC-FFC8-48C8-A77A-7046657E883E}" srcOrd="0" destOrd="0" presId="urn:microsoft.com/office/officeart/2005/8/layout/vList5"/>
    <dgm:cxn modelId="{77013EB2-3675-45FF-BB4B-5E4AB25E8593}" type="presOf" srcId="{B1B4E8FA-077D-4CE6-9FEA-515CE3FB4BE5}" destId="{D0BCAE4D-4D97-4CEB-9833-C9CF589309F8}" srcOrd="0" destOrd="0" presId="urn:microsoft.com/office/officeart/2005/8/layout/vList5"/>
    <dgm:cxn modelId="{F10A588D-6433-414D-BA70-1103945D7209}" srcId="{CAD61C53-BD8B-40A9-AC64-A21ABFC9037A}" destId="{99D8666A-3006-4B79-B961-E77F2D7001E2}" srcOrd="0" destOrd="0" parTransId="{999F91EB-5397-4363-ACFA-CA1388E96DEB}" sibTransId="{4FA0D611-8D73-4419-ADAF-C1A1E07C5A4D}"/>
    <dgm:cxn modelId="{E319BE03-8442-4B09-BA1D-CA222A4D1444}" type="presOf" srcId="{10334955-A6D2-412C-B7D7-28DB167D4421}" destId="{F97A59E5-2427-4C04-A0F4-2429BFCE66A8}" srcOrd="0" destOrd="0" presId="urn:microsoft.com/office/officeart/2005/8/layout/vList5"/>
    <dgm:cxn modelId="{50144E59-E8D5-4EC4-B0D4-76DF58CDA48B}" srcId="{71E7A13A-B883-49DE-BBED-2AD6C1C895BB}" destId="{10334955-A6D2-412C-B7D7-28DB167D4421}" srcOrd="0" destOrd="0" parTransId="{751B3582-3F13-47DC-B453-27CB45D3149B}" sibTransId="{7A84F868-91A4-494B-916B-D39A18DF9E50}"/>
    <dgm:cxn modelId="{12E9AD34-A65A-4918-B09B-44707161B9A1}" srcId="{C7E2EE44-E8BB-4A2B-8066-804E62A1F5AF}" destId="{B1B4E8FA-077D-4CE6-9FEA-515CE3FB4BE5}" srcOrd="0" destOrd="0" parTransId="{6A40C414-D58F-4E2E-8562-F9F71C23923D}" sibTransId="{7FBA2D0D-94B2-47BD-98AF-71C69F4F8BD1}"/>
    <dgm:cxn modelId="{4F0C30BB-DA3C-4276-8AAF-F6F48FBDF5AC}" srcId="{398E6D22-E243-41CF-98CD-487FEC708EE2}" destId="{008A3FBA-4D58-407F-ADCE-44BAB50EA37F}" srcOrd="0" destOrd="0" parTransId="{F38B9062-78B3-4504-8094-21E54C768929}" sibTransId="{DBC8C768-EDCF-407B-9C19-1845D6C74907}"/>
    <dgm:cxn modelId="{26CF871C-8166-4C35-92C9-56A3182DDFE1}" type="presOf" srcId="{CAD61C53-BD8B-40A9-AC64-A21ABFC9037A}" destId="{7E54D9E5-8C9A-4AF3-B5EF-566298C2E16A}" srcOrd="0" destOrd="0" presId="urn:microsoft.com/office/officeart/2005/8/layout/vList5"/>
    <dgm:cxn modelId="{7EC8E604-144B-4B21-ACC4-AB3676855899}" type="presOf" srcId="{5D9CE442-ECF8-4911-BEDC-87DE27DA2B82}" destId="{DCF273E9-1D42-4319-AF95-36D4737F67C0}" srcOrd="0" destOrd="0" presId="urn:microsoft.com/office/officeart/2005/8/layout/vList5"/>
    <dgm:cxn modelId="{8E4D3462-82AD-4E95-841D-AC0436DFE453}" type="presOf" srcId="{828DFB8B-ECDA-4E26-A6FE-05F762A8A593}" destId="{94D988AC-9A41-4C9B-861B-6663F85DE037}" srcOrd="0" destOrd="0" presId="urn:microsoft.com/office/officeart/2005/8/layout/vList5"/>
    <dgm:cxn modelId="{6A6BD666-47EE-45ED-89F9-F88E4A7F1E35}" srcId="{5D9CE442-ECF8-4911-BEDC-87DE27DA2B82}" destId="{71E7A13A-B883-49DE-BBED-2AD6C1C895BB}" srcOrd="3" destOrd="0" parTransId="{F8A77AD2-36C6-4E3B-AAC0-01AF2CA18459}" sibTransId="{9607E31A-7BB4-4144-9994-634C11AAC8D1}"/>
    <dgm:cxn modelId="{9248D1D3-DF4E-4539-A15F-37632F2A0463}" srcId="{828DFB8B-ECDA-4E26-A6FE-05F762A8A593}" destId="{810B18FE-F356-4D3C-A558-BDA960B5DFD5}" srcOrd="0" destOrd="0" parTransId="{2FB92012-3E37-4D23-B992-C8AFA31B6BAD}" sibTransId="{5B103947-A1D7-48E7-95DE-28D31E6B35E1}"/>
    <dgm:cxn modelId="{99BC1B29-8F9F-460C-A200-C4264CEECC40}" type="presOf" srcId="{C7E2EE44-E8BB-4A2B-8066-804E62A1F5AF}" destId="{7E72AF25-DD29-476A-A1DF-DE32EFBB4203}" srcOrd="0" destOrd="0" presId="urn:microsoft.com/office/officeart/2005/8/layout/vList5"/>
    <dgm:cxn modelId="{71A97B4E-11F8-4B3E-B6B1-0C947F5DB36A}" srcId="{5D9CE442-ECF8-4911-BEDC-87DE27DA2B82}" destId="{CAD61C53-BD8B-40A9-AC64-A21ABFC9037A}" srcOrd="1" destOrd="0" parTransId="{53A9BF04-D863-4BFC-8A64-664B5C93C3A9}" sibTransId="{F40DA7D6-0CFC-4F2D-82B2-5256BE34EB08}"/>
    <dgm:cxn modelId="{026F4458-4D39-4424-B6CE-DB64A7F2A04C}" type="presOf" srcId="{398E6D22-E243-41CF-98CD-487FEC708EE2}" destId="{FD9F04C1-BB80-4679-AC3C-95A771FD9521}" srcOrd="0" destOrd="0" presId="urn:microsoft.com/office/officeart/2005/8/layout/vList5"/>
    <dgm:cxn modelId="{C5F8792E-A52C-4065-AD31-E3A2982F019E}" type="presOf" srcId="{810B18FE-F356-4D3C-A558-BDA960B5DFD5}" destId="{861D7A54-ED93-4610-B348-52B7DEFC09DD}" srcOrd="0" destOrd="0" presId="urn:microsoft.com/office/officeart/2005/8/layout/vList5"/>
    <dgm:cxn modelId="{3084362F-CEDB-4751-B200-A8A8C91A4280}" type="presOf" srcId="{71E7A13A-B883-49DE-BBED-2AD6C1C895BB}" destId="{B3DEDF46-CA66-4735-811D-C4D59BD843CA}" srcOrd="0" destOrd="0" presId="urn:microsoft.com/office/officeart/2005/8/layout/vList5"/>
    <dgm:cxn modelId="{1BE30D6A-076E-4B9A-B61D-C13AEF82A550}" srcId="{5D9CE442-ECF8-4911-BEDC-87DE27DA2B82}" destId="{398E6D22-E243-41CF-98CD-487FEC708EE2}" srcOrd="2" destOrd="0" parTransId="{60203913-95B8-44A4-A97E-3787B9EF5344}" sibTransId="{E9EB8C7F-E181-4227-AE3C-DF5D58CC90E6}"/>
    <dgm:cxn modelId="{E524740A-9B0A-41A1-8761-51C815A212CF}" type="presParOf" srcId="{DCF273E9-1D42-4319-AF95-36D4737F67C0}" destId="{09F8827D-9A8F-41EA-8EA2-8A5E211AF43D}" srcOrd="0" destOrd="0" presId="urn:microsoft.com/office/officeart/2005/8/layout/vList5"/>
    <dgm:cxn modelId="{77D870DE-D2AC-434C-9165-580984014C54}" type="presParOf" srcId="{09F8827D-9A8F-41EA-8EA2-8A5E211AF43D}" destId="{94D988AC-9A41-4C9B-861B-6663F85DE037}" srcOrd="0" destOrd="0" presId="urn:microsoft.com/office/officeart/2005/8/layout/vList5"/>
    <dgm:cxn modelId="{2DFF1DD7-B131-454C-AC55-15CCC599457A}" type="presParOf" srcId="{09F8827D-9A8F-41EA-8EA2-8A5E211AF43D}" destId="{861D7A54-ED93-4610-B348-52B7DEFC09DD}" srcOrd="1" destOrd="0" presId="urn:microsoft.com/office/officeart/2005/8/layout/vList5"/>
    <dgm:cxn modelId="{FB50FE35-86C0-4FC8-ADAB-42D48BC69F52}" type="presParOf" srcId="{DCF273E9-1D42-4319-AF95-36D4737F67C0}" destId="{8D3A6C8C-1A1C-4CD7-B844-CFFD35278FD6}" srcOrd="1" destOrd="0" presId="urn:microsoft.com/office/officeart/2005/8/layout/vList5"/>
    <dgm:cxn modelId="{8AD98EAC-377D-456E-A834-4DFE3E76000B}" type="presParOf" srcId="{DCF273E9-1D42-4319-AF95-36D4737F67C0}" destId="{D6D2C7AF-CF35-43C5-B110-DD550D3F63A6}" srcOrd="2" destOrd="0" presId="urn:microsoft.com/office/officeart/2005/8/layout/vList5"/>
    <dgm:cxn modelId="{EFAD7F45-7D42-4B04-96A8-76B46B838D77}" type="presParOf" srcId="{D6D2C7AF-CF35-43C5-B110-DD550D3F63A6}" destId="{7E54D9E5-8C9A-4AF3-B5EF-566298C2E16A}" srcOrd="0" destOrd="0" presId="urn:microsoft.com/office/officeart/2005/8/layout/vList5"/>
    <dgm:cxn modelId="{0DBF1DF7-07C2-458D-819E-0F2BD64A5B09}" type="presParOf" srcId="{D6D2C7AF-CF35-43C5-B110-DD550D3F63A6}" destId="{8D1D77BC-FFC8-48C8-A77A-7046657E883E}" srcOrd="1" destOrd="0" presId="urn:microsoft.com/office/officeart/2005/8/layout/vList5"/>
    <dgm:cxn modelId="{35F50180-AB40-40D5-A3A2-29781632D567}" type="presParOf" srcId="{DCF273E9-1D42-4319-AF95-36D4737F67C0}" destId="{9D4BF700-9119-4854-841A-7A992775D534}" srcOrd="3" destOrd="0" presId="urn:microsoft.com/office/officeart/2005/8/layout/vList5"/>
    <dgm:cxn modelId="{8CE79ED3-CC2D-41BD-8845-E2121CB2EEA8}" type="presParOf" srcId="{DCF273E9-1D42-4319-AF95-36D4737F67C0}" destId="{1582E1DE-5B06-4D68-9BB5-01F0ADD2A040}" srcOrd="4" destOrd="0" presId="urn:microsoft.com/office/officeart/2005/8/layout/vList5"/>
    <dgm:cxn modelId="{636E1489-A091-462C-92C9-A2DE0BCCE895}" type="presParOf" srcId="{1582E1DE-5B06-4D68-9BB5-01F0ADD2A040}" destId="{FD9F04C1-BB80-4679-AC3C-95A771FD9521}" srcOrd="0" destOrd="0" presId="urn:microsoft.com/office/officeart/2005/8/layout/vList5"/>
    <dgm:cxn modelId="{E792738F-1463-4262-B2AF-3EA9518262A0}" type="presParOf" srcId="{1582E1DE-5B06-4D68-9BB5-01F0ADD2A040}" destId="{25A135FE-FEC0-4BAB-8CCE-82FC4B0F8E40}" srcOrd="1" destOrd="0" presId="urn:microsoft.com/office/officeart/2005/8/layout/vList5"/>
    <dgm:cxn modelId="{C24ED44B-1F51-41CA-B5B0-B5524DAA21CF}" type="presParOf" srcId="{DCF273E9-1D42-4319-AF95-36D4737F67C0}" destId="{26634910-305C-43B9-9BDA-B453DCD87A62}" srcOrd="5" destOrd="0" presId="urn:microsoft.com/office/officeart/2005/8/layout/vList5"/>
    <dgm:cxn modelId="{C94B1D1B-8D8D-4CD4-B9AA-2279497412EA}" type="presParOf" srcId="{DCF273E9-1D42-4319-AF95-36D4737F67C0}" destId="{42A0E950-6C66-4EA4-9024-18993B51F830}" srcOrd="6" destOrd="0" presId="urn:microsoft.com/office/officeart/2005/8/layout/vList5"/>
    <dgm:cxn modelId="{AF556E11-7664-47C6-93F3-94D5730A77EF}" type="presParOf" srcId="{42A0E950-6C66-4EA4-9024-18993B51F830}" destId="{B3DEDF46-CA66-4735-811D-C4D59BD843CA}" srcOrd="0" destOrd="0" presId="urn:microsoft.com/office/officeart/2005/8/layout/vList5"/>
    <dgm:cxn modelId="{B83BBE38-73A9-495A-BFC1-8B25BA3B8BA5}" type="presParOf" srcId="{42A0E950-6C66-4EA4-9024-18993B51F830}" destId="{F97A59E5-2427-4C04-A0F4-2429BFCE66A8}" srcOrd="1" destOrd="0" presId="urn:microsoft.com/office/officeart/2005/8/layout/vList5"/>
    <dgm:cxn modelId="{09B9795B-BFD3-4193-B239-6DA34FD92CCF}" type="presParOf" srcId="{DCF273E9-1D42-4319-AF95-36D4737F67C0}" destId="{2FFA637D-3C8B-4017-8BEB-3CEA622E547A}" srcOrd="7" destOrd="0" presId="urn:microsoft.com/office/officeart/2005/8/layout/vList5"/>
    <dgm:cxn modelId="{B56E08C7-24A6-4CD1-91C5-07588FAC5A31}" type="presParOf" srcId="{DCF273E9-1D42-4319-AF95-36D4737F67C0}" destId="{A4190854-93B2-4AA3-B1BB-5692E7837EB1}" srcOrd="8" destOrd="0" presId="urn:microsoft.com/office/officeart/2005/8/layout/vList5"/>
    <dgm:cxn modelId="{C190F603-8766-4453-87C7-7FF555197024}" type="presParOf" srcId="{A4190854-93B2-4AA3-B1BB-5692E7837EB1}" destId="{7E72AF25-DD29-476A-A1DF-DE32EFBB4203}" srcOrd="0" destOrd="0" presId="urn:microsoft.com/office/officeart/2005/8/layout/vList5"/>
    <dgm:cxn modelId="{8566474E-046A-425F-AA95-CA291B7F6AAC}" type="presParOf" srcId="{A4190854-93B2-4AA3-B1BB-5692E7837EB1}" destId="{D0BCAE4D-4D97-4CEB-9833-C9CF589309F8}"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5D9CE442-ECF8-4911-BEDC-87DE27DA2B82}" type="doc">
      <dgm:prSet loTypeId="urn:microsoft.com/office/officeart/2005/8/layout/vList5" loCatId="list" qsTypeId="urn:microsoft.com/office/officeart/2005/8/quickstyle/simple5" qsCatId="simple" csTypeId="urn:microsoft.com/office/officeart/2005/8/colors/colorful5" csCatId="colorful" phldr="1"/>
      <dgm:spPr/>
      <dgm:t>
        <a:bodyPr/>
        <a:lstStyle/>
        <a:p>
          <a:endParaRPr lang="en-US"/>
        </a:p>
      </dgm:t>
    </dgm:pt>
    <dgm:pt modelId="{828DFB8B-ECDA-4E26-A6FE-05F762A8A593}">
      <dgm:prSet phldrT="[Tex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آیات20-22</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F0FAB7A-6BB4-41E3-A592-04575D1B8ADB}" type="parTrans" cxnId="{149B76F9-9238-4138-9D2F-CBFBD23B527D}">
      <dgm:prSet/>
      <dgm:spPr/>
      <dgm:t>
        <a:bodyPr/>
        <a:lstStyle/>
        <a:p>
          <a:endParaRPr lang="en-US">
            <a:latin typeface="Jameel Noori Nastaleeq" pitchFamily="2" charset="-78"/>
            <a:cs typeface="Jameel Noori Nastaleeq" pitchFamily="2" charset="-78"/>
          </a:endParaRPr>
        </a:p>
      </dgm:t>
    </dgm:pt>
    <dgm:pt modelId="{967939DC-1391-4917-883E-5FFB8E6C013C}" type="sibTrans" cxnId="{149B76F9-9238-4138-9D2F-CBFBD23B527D}">
      <dgm:prSet/>
      <dgm:spPr/>
      <dgm:t>
        <a:bodyPr/>
        <a:lstStyle/>
        <a:p>
          <a:endParaRPr lang="en-US">
            <a:latin typeface="Jameel Noori Nastaleeq" pitchFamily="2" charset="-78"/>
            <a:cs typeface="Jameel Noori Nastaleeq" pitchFamily="2" charset="-78"/>
          </a:endParaRPr>
        </a:p>
      </dgm:t>
    </dgm:pt>
    <dgm:pt modelId="{CAD61C53-BD8B-40A9-AC64-A21ABFC9037A}">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آیات23-29</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3A9BF04-D863-4BFC-8A64-664B5C93C3A9}" type="parTrans" cxnId="{71A97B4E-11F8-4B3E-B6B1-0C947F5DB36A}">
      <dgm:prSet/>
      <dgm:spPr/>
      <dgm:t>
        <a:bodyPr/>
        <a:lstStyle/>
        <a:p>
          <a:endParaRPr lang="en-US">
            <a:latin typeface="Jameel Noori Nastaleeq" pitchFamily="2" charset="-78"/>
            <a:cs typeface="Jameel Noori Nastaleeq" pitchFamily="2" charset="-78"/>
          </a:endParaRPr>
        </a:p>
      </dgm:t>
    </dgm:pt>
    <dgm:pt modelId="{F40DA7D6-0CFC-4F2D-82B2-5256BE34EB08}" type="sibTrans" cxnId="{71A97B4E-11F8-4B3E-B6B1-0C947F5DB36A}">
      <dgm:prSet/>
      <dgm:spPr/>
      <dgm:t>
        <a:bodyPr/>
        <a:lstStyle/>
        <a:p>
          <a:endParaRPr lang="en-US">
            <a:latin typeface="Jameel Noori Nastaleeq" pitchFamily="2" charset="-78"/>
            <a:cs typeface="Jameel Noori Nastaleeq" pitchFamily="2" charset="-78"/>
          </a:endParaRPr>
        </a:p>
      </dgm:t>
    </dgm:pt>
    <dgm:pt modelId="{398E6D22-E243-41CF-98CD-487FEC708EE2}">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آیت 30</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0203913-95B8-44A4-A97E-3787B9EF5344}" type="parTrans" cxnId="{1BE30D6A-076E-4B9A-B61D-C13AEF82A550}">
      <dgm:prSet/>
      <dgm:spPr/>
      <dgm:t>
        <a:bodyPr/>
        <a:lstStyle/>
        <a:p>
          <a:endParaRPr lang="en-US">
            <a:latin typeface="Jameel Noori Nastaleeq" pitchFamily="2" charset="-78"/>
            <a:cs typeface="Jameel Noori Nastaleeq" pitchFamily="2" charset="-78"/>
          </a:endParaRPr>
        </a:p>
      </dgm:t>
    </dgm:pt>
    <dgm:pt modelId="{E9EB8C7F-E181-4227-AE3C-DF5D58CC90E6}" type="sibTrans" cxnId="{1BE30D6A-076E-4B9A-B61D-C13AEF82A550}">
      <dgm:prSet/>
      <dgm:spPr/>
      <dgm:t>
        <a:bodyPr/>
        <a:lstStyle/>
        <a:p>
          <a:endParaRPr lang="en-US">
            <a:latin typeface="Jameel Noori Nastaleeq" pitchFamily="2" charset="-78"/>
            <a:cs typeface="Jameel Noori Nastaleeq" pitchFamily="2" charset="-78"/>
          </a:endParaRPr>
        </a:p>
      </dgm:t>
    </dgm:pt>
    <dgm:pt modelId="{810B18FE-F356-4D3C-A558-BDA960B5DFD5}">
      <dgm:prSet phldrT="[Text]"/>
      <dgm:spPr>
        <a:solidFill>
          <a:srgbClr val="E8D2AE"/>
        </a:solidFill>
      </dgm:spPr>
      <dgm:t>
        <a:bodyPr/>
        <a:lstStyle/>
        <a:p>
          <a:pPr rtl="1"/>
          <a:r>
            <a:rPr lang="ur-PK" dirty="0" smtClean="0">
              <a:latin typeface="Jameel Noori Nastaleeq" pitchFamily="2" charset="-78"/>
              <a:cs typeface="Jameel Noori Nastaleeq" pitchFamily="2" charset="-78"/>
            </a:rPr>
            <a:t>میدانِ حشر میں حاضری</a:t>
          </a:r>
          <a:endParaRPr lang="en-US" dirty="0">
            <a:latin typeface="Jameel Noori Nastaleeq" pitchFamily="2" charset="-78"/>
            <a:cs typeface="Jameel Noori Nastaleeq" pitchFamily="2" charset="-78"/>
          </a:endParaRPr>
        </a:p>
      </dgm:t>
    </dgm:pt>
    <dgm:pt modelId="{2FB92012-3E37-4D23-B992-C8AFA31B6BAD}" type="parTrans" cxnId="{9248D1D3-DF4E-4539-A15F-37632F2A0463}">
      <dgm:prSet/>
      <dgm:spPr/>
      <dgm:t>
        <a:bodyPr/>
        <a:lstStyle/>
        <a:p>
          <a:endParaRPr lang="en-US">
            <a:latin typeface="Jameel Noori Nastaleeq" pitchFamily="2" charset="-78"/>
            <a:cs typeface="Jameel Noori Nastaleeq" pitchFamily="2" charset="-78"/>
          </a:endParaRPr>
        </a:p>
      </dgm:t>
    </dgm:pt>
    <dgm:pt modelId="{5B103947-A1D7-48E7-95DE-28D31E6B35E1}" type="sibTrans" cxnId="{9248D1D3-DF4E-4539-A15F-37632F2A0463}">
      <dgm:prSet/>
      <dgm:spPr/>
      <dgm:t>
        <a:bodyPr/>
        <a:lstStyle/>
        <a:p>
          <a:endParaRPr lang="en-US">
            <a:latin typeface="Jameel Noori Nastaleeq" pitchFamily="2" charset="-78"/>
            <a:cs typeface="Jameel Noori Nastaleeq" pitchFamily="2" charset="-78"/>
          </a:endParaRPr>
        </a:p>
      </dgm:t>
    </dgm:pt>
    <dgm:pt modelId="{99D8666A-3006-4B79-B961-E77F2D7001E2}">
      <dgm:prSet/>
      <dgm:spPr>
        <a:solidFill>
          <a:srgbClr val="E8D2AE"/>
        </a:solidFill>
      </dgm:spPr>
      <dgm:t>
        <a:bodyPr/>
        <a:lstStyle/>
        <a:p>
          <a:pPr rtl="1"/>
          <a:r>
            <a:rPr lang="ur-PK" dirty="0" smtClean="0">
              <a:latin typeface="Jameel Noori Nastaleeq" pitchFamily="2" charset="-78"/>
              <a:cs typeface="Jameel Noori Nastaleeq" pitchFamily="2" charset="-78"/>
            </a:rPr>
            <a:t>انسان کے ساتھی شیطان کا انجام </a:t>
          </a:r>
          <a:endParaRPr lang="ur-PK" dirty="0">
            <a:latin typeface="Jameel Noori Nastaleeq" pitchFamily="2" charset="-78"/>
            <a:cs typeface="Jameel Noori Nastaleeq" pitchFamily="2" charset="-78"/>
          </a:endParaRPr>
        </a:p>
      </dgm:t>
    </dgm:pt>
    <dgm:pt modelId="{999F91EB-5397-4363-ACFA-CA1388E96DEB}" type="parTrans" cxnId="{F10A588D-6433-414D-BA70-1103945D7209}">
      <dgm:prSet/>
      <dgm:spPr/>
      <dgm:t>
        <a:bodyPr/>
        <a:lstStyle/>
        <a:p>
          <a:endParaRPr lang="en-US">
            <a:latin typeface="Jameel Noori Nastaleeq" pitchFamily="2" charset="-78"/>
            <a:cs typeface="Jameel Noori Nastaleeq" pitchFamily="2" charset="-78"/>
          </a:endParaRPr>
        </a:p>
      </dgm:t>
    </dgm:pt>
    <dgm:pt modelId="{4FA0D611-8D73-4419-ADAF-C1A1E07C5A4D}" type="sibTrans" cxnId="{F10A588D-6433-414D-BA70-1103945D7209}">
      <dgm:prSet/>
      <dgm:spPr/>
      <dgm:t>
        <a:bodyPr/>
        <a:lstStyle/>
        <a:p>
          <a:endParaRPr lang="en-US">
            <a:latin typeface="Jameel Noori Nastaleeq" pitchFamily="2" charset="-78"/>
            <a:cs typeface="Jameel Noori Nastaleeq" pitchFamily="2" charset="-78"/>
          </a:endParaRPr>
        </a:p>
      </dgm:t>
    </dgm:pt>
    <dgm:pt modelId="{008A3FBA-4D58-407F-ADCE-44BAB50EA37F}">
      <dgm:prSet/>
      <dgm:spPr>
        <a:solidFill>
          <a:srgbClr val="E8D2AE"/>
        </a:solidFill>
      </dgm:spPr>
      <dgm:t>
        <a:bodyPr/>
        <a:lstStyle/>
        <a:p>
          <a:pPr rtl="1"/>
          <a:r>
            <a:rPr lang="ur-PK" dirty="0" smtClean="0">
              <a:latin typeface="Jameel Noori Nastaleeq" pitchFamily="2" charset="-78"/>
              <a:cs typeface="Jameel Noori Nastaleeq" pitchFamily="2" charset="-78"/>
            </a:rPr>
            <a:t>جہنم کا پیٹ نہیں بھرے گا</a:t>
          </a:r>
          <a:endParaRPr lang="ur-PK" dirty="0">
            <a:latin typeface="Jameel Noori Nastaleeq" pitchFamily="2" charset="-78"/>
            <a:cs typeface="Jameel Noori Nastaleeq" pitchFamily="2" charset="-78"/>
          </a:endParaRPr>
        </a:p>
      </dgm:t>
    </dgm:pt>
    <dgm:pt modelId="{F38B9062-78B3-4504-8094-21E54C768929}" type="parTrans" cxnId="{4F0C30BB-DA3C-4276-8AAF-F6F48FBDF5AC}">
      <dgm:prSet/>
      <dgm:spPr/>
      <dgm:t>
        <a:bodyPr/>
        <a:lstStyle/>
        <a:p>
          <a:endParaRPr lang="en-US">
            <a:latin typeface="Jameel Noori Nastaleeq" pitchFamily="2" charset="-78"/>
            <a:cs typeface="Jameel Noori Nastaleeq" pitchFamily="2" charset="-78"/>
          </a:endParaRPr>
        </a:p>
      </dgm:t>
    </dgm:pt>
    <dgm:pt modelId="{DBC8C768-EDCF-407B-9C19-1845D6C74907}" type="sibTrans" cxnId="{4F0C30BB-DA3C-4276-8AAF-F6F48FBDF5AC}">
      <dgm:prSet/>
      <dgm:spPr/>
      <dgm:t>
        <a:bodyPr/>
        <a:lstStyle/>
        <a:p>
          <a:endParaRPr lang="en-US">
            <a:latin typeface="Jameel Noori Nastaleeq" pitchFamily="2" charset="-78"/>
            <a:cs typeface="Jameel Noori Nastaleeq" pitchFamily="2" charset="-78"/>
          </a:endParaRPr>
        </a:p>
      </dgm:t>
    </dgm:pt>
    <dgm:pt modelId="{71E7A13A-B883-49DE-BBED-2AD6C1C895BB}">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آیات31-35</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F8A77AD2-36C6-4E3B-AAC0-01AF2CA18459}" type="parTrans" cxnId="{6A6BD666-47EE-45ED-89F9-F88E4A7F1E35}">
      <dgm:prSet/>
      <dgm:spPr/>
      <dgm:t>
        <a:bodyPr/>
        <a:lstStyle/>
        <a:p>
          <a:endParaRPr lang="en-US"/>
        </a:p>
      </dgm:t>
    </dgm:pt>
    <dgm:pt modelId="{9607E31A-7BB4-4144-9994-634C11AAC8D1}" type="sibTrans" cxnId="{6A6BD666-47EE-45ED-89F9-F88E4A7F1E35}">
      <dgm:prSet/>
      <dgm:spPr/>
      <dgm:t>
        <a:bodyPr/>
        <a:lstStyle/>
        <a:p>
          <a:endParaRPr lang="en-US"/>
        </a:p>
      </dgm:t>
    </dgm:pt>
    <dgm:pt modelId="{10334955-A6D2-412C-B7D7-28DB167D4421}">
      <dgm:prSet/>
      <dgm:spPr>
        <a:solidFill>
          <a:srgbClr val="E8D2AE"/>
        </a:solidFill>
      </dgm:spPr>
      <dgm:t>
        <a:bodyPr/>
        <a:lstStyle/>
        <a:p>
          <a:pPr rtl="1"/>
          <a:r>
            <a:rPr lang="ur-PK" dirty="0" smtClean="0">
              <a:latin typeface="Jameel Noori Nastaleeq" pitchFamily="2" charset="-78"/>
              <a:cs typeface="Jameel Noori Nastaleeq" pitchFamily="2" charset="-78"/>
            </a:rPr>
            <a:t>جنت میں کون لوگ جائیں گے</a:t>
          </a:r>
          <a:endParaRPr lang="ur-PK" dirty="0">
            <a:latin typeface="Jameel Noori Nastaleeq" pitchFamily="2" charset="-78"/>
            <a:cs typeface="Jameel Noori Nastaleeq" pitchFamily="2" charset="-78"/>
          </a:endParaRPr>
        </a:p>
      </dgm:t>
    </dgm:pt>
    <dgm:pt modelId="{751B3582-3F13-47DC-B453-27CB45D3149B}" type="parTrans" cxnId="{50144E59-E8D5-4EC4-B0D4-76DF58CDA48B}">
      <dgm:prSet/>
      <dgm:spPr/>
      <dgm:t>
        <a:bodyPr/>
        <a:lstStyle/>
        <a:p>
          <a:endParaRPr lang="en-US"/>
        </a:p>
      </dgm:t>
    </dgm:pt>
    <dgm:pt modelId="{7A84F868-91A4-494B-916B-D39A18DF9E50}" type="sibTrans" cxnId="{50144E59-E8D5-4EC4-B0D4-76DF58CDA48B}">
      <dgm:prSet/>
      <dgm:spPr/>
      <dgm:t>
        <a:bodyPr/>
        <a:lstStyle/>
        <a:p>
          <a:endParaRPr lang="en-US"/>
        </a:p>
      </dgm:t>
    </dgm:pt>
    <dgm:pt modelId="{C7E2EE44-E8BB-4A2B-8066-804E62A1F5AF}">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آیت 36</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C69F4FBD-2116-4401-93EE-3A218800D79A}" type="parTrans" cxnId="{9A951886-A65D-420A-83C2-C16291A63832}">
      <dgm:prSet/>
      <dgm:spPr/>
      <dgm:t>
        <a:bodyPr/>
        <a:lstStyle/>
        <a:p>
          <a:endParaRPr lang="en-US"/>
        </a:p>
      </dgm:t>
    </dgm:pt>
    <dgm:pt modelId="{08096AA8-521B-4874-9B01-A52451DDF513}" type="sibTrans" cxnId="{9A951886-A65D-420A-83C2-C16291A63832}">
      <dgm:prSet/>
      <dgm:spPr/>
      <dgm:t>
        <a:bodyPr/>
        <a:lstStyle/>
        <a:p>
          <a:endParaRPr lang="en-US"/>
        </a:p>
      </dgm:t>
    </dgm:pt>
    <dgm:pt modelId="{B1B4E8FA-077D-4CE6-9FEA-515CE3FB4BE5}">
      <dgm:prSet/>
      <dgm:spPr>
        <a:solidFill>
          <a:srgbClr val="E8D2AE"/>
        </a:solidFill>
      </dgm:spPr>
      <dgm:t>
        <a:bodyPr/>
        <a:lstStyle/>
        <a:p>
          <a:pPr rtl="1"/>
          <a:r>
            <a:rPr lang="ur-PK" dirty="0" smtClean="0">
              <a:latin typeface="Jameel Noori Nastaleeq" pitchFamily="2" charset="-78"/>
              <a:cs typeface="Jameel Noori Nastaleeq" pitchFamily="2" charset="-78"/>
            </a:rPr>
            <a:t>سرکش قوموں کے انجام سے عبر ت حاصل کرو</a:t>
          </a:r>
          <a:endParaRPr lang="ur-PK" dirty="0">
            <a:latin typeface="Jameel Noori Nastaleeq" pitchFamily="2" charset="-78"/>
            <a:cs typeface="Jameel Noori Nastaleeq" pitchFamily="2" charset="-78"/>
          </a:endParaRPr>
        </a:p>
      </dgm:t>
    </dgm:pt>
    <dgm:pt modelId="{6A40C414-D58F-4E2E-8562-F9F71C23923D}" type="parTrans" cxnId="{12E9AD34-A65A-4918-B09B-44707161B9A1}">
      <dgm:prSet/>
      <dgm:spPr/>
      <dgm:t>
        <a:bodyPr/>
        <a:lstStyle/>
        <a:p>
          <a:endParaRPr lang="en-US"/>
        </a:p>
      </dgm:t>
    </dgm:pt>
    <dgm:pt modelId="{7FBA2D0D-94B2-47BD-98AF-71C69F4F8BD1}" type="sibTrans" cxnId="{12E9AD34-A65A-4918-B09B-44707161B9A1}">
      <dgm:prSet/>
      <dgm:spPr/>
      <dgm:t>
        <a:bodyPr/>
        <a:lstStyle/>
        <a:p>
          <a:endParaRPr lang="en-US"/>
        </a:p>
      </dgm:t>
    </dgm:pt>
    <dgm:pt modelId="{DCF273E9-1D42-4319-AF95-36D4737F67C0}" type="pres">
      <dgm:prSet presAssocID="{5D9CE442-ECF8-4911-BEDC-87DE27DA2B82}" presName="Name0" presStyleCnt="0">
        <dgm:presLayoutVars>
          <dgm:dir val="rev"/>
          <dgm:animLvl val="lvl"/>
          <dgm:resizeHandles val="exact"/>
        </dgm:presLayoutVars>
      </dgm:prSet>
      <dgm:spPr/>
      <dgm:t>
        <a:bodyPr/>
        <a:lstStyle/>
        <a:p>
          <a:endParaRPr lang="en-US"/>
        </a:p>
      </dgm:t>
    </dgm:pt>
    <dgm:pt modelId="{09F8827D-9A8F-41EA-8EA2-8A5E211AF43D}" type="pres">
      <dgm:prSet presAssocID="{828DFB8B-ECDA-4E26-A6FE-05F762A8A593}" presName="linNode" presStyleCnt="0"/>
      <dgm:spPr/>
      <dgm:t>
        <a:bodyPr/>
        <a:lstStyle/>
        <a:p>
          <a:endParaRPr lang="en-US"/>
        </a:p>
      </dgm:t>
    </dgm:pt>
    <dgm:pt modelId="{94D988AC-9A41-4C9B-861B-6663F85DE037}" type="pres">
      <dgm:prSet presAssocID="{828DFB8B-ECDA-4E26-A6FE-05F762A8A593}" presName="parentText" presStyleLbl="node1" presStyleIdx="0" presStyleCnt="5">
        <dgm:presLayoutVars>
          <dgm:chMax val="1"/>
          <dgm:bulletEnabled val="1"/>
        </dgm:presLayoutVars>
      </dgm:prSet>
      <dgm:spPr/>
      <dgm:t>
        <a:bodyPr/>
        <a:lstStyle/>
        <a:p>
          <a:endParaRPr lang="en-US"/>
        </a:p>
      </dgm:t>
    </dgm:pt>
    <dgm:pt modelId="{861D7A54-ED93-4610-B348-52B7DEFC09DD}" type="pres">
      <dgm:prSet presAssocID="{828DFB8B-ECDA-4E26-A6FE-05F762A8A593}" presName="descendantText" presStyleLbl="alignAccFollowNode1" presStyleIdx="0" presStyleCnt="5">
        <dgm:presLayoutVars>
          <dgm:bulletEnabled val="1"/>
        </dgm:presLayoutVars>
      </dgm:prSet>
      <dgm:spPr/>
      <dgm:t>
        <a:bodyPr/>
        <a:lstStyle/>
        <a:p>
          <a:endParaRPr lang="en-US"/>
        </a:p>
      </dgm:t>
    </dgm:pt>
    <dgm:pt modelId="{8D3A6C8C-1A1C-4CD7-B844-CFFD35278FD6}" type="pres">
      <dgm:prSet presAssocID="{967939DC-1391-4917-883E-5FFB8E6C013C}" presName="sp" presStyleCnt="0"/>
      <dgm:spPr/>
      <dgm:t>
        <a:bodyPr/>
        <a:lstStyle/>
        <a:p>
          <a:endParaRPr lang="en-US"/>
        </a:p>
      </dgm:t>
    </dgm:pt>
    <dgm:pt modelId="{D6D2C7AF-CF35-43C5-B110-DD550D3F63A6}" type="pres">
      <dgm:prSet presAssocID="{CAD61C53-BD8B-40A9-AC64-A21ABFC9037A}" presName="linNode" presStyleCnt="0"/>
      <dgm:spPr/>
      <dgm:t>
        <a:bodyPr/>
        <a:lstStyle/>
        <a:p>
          <a:endParaRPr lang="en-US"/>
        </a:p>
      </dgm:t>
    </dgm:pt>
    <dgm:pt modelId="{7E54D9E5-8C9A-4AF3-B5EF-566298C2E16A}" type="pres">
      <dgm:prSet presAssocID="{CAD61C53-BD8B-40A9-AC64-A21ABFC9037A}" presName="parentText" presStyleLbl="node1" presStyleIdx="1" presStyleCnt="5">
        <dgm:presLayoutVars>
          <dgm:chMax val="1"/>
          <dgm:bulletEnabled val="1"/>
        </dgm:presLayoutVars>
      </dgm:prSet>
      <dgm:spPr/>
      <dgm:t>
        <a:bodyPr/>
        <a:lstStyle/>
        <a:p>
          <a:endParaRPr lang="en-US"/>
        </a:p>
      </dgm:t>
    </dgm:pt>
    <dgm:pt modelId="{8D1D77BC-FFC8-48C8-A77A-7046657E883E}" type="pres">
      <dgm:prSet presAssocID="{CAD61C53-BD8B-40A9-AC64-A21ABFC9037A}" presName="descendantText" presStyleLbl="alignAccFollowNode1" presStyleIdx="1" presStyleCnt="5">
        <dgm:presLayoutVars>
          <dgm:bulletEnabled val="1"/>
        </dgm:presLayoutVars>
      </dgm:prSet>
      <dgm:spPr/>
      <dgm:t>
        <a:bodyPr/>
        <a:lstStyle/>
        <a:p>
          <a:endParaRPr lang="en-US"/>
        </a:p>
      </dgm:t>
    </dgm:pt>
    <dgm:pt modelId="{9D4BF700-9119-4854-841A-7A992775D534}" type="pres">
      <dgm:prSet presAssocID="{F40DA7D6-0CFC-4F2D-82B2-5256BE34EB08}" presName="sp" presStyleCnt="0"/>
      <dgm:spPr/>
      <dgm:t>
        <a:bodyPr/>
        <a:lstStyle/>
        <a:p>
          <a:endParaRPr lang="en-US"/>
        </a:p>
      </dgm:t>
    </dgm:pt>
    <dgm:pt modelId="{1582E1DE-5B06-4D68-9BB5-01F0ADD2A040}" type="pres">
      <dgm:prSet presAssocID="{398E6D22-E243-41CF-98CD-487FEC708EE2}" presName="linNode" presStyleCnt="0"/>
      <dgm:spPr/>
      <dgm:t>
        <a:bodyPr/>
        <a:lstStyle/>
        <a:p>
          <a:endParaRPr lang="en-US"/>
        </a:p>
      </dgm:t>
    </dgm:pt>
    <dgm:pt modelId="{FD9F04C1-BB80-4679-AC3C-95A771FD9521}" type="pres">
      <dgm:prSet presAssocID="{398E6D22-E243-41CF-98CD-487FEC708EE2}" presName="parentText" presStyleLbl="node1" presStyleIdx="2" presStyleCnt="5">
        <dgm:presLayoutVars>
          <dgm:chMax val="1"/>
          <dgm:bulletEnabled val="1"/>
        </dgm:presLayoutVars>
      </dgm:prSet>
      <dgm:spPr/>
      <dgm:t>
        <a:bodyPr/>
        <a:lstStyle/>
        <a:p>
          <a:endParaRPr lang="en-US"/>
        </a:p>
      </dgm:t>
    </dgm:pt>
    <dgm:pt modelId="{25A135FE-FEC0-4BAB-8CCE-82FC4B0F8E40}" type="pres">
      <dgm:prSet presAssocID="{398E6D22-E243-41CF-98CD-487FEC708EE2}" presName="descendantText" presStyleLbl="alignAccFollowNode1" presStyleIdx="2" presStyleCnt="5">
        <dgm:presLayoutVars>
          <dgm:bulletEnabled val="1"/>
        </dgm:presLayoutVars>
      </dgm:prSet>
      <dgm:spPr/>
      <dgm:t>
        <a:bodyPr/>
        <a:lstStyle/>
        <a:p>
          <a:endParaRPr lang="en-US"/>
        </a:p>
      </dgm:t>
    </dgm:pt>
    <dgm:pt modelId="{26634910-305C-43B9-9BDA-B453DCD87A62}" type="pres">
      <dgm:prSet presAssocID="{E9EB8C7F-E181-4227-AE3C-DF5D58CC90E6}" presName="sp" presStyleCnt="0"/>
      <dgm:spPr/>
    </dgm:pt>
    <dgm:pt modelId="{42A0E950-6C66-4EA4-9024-18993B51F830}" type="pres">
      <dgm:prSet presAssocID="{71E7A13A-B883-49DE-BBED-2AD6C1C895BB}" presName="linNode" presStyleCnt="0"/>
      <dgm:spPr/>
    </dgm:pt>
    <dgm:pt modelId="{B3DEDF46-CA66-4735-811D-C4D59BD843CA}" type="pres">
      <dgm:prSet presAssocID="{71E7A13A-B883-49DE-BBED-2AD6C1C895BB}" presName="parentText" presStyleLbl="node1" presStyleIdx="3" presStyleCnt="5">
        <dgm:presLayoutVars>
          <dgm:chMax val="1"/>
          <dgm:bulletEnabled val="1"/>
        </dgm:presLayoutVars>
      </dgm:prSet>
      <dgm:spPr/>
      <dgm:t>
        <a:bodyPr/>
        <a:lstStyle/>
        <a:p>
          <a:endParaRPr lang="en-US"/>
        </a:p>
      </dgm:t>
    </dgm:pt>
    <dgm:pt modelId="{F97A59E5-2427-4C04-A0F4-2429BFCE66A8}" type="pres">
      <dgm:prSet presAssocID="{71E7A13A-B883-49DE-BBED-2AD6C1C895BB}" presName="descendantText" presStyleLbl="alignAccFollowNode1" presStyleIdx="3" presStyleCnt="5">
        <dgm:presLayoutVars>
          <dgm:bulletEnabled val="1"/>
        </dgm:presLayoutVars>
      </dgm:prSet>
      <dgm:spPr/>
      <dgm:t>
        <a:bodyPr/>
        <a:lstStyle/>
        <a:p>
          <a:endParaRPr lang="en-US"/>
        </a:p>
      </dgm:t>
    </dgm:pt>
    <dgm:pt modelId="{2FFA637D-3C8B-4017-8BEB-3CEA622E547A}" type="pres">
      <dgm:prSet presAssocID="{9607E31A-7BB4-4144-9994-634C11AAC8D1}" presName="sp" presStyleCnt="0"/>
      <dgm:spPr/>
    </dgm:pt>
    <dgm:pt modelId="{A4190854-93B2-4AA3-B1BB-5692E7837EB1}" type="pres">
      <dgm:prSet presAssocID="{C7E2EE44-E8BB-4A2B-8066-804E62A1F5AF}" presName="linNode" presStyleCnt="0"/>
      <dgm:spPr/>
    </dgm:pt>
    <dgm:pt modelId="{7E72AF25-DD29-476A-A1DF-DE32EFBB4203}" type="pres">
      <dgm:prSet presAssocID="{C7E2EE44-E8BB-4A2B-8066-804E62A1F5AF}" presName="parentText" presStyleLbl="node1" presStyleIdx="4" presStyleCnt="5">
        <dgm:presLayoutVars>
          <dgm:chMax val="1"/>
          <dgm:bulletEnabled val="1"/>
        </dgm:presLayoutVars>
      </dgm:prSet>
      <dgm:spPr/>
      <dgm:t>
        <a:bodyPr/>
        <a:lstStyle/>
        <a:p>
          <a:endParaRPr lang="en-US"/>
        </a:p>
      </dgm:t>
    </dgm:pt>
    <dgm:pt modelId="{D0BCAE4D-4D97-4CEB-9833-C9CF589309F8}" type="pres">
      <dgm:prSet presAssocID="{C7E2EE44-E8BB-4A2B-8066-804E62A1F5AF}" presName="descendantText" presStyleLbl="alignAccFollowNode1" presStyleIdx="4" presStyleCnt="5">
        <dgm:presLayoutVars>
          <dgm:bulletEnabled val="1"/>
        </dgm:presLayoutVars>
      </dgm:prSet>
      <dgm:spPr/>
      <dgm:t>
        <a:bodyPr/>
        <a:lstStyle/>
        <a:p>
          <a:endParaRPr lang="en-US"/>
        </a:p>
      </dgm:t>
    </dgm:pt>
  </dgm:ptLst>
  <dgm:cxnLst>
    <dgm:cxn modelId="{149B76F9-9238-4138-9D2F-CBFBD23B527D}" srcId="{5D9CE442-ECF8-4911-BEDC-87DE27DA2B82}" destId="{828DFB8B-ECDA-4E26-A6FE-05F762A8A593}" srcOrd="0" destOrd="0" parTransId="{3F0FAB7A-6BB4-41E3-A592-04575D1B8ADB}" sibTransId="{967939DC-1391-4917-883E-5FFB8E6C013C}"/>
    <dgm:cxn modelId="{08B0907B-2803-4BA1-9D8F-AA62725CD424}" type="presOf" srcId="{5D9CE442-ECF8-4911-BEDC-87DE27DA2B82}" destId="{DCF273E9-1D42-4319-AF95-36D4737F67C0}" srcOrd="0" destOrd="0" presId="urn:microsoft.com/office/officeart/2005/8/layout/vList5"/>
    <dgm:cxn modelId="{86B5FF5B-232E-49CF-869B-ADA073C78895}" type="presOf" srcId="{CAD61C53-BD8B-40A9-AC64-A21ABFC9037A}" destId="{7E54D9E5-8C9A-4AF3-B5EF-566298C2E16A}" srcOrd="0" destOrd="0" presId="urn:microsoft.com/office/officeart/2005/8/layout/vList5"/>
    <dgm:cxn modelId="{9A951886-A65D-420A-83C2-C16291A63832}" srcId="{5D9CE442-ECF8-4911-BEDC-87DE27DA2B82}" destId="{C7E2EE44-E8BB-4A2B-8066-804E62A1F5AF}" srcOrd="4" destOrd="0" parTransId="{C69F4FBD-2116-4401-93EE-3A218800D79A}" sibTransId="{08096AA8-521B-4874-9B01-A52451DDF513}"/>
    <dgm:cxn modelId="{FF5B8AF1-1FFF-4C57-BFC4-72F102236CF5}" type="presOf" srcId="{99D8666A-3006-4B79-B961-E77F2D7001E2}" destId="{8D1D77BC-FFC8-48C8-A77A-7046657E883E}" srcOrd="0" destOrd="0" presId="urn:microsoft.com/office/officeart/2005/8/layout/vList5"/>
    <dgm:cxn modelId="{F10A588D-6433-414D-BA70-1103945D7209}" srcId="{CAD61C53-BD8B-40A9-AC64-A21ABFC9037A}" destId="{99D8666A-3006-4B79-B961-E77F2D7001E2}" srcOrd="0" destOrd="0" parTransId="{999F91EB-5397-4363-ACFA-CA1388E96DEB}" sibTransId="{4FA0D611-8D73-4419-ADAF-C1A1E07C5A4D}"/>
    <dgm:cxn modelId="{AFD37DB0-8331-463F-B6B4-9D41987195A4}" type="presOf" srcId="{008A3FBA-4D58-407F-ADCE-44BAB50EA37F}" destId="{25A135FE-FEC0-4BAB-8CCE-82FC4B0F8E40}" srcOrd="0" destOrd="0" presId="urn:microsoft.com/office/officeart/2005/8/layout/vList5"/>
    <dgm:cxn modelId="{50144E59-E8D5-4EC4-B0D4-76DF58CDA48B}" srcId="{71E7A13A-B883-49DE-BBED-2AD6C1C895BB}" destId="{10334955-A6D2-412C-B7D7-28DB167D4421}" srcOrd="0" destOrd="0" parTransId="{751B3582-3F13-47DC-B453-27CB45D3149B}" sibTransId="{7A84F868-91A4-494B-916B-D39A18DF9E50}"/>
    <dgm:cxn modelId="{B7750A02-F3A9-40AD-ACDF-99AC7A2CD9FF}" type="presOf" srcId="{B1B4E8FA-077D-4CE6-9FEA-515CE3FB4BE5}" destId="{D0BCAE4D-4D97-4CEB-9833-C9CF589309F8}" srcOrd="0" destOrd="0" presId="urn:microsoft.com/office/officeart/2005/8/layout/vList5"/>
    <dgm:cxn modelId="{470A7E44-1C39-45D3-B910-BED431F054A3}" type="presOf" srcId="{398E6D22-E243-41CF-98CD-487FEC708EE2}" destId="{FD9F04C1-BB80-4679-AC3C-95A771FD9521}" srcOrd="0" destOrd="0" presId="urn:microsoft.com/office/officeart/2005/8/layout/vList5"/>
    <dgm:cxn modelId="{12E9AD34-A65A-4918-B09B-44707161B9A1}" srcId="{C7E2EE44-E8BB-4A2B-8066-804E62A1F5AF}" destId="{B1B4E8FA-077D-4CE6-9FEA-515CE3FB4BE5}" srcOrd="0" destOrd="0" parTransId="{6A40C414-D58F-4E2E-8562-F9F71C23923D}" sibTransId="{7FBA2D0D-94B2-47BD-98AF-71C69F4F8BD1}"/>
    <dgm:cxn modelId="{4F0C30BB-DA3C-4276-8AAF-F6F48FBDF5AC}" srcId="{398E6D22-E243-41CF-98CD-487FEC708EE2}" destId="{008A3FBA-4D58-407F-ADCE-44BAB50EA37F}" srcOrd="0" destOrd="0" parTransId="{F38B9062-78B3-4504-8094-21E54C768929}" sibTransId="{DBC8C768-EDCF-407B-9C19-1845D6C74907}"/>
    <dgm:cxn modelId="{F8F38F20-228D-44B5-8587-C14CB1F41FA5}" type="presOf" srcId="{C7E2EE44-E8BB-4A2B-8066-804E62A1F5AF}" destId="{7E72AF25-DD29-476A-A1DF-DE32EFBB4203}" srcOrd="0" destOrd="0" presId="urn:microsoft.com/office/officeart/2005/8/layout/vList5"/>
    <dgm:cxn modelId="{AE0B740E-9D14-4C99-AED4-8A42E15922EF}" type="presOf" srcId="{10334955-A6D2-412C-B7D7-28DB167D4421}" destId="{F97A59E5-2427-4C04-A0F4-2429BFCE66A8}" srcOrd="0" destOrd="0" presId="urn:microsoft.com/office/officeart/2005/8/layout/vList5"/>
    <dgm:cxn modelId="{6A6BD666-47EE-45ED-89F9-F88E4A7F1E35}" srcId="{5D9CE442-ECF8-4911-BEDC-87DE27DA2B82}" destId="{71E7A13A-B883-49DE-BBED-2AD6C1C895BB}" srcOrd="3" destOrd="0" parTransId="{F8A77AD2-36C6-4E3B-AAC0-01AF2CA18459}" sibTransId="{9607E31A-7BB4-4144-9994-634C11AAC8D1}"/>
    <dgm:cxn modelId="{9248D1D3-DF4E-4539-A15F-37632F2A0463}" srcId="{828DFB8B-ECDA-4E26-A6FE-05F762A8A593}" destId="{810B18FE-F356-4D3C-A558-BDA960B5DFD5}" srcOrd="0" destOrd="0" parTransId="{2FB92012-3E37-4D23-B992-C8AFA31B6BAD}" sibTransId="{5B103947-A1D7-48E7-95DE-28D31E6B35E1}"/>
    <dgm:cxn modelId="{71A97B4E-11F8-4B3E-B6B1-0C947F5DB36A}" srcId="{5D9CE442-ECF8-4911-BEDC-87DE27DA2B82}" destId="{CAD61C53-BD8B-40A9-AC64-A21ABFC9037A}" srcOrd="1" destOrd="0" parTransId="{53A9BF04-D863-4BFC-8A64-664B5C93C3A9}" sibTransId="{F40DA7D6-0CFC-4F2D-82B2-5256BE34EB08}"/>
    <dgm:cxn modelId="{EBC3EAB8-A5EC-4528-BFD7-530913611B94}" type="presOf" srcId="{810B18FE-F356-4D3C-A558-BDA960B5DFD5}" destId="{861D7A54-ED93-4610-B348-52B7DEFC09DD}" srcOrd="0" destOrd="0" presId="urn:microsoft.com/office/officeart/2005/8/layout/vList5"/>
    <dgm:cxn modelId="{74135066-0679-4153-938E-8E00FBA5C247}" type="presOf" srcId="{828DFB8B-ECDA-4E26-A6FE-05F762A8A593}" destId="{94D988AC-9A41-4C9B-861B-6663F85DE037}" srcOrd="0" destOrd="0" presId="urn:microsoft.com/office/officeart/2005/8/layout/vList5"/>
    <dgm:cxn modelId="{621464FE-95F3-4A60-B01B-E761AA227F82}" type="presOf" srcId="{71E7A13A-B883-49DE-BBED-2AD6C1C895BB}" destId="{B3DEDF46-CA66-4735-811D-C4D59BD843CA}" srcOrd="0" destOrd="0" presId="urn:microsoft.com/office/officeart/2005/8/layout/vList5"/>
    <dgm:cxn modelId="{1BE30D6A-076E-4B9A-B61D-C13AEF82A550}" srcId="{5D9CE442-ECF8-4911-BEDC-87DE27DA2B82}" destId="{398E6D22-E243-41CF-98CD-487FEC708EE2}" srcOrd="2" destOrd="0" parTransId="{60203913-95B8-44A4-A97E-3787B9EF5344}" sibTransId="{E9EB8C7F-E181-4227-AE3C-DF5D58CC90E6}"/>
    <dgm:cxn modelId="{04DF5953-BB09-487C-8CB8-DAE5D3935A58}" type="presParOf" srcId="{DCF273E9-1D42-4319-AF95-36D4737F67C0}" destId="{09F8827D-9A8F-41EA-8EA2-8A5E211AF43D}" srcOrd="0" destOrd="0" presId="urn:microsoft.com/office/officeart/2005/8/layout/vList5"/>
    <dgm:cxn modelId="{89299BB4-9DCF-442C-87BE-E30E5FAC7D1D}" type="presParOf" srcId="{09F8827D-9A8F-41EA-8EA2-8A5E211AF43D}" destId="{94D988AC-9A41-4C9B-861B-6663F85DE037}" srcOrd="0" destOrd="0" presId="urn:microsoft.com/office/officeart/2005/8/layout/vList5"/>
    <dgm:cxn modelId="{F363EC82-6E16-4EF3-8C35-C66F779F0611}" type="presParOf" srcId="{09F8827D-9A8F-41EA-8EA2-8A5E211AF43D}" destId="{861D7A54-ED93-4610-B348-52B7DEFC09DD}" srcOrd="1" destOrd="0" presId="urn:microsoft.com/office/officeart/2005/8/layout/vList5"/>
    <dgm:cxn modelId="{2AFDC8F7-7E09-4286-8D21-239D03ED807B}" type="presParOf" srcId="{DCF273E9-1D42-4319-AF95-36D4737F67C0}" destId="{8D3A6C8C-1A1C-4CD7-B844-CFFD35278FD6}" srcOrd="1" destOrd="0" presId="urn:microsoft.com/office/officeart/2005/8/layout/vList5"/>
    <dgm:cxn modelId="{A18FE475-43EB-486B-936B-C06D418735A0}" type="presParOf" srcId="{DCF273E9-1D42-4319-AF95-36D4737F67C0}" destId="{D6D2C7AF-CF35-43C5-B110-DD550D3F63A6}" srcOrd="2" destOrd="0" presId="urn:microsoft.com/office/officeart/2005/8/layout/vList5"/>
    <dgm:cxn modelId="{3BE7D238-F849-4AC7-BA1D-E5A592682CBD}" type="presParOf" srcId="{D6D2C7AF-CF35-43C5-B110-DD550D3F63A6}" destId="{7E54D9E5-8C9A-4AF3-B5EF-566298C2E16A}" srcOrd="0" destOrd="0" presId="urn:microsoft.com/office/officeart/2005/8/layout/vList5"/>
    <dgm:cxn modelId="{F500EB39-B3F4-4C36-8082-B6630482A4B4}" type="presParOf" srcId="{D6D2C7AF-CF35-43C5-B110-DD550D3F63A6}" destId="{8D1D77BC-FFC8-48C8-A77A-7046657E883E}" srcOrd="1" destOrd="0" presId="urn:microsoft.com/office/officeart/2005/8/layout/vList5"/>
    <dgm:cxn modelId="{A8C2C0A1-6A23-4843-951F-65F9AF748A83}" type="presParOf" srcId="{DCF273E9-1D42-4319-AF95-36D4737F67C0}" destId="{9D4BF700-9119-4854-841A-7A992775D534}" srcOrd="3" destOrd="0" presId="urn:microsoft.com/office/officeart/2005/8/layout/vList5"/>
    <dgm:cxn modelId="{439A5DD4-BC6C-45A7-854B-061706FA9F2A}" type="presParOf" srcId="{DCF273E9-1D42-4319-AF95-36D4737F67C0}" destId="{1582E1DE-5B06-4D68-9BB5-01F0ADD2A040}" srcOrd="4" destOrd="0" presId="urn:microsoft.com/office/officeart/2005/8/layout/vList5"/>
    <dgm:cxn modelId="{96AB4E77-BB29-4D3C-BF1E-590DBA2AF560}" type="presParOf" srcId="{1582E1DE-5B06-4D68-9BB5-01F0ADD2A040}" destId="{FD9F04C1-BB80-4679-AC3C-95A771FD9521}" srcOrd="0" destOrd="0" presId="urn:microsoft.com/office/officeart/2005/8/layout/vList5"/>
    <dgm:cxn modelId="{87BEEECF-1050-4D53-84AF-CCA334D6AEA7}" type="presParOf" srcId="{1582E1DE-5B06-4D68-9BB5-01F0ADD2A040}" destId="{25A135FE-FEC0-4BAB-8CCE-82FC4B0F8E40}" srcOrd="1" destOrd="0" presId="urn:microsoft.com/office/officeart/2005/8/layout/vList5"/>
    <dgm:cxn modelId="{858862D2-44D1-46D9-A6B0-B8D25FE76A3F}" type="presParOf" srcId="{DCF273E9-1D42-4319-AF95-36D4737F67C0}" destId="{26634910-305C-43B9-9BDA-B453DCD87A62}" srcOrd="5" destOrd="0" presId="urn:microsoft.com/office/officeart/2005/8/layout/vList5"/>
    <dgm:cxn modelId="{9D0EBF6B-CE34-4622-B810-10A1ACB4509F}" type="presParOf" srcId="{DCF273E9-1D42-4319-AF95-36D4737F67C0}" destId="{42A0E950-6C66-4EA4-9024-18993B51F830}" srcOrd="6" destOrd="0" presId="urn:microsoft.com/office/officeart/2005/8/layout/vList5"/>
    <dgm:cxn modelId="{30DFAE92-8AE4-4110-B694-88E6C2B7B42B}" type="presParOf" srcId="{42A0E950-6C66-4EA4-9024-18993B51F830}" destId="{B3DEDF46-CA66-4735-811D-C4D59BD843CA}" srcOrd="0" destOrd="0" presId="urn:microsoft.com/office/officeart/2005/8/layout/vList5"/>
    <dgm:cxn modelId="{B99729EC-D8A1-451D-A729-64BE2DF83D34}" type="presParOf" srcId="{42A0E950-6C66-4EA4-9024-18993B51F830}" destId="{F97A59E5-2427-4C04-A0F4-2429BFCE66A8}" srcOrd="1" destOrd="0" presId="urn:microsoft.com/office/officeart/2005/8/layout/vList5"/>
    <dgm:cxn modelId="{2C460BFA-3F27-41FE-8DFE-F1FBB431961A}" type="presParOf" srcId="{DCF273E9-1D42-4319-AF95-36D4737F67C0}" destId="{2FFA637D-3C8B-4017-8BEB-3CEA622E547A}" srcOrd="7" destOrd="0" presId="urn:microsoft.com/office/officeart/2005/8/layout/vList5"/>
    <dgm:cxn modelId="{95011477-DBCA-4580-AA4E-95394D44CF0E}" type="presParOf" srcId="{DCF273E9-1D42-4319-AF95-36D4737F67C0}" destId="{A4190854-93B2-4AA3-B1BB-5692E7837EB1}" srcOrd="8" destOrd="0" presId="urn:microsoft.com/office/officeart/2005/8/layout/vList5"/>
    <dgm:cxn modelId="{A7F41131-D6F2-49D6-A069-DDFB1C249198}" type="presParOf" srcId="{A4190854-93B2-4AA3-B1BB-5692E7837EB1}" destId="{7E72AF25-DD29-476A-A1DF-DE32EFBB4203}" srcOrd="0" destOrd="0" presId="urn:microsoft.com/office/officeart/2005/8/layout/vList5"/>
    <dgm:cxn modelId="{0FE12762-3423-4C42-AB35-63DEE9B1152A}" type="presParOf" srcId="{A4190854-93B2-4AA3-B1BB-5692E7837EB1}" destId="{D0BCAE4D-4D97-4CEB-9833-C9CF589309F8}"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5D9CE442-ECF8-4911-BEDC-87DE27DA2B82}" type="doc">
      <dgm:prSet loTypeId="urn:microsoft.com/office/officeart/2005/8/layout/vList5" loCatId="list" qsTypeId="urn:microsoft.com/office/officeart/2005/8/quickstyle/simple5" qsCatId="simple" csTypeId="urn:microsoft.com/office/officeart/2005/8/colors/colorful5" csCatId="colorful" phldr="1"/>
      <dgm:spPr/>
      <dgm:t>
        <a:bodyPr/>
        <a:lstStyle/>
        <a:p>
          <a:endParaRPr lang="en-US"/>
        </a:p>
      </dgm:t>
    </dgm:pt>
    <dgm:pt modelId="{828DFB8B-ECDA-4E26-A6FE-05F762A8A593}">
      <dgm:prSet phldrT="[Tex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آیت 37</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F0FAB7A-6BB4-41E3-A592-04575D1B8ADB}" type="parTrans" cxnId="{149B76F9-9238-4138-9D2F-CBFBD23B527D}">
      <dgm:prSet/>
      <dgm:spPr/>
      <dgm:t>
        <a:bodyPr/>
        <a:lstStyle/>
        <a:p>
          <a:endParaRPr lang="en-US">
            <a:latin typeface="Jameel Noori Nastaleeq" pitchFamily="2" charset="-78"/>
            <a:cs typeface="Jameel Noori Nastaleeq" pitchFamily="2" charset="-78"/>
          </a:endParaRPr>
        </a:p>
      </dgm:t>
    </dgm:pt>
    <dgm:pt modelId="{967939DC-1391-4917-883E-5FFB8E6C013C}" type="sibTrans" cxnId="{149B76F9-9238-4138-9D2F-CBFBD23B527D}">
      <dgm:prSet/>
      <dgm:spPr/>
      <dgm:t>
        <a:bodyPr/>
        <a:lstStyle/>
        <a:p>
          <a:endParaRPr lang="en-US">
            <a:latin typeface="Jameel Noori Nastaleeq" pitchFamily="2" charset="-78"/>
            <a:cs typeface="Jameel Noori Nastaleeq" pitchFamily="2" charset="-78"/>
          </a:endParaRPr>
        </a:p>
      </dgm:t>
    </dgm:pt>
    <dgm:pt modelId="{CAD61C53-BD8B-40A9-AC64-A21ABFC9037A}">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آیات38-40</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3A9BF04-D863-4BFC-8A64-664B5C93C3A9}" type="parTrans" cxnId="{71A97B4E-11F8-4B3E-B6B1-0C947F5DB36A}">
      <dgm:prSet/>
      <dgm:spPr/>
      <dgm:t>
        <a:bodyPr/>
        <a:lstStyle/>
        <a:p>
          <a:endParaRPr lang="en-US">
            <a:latin typeface="Jameel Noori Nastaleeq" pitchFamily="2" charset="-78"/>
            <a:cs typeface="Jameel Noori Nastaleeq" pitchFamily="2" charset="-78"/>
          </a:endParaRPr>
        </a:p>
      </dgm:t>
    </dgm:pt>
    <dgm:pt modelId="{F40DA7D6-0CFC-4F2D-82B2-5256BE34EB08}" type="sibTrans" cxnId="{71A97B4E-11F8-4B3E-B6B1-0C947F5DB36A}">
      <dgm:prSet/>
      <dgm:spPr/>
      <dgm:t>
        <a:bodyPr/>
        <a:lstStyle/>
        <a:p>
          <a:endParaRPr lang="en-US">
            <a:latin typeface="Jameel Noori Nastaleeq" pitchFamily="2" charset="-78"/>
            <a:cs typeface="Jameel Noori Nastaleeq" pitchFamily="2" charset="-78"/>
          </a:endParaRPr>
        </a:p>
      </dgm:t>
    </dgm:pt>
    <dgm:pt modelId="{398E6D22-E243-41CF-98CD-487FEC708EE2}">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 41-44</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0203913-95B8-44A4-A97E-3787B9EF5344}" type="parTrans" cxnId="{1BE30D6A-076E-4B9A-B61D-C13AEF82A550}">
      <dgm:prSet/>
      <dgm:spPr/>
      <dgm:t>
        <a:bodyPr/>
        <a:lstStyle/>
        <a:p>
          <a:endParaRPr lang="en-US">
            <a:latin typeface="Jameel Noori Nastaleeq" pitchFamily="2" charset="-78"/>
            <a:cs typeface="Jameel Noori Nastaleeq" pitchFamily="2" charset="-78"/>
          </a:endParaRPr>
        </a:p>
      </dgm:t>
    </dgm:pt>
    <dgm:pt modelId="{E9EB8C7F-E181-4227-AE3C-DF5D58CC90E6}" type="sibTrans" cxnId="{1BE30D6A-076E-4B9A-B61D-C13AEF82A550}">
      <dgm:prSet/>
      <dgm:spPr/>
      <dgm:t>
        <a:bodyPr/>
        <a:lstStyle/>
        <a:p>
          <a:endParaRPr lang="en-US">
            <a:latin typeface="Jameel Noori Nastaleeq" pitchFamily="2" charset="-78"/>
            <a:cs typeface="Jameel Noori Nastaleeq" pitchFamily="2" charset="-78"/>
          </a:endParaRPr>
        </a:p>
      </dgm:t>
    </dgm:pt>
    <dgm:pt modelId="{810B18FE-F356-4D3C-A558-BDA960B5DFD5}">
      <dgm:prSet phldrT="[Text]"/>
      <dgm:spPr>
        <a:solidFill>
          <a:srgbClr val="E8D2AE"/>
        </a:solidFill>
      </dgm:spPr>
      <dgm:t>
        <a:bodyPr/>
        <a:lstStyle/>
        <a:p>
          <a:pPr rtl="1"/>
          <a:r>
            <a:rPr lang="ur-PK" dirty="0" smtClean="0">
              <a:latin typeface="Jameel Noori Nastaleeq" pitchFamily="2" charset="-78"/>
              <a:cs typeface="Jameel Noori Nastaleeq" pitchFamily="2" charset="-78"/>
            </a:rPr>
            <a:t>حق کی معرفت حاصل کرنے کی دوصورتیں</a:t>
          </a:r>
          <a:endParaRPr lang="en-US" dirty="0">
            <a:latin typeface="Jameel Noori Nastaleeq" pitchFamily="2" charset="-78"/>
            <a:cs typeface="Jameel Noori Nastaleeq" pitchFamily="2" charset="-78"/>
          </a:endParaRPr>
        </a:p>
      </dgm:t>
    </dgm:pt>
    <dgm:pt modelId="{2FB92012-3E37-4D23-B992-C8AFA31B6BAD}" type="parTrans" cxnId="{9248D1D3-DF4E-4539-A15F-37632F2A0463}">
      <dgm:prSet/>
      <dgm:spPr/>
      <dgm:t>
        <a:bodyPr/>
        <a:lstStyle/>
        <a:p>
          <a:endParaRPr lang="en-US">
            <a:latin typeface="Jameel Noori Nastaleeq" pitchFamily="2" charset="-78"/>
            <a:cs typeface="Jameel Noori Nastaleeq" pitchFamily="2" charset="-78"/>
          </a:endParaRPr>
        </a:p>
      </dgm:t>
    </dgm:pt>
    <dgm:pt modelId="{5B103947-A1D7-48E7-95DE-28D31E6B35E1}" type="sibTrans" cxnId="{9248D1D3-DF4E-4539-A15F-37632F2A0463}">
      <dgm:prSet/>
      <dgm:spPr/>
      <dgm:t>
        <a:bodyPr/>
        <a:lstStyle/>
        <a:p>
          <a:endParaRPr lang="en-US">
            <a:latin typeface="Jameel Noori Nastaleeq" pitchFamily="2" charset="-78"/>
            <a:cs typeface="Jameel Noori Nastaleeq" pitchFamily="2" charset="-78"/>
          </a:endParaRPr>
        </a:p>
      </dgm:t>
    </dgm:pt>
    <dgm:pt modelId="{99D8666A-3006-4B79-B961-E77F2D7001E2}">
      <dgm:prSet/>
      <dgm:spPr>
        <a:solidFill>
          <a:srgbClr val="E8D2AE"/>
        </a:solidFill>
      </dgm:spPr>
      <dgm:t>
        <a:bodyPr/>
        <a:lstStyle/>
        <a:p>
          <a:pPr rtl="1"/>
          <a:r>
            <a:rPr lang="ur-PK" dirty="0" smtClean="0">
              <a:latin typeface="Jameel Noori Nastaleeq" pitchFamily="2" charset="-78"/>
              <a:cs typeface="Jameel Noori Nastaleeq" pitchFamily="2" charset="-78"/>
            </a:rPr>
            <a:t>اللہ تعالیٰ ہر کمزوری سے پاک ہے </a:t>
          </a:r>
          <a:endParaRPr lang="ur-PK" dirty="0">
            <a:latin typeface="Jameel Noori Nastaleeq" pitchFamily="2" charset="-78"/>
            <a:cs typeface="Jameel Noori Nastaleeq" pitchFamily="2" charset="-78"/>
          </a:endParaRPr>
        </a:p>
      </dgm:t>
    </dgm:pt>
    <dgm:pt modelId="{999F91EB-5397-4363-ACFA-CA1388E96DEB}" type="parTrans" cxnId="{F10A588D-6433-414D-BA70-1103945D7209}">
      <dgm:prSet/>
      <dgm:spPr/>
      <dgm:t>
        <a:bodyPr/>
        <a:lstStyle/>
        <a:p>
          <a:endParaRPr lang="en-US">
            <a:latin typeface="Jameel Noori Nastaleeq" pitchFamily="2" charset="-78"/>
            <a:cs typeface="Jameel Noori Nastaleeq" pitchFamily="2" charset="-78"/>
          </a:endParaRPr>
        </a:p>
      </dgm:t>
    </dgm:pt>
    <dgm:pt modelId="{4FA0D611-8D73-4419-ADAF-C1A1E07C5A4D}" type="sibTrans" cxnId="{F10A588D-6433-414D-BA70-1103945D7209}">
      <dgm:prSet/>
      <dgm:spPr/>
      <dgm:t>
        <a:bodyPr/>
        <a:lstStyle/>
        <a:p>
          <a:endParaRPr lang="en-US">
            <a:latin typeface="Jameel Noori Nastaleeq" pitchFamily="2" charset="-78"/>
            <a:cs typeface="Jameel Noori Nastaleeq" pitchFamily="2" charset="-78"/>
          </a:endParaRPr>
        </a:p>
      </dgm:t>
    </dgm:pt>
    <dgm:pt modelId="{008A3FBA-4D58-407F-ADCE-44BAB50EA37F}">
      <dgm:prSet/>
      <dgm:spPr>
        <a:solidFill>
          <a:srgbClr val="E8D2AE"/>
        </a:solidFill>
      </dgm:spPr>
      <dgm:t>
        <a:bodyPr/>
        <a:lstStyle/>
        <a:p>
          <a:pPr rtl="1"/>
          <a:r>
            <a:rPr lang="ur-PK" dirty="0" smtClean="0">
              <a:latin typeface="Jameel Noori Nastaleeq" pitchFamily="2" charset="-78"/>
              <a:cs typeface="Jameel Noori Nastaleeq" pitchFamily="2" charset="-78"/>
            </a:rPr>
            <a:t>تمام انسانوں کو میدانِ حشر میں جمع کرنا اللہ کے لیے آسان ہے</a:t>
          </a:r>
          <a:endParaRPr lang="ur-PK" dirty="0">
            <a:latin typeface="Jameel Noori Nastaleeq" pitchFamily="2" charset="-78"/>
            <a:cs typeface="Jameel Noori Nastaleeq" pitchFamily="2" charset="-78"/>
          </a:endParaRPr>
        </a:p>
      </dgm:t>
    </dgm:pt>
    <dgm:pt modelId="{F38B9062-78B3-4504-8094-21E54C768929}" type="parTrans" cxnId="{4F0C30BB-DA3C-4276-8AAF-F6F48FBDF5AC}">
      <dgm:prSet/>
      <dgm:spPr/>
      <dgm:t>
        <a:bodyPr/>
        <a:lstStyle/>
        <a:p>
          <a:endParaRPr lang="en-US">
            <a:latin typeface="Jameel Noori Nastaleeq" pitchFamily="2" charset="-78"/>
            <a:cs typeface="Jameel Noori Nastaleeq" pitchFamily="2" charset="-78"/>
          </a:endParaRPr>
        </a:p>
      </dgm:t>
    </dgm:pt>
    <dgm:pt modelId="{DBC8C768-EDCF-407B-9C19-1845D6C74907}" type="sibTrans" cxnId="{4F0C30BB-DA3C-4276-8AAF-F6F48FBDF5AC}">
      <dgm:prSet/>
      <dgm:spPr/>
      <dgm:t>
        <a:bodyPr/>
        <a:lstStyle/>
        <a:p>
          <a:endParaRPr lang="en-US">
            <a:latin typeface="Jameel Noori Nastaleeq" pitchFamily="2" charset="-78"/>
            <a:cs typeface="Jameel Noori Nastaleeq" pitchFamily="2" charset="-78"/>
          </a:endParaRPr>
        </a:p>
      </dgm:t>
    </dgm:pt>
    <dgm:pt modelId="{71E7A13A-B883-49DE-BBED-2AD6C1C895BB}">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آیت 45</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F8A77AD2-36C6-4E3B-AAC0-01AF2CA18459}" type="parTrans" cxnId="{6A6BD666-47EE-45ED-89F9-F88E4A7F1E35}">
      <dgm:prSet/>
      <dgm:spPr/>
      <dgm:t>
        <a:bodyPr/>
        <a:lstStyle/>
        <a:p>
          <a:endParaRPr lang="en-US"/>
        </a:p>
      </dgm:t>
    </dgm:pt>
    <dgm:pt modelId="{9607E31A-7BB4-4144-9994-634C11AAC8D1}" type="sibTrans" cxnId="{6A6BD666-47EE-45ED-89F9-F88E4A7F1E35}">
      <dgm:prSet/>
      <dgm:spPr/>
      <dgm:t>
        <a:bodyPr/>
        <a:lstStyle/>
        <a:p>
          <a:endParaRPr lang="en-US"/>
        </a:p>
      </dgm:t>
    </dgm:pt>
    <dgm:pt modelId="{10334955-A6D2-412C-B7D7-28DB167D4421}">
      <dgm:prSet/>
      <dgm:spPr>
        <a:solidFill>
          <a:srgbClr val="E8D2AE"/>
        </a:solidFill>
      </dgm:spPr>
      <dgm:t>
        <a:bodyPr/>
        <a:lstStyle/>
        <a:p>
          <a:pPr rtl="1"/>
          <a:r>
            <a:rPr lang="ur-PK" smtClean="0">
              <a:latin typeface="Jameel Noori Nastaleeq" pitchFamily="2" charset="-78"/>
              <a:cs typeface="Jameel Noori Nastaleeq" pitchFamily="2" charset="-78"/>
            </a:rPr>
            <a:t>اے نبیﷺ قرآن کے ساتھ یاددہانی کراتے رہیے</a:t>
          </a:r>
          <a:endParaRPr lang="ur-PK" dirty="0">
            <a:latin typeface="Jameel Noori Nastaleeq" pitchFamily="2" charset="-78"/>
            <a:cs typeface="Jameel Noori Nastaleeq" pitchFamily="2" charset="-78"/>
          </a:endParaRPr>
        </a:p>
      </dgm:t>
    </dgm:pt>
    <dgm:pt modelId="{751B3582-3F13-47DC-B453-27CB45D3149B}" type="parTrans" cxnId="{50144E59-E8D5-4EC4-B0D4-76DF58CDA48B}">
      <dgm:prSet/>
      <dgm:spPr/>
      <dgm:t>
        <a:bodyPr/>
        <a:lstStyle/>
        <a:p>
          <a:endParaRPr lang="en-US"/>
        </a:p>
      </dgm:t>
    </dgm:pt>
    <dgm:pt modelId="{7A84F868-91A4-494B-916B-D39A18DF9E50}" type="sibTrans" cxnId="{50144E59-E8D5-4EC4-B0D4-76DF58CDA48B}">
      <dgm:prSet/>
      <dgm:spPr/>
      <dgm:t>
        <a:bodyPr/>
        <a:lstStyle/>
        <a:p>
          <a:endParaRPr lang="en-US"/>
        </a:p>
      </dgm:t>
    </dgm:pt>
    <dgm:pt modelId="{DCF273E9-1D42-4319-AF95-36D4737F67C0}" type="pres">
      <dgm:prSet presAssocID="{5D9CE442-ECF8-4911-BEDC-87DE27DA2B82}" presName="Name0" presStyleCnt="0">
        <dgm:presLayoutVars>
          <dgm:dir val="rev"/>
          <dgm:animLvl val="lvl"/>
          <dgm:resizeHandles val="exact"/>
        </dgm:presLayoutVars>
      </dgm:prSet>
      <dgm:spPr/>
      <dgm:t>
        <a:bodyPr/>
        <a:lstStyle/>
        <a:p>
          <a:endParaRPr lang="en-US"/>
        </a:p>
      </dgm:t>
    </dgm:pt>
    <dgm:pt modelId="{09F8827D-9A8F-41EA-8EA2-8A5E211AF43D}" type="pres">
      <dgm:prSet presAssocID="{828DFB8B-ECDA-4E26-A6FE-05F762A8A593}" presName="linNode" presStyleCnt="0"/>
      <dgm:spPr/>
      <dgm:t>
        <a:bodyPr/>
        <a:lstStyle/>
        <a:p>
          <a:endParaRPr lang="en-US"/>
        </a:p>
      </dgm:t>
    </dgm:pt>
    <dgm:pt modelId="{94D988AC-9A41-4C9B-861B-6663F85DE037}" type="pres">
      <dgm:prSet presAssocID="{828DFB8B-ECDA-4E26-A6FE-05F762A8A593}" presName="parentText" presStyleLbl="node1" presStyleIdx="0" presStyleCnt="4">
        <dgm:presLayoutVars>
          <dgm:chMax val="1"/>
          <dgm:bulletEnabled val="1"/>
        </dgm:presLayoutVars>
      </dgm:prSet>
      <dgm:spPr/>
      <dgm:t>
        <a:bodyPr/>
        <a:lstStyle/>
        <a:p>
          <a:endParaRPr lang="en-US"/>
        </a:p>
      </dgm:t>
    </dgm:pt>
    <dgm:pt modelId="{861D7A54-ED93-4610-B348-52B7DEFC09DD}" type="pres">
      <dgm:prSet presAssocID="{828DFB8B-ECDA-4E26-A6FE-05F762A8A593}" presName="descendantText" presStyleLbl="alignAccFollowNode1" presStyleIdx="0" presStyleCnt="4">
        <dgm:presLayoutVars>
          <dgm:bulletEnabled val="1"/>
        </dgm:presLayoutVars>
      </dgm:prSet>
      <dgm:spPr/>
      <dgm:t>
        <a:bodyPr/>
        <a:lstStyle/>
        <a:p>
          <a:endParaRPr lang="en-US"/>
        </a:p>
      </dgm:t>
    </dgm:pt>
    <dgm:pt modelId="{8D3A6C8C-1A1C-4CD7-B844-CFFD35278FD6}" type="pres">
      <dgm:prSet presAssocID="{967939DC-1391-4917-883E-5FFB8E6C013C}" presName="sp" presStyleCnt="0"/>
      <dgm:spPr/>
      <dgm:t>
        <a:bodyPr/>
        <a:lstStyle/>
        <a:p>
          <a:endParaRPr lang="en-US"/>
        </a:p>
      </dgm:t>
    </dgm:pt>
    <dgm:pt modelId="{D6D2C7AF-CF35-43C5-B110-DD550D3F63A6}" type="pres">
      <dgm:prSet presAssocID="{CAD61C53-BD8B-40A9-AC64-A21ABFC9037A}" presName="linNode" presStyleCnt="0"/>
      <dgm:spPr/>
      <dgm:t>
        <a:bodyPr/>
        <a:lstStyle/>
        <a:p>
          <a:endParaRPr lang="en-US"/>
        </a:p>
      </dgm:t>
    </dgm:pt>
    <dgm:pt modelId="{7E54D9E5-8C9A-4AF3-B5EF-566298C2E16A}" type="pres">
      <dgm:prSet presAssocID="{CAD61C53-BD8B-40A9-AC64-A21ABFC9037A}" presName="parentText" presStyleLbl="node1" presStyleIdx="1" presStyleCnt="4">
        <dgm:presLayoutVars>
          <dgm:chMax val="1"/>
          <dgm:bulletEnabled val="1"/>
        </dgm:presLayoutVars>
      </dgm:prSet>
      <dgm:spPr/>
      <dgm:t>
        <a:bodyPr/>
        <a:lstStyle/>
        <a:p>
          <a:endParaRPr lang="en-US"/>
        </a:p>
      </dgm:t>
    </dgm:pt>
    <dgm:pt modelId="{8D1D77BC-FFC8-48C8-A77A-7046657E883E}" type="pres">
      <dgm:prSet presAssocID="{CAD61C53-BD8B-40A9-AC64-A21ABFC9037A}" presName="descendantText" presStyleLbl="alignAccFollowNode1" presStyleIdx="1" presStyleCnt="4">
        <dgm:presLayoutVars>
          <dgm:bulletEnabled val="1"/>
        </dgm:presLayoutVars>
      </dgm:prSet>
      <dgm:spPr/>
      <dgm:t>
        <a:bodyPr/>
        <a:lstStyle/>
        <a:p>
          <a:endParaRPr lang="en-US"/>
        </a:p>
      </dgm:t>
    </dgm:pt>
    <dgm:pt modelId="{9D4BF700-9119-4854-841A-7A992775D534}" type="pres">
      <dgm:prSet presAssocID="{F40DA7D6-0CFC-4F2D-82B2-5256BE34EB08}" presName="sp" presStyleCnt="0"/>
      <dgm:spPr/>
      <dgm:t>
        <a:bodyPr/>
        <a:lstStyle/>
        <a:p>
          <a:endParaRPr lang="en-US"/>
        </a:p>
      </dgm:t>
    </dgm:pt>
    <dgm:pt modelId="{1582E1DE-5B06-4D68-9BB5-01F0ADD2A040}" type="pres">
      <dgm:prSet presAssocID="{398E6D22-E243-41CF-98CD-487FEC708EE2}" presName="linNode" presStyleCnt="0"/>
      <dgm:spPr/>
      <dgm:t>
        <a:bodyPr/>
        <a:lstStyle/>
        <a:p>
          <a:endParaRPr lang="en-US"/>
        </a:p>
      </dgm:t>
    </dgm:pt>
    <dgm:pt modelId="{FD9F04C1-BB80-4679-AC3C-95A771FD9521}" type="pres">
      <dgm:prSet presAssocID="{398E6D22-E243-41CF-98CD-487FEC708EE2}" presName="parentText" presStyleLbl="node1" presStyleIdx="2" presStyleCnt="4">
        <dgm:presLayoutVars>
          <dgm:chMax val="1"/>
          <dgm:bulletEnabled val="1"/>
        </dgm:presLayoutVars>
      </dgm:prSet>
      <dgm:spPr/>
      <dgm:t>
        <a:bodyPr/>
        <a:lstStyle/>
        <a:p>
          <a:endParaRPr lang="en-US"/>
        </a:p>
      </dgm:t>
    </dgm:pt>
    <dgm:pt modelId="{25A135FE-FEC0-4BAB-8CCE-82FC4B0F8E40}" type="pres">
      <dgm:prSet presAssocID="{398E6D22-E243-41CF-98CD-487FEC708EE2}" presName="descendantText" presStyleLbl="alignAccFollowNode1" presStyleIdx="2" presStyleCnt="4">
        <dgm:presLayoutVars>
          <dgm:bulletEnabled val="1"/>
        </dgm:presLayoutVars>
      </dgm:prSet>
      <dgm:spPr/>
      <dgm:t>
        <a:bodyPr/>
        <a:lstStyle/>
        <a:p>
          <a:endParaRPr lang="en-US"/>
        </a:p>
      </dgm:t>
    </dgm:pt>
    <dgm:pt modelId="{26634910-305C-43B9-9BDA-B453DCD87A62}" type="pres">
      <dgm:prSet presAssocID="{E9EB8C7F-E181-4227-AE3C-DF5D58CC90E6}" presName="sp" presStyleCnt="0"/>
      <dgm:spPr/>
    </dgm:pt>
    <dgm:pt modelId="{42A0E950-6C66-4EA4-9024-18993B51F830}" type="pres">
      <dgm:prSet presAssocID="{71E7A13A-B883-49DE-BBED-2AD6C1C895BB}" presName="linNode" presStyleCnt="0"/>
      <dgm:spPr/>
    </dgm:pt>
    <dgm:pt modelId="{B3DEDF46-CA66-4735-811D-C4D59BD843CA}" type="pres">
      <dgm:prSet presAssocID="{71E7A13A-B883-49DE-BBED-2AD6C1C895BB}" presName="parentText" presStyleLbl="node1" presStyleIdx="3" presStyleCnt="4">
        <dgm:presLayoutVars>
          <dgm:chMax val="1"/>
          <dgm:bulletEnabled val="1"/>
        </dgm:presLayoutVars>
      </dgm:prSet>
      <dgm:spPr/>
      <dgm:t>
        <a:bodyPr/>
        <a:lstStyle/>
        <a:p>
          <a:endParaRPr lang="en-US"/>
        </a:p>
      </dgm:t>
    </dgm:pt>
    <dgm:pt modelId="{F97A59E5-2427-4C04-A0F4-2429BFCE66A8}" type="pres">
      <dgm:prSet presAssocID="{71E7A13A-B883-49DE-BBED-2AD6C1C895BB}" presName="descendantText" presStyleLbl="alignAccFollowNode1" presStyleIdx="3" presStyleCnt="4">
        <dgm:presLayoutVars>
          <dgm:bulletEnabled val="1"/>
        </dgm:presLayoutVars>
      </dgm:prSet>
      <dgm:spPr/>
      <dgm:t>
        <a:bodyPr/>
        <a:lstStyle/>
        <a:p>
          <a:endParaRPr lang="en-US"/>
        </a:p>
      </dgm:t>
    </dgm:pt>
  </dgm:ptLst>
  <dgm:cxnLst>
    <dgm:cxn modelId="{149B76F9-9238-4138-9D2F-CBFBD23B527D}" srcId="{5D9CE442-ECF8-4911-BEDC-87DE27DA2B82}" destId="{828DFB8B-ECDA-4E26-A6FE-05F762A8A593}" srcOrd="0" destOrd="0" parTransId="{3F0FAB7A-6BB4-41E3-A592-04575D1B8ADB}" sibTransId="{967939DC-1391-4917-883E-5FFB8E6C013C}"/>
    <dgm:cxn modelId="{4053F1BF-10DA-4233-B87B-4445C6DEE0E7}" type="presOf" srcId="{CAD61C53-BD8B-40A9-AC64-A21ABFC9037A}" destId="{7E54D9E5-8C9A-4AF3-B5EF-566298C2E16A}" srcOrd="0" destOrd="0" presId="urn:microsoft.com/office/officeart/2005/8/layout/vList5"/>
    <dgm:cxn modelId="{3E49BE1C-C255-4FD3-A1D1-E5B5E3937ED4}" type="presOf" srcId="{828DFB8B-ECDA-4E26-A6FE-05F762A8A593}" destId="{94D988AC-9A41-4C9B-861B-6663F85DE037}" srcOrd="0" destOrd="0" presId="urn:microsoft.com/office/officeart/2005/8/layout/vList5"/>
    <dgm:cxn modelId="{F10A588D-6433-414D-BA70-1103945D7209}" srcId="{CAD61C53-BD8B-40A9-AC64-A21ABFC9037A}" destId="{99D8666A-3006-4B79-B961-E77F2D7001E2}" srcOrd="0" destOrd="0" parTransId="{999F91EB-5397-4363-ACFA-CA1388E96DEB}" sibTransId="{4FA0D611-8D73-4419-ADAF-C1A1E07C5A4D}"/>
    <dgm:cxn modelId="{42BB0EA8-4D93-48F2-94D2-DF73043FFCCB}" type="presOf" srcId="{71E7A13A-B883-49DE-BBED-2AD6C1C895BB}" destId="{B3DEDF46-CA66-4735-811D-C4D59BD843CA}" srcOrd="0" destOrd="0" presId="urn:microsoft.com/office/officeart/2005/8/layout/vList5"/>
    <dgm:cxn modelId="{075AB0ED-B885-4F8D-B18C-8EA3C687A2D0}" type="presOf" srcId="{10334955-A6D2-412C-B7D7-28DB167D4421}" destId="{F97A59E5-2427-4C04-A0F4-2429BFCE66A8}" srcOrd="0" destOrd="0" presId="urn:microsoft.com/office/officeart/2005/8/layout/vList5"/>
    <dgm:cxn modelId="{50144E59-E8D5-4EC4-B0D4-76DF58CDA48B}" srcId="{71E7A13A-B883-49DE-BBED-2AD6C1C895BB}" destId="{10334955-A6D2-412C-B7D7-28DB167D4421}" srcOrd="0" destOrd="0" parTransId="{751B3582-3F13-47DC-B453-27CB45D3149B}" sibTransId="{7A84F868-91A4-494B-916B-D39A18DF9E50}"/>
    <dgm:cxn modelId="{708193B2-4524-423B-9D19-7D5D24B33F98}" type="presOf" srcId="{810B18FE-F356-4D3C-A558-BDA960B5DFD5}" destId="{861D7A54-ED93-4610-B348-52B7DEFC09DD}" srcOrd="0" destOrd="0" presId="urn:microsoft.com/office/officeart/2005/8/layout/vList5"/>
    <dgm:cxn modelId="{4F0C30BB-DA3C-4276-8AAF-F6F48FBDF5AC}" srcId="{398E6D22-E243-41CF-98CD-487FEC708EE2}" destId="{008A3FBA-4D58-407F-ADCE-44BAB50EA37F}" srcOrd="0" destOrd="0" parTransId="{F38B9062-78B3-4504-8094-21E54C768929}" sibTransId="{DBC8C768-EDCF-407B-9C19-1845D6C74907}"/>
    <dgm:cxn modelId="{21DD5201-C554-4F96-B468-86E243C50DF2}" type="presOf" srcId="{99D8666A-3006-4B79-B961-E77F2D7001E2}" destId="{8D1D77BC-FFC8-48C8-A77A-7046657E883E}" srcOrd="0" destOrd="0" presId="urn:microsoft.com/office/officeart/2005/8/layout/vList5"/>
    <dgm:cxn modelId="{5D00C860-BB14-4A50-AE2E-68579BD1FE10}" type="presOf" srcId="{008A3FBA-4D58-407F-ADCE-44BAB50EA37F}" destId="{25A135FE-FEC0-4BAB-8CCE-82FC4B0F8E40}" srcOrd="0" destOrd="0" presId="urn:microsoft.com/office/officeart/2005/8/layout/vList5"/>
    <dgm:cxn modelId="{6A6BD666-47EE-45ED-89F9-F88E4A7F1E35}" srcId="{5D9CE442-ECF8-4911-BEDC-87DE27DA2B82}" destId="{71E7A13A-B883-49DE-BBED-2AD6C1C895BB}" srcOrd="3" destOrd="0" parTransId="{F8A77AD2-36C6-4E3B-AAC0-01AF2CA18459}" sibTransId="{9607E31A-7BB4-4144-9994-634C11AAC8D1}"/>
    <dgm:cxn modelId="{9248D1D3-DF4E-4539-A15F-37632F2A0463}" srcId="{828DFB8B-ECDA-4E26-A6FE-05F762A8A593}" destId="{810B18FE-F356-4D3C-A558-BDA960B5DFD5}" srcOrd="0" destOrd="0" parTransId="{2FB92012-3E37-4D23-B992-C8AFA31B6BAD}" sibTransId="{5B103947-A1D7-48E7-95DE-28D31E6B35E1}"/>
    <dgm:cxn modelId="{5F45F669-8A90-4111-9DB5-22467531E9DF}" type="presOf" srcId="{5D9CE442-ECF8-4911-BEDC-87DE27DA2B82}" destId="{DCF273E9-1D42-4319-AF95-36D4737F67C0}" srcOrd="0" destOrd="0" presId="urn:microsoft.com/office/officeart/2005/8/layout/vList5"/>
    <dgm:cxn modelId="{71A97B4E-11F8-4B3E-B6B1-0C947F5DB36A}" srcId="{5D9CE442-ECF8-4911-BEDC-87DE27DA2B82}" destId="{CAD61C53-BD8B-40A9-AC64-A21ABFC9037A}" srcOrd="1" destOrd="0" parTransId="{53A9BF04-D863-4BFC-8A64-664B5C93C3A9}" sibTransId="{F40DA7D6-0CFC-4F2D-82B2-5256BE34EB08}"/>
    <dgm:cxn modelId="{A43855B0-0430-4BE1-B5D6-79966FF31163}" type="presOf" srcId="{398E6D22-E243-41CF-98CD-487FEC708EE2}" destId="{FD9F04C1-BB80-4679-AC3C-95A771FD9521}" srcOrd="0" destOrd="0" presId="urn:microsoft.com/office/officeart/2005/8/layout/vList5"/>
    <dgm:cxn modelId="{1BE30D6A-076E-4B9A-B61D-C13AEF82A550}" srcId="{5D9CE442-ECF8-4911-BEDC-87DE27DA2B82}" destId="{398E6D22-E243-41CF-98CD-487FEC708EE2}" srcOrd="2" destOrd="0" parTransId="{60203913-95B8-44A4-A97E-3787B9EF5344}" sibTransId="{E9EB8C7F-E181-4227-AE3C-DF5D58CC90E6}"/>
    <dgm:cxn modelId="{46F8FA3B-FA05-4926-99D6-AAF5336E45B6}" type="presParOf" srcId="{DCF273E9-1D42-4319-AF95-36D4737F67C0}" destId="{09F8827D-9A8F-41EA-8EA2-8A5E211AF43D}" srcOrd="0" destOrd="0" presId="urn:microsoft.com/office/officeart/2005/8/layout/vList5"/>
    <dgm:cxn modelId="{2AFA0A91-B497-467A-B7CD-06D28ED69C9E}" type="presParOf" srcId="{09F8827D-9A8F-41EA-8EA2-8A5E211AF43D}" destId="{94D988AC-9A41-4C9B-861B-6663F85DE037}" srcOrd="0" destOrd="0" presId="urn:microsoft.com/office/officeart/2005/8/layout/vList5"/>
    <dgm:cxn modelId="{84FAF445-714E-480A-B98D-19BE2FF329D2}" type="presParOf" srcId="{09F8827D-9A8F-41EA-8EA2-8A5E211AF43D}" destId="{861D7A54-ED93-4610-B348-52B7DEFC09DD}" srcOrd="1" destOrd="0" presId="urn:microsoft.com/office/officeart/2005/8/layout/vList5"/>
    <dgm:cxn modelId="{B740630D-63F4-4897-B636-A7012DD21669}" type="presParOf" srcId="{DCF273E9-1D42-4319-AF95-36D4737F67C0}" destId="{8D3A6C8C-1A1C-4CD7-B844-CFFD35278FD6}" srcOrd="1" destOrd="0" presId="urn:microsoft.com/office/officeart/2005/8/layout/vList5"/>
    <dgm:cxn modelId="{22165F55-F091-4079-B350-77415AB7497D}" type="presParOf" srcId="{DCF273E9-1D42-4319-AF95-36D4737F67C0}" destId="{D6D2C7AF-CF35-43C5-B110-DD550D3F63A6}" srcOrd="2" destOrd="0" presId="urn:microsoft.com/office/officeart/2005/8/layout/vList5"/>
    <dgm:cxn modelId="{6EF35C71-3801-4F7B-A040-7537C624922D}" type="presParOf" srcId="{D6D2C7AF-CF35-43C5-B110-DD550D3F63A6}" destId="{7E54D9E5-8C9A-4AF3-B5EF-566298C2E16A}" srcOrd="0" destOrd="0" presId="urn:microsoft.com/office/officeart/2005/8/layout/vList5"/>
    <dgm:cxn modelId="{5C5409D0-AED6-4C6B-A17D-B4DF463A5B51}" type="presParOf" srcId="{D6D2C7AF-CF35-43C5-B110-DD550D3F63A6}" destId="{8D1D77BC-FFC8-48C8-A77A-7046657E883E}" srcOrd="1" destOrd="0" presId="urn:microsoft.com/office/officeart/2005/8/layout/vList5"/>
    <dgm:cxn modelId="{7B92D761-C167-448D-AADB-64D1E3CB5E2D}" type="presParOf" srcId="{DCF273E9-1D42-4319-AF95-36D4737F67C0}" destId="{9D4BF700-9119-4854-841A-7A992775D534}" srcOrd="3" destOrd="0" presId="urn:microsoft.com/office/officeart/2005/8/layout/vList5"/>
    <dgm:cxn modelId="{D96B70C3-71F1-4904-BE07-46866092CB98}" type="presParOf" srcId="{DCF273E9-1D42-4319-AF95-36D4737F67C0}" destId="{1582E1DE-5B06-4D68-9BB5-01F0ADD2A040}" srcOrd="4" destOrd="0" presId="urn:microsoft.com/office/officeart/2005/8/layout/vList5"/>
    <dgm:cxn modelId="{2C8C7205-31EB-42B3-97B6-F13395590E99}" type="presParOf" srcId="{1582E1DE-5B06-4D68-9BB5-01F0ADD2A040}" destId="{FD9F04C1-BB80-4679-AC3C-95A771FD9521}" srcOrd="0" destOrd="0" presId="urn:microsoft.com/office/officeart/2005/8/layout/vList5"/>
    <dgm:cxn modelId="{45981F06-354F-4BE2-A539-7EC48DED66F0}" type="presParOf" srcId="{1582E1DE-5B06-4D68-9BB5-01F0ADD2A040}" destId="{25A135FE-FEC0-4BAB-8CCE-82FC4B0F8E40}" srcOrd="1" destOrd="0" presId="urn:microsoft.com/office/officeart/2005/8/layout/vList5"/>
    <dgm:cxn modelId="{BFB9A1D5-528F-4A67-827E-677741BCF048}" type="presParOf" srcId="{DCF273E9-1D42-4319-AF95-36D4737F67C0}" destId="{26634910-305C-43B9-9BDA-B453DCD87A62}" srcOrd="5" destOrd="0" presId="urn:microsoft.com/office/officeart/2005/8/layout/vList5"/>
    <dgm:cxn modelId="{A6234A00-0B9F-4D59-8599-49279A6699FE}" type="presParOf" srcId="{DCF273E9-1D42-4319-AF95-36D4737F67C0}" destId="{42A0E950-6C66-4EA4-9024-18993B51F830}" srcOrd="6" destOrd="0" presId="urn:microsoft.com/office/officeart/2005/8/layout/vList5"/>
    <dgm:cxn modelId="{687D576A-AC56-47B9-9A3C-48663E6C2807}" type="presParOf" srcId="{42A0E950-6C66-4EA4-9024-18993B51F830}" destId="{B3DEDF46-CA66-4735-811D-C4D59BD843CA}" srcOrd="0" destOrd="0" presId="urn:microsoft.com/office/officeart/2005/8/layout/vList5"/>
    <dgm:cxn modelId="{CF976A40-57E0-4EC2-A646-57A82F09E786}" type="presParOf" srcId="{42A0E950-6C66-4EA4-9024-18993B51F830}" destId="{F97A59E5-2427-4C04-A0F4-2429BFCE66A8}"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5D9CE442-ECF8-4911-BEDC-87DE27DA2B82}" type="doc">
      <dgm:prSet loTypeId="urn:microsoft.com/office/officeart/2005/8/layout/vList5" loCatId="list" qsTypeId="urn:microsoft.com/office/officeart/2005/8/quickstyle/simple5" qsCatId="simple" csTypeId="urn:microsoft.com/office/officeart/2005/8/colors/colorful5" csCatId="colorful" phldr="1"/>
      <dgm:spPr/>
      <dgm:t>
        <a:bodyPr/>
        <a:lstStyle/>
        <a:p>
          <a:endParaRPr lang="en-US"/>
        </a:p>
      </dgm:t>
    </dgm:pt>
    <dgm:pt modelId="{828DFB8B-ECDA-4E26-A6FE-05F762A8A593}">
      <dgm:prSet phldrT="[Tex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آیات1-14</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F0FAB7A-6BB4-41E3-A592-04575D1B8ADB}" type="parTrans" cxnId="{149B76F9-9238-4138-9D2F-CBFBD23B527D}">
      <dgm:prSet/>
      <dgm:spPr/>
      <dgm:t>
        <a:bodyPr/>
        <a:lstStyle/>
        <a:p>
          <a:endParaRPr lang="en-US">
            <a:latin typeface="Jameel Noori Nastaleeq" pitchFamily="2" charset="-78"/>
            <a:cs typeface="Jameel Noori Nastaleeq" pitchFamily="2" charset="-78"/>
          </a:endParaRPr>
        </a:p>
      </dgm:t>
    </dgm:pt>
    <dgm:pt modelId="{967939DC-1391-4917-883E-5FFB8E6C013C}" type="sibTrans" cxnId="{149B76F9-9238-4138-9D2F-CBFBD23B527D}">
      <dgm:prSet/>
      <dgm:spPr/>
      <dgm:t>
        <a:bodyPr/>
        <a:lstStyle/>
        <a:p>
          <a:endParaRPr lang="en-US">
            <a:latin typeface="Jameel Noori Nastaleeq" pitchFamily="2" charset="-78"/>
            <a:cs typeface="Jameel Noori Nastaleeq" pitchFamily="2" charset="-78"/>
          </a:endParaRPr>
        </a:p>
      </dgm:t>
    </dgm:pt>
    <dgm:pt modelId="{CAD61C53-BD8B-40A9-AC64-A21ABFC9037A}">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a:t>
          </a:r>
          <a:r>
            <a:rPr lang="en-US" dirty="0" smtClean="0">
              <a:effectLst>
                <a:outerShdw blurRad="38100" dist="38100" dir="2700000" algn="tl">
                  <a:srgbClr val="000000">
                    <a:alpha val="43137"/>
                  </a:srgbClr>
                </a:outerShdw>
              </a:effectLst>
              <a:latin typeface="Jameel Noori Nastaleeq" pitchFamily="2" charset="-78"/>
              <a:cs typeface="Jameel Noori Nastaleeq" pitchFamily="2" charset="-78"/>
            </a:rPr>
            <a:t>15</a:t>
          </a:r>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a:t>
          </a:r>
          <a:r>
            <a:rPr lang="en-US" dirty="0" smtClean="0">
              <a:effectLst>
                <a:outerShdw blurRad="38100" dist="38100" dir="2700000" algn="tl">
                  <a:srgbClr val="000000">
                    <a:alpha val="43137"/>
                  </a:srgbClr>
                </a:outerShdw>
              </a:effectLst>
              <a:latin typeface="Jameel Noori Nastaleeq" pitchFamily="2" charset="-78"/>
              <a:cs typeface="Jameel Noori Nastaleeq" pitchFamily="2" charset="-78"/>
            </a:rPr>
            <a:t>19</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3A9BF04-D863-4BFC-8A64-664B5C93C3A9}" type="parTrans" cxnId="{71A97B4E-11F8-4B3E-B6B1-0C947F5DB36A}">
      <dgm:prSet/>
      <dgm:spPr/>
      <dgm:t>
        <a:bodyPr/>
        <a:lstStyle/>
        <a:p>
          <a:endParaRPr lang="en-US">
            <a:latin typeface="Jameel Noori Nastaleeq" pitchFamily="2" charset="-78"/>
            <a:cs typeface="Jameel Noori Nastaleeq" pitchFamily="2" charset="-78"/>
          </a:endParaRPr>
        </a:p>
      </dgm:t>
    </dgm:pt>
    <dgm:pt modelId="{F40DA7D6-0CFC-4F2D-82B2-5256BE34EB08}" type="sibTrans" cxnId="{71A97B4E-11F8-4B3E-B6B1-0C947F5DB36A}">
      <dgm:prSet/>
      <dgm:spPr/>
      <dgm:t>
        <a:bodyPr/>
        <a:lstStyle/>
        <a:p>
          <a:endParaRPr lang="en-US">
            <a:latin typeface="Jameel Noori Nastaleeq" pitchFamily="2" charset="-78"/>
            <a:cs typeface="Jameel Noori Nastaleeq" pitchFamily="2" charset="-78"/>
          </a:endParaRPr>
        </a:p>
      </dgm:t>
    </dgm:pt>
    <dgm:pt modelId="{398E6D22-E243-41CF-98CD-487FEC708EE2}">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آیت</a:t>
          </a:r>
          <a:r>
            <a:rPr lang="en-US" dirty="0" smtClean="0">
              <a:effectLst>
                <a:outerShdw blurRad="38100" dist="38100" dir="2700000" algn="tl">
                  <a:srgbClr val="000000">
                    <a:alpha val="43137"/>
                  </a:srgbClr>
                </a:outerShdw>
              </a:effectLst>
              <a:latin typeface="Jameel Noori Nastaleeq" pitchFamily="2" charset="-78"/>
              <a:cs typeface="Jameel Noori Nastaleeq" pitchFamily="2" charset="-78"/>
            </a:rPr>
            <a:t>20</a:t>
          </a:r>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a:t>
          </a:r>
          <a:r>
            <a:rPr lang="en-US" dirty="0" smtClean="0">
              <a:effectLst>
                <a:outerShdw blurRad="38100" dist="38100" dir="2700000" algn="tl">
                  <a:srgbClr val="000000">
                    <a:alpha val="43137"/>
                  </a:srgbClr>
                </a:outerShdw>
              </a:effectLst>
              <a:latin typeface="Jameel Noori Nastaleeq" pitchFamily="2" charset="-78"/>
              <a:cs typeface="Jameel Noori Nastaleeq" pitchFamily="2" charset="-78"/>
            </a:rPr>
            <a:t>23</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0203913-95B8-44A4-A97E-3787B9EF5344}" type="parTrans" cxnId="{1BE30D6A-076E-4B9A-B61D-C13AEF82A550}">
      <dgm:prSet/>
      <dgm:spPr/>
      <dgm:t>
        <a:bodyPr/>
        <a:lstStyle/>
        <a:p>
          <a:endParaRPr lang="en-US">
            <a:latin typeface="Jameel Noori Nastaleeq" pitchFamily="2" charset="-78"/>
            <a:cs typeface="Jameel Noori Nastaleeq" pitchFamily="2" charset="-78"/>
          </a:endParaRPr>
        </a:p>
      </dgm:t>
    </dgm:pt>
    <dgm:pt modelId="{E9EB8C7F-E181-4227-AE3C-DF5D58CC90E6}" type="sibTrans" cxnId="{1BE30D6A-076E-4B9A-B61D-C13AEF82A550}">
      <dgm:prSet/>
      <dgm:spPr/>
      <dgm:t>
        <a:bodyPr/>
        <a:lstStyle/>
        <a:p>
          <a:endParaRPr lang="en-US">
            <a:latin typeface="Jameel Noori Nastaleeq" pitchFamily="2" charset="-78"/>
            <a:cs typeface="Jameel Noori Nastaleeq" pitchFamily="2" charset="-78"/>
          </a:endParaRPr>
        </a:p>
      </dgm:t>
    </dgm:pt>
    <dgm:pt modelId="{810B18FE-F356-4D3C-A558-BDA960B5DFD5}">
      <dgm:prSet phldrT="[Text]"/>
      <dgm:spPr>
        <a:solidFill>
          <a:srgbClr val="E8D2AE"/>
        </a:solidFill>
      </dgm:spPr>
      <dgm:t>
        <a:bodyPr/>
        <a:lstStyle/>
        <a:p>
          <a:pPr rtl="1"/>
          <a:r>
            <a:rPr lang="ur-PK" dirty="0" smtClean="0">
              <a:latin typeface="Jameel Noori Nastaleeq" pitchFamily="2" charset="-78"/>
              <a:cs typeface="Jameel Noori Nastaleeq" pitchFamily="2" charset="-78"/>
            </a:rPr>
            <a:t>وقوع قیامت  اور منکرین کا انکار آخرت</a:t>
          </a:r>
          <a:endParaRPr lang="en-US" dirty="0">
            <a:latin typeface="Jameel Noori Nastaleeq" pitchFamily="2" charset="-78"/>
            <a:cs typeface="Jameel Noori Nastaleeq" pitchFamily="2" charset="-78"/>
          </a:endParaRPr>
        </a:p>
      </dgm:t>
    </dgm:pt>
    <dgm:pt modelId="{2FB92012-3E37-4D23-B992-C8AFA31B6BAD}" type="parTrans" cxnId="{9248D1D3-DF4E-4539-A15F-37632F2A0463}">
      <dgm:prSet/>
      <dgm:spPr/>
      <dgm:t>
        <a:bodyPr/>
        <a:lstStyle/>
        <a:p>
          <a:endParaRPr lang="en-US">
            <a:latin typeface="Jameel Noori Nastaleeq" pitchFamily="2" charset="-78"/>
            <a:cs typeface="Jameel Noori Nastaleeq" pitchFamily="2" charset="-78"/>
          </a:endParaRPr>
        </a:p>
      </dgm:t>
    </dgm:pt>
    <dgm:pt modelId="{5B103947-A1D7-48E7-95DE-28D31E6B35E1}" type="sibTrans" cxnId="{9248D1D3-DF4E-4539-A15F-37632F2A0463}">
      <dgm:prSet/>
      <dgm:spPr/>
      <dgm:t>
        <a:bodyPr/>
        <a:lstStyle/>
        <a:p>
          <a:endParaRPr lang="en-US">
            <a:latin typeface="Jameel Noori Nastaleeq" pitchFamily="2" charset="-78"/>
            <a:cs typeface="Jameel Noori Nastaleeq" pitchFamily="2" charset="-78"/>
          </a:endParaRPr>
        </a:p>
      </dgm:t>
    </dgm:pt>
    <dgm:pt modelId="{99D8666A-3006-4B79-B961-E77F2D7001E2}">
      <dgm:prSet/>
      <dgm:spPr>
        <a:solidFill>
          <a:srgbClr val="E8D2AE"/>
        </a:solidFill>
      </dgm:spPr>
      <dgm:t>
        <a:bodyPr/>
        <a:lstStyle/>
        <a:p>
          <a:pPr rtl="1"/>
          <a:r>
            <a:rPr lang="ur-PK" dirty="0" smtClean="0">
              <a:latin typeface="Jameel Noori Nastaleeq" pitchFamily="2" charset="-78"/>
              <a:cs typeface="Jameel Noori Nastaleeq" pitchFamily="2" charset="-78"/>
            </a:rPr>
            <a:t>متقین کی صفات اور حسین انجام</a:t>
          </a:r>
          <a:endParaRPr lang="ur-PK" dirty="0">
            <a:latin typeface="Jameel Noori Nastaleeq" pitchFamily="2" charset="-78"/>
            <a:cs typeface="Jameel Noori Nastaleeq" pitchFamily="2" charset="-78"/>
          </a:endParaRPr>
        </a:p>
      </dgm:t>
    </dgm:pt>
    <dgm:pt modelId="{999F91EB-5397-4363-ACFA-CA1388E96DEB}" type="parTrans" cxnId="{F10A588D-6433-414D-BA70-1103945D7209}">
      <dgm:prSet/>
      <dgm:spPr/>
      <dgm:t>
        <a:bodyPr/>
        <a:lstStyle/>
        <a:p>
          <a:endParaRPr lang="en-US">
            <a:latin typeface="Jameel Noori Nastaleeq" pitchFamily="2" charset="-78"/>
            <a:cs typeface="Jameel Noori Nastaleeq" pitchFamily="2" charset="-78"/>
          </a:endParaRPr>
        </a:p>
      </dgm:t>
    </dgm:pt>
    <dgm:pt modelId="{4FA0D611-8D73-4419-ADAF-C1A1E07C5A4D}" type="sibTrans" cxnId="{F10A588D-6433-414D-BA70-1103945D7209}">
      <dgm:prSet/>
      <dgm:spPr/>
      <dgm:t>
        <a:bodyPr/>
        <a:lstStyle/>
        <a:p>
          <a:endParaRPr lang="en-US">
            <a:latin typeface="Jameel Noori Nastaleeq" pitchFamily="2" charset="-78"/>
            <a:cs typeface="Jameel Noori Nastaleeq" pitchFamily="2" charset="-78"/>
          </a:endParaRPr>
        </a:p>
      </dgm:t>
    </dgm:pt>
    <dgm:pt modelId="{008A3FBA-4D58-407F-ADCE-44BAB50EA37F}">
      <dgm:prSet/>
      <dgm:spPr>
        <a:solidFill>
          <a:srgbClr val="E8D2AE"/>
        </a:solidFill>
      </dgm:spPr>
      <dgm:t>
        <a:bodyPr/>
        <a:lstStyle/>
        <a:p>
          <a:pPr rtl="1"/>
          <a:r>
            <a:rPr lang="ur-PK" dirty="0" smtClean="0">
              <a:latin typeface="Jameel Noori Nastaleeq" pitchFamily="2" charset="-78"/>
              <a:cs typeface="Jameel Noori Nastaleeq" pitchFamily="2" charset="-78"/>
            </a:rPr>
            <a:t>آیات الٰہی کا بیان</a:t>
          </a:r>
          <a:endParaRPr lang="ur-PK" dirty="0">
            <a:latin typeface="Jameel Noori Nastaleeq" pitchFamily="2" charset="-78"/>
            <a:cs typeface="Jameel Noori Nastaleeq" pitchFamily="2" charset="-78"/>
          </a:endParaRPr>
        </a:p>
      </dgm:t>
    </dgm:pt>
    <dgm:pt modelId="{F38B9062-78B3-4504-8094-21E54C768929}" type="parTrans" cxnId="{4F0C30BB-DA3C-4276-8AAF-F6F48FBDF5AC}">
      <dgm:prSet/>
      <dgm:spPr/>
      <dgm:t>
        <a:bodyPr/>
        <a:lstStyle/>
        <a:p>
          <a:endParaRPr lang="en-US">
            <a:latin typeface="Jameel Noori Nastaleeq" pitchFamily="2" charset="-78"/>
            <a:cs typeface="Jameel Noori Nastaleeq" pitchFamily="2" charset="-78"/>
          </a:endParaRPr>
        </a:p>
      </dgm:t>
    </dgm:pt>
    <dgm:pt modelId="{DBC8C768-EDCF-407B-9C19-1845D6C74907}" type="sibTrans" cxnId="{4F0C30BB-DA3C-4276-8AAF-F6F48FBDF5AC}">
      <dgm:prSet/>
      <dgm:spPr/>
      <dgm:t>
        <a:bodyPr/>
        <a:lstStyle/>
        <a:p>
          <a:endParaRPr lang="en-US">
            <a:latin typeface="Jameel Noori Nastaleeq" pitchFamily="2" charset="-78"/>
            <a:cs typeface="Jameel Noori Nastaleeq" pitchFamily="2" charset="-78"/>
          </a:endParaRPr>
        </a:p>
      </dgm:t>
    </dgm:pt>
    <dgm:pt modelId="{DCF273E9-1D42-4319-AF95-36D4737F67C0}" type="pres">
      <dgm:prSet presAssocID="{5D9CE442-ECF8-4911-BEDC-87DE27DA2B82}" presName="Name0" presStyleCnt="0">
        <dgm:presLayoutVars>
          <dgm:dir val="rev"/>
          <dgm:animLvl val="lvl"/>
          <dgm:resizeHandles val="exact"/>
        </dgm:presLayoutVars>
      </dgm:prSet>
      <dgm:spPr/>
      <dgm:t>
        <a:bodyPr/>
        <a:lstStyle/>
        <a:p>
          <a:endParaRPr lang="en-US"/>
        </a:p>
      </dgm:t>
    </dgm:pt>
    <dgm:pt modelId="{09F8827D-9A8F-41EA-8EA2-8A5E211AF43D}" type="pres">
      <dgm:prSet presAssocID="{828DFB8B-ECDA-4E26-A6FE-05F762A8A593}" presName="linNode" presStyleCnt="0"/>
      <dgm:spPr/>
      <dgm:t>
        <a:bodyPr/>
        <a:lstStyle/>
        <a:p>
          <a:endParaRPr lang="en-US"/>
        </a:p>
      </dgm:t>
    </dgm:pt>
    <dgm:pt modelId="{94D988AC-9A41-4C9B-861B-6663F85DE037}" type="pres">
      <dgm:prSet presAssocID="{828DFB8B-ECDA-4E26-A6FE-05F762A8A593}" presName="parentText" presStyleLbl="node1" presStyleIdx="0" presStyleCnt="3">
        <dgm:presLayoutVars>
          <dgm:chMax val="1"/>
          <dgm:bulletEnabled val="1"/>
        </dgm:presLayoutVars>
      </dgm:prSet>
      <dgm:spPr/>
      <dgm:t>
        <a:bodyPr/>
        <a:lstStyle/>
        <a:p>
          <a:endParaRPr lang="en-US"/>
        </a:p>
      </dgm:t>
    </dgm:pt>
    <dgm:pt modelId="{861D7A54-ED93-4610-B348-52B7DEFC09DD}" type="pres">
      <dgm:prSet presAssocID="{828DFB8B-ECDA-4E26-A6FE-05F762A8A593}" presName="descendantText" presStyleLbl="alignAccFollowNode1" presStyleIdx="0" presStyleCnt="3">
        <dgm:presLayoutVars>
          <dgm:bulletEnabled val="1"/>
        </dgm:presLayoutVars>
      </dgm:prSet>
      <dgm:spPr/>
      <dgm:t>
        <a:bodyPr/>
        <a:lstStyle/>
        <a:p>
          <a:endParaRPr lang="en-US"/>
        </a:p>
      </dgm:t>
    </dgm:pt>
    <dgm:pt modelId="{8D3A6C8C-1A1C-4CD7-B844-CFFD35278FD6}" type="pres">
      <dgm:prSet presAssocID="{967939DC-1391-4917-883E-5FFB8E6C013C}" presName="sp" presStyleCnt="0"/>
      <dgm:spPr/>
      <dgm:t>
        <a:bodyPr/>
        <a:lstStyle/>
        <a:p>
          <a:endParaRPr lang="en-US"/>
        </a:p>
      </dgm:t>
    </dgm:pt>
    <dgm:pt modelId="{D6D2C7AF-CF35-43C5-B110-DD550D3F63A6}" type="pres">
      <dgm:prSet presAssocID="{CAD61C53-BD8B-40A9-AC64-A21ABFC9037A}" presName="linNode" presStyleCnt="0"/>
      <dgm:spPr/>
      <dgm:t>
        <a:bodyPr/>
        <a:lstStyle/>
        <a:p>
          <a:endParaRPr lang="en-US"/>
        </a:p>
      </dgm:t>
    </dgm:pt>
    <dgm:pt modelId="{7E54D9E5-8C9A-4AF3-B5EF-566298C2E16A}" type="pres">
      <dgm:prSet presAssocID="{CAD61C53-BD8B-40A9-AC64-A21ABFC9037A}" presName="parentText" presStyleLbl="node1" presStyleIdx="1" presStyleCnt="3">
        <dgm:presLayoutVars>
          <dgm:chMax val="1"/>
          <dgm:bulletEnabled val="1"/>
        </dgm:presLayoutVars>
      </dgm:prSet>
      <dgm:spPr/>
      <dgm:t>
        <a:bodyPr/>
        <a:lstStyle/>
        <a:p>
          <a:endParaRPr lang="en-US"/>
        </a:p>
      </dgm:t>
    </dgm:pt>
    <dgm:pt modelId="{8D1D77BC-FFC8-48C8-A77A-7046657E883E}" type="pres">
      <dgm:prSet presAssocID="{CAD61C53-BD8B-40A9-AC64-A21ABFC9037A}" presName="descendantText" presStyleLbl="alignAccFollowNode1" presStyleIdx="1" presStyleCnt="3">
        <dgm:presLayoutVars>
          <dgm:bulletEnabled val="1"/>
        </dgm:presLayoutVars>
      </dgm:prSet>
      <dgm:spPr/>
      <dgm:t>
        <a:bodyPr/>
        <a:lstStyle/>
        <a:p>
          <a:endParaRPr lang="en-US"/>
        </a:p>
      </dgm:t>
    </dgm:pt>
    <dgm:pt modelId="{9D4BF700-9119-4854-841A-7A992775D534}" type="pres">
      <dgm:prSet presAssocID="{F40DA7D6-0CFC-4F2D-82B2-5256BE34EB08}" presName="sp" presStyleCnt="0"/>
      <dgm:spPr/>
      <dgm:t>
        <a:bodyPr/>
        <a:lstStyle/>
        <a:p>
          <a:endParaRPr lang="en-US"/>
        </a:p>
      </dgm:t>
    </dgm:pt>
    <dgm:pt modelId="{1582E1DE-5B06-4D68-9BB5-01F0ADD2A040}" type="pres">
      <dgm:prSet presAssocID="{398E6D22-E243-41CF-98CD-487FEC708EE2}" presName="linNode" presStyleCnt="0"/>
      <dgm:spPr/>
      <dgm:t>
        <a:bodyPr/>
        <a:lstStyle/>
        <a:p>
          <a:endParaRPr lang="en-US"/>
        </a:p>
      </dgm:t>
    </dgm:pt>
    <dgm:pt modelId="{FD9F04C1-BB80-4679-AC3C-95A771FD9521}" type="pres">
      <dgm:prSet presAssocID="{398E6D22-E243-41CF-98CD-487FEC708EE2}" presName="parentText" presStyleLbl="node1" presStyleIdx="2" presStyleCnt="3">
        <dgm:presLayoutVars>
          <dgm:chMax val="1"/>
          <dgm:bulletEnabled val="1"/>
        </dgm:presLayoutVars>
      </dgm:prSet>
      <dgm:spPr/>
      <dgm:t>
        <a:bodyPr/>
        <a:lstStyle/>
        <a:p>
          <a:endParaRPr lang="en-US"/>
        </a:p>
      </dgm:t>
    </dgm:pt>
    <dgm:pt modelId="{25A135FE-FEC0-4BAB-8CCE-82FC4B0F8E40}" type="pres">
      <dgm:prSet presAssocID="{398E6D22-E243-41CF-98CD-487FEC708EE2}" presName="descendantText" presStyleLbl="alignAccFollowNode1" presStyleIdx="2" presStyleCnt="3">
        <dgm:presLayoutVars>
          <dgm:bulletEnabled val="1"/>
        </dgm:presLayoutVars>
      </dgm:prSet>
      <dgm:spPr/>
      <dgm:t>
        <a:bodyPr/>
        <a:lstStyle/>
        <a:p>
          <a:endParaRPr lang="en-US"/>
        </a:p>
      </dgm:t>
    </dgm:pt>
  </dgm:ptLst>
  <dgm:cxnLst>
    <dgm:cxn modelId="{149B76F9-9238-4138-9D2F-CBFBD23B527D}" srcId="{5D9CE442-ECF8-4911-BEDC-87DE27DA2B82}" destId="{828DFB8B-ECDA-4E26-A6FE-05F762A8A593}" srcOrd="0" destOrd="0" parTransId="{3F0FAB7A-6BB4-41E3-A592-04575D1B8ADB}" sibTransId="{967939DC-1391-4917-883E-5FFB8E6C013C}"/>
    <dgm:cxn modelId="{636A2D75-C45D-4DED-94EB-85DB3F5E901F}" type="presOf" srcId="{CAD61C53-BD8B-40A9-AC64-A21ABFC9037A}" destId="{7E54D9E5-8C9A-4AF3-B5EF-566298C2E16A}" srcOrd="0" destOrd="0" presId="urn:microsoft.com/office/officeart/2005/8/layout/vList5"/>
    <dgm:cxn modelId="{F1904A7F-4F74-4099-B274-43417987AC96}" type="presOf" srcId="{008A3FBA-4D58-407F-ADCE-44BAB50EA37F}" destId="{25A135FE-FEC0-4BAB-8CCE-82FC4B0F8E40}" srcOrd="0" destOrd="0" presId="urn:microsoft.com/office/officeart/2005/8/layout/vList5"/>
    <dgm:cxn modelId="{F10A588D-6433-414D-BA70-1103945D7209}" srcId="{CAD61C53-BD8B-40A9-AC64-A21ABFC9037A}" destId="{99D8666A-3006-4B79-B961-E77F2D7001E2}" srcOrd="0" destOrd="0" parTransId="{999F91EB-5397-4363-ACFA-CA1388E96DEB}" sibTransId="{4FA0D611-8D73-4419-ADAF-C1A1E07C5A4D}"/>
    <dgm:cxn modelId="{A06A5FC8-3729-451C-A9CE-60E9A5079ABA}" type="presOf" srcId="{398E6D22-E243-41CF-98CD-487FEC708EE2}" destId="{FD9F04C1-BB80-4679-AC3C-95A771FD9521}" srcOrd="0" destOrd="0" presId="urn:microsoft.com/office/officeart/2005/8/layout/vList5"/>
    <dgm:cxn modelId="{4F0C30BB-DA3C-4276-8AAF-F6F48FBDF5AC}" srcId="{398E6D22-E243-41CF-98CD-487FEC708EE2}" destId="{008A3FBA-4D58-407F-ADCE-44BAB50EA37F}" srcOrd="0" destOrd="0" parTransId="{F38B9062-78B3-4504-8094-21E54C768929}" sibTransId="{DBC8C768-EDCF-407B-9C19-1845D6C74907}"/>
    <dgm:cxn modelId="{6C86C7EE-D170-4647-AF37-61AC04F91DA0}" type="presOf" srcId="{99D8666A-3006-4B79-B961-E77F2D7001E2}" destId="{8D1D77BC-FFC8-48C8-A77A-7046657E883E}" srcOrd="0" destOrd="0" presId="urn:microsoft.com/office/officeart/2005/8/layout/vList5"/>
    <dgm:cxn modelId="{9248D1D3-DF4E-4539-A15F-37632F2A0463}" srcId="{828DFB8B-ECDA-4E26-A6FE-05F762A8A593}" destId="{810B18FE-F356-4D3C-A558-BDA960B5DFD5}" srcOrd="0" destOrd="0" parTransId="{2FB92012-3E37-4D23-B992-C8AFA31B6BAD}" sibTransId="{5B103947-A1D7-48E7-95DE-28D31E6B35E1}"/>
    <dgm:cxn modelId="{DAEBDEF9-F798-457F-890F-F4DBEF7D1169}" type="presOf" srcId="{5D9CE442-ECF8-4911-BEDC-87DE27DA2B82}" destId="{DCF273E9-1D42-4319-AF95-36D4737F67C0}" srcOrd="0" destOrd="0" presId="urn:microsoft.com/office/officeart/2005/8/layout/vList5"/>
    <dgm:cxn modelId="{71A97B4E-11F8-4B3E-B6B1-0C947F5DB36A}" srcId="{5D9CE442-ECF8-4911-BEDC-87DE27DA2B82}" destId="{CAD61C53-BD8B-40A9-AC64-A21ABFC9037A}" srcOrd="1" destOrd="0" parTransId="{53A9BF04-D863-4BFC-8A64-664B5C93C3A9}" sibTransId="{F40DA7D6-0CFC-4F2D-82B2-5256BE34EB08}"/>
    <dgm:cxn modelId="{7F205944-140C-4018-9A14-227FDEA0AB1E}" type="presOf" srcId="{810B18FE-F356-4D3C-A558-BDA960B5DFD5}" destId="{861D7A54-ED93-4610-B348-52B7DEFC09DD}" srcOrd="0" destOrd="0" presId="urn:microsoft.com/office/officeart/2005/8/layout/vList5"/>
    <dgm:cxn modelId="{D037EF6C-7AB0-4085-AC5B-E90CF4288F47}" type="presOf" srcId="{828DFB8B-ECDA-4E26-A6FE-05F762A8A593}" destId="{94D988AC-9A41-4C9B-861B-6663F85DE037}" srcOrd="0" destOrd="0" presId="urn:microsoft.com/office/officeart/2005/8/layout/vList5"/>
    <dgm:cxn modelId="{1BE30D6A-076E-4B9A-B61D-C13AEF82A550}" srcId="{5D9CE442-ECF8-4911-BEDC-87DE27DA2B82}" destId="{398E6D22-E243-41CF-98CD-487FEC708EE2}" srcOrd="2" destOrd="0" parTransId="{60203913-95B8-44A4-A97E-3787B9EF5344}" sibTransId="{E9EB8C7F-E181-4227-AE3C-DF5D58CC90E6}"/>
    <dgm:cxn modelId="{CF27A859-557E-48E1-89D0-BDC5583223CA}" type="presParOf" srcId="{DCF273E9-1D42-4319-AF95-36D4737F67C0}" destId="{09F8827D-9A8F-41EA-8EA2-8A5E211AF43D}" srcOrd="0" destOrd="0" presId="urn:microsoft.com/office/officeart/2005/8/layout/vList5"/>
    <dgm:cxn modelId="{F096CD55-0412-4FEB-92F8-F8B2B122B30C}" type="presParOf" srcId="{09F8827D-9A8F-41EA-8EA2-8A5E211AF43D}" destId="{94D988AC-9A41-4C9B-861B-6663F85DE037}" srcOrd="0" destOrd="0" presId="urn:microsoft.com/office/officeart/2005/8/layout/vList5"/>
    <dgm:cxn modelId="{5E73D2C1-BA2A-4DBE-B62C-9AE3ED8D0FB1}" type="presParOf" srcId="{09F8827D-9A8F-41EA-8EA2-8A5E211AF43D}" destId="{861D7A54-ED93-4610-B348-52B7DEFC09DD}" srcOrd="1" destOrd="0" presId="urn:microsoft.com/office/officeart/2005/8/layout/vList5"/>
    <dgm:cxn modelId="{28EFB90C-5F81-4390-B3EF-1DCACC103CF0}" type="presParOf" srcId="{DCF273E9-1D42-4319-AF95-36D4737F67C0}" destId="{8D3A6C8C-1A1C-4CD7-B844-CFFD35278FD6}" srcOrd="1" destOrd="0" presId="urn:microsoft.com/office/officeart/2005/8/layout/vList5"/>
    <dgm:cxn modelId="{738D22DA-AC25-4EAD-A441-AFBCF187ECDE}" type="presParOf" srcId="{DCF273E9-1D42-4319-AF95-36D4737F67C0}" destId="{D6D2C7AF-CF35-43C5-B110-DD550D3F63A6}" srcOrd="2" destOrd="0" presId="urn:microsoft.com/office/officeart/2005/8/layout/vList5"/>
    <dgm:cxn modelId="{E08B4870-0C95-4427-959D-E1C6DC6829E3}" type="presParOf" srcId="{D6D2C7AF-CF35-43C5-B110-DD550D3F63A6}" destId="{7E54D9E5-8C9A-4AF3-B5EF-566298C2E16A}" srcOrd="0" destOrd="0" presId="urn:microsoft.com/office/officeart/2005/8/layout/vList5"/>
    <dgm:cxn modelId="{F02577B0-3EF0-4E29-8248-A7B02D63BB6B}" type="presParOf" srcId="{D6D2C7AF-CF35-43C5-B110-DD550D3F63A6}" destId="{8D1D77BC-FFC8-48C8-A77A-7046657E883E}" srcOrd="1" destOrd="0" presId="urn:microsoft.com/office/officeart/2005/8/layout/vList5"/>
    <dgm:cxn modelId="{D504AB84-E339-4DFD-9DBD-2885C8075612}" type="presParOf" srcId="{DCF273E9-1D42-4319-AF95-36D4737F67C0}" destId="{9D4BF700-9119-4854-841A-7A992775D534}" srcOrd="3" destOrd="0" presId="urn:microsoft.com/office/officeart/2005/8/layout/vList5"/>
    <dgm:cxn modelId="{9117C25F-17CD-462E-A072-AAC52A99F469}" type="presParOf" srcId="{DCF273E9-1D42-4319-AF95-36D4737F67C0}" destId="{1582E1DE-5B06-4D68-9BB5-01F0ADD2A040}" srcOrd="4" destOrd="0" presId="urn:microsoft.com/office/officeart/2005/8/layout/vList5"/>
    <dgm:cxn modelId="{3119B0AA-D46A-4BB0-B29D-C5C11508FC62}" type="presParOf" srcId="{1582E1DE-5B06-4D68-9BB5-01F0ADD2A040}" destId="{FD9F04C1-BB80-4679-AC3C-95A771FD9521}" srcOrd="0" destOrd="0" presId="urn:microsoft.com/office/officeart/2005/8/layout/vList5"/>
    <dgm:cxn modelId="{1DDFC3C2-884E-445E-9F05-3232A048B23E}" type="presParOf" srcId="{1582E1DE-5B06-4D68-9BB5-01F0ADD2A040}" destId="{25A135FE-FEC0-4BAB-8CCE-82FC4B0F8E40}"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5D9CE442-ECF8-4911-BEDC-87DE27DA2B82}" type="doc">
      <dgm:prSet loTypeId="urn:microsoft.com/office/officeart/2005/8/layout/vList5" loCatId="list" qsTypeId="urn:microsoft.com/office/officeart/2005/8/quickstyle/simple5" qsCatId="simple" csTypeId="urn:microsoft.com/office/officeart/2005/8/colors/colorful5" csCatId="colorful" phldr="1"/>
      <dgm:spPr/>
      <dgm:t>
        <a:bodyPr/>
        <a:lstStyle/>
        <a:p>
          <a:endParaRPr lang="en-US"/>
        </a:p>
      </dgm:t>
    </dgm:pt>
    <dgm:pt modelId="{828DFB8B-ECDA-4E26-A6FE-05F762A8A593}">
      <dgm:prSet phldrT="[Tex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a:t>
          </a:r>
          <a:r>
            <a:rPr lang="en-US" dirty="0" smtClean="0">
              <a:effectLst>
                <a:outerShdw blurRad="38100" dist="38100" dir="2700000" algn="tl">
                  <a:srgbClr val="000000">
                    <a:alpha val="43137"/>
                  </a:srgbClr>
                </a:outerShdw>
              </a:effectLst>
              <a:latin typeface="Jameel Noori Nastaleeq" pitchFamily="2" charset="-78"/>
              <a:cs typeface="Jameel Noori Nastaleeq" pitchFamily="2" charset="-78"/>
            </a:rPr>
            <a:t>24</a:t>
          </a:r>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a:t>
          </a:r>
          <a:r>
            <a:rPr lang="en-US" dirty="0" smtClean="0">
              <a:effectLst>
                <a:outerShdw blurRad="38100" dist="38100" dir="2700000" algn="tl">
                  <a:srgbClr val="000000">
                    <a:alpha val="43137"/>
                  </a:srgbClr>
                </a:outerShdw>
              </a:effectLst>
              <a:latin typeface="Jameel Noori Nastaleeq" pitchFamily="2" charset="-78"/>
              <a:cs typeface="Jameel Noori Nastaleeq" pitchFamily="2" charset="-78"/>
            </a:rPr>
            <a:t>46</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F0FAB7A-6BB4-41E3-A592-04575D1B8ADB}" type="parTrans" cxnId="{149B76F9-9238-4138-9D2F-CBFBD23B527D}">
      <dgm:prSet/>
      <dgm:spPr/>
      <dgm:t>
        <a:bodyPr/>
        <a:lstStyle/>
        <a:p>
          <a:endParaRPr lang="en-US">
            <a:latin typeface="Jameel Noori Nastaleeq" pitchFamily="2" charset="-78"/>
            <a:cs typeface="Jameel Noori Nastaleeq" pitchFamily="2" charset="-78"/>
          </a:endParaRPr>
        </a:p>
      </dgm:t>
    </dgm:pt>
    <dgm:pt modelId="{967939DC-1391-4917-883E-5FFB8E6C013C}" type="sibTrans" cxnId="{149B76F9-9238-4138-9D2F-CBFBD23B527D}">
      <dgm:prSet/>
      <dgm:spPr/>
      <dgm:t>
        <a:bodyPr/>
        <a:lstStyle/>
        <a:p>
          <a:endParaRPr lang="en-US">
            <a:latin typeface="Jameel Noori Nastaleeq" pitchFamily="2" charset="-78"/>
            <a:cs typeface="Jameel Noori Nastaleeq" pitchFamily="2" charset="-78"/>
          </a:endParaRPr>
        </a:p>
      </dgm:t>
    </dgm:pt>
    <dgm:pt modelId="{CAD61C53-BD8B-40A9-AC64-A21ABFC9037A}">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a:t>
          </a:r>
          <a:r>
            <a:rPr lang="en-US" dirty="0" smtClean="0">
              <a:effectLst>
                <a:outerShdw blurRad="38100" dist="38100" dir="2700000" algn="tl">
                  <a:srgbClr val="000000">
                    <a:alpha val="43137"/>
                  </a:srgbClr>
                </a:outerShdw>
              </a:effectLst>
              <a:latin typeface="Jameel Noori Nastaleeq" pitchFamily="2" charset="-78"/>
              <a:cs typeface="Jameel Noori Nastaleeq" pitchFamily="2" charset="-78"/>
            </a:rPr>
            <a:t>47</a:t>
          </a:r>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a:t>
          </a:r>
          <a:r>
            <a:rPr lang="en-US" dirty="0" smtClean="0">
              <a:effectLst>
                <a:outerShdw blurRad="38100" dist="38100" dir="2700000" algn="tl">
                  <a:srgbClr val="000000">
                    <a:alpha val="43137"/>
                  </a:srgbClr>
                </a:outerShdw>
              </a:effectLst>
              <a:latin typeface="Jameel Noori Nastaleeq" pitchFamily="2" charset="-78"/>
              <a:cs typeface="Jameel Noori Nastaleeq" pitchFamily="2" charset="-78"/>
            </a:rPr>
            <a:t>51</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3A9BF04-D863-4BFC-8A64-664B5C93C3A9}" type="parTrans" cxnId="{71A97B4E-11F8-4B3E-B6B1-0C947F5DB36A}">
      <dgm:prSet/>
      <dgm:spPr/>
      <dgm:t>
        <a:bodyPr/>
        <a:lstStyle/>
        <a:p>
          <a:endParaRPr lang="en-US">
            <a:latin typeface="Jameel Noori Nastaleeq" pitchFamily="2" charset="-78"/>
            <a:cs typeface="Jameel Noori Nastaleeq" pitchFamily="2" charset="-78"/>
          </a:endParaRPr>
        </a:p>
      </dgm:t>
    </dgm:pt>
    <dgm:pt modelId="{F40DA7D6-0CFC-4F2D-82B2-5256BE34EB08}" type="sibTrans" cxnId="{71A97B4E-11F8-4B3E-B6B1-0C947F5DB36A}">
      <dgm:prSet/>
      <dgm:spPr/>
      <dgm:t>
        <a:bodyPr/>
        <a:lstStyle/>
        <a:p>
          <a:endParaRPr lang="en-US">
            <a:latin typeface="Jameel Noori Nastaleeq" pitchFamily="2" charset="-78"/>
            <a:cs typeface="Jameel Noori Nastaleeq" pitchFamily="2" charset="-78"/>
          </a:endParaRPr>
        </a:p>
      </dgm:t>
    </dgm:pt>
    <dgm:pt modelId="{398E6D22-E243-41CF-98CD-487FEC708EE2}">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a:t>
          </a:r>
          <a:r>
            <a:rPr lang="en-US" dirty="0" smtClean="0">
              <a:effectLst>
                <a:outerShdw blurRad="38100" dist="38100" dir="2700000" algn="tl">
                  <a:srgbClr val="000000">
                    <a:alpha val="43137"/>
                  </a:srgbClr>
                </a:outerShdw>
              </a:effectLst>
              <a:latin typeface="Jameel Noori Nastaleeq" pitchFamily="2" charset="-78"/>
              <a:cs typeface="Jameel Noori Nastaleeq" pitchFamily="2" charset="-78"/>
            </a:rPr>
            <a:t>52</a:t>
          </a:r>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a:t>
          </a:r>
          <a:r>
            <a:rPr lang="en-US" dirty="0" smtClean="0">
              <a:effectLst>
                <a:outerShdw blurRad="38100" dist="38100" dir="2700000" algn="tl">
                  <a:srgbClr val="000000">
                    <a:alpha val="43137"/>
                  </a:srgbClr>
                </a:outerShdw>
              </a:effectLst>
              <a:latin typeface="Jameel Noori Nastaleeq" pitchFamily="2" charset="-78"/>
              <a:cs typeface="Jameel Noori Nastaleeq" pitchFamily="2" charset="-78"/>
            </a:rPr>
            <a:t>60</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0203913-95B8-44A4-A97E-3787B9EF5344}" type="parTrans" cxnId="{1BE30D6A-076E-4B9A-B61D-C13AEF82A550}">
      <dgm:prSet/>
      <dgm:spPr/>
      <dgm:t>
        <a:bodyPr/>
        <a:lstStyle/>
        <a:p>
          <a:endParaRPr lang="en-US">
            <a:latin typeface="Jameel Noori Nastaleeq" pitchFamily="2" charset="-78"/>
            <a:cs typeface="Jameel Noori Nastaleeq" pitchFamily="2" charset="-78"/>
          </a:endParaRPr>
        </a:p>
      </dgm:t>
    </dgm:pt>
    <dgm:pt modelId="{E9EB8C7F-E181-4227-AE3C-DF5D58CC90E6}" type="sibTrans" cxnId="{1BE30D6A-076E-4B9A-B61D-C13AEF82A550}">
      <dgm:prSet/>
      <dgm:spPr/>
      <dgm:t>
        <a:bodyPr/>
        <a:lstStyle/>
        <a:p>
          <a:endParaRPr lang="en-US">
            <a:latin typeface="Jameel Noori Nastaleeq" pitchFamily="2" charset="-78"/>
            <a:cs typeface="Jameel Noori Nastaleeq" pitchFamily="2" charset="-78"/>
          </a:endParaRPr>
        </a:p>
      </dgm:t>
    </dgm:pt>
    <dgm:pt modelId="{810B18FE-F356-4D3C-A558-BDA960B5DFD5}">
      <dgm:prSet phldrT="[Text]"/>
      <dgm:spPr>
        <a:solidFill>
          <a:srgbClr val="E8D2AE"/>
        </a:solidFill>
      </dgm:spPr>
      <dgm:t>
        <a:bodyPr/>
        <a:lstStyle/>
        <a:p>
          <a:pPr rtl="1"/>
          <a:r>
            <a:rPr lang="ur-PK" dirty="0" smtClean="0">
              <a:latin typeface="Jameel Noori Nastaleeq" pitchFamily="2" charset="-78"/>
              <a:cs typeface="Jameel Noori Nastaleeq" pitchFamily="2" charset="-78"/>
            </a:rPr>
            <a:t>وقوع قیامت </a:t>
          </a:r>
          <a:endParaRPr lang="en-US" dirty="0">
            <a:latin typeface="Jameel Noori Nastaleeq" pitchFamily="2" charset="-78"/>
            <a:cs typeface="Jameel Noori Nastaleeq" pitchFamily="2" charset="-78"/>
          </a:endParaRPr>
        </a:p>
      </dgm:t>
    </dgm:pt>
    <dgm:pt modelId="{2FB92012-3E37-4D23-B992-C8AFA31B6BAD}" type="parTrans" cxnId="{9248D1D3-DF4E-4539-A15F-37632F2A0463}">
      <dgm:prSet/>
      <dgm:spPr/>
      <dgm:t>
        <a:bodyPr/>
        <a:lstStyle/>
        <a:p>
          <a:endParaRPr lang="en-US">
            <a:latin typeface="Jameel Noori Nastaleeq" pitchFamily="2" charset="-78"/>
            <a:cs typeface="Jameel Noori Nastaleeq" pitchFamily="2" charset="-78"/>
          </a:endParaRPr>
        </a:p>
      </dgm:t>
    </dgm:pt>
    <dgm:pt modelId="{5B103947-A1D7-48E7-95DE-28D31E6B35E1}" type="sibTrans" cxnId="{9248D1D3-DF4E-4539-A15F-37632F2A0463}">
      <dgm:prSet/>
      <dgm:spPr/>
      <dgm:t>
        <a:bodyPr/>
        <a:lstStyle/>
        <a:p>
          <a:endParaRPr lang="en-US">
            <a:latin typeface="Jameel Noori Nastaleeq" pitchFamily="2" charset="-78"/>
            <a:cs typeface="Jameel Noori Nastaleeq" pitchFamily="2" charset="-78"/>
          </a:endParaRPr>
        </a:p>
      </dgm:t>
    </dgm:pt>
    <dgm:pt modelId="{99D8666A-3006-4B79-B961-E77F2D7001E2}">
      <dgm:prSet/>
      <dgm:spPr>
        <a:solidFill>
          <a:srgbClr val="E8D2AE"/>
        </a:solidFill>
      </dgm:spPr>
      <dgm:t>
        <a:bodyPr/>
        <a:lstStyle/>
        <a:p>
          <a:pPr rtl="1"/>
          <a:r>
            <a:rPr lang="ur-PK" dirty="0" smtClean="0">
              <a:latin typeface="Jameel Noori Nastaleeq" pitchFamily="2" charset="-78"/>
              <a:cs typeface="Jameel Noori Nastaleeq" pitchFamily="2" charset="-78"/>
            </a:rPr>
            <a:t>منکرین کا انکار آخرت</a:t>
          </a:r>
          <a:endParaRPr lang="ur-PK" dirty="0">
            <a:latin typeface="Jameel Noori Nastaleeq" pitchFamily="2" charset="-78"/>
            <a:cs typeface="Jameel Noori Nastaleeq" pitchFamily="2" charset="-78"/>
          </a:endParaRPr>
        </a:p>
      </dgm:t>
    </dgm:pt>
    <dgm:pt modelId="{999F91EB-5397-4363-ACFA-CA1388E96DEB}" type="parTrans" cxnId="{F10A588D-6433-414D-BA70-1103945D7209}">
      <dgm:prSet/>
      <dgm:spPr/>
      <dgm:t>
        <a:bodyPr/>
        <a:lstStyle/>
        <a:p>
          <a:endParaRPr lang="en-US">
            <a:latin typeface="Jameel Noori Nastaleeq" pitchFamily="2" charset="-78"/>
            <a:cs typeface="Jameel Noori Nastaleeq" pitchFamily="2" charset="-78"/>
          </a:endParaRPr>
        </a:p>
      </dgm:t>
    </dgm:pt>
    <dgm:pt modelId="{4FA0D611-8D73-4419-ADAF-C1A1E07C5A4D}" type="sibTrans" cxnId="{F10A588D-6433-414D-BA70-1103945D7209}">
      <dgm:prSet/>
      <dgm:spPr/>
      <dgm:t>
        <a:bodyPr/>
        <a:lstStyle/>
        <a:p>
          <a:endParaRPr lang="en-US">
            <a:latin typeface="Jameel Noori Nastaleeq" pitchFamily="2" charset="-78"/>
            <a:cs typeface="Jameel Noori Nastaleeq" pitchFamily="2" charset="-78"/>
          </a:endParaRPr>
        </a:p>
      </dgm:t>
    </dgm:pt>
    <dgm:pt modelId="{008A3FBA-4D58-407F-ADCE-44BAB50EA37F}">
      <dgm:prSet/>
      <dgm:spPr>
        <a:solidFill>
          <a:srgbClr val="E8D2AE"/>
        </a:solidFill>
      </dgm:spPr>
      <dgm:t>
        <a:bodyPr/>
        <a:lstStyle/>
        <a:p>
          <a:pPr rtl="1"/>
          <a:r>
            <a:rPr lang="ur-PK" dirty="0" smtClean="0">
              <a:latin typeface="Jameel Noori Nastaleeq" pitchFamily="2" charset="-78"/>
              <a:cs typeface="Jameel Noori Nastaleeq" pitchFamily="2" charset="-78"/>
            </a:rPr>
            <a:t>منکرین  حق کے لئے وعیدیں اور اہل ایمان کے لئےہدایات</a:t>
          </a:r>
          <a:endParaRPr lang="ur-PK" dirty="0">
            <a:latin typeface="Jameel Noori Nastaleeq" pitchFamily="2" charset="-78"/>
            <a:cs typeface="Jameel Noori Nastaleeq" pitchFamily="2" charset="-78"/>
          </a:endParaRPr>
        </a:p>
      </dgm:t>
    </dgm:pt>
    <dgm:pt modelId="{F38B9062-78B3-4504-8094-21E54C768929}" type="parTrans" cxnId="{4F0C30BB-DA3C-4276-8AAF-F6F48FBDF5AC}">
      <dgm:prSet/>
      <dgm:spPr/>
      <dgm:t>
        <a:bodyPr/>
        <a:lstStyle/>
        <a:p>
          <a:endParaRPr lang="en-US">
            <a:latin typeface="Jameel Noori Nastaleeq" pitchFamily="2" charset="-78"/>
            <a:cs typeface="Jameel Noori Nastaleeq" pitchFamily="2" charset="-78"/>
          </a:endParaRPr>
        </a:p>
      </dgm:t>
    </dgm:pt>
    <dgm:pt modelId="{DBC8C768-EDCF-407B-9C19-1845D6C74907}" type="sibTrans" cxnId="{4F0C30BB-DA3C-4276-8AAF-F6F48FBDF5AC}">
      <dgm:prSet/>
      <dgm:spPr/>
      <dgm:t>
        <a:bodyPr/>
        <a:lstStyle/>
        <a:p>
          <a:endParaRPr lang="en-US">
            <a:latin typeface="Jameel Noori Nastaleeq" pitchFamily="2" charset="-78"/>
            <a:cs typeface="Jameel Noori Nastaleeq" pitchFamily="2" charset="-78"/>
          </a:endParaRPr>
        </a:p>
      </dgm:t>
    </dgm:pt>
    <dgm:pt modelId="{DCF273E9-1D42-4319-AF95-36D4737F67C0}" type="pres">
      <dgm:prSet presAssocID="{5D9CE442-ECF8-4911-BEDC-87DE27DA2B82}" presName="Name0" presStyleCnt="0">
        <dgm:presLayoutVars>
          <dgm:dir val="rev"/>
          <dgm:animLvl val="lvl"/>
          <dgm:resizeHandles val="exact"/>
        </dgm:presLayoutVars>
      </dgm:prSet>
      <dgm:spPr/>
      <dgm:t>
        <a:bodyPr/>
        <a:lstStyle/>
        <a:p>
          <a:endParaRPr lang="en-US"/>
        </a:p>
      </dgm:t>
    </dgm:pt>
    <dgm:pt modelId="{09F8827D-9A8F-41EA-8EA2-8A5E211AF43D}" type="pres">
      <dgm:prSet presAssocID="{828DFB8B-ECDA-4E26-A6FE-05F762A8A593}" presName="linNode" presStyleCnt="0"/>
      <dgm:spPr/>
      <dgm:t>
        <a:bodyPr/>
        <a:lstStyle/>
        <a:p>
          <a:endParaRPr lang="en-US"/>
        </a:p>
      </dgm:t>
    </dgm:pt>
    <dgm:pt modelId="{94D988AC-9A41-4C9B-861B-6663F85DE037}" type="pres">
      <dgm:prSet presAssocID="{828DFB8B-ECDA-4E26-A6FE-05F762A8A593}" presName="parentText" presStyleLbl="node1" presStyleIdx="0" presStyleCnt="3">
        <dgm:presLayoutVars>
          <dgm:chMax val="1"/>
          <dgm:bulletEnabled val="1"/>
        </dgm:presLayoutVars>
      </dgm:prSet>
      <dgm:spPr/>
      <dgm:t>
        <a:bodyPr/>
        <a:lstStyle/>
        <a:p>
          <a:endParaRPr lang="en-US"/>
        </a:p>
      </dgm:t>
    </dgm:pt>
    <dgm:pt modelId="{861D7A54-ED93-4610-B348-52B7DEFC09DD}" type="pres">
      <dgm:prSet presAssocID="{828DFB8B-ECDA-4E26-A6FE-05F762A8A593}" presName="descendantText" presStyleLbl="alignAccFollowNode1" presStyleIdx="0" presStyleCnt="3">
        <dgm:presLayoutVars>
          <dgm:bulletEnabled val="1"/>
        </dgm:presLayoutVars>
      </dgm:prSet>
      <dgm:spPr/>
      <dgm:t>
        <a:bodyPr/>
        <a:lstStyle/>
        <a:p>
          <a:endParaRPr lang="en-US"/>
        </a:p>
      </dgm:t>
    </dgm:pt>
    <dgm:pt modelId="{8D3A6C8C-1A1C-4CD7-B844-CFFD35278FD6}" type="pres">
      <dgm:prSet presAssocID="{967939DC-1391-4917-883E-5FFB8E6C013C}" presName="sp" presStyleCnt="0"/>
      <dgm:spPr/>
      <dgm:t>
        <a:bodyPr/>
        <a:lstStyle/>
        <a:p>
          <a:endParaRPr lang="en-US"/>
        </a:p>
      </dgm:t>
    </dgm:pt>
    <dgm:pt modelId="{D6D2C7AF-CF35-43C5-B110-DD550D3F63A6}" type="pres">
      <dgm:prSet presAssocID="{CAD61C53-BD8B-40A9-AC64-A21ABFC9037A}" presName="linNode" presStyleCnt="0"/>
      <dgm:spPr/>
      <dgm:t>
        <a:bodyPr/>
        <a:lstStyle/>
        <a:p>
          <a:endParaRPr lang="en-US"/>
        </a:p>
      </dgm:t>
    </dgm:pt>
    <dgm:pt modelId="{7E54D9E5-8C9A-4AF3-B5EF-566298C2E16A}" type="pres">
      <dgm:prSet presAssocID="{CAD61C53-BD8B-40A9-AC64-A21ABFC9037A}" presName="parentText" presStyleLbl="node1" presStyleIdx="1" presStyleCnt="3">
        <dgm:presLayoutVars>
          <dgm:chMax val="1"/>
          <dgm:bulletEnabled val="1"/>
        </dgm:presLayoutVars>
      </dgm:prSet>
      <dgm:spPr/>
      <dgm:t>
        <a:bodyPr/>
        <a:lstStyle/>
        <a:p>
          <a:endParaRPr lang="en-US"/>
        </a:p>
      </dgm:t>
    </dgm:pt>
    <dgm:pt modelId="{8D1D77BC-FFC8-48C8-A77A-7046657E883E}" type="pres">
      <dgm:prSet presAssocID="{CAD61C53-BD8B-40A9-AC64-A21ABFC9037A}" presName="descendantText" presStyleLbl="alignAccFollowNode1" presStyleIdx="1" presStyleCnt="3">
        <dgm:presLayoutVars>
          <dgm:bulletEnabled val="1"/>
        </dgm:presLayoutVars>
      </dgm:prSet>
      <dgm:spPr/>
      <dgm:t>
        <a:bodyPr/>
        <a:lstStyle/>
        <a:p>
          <a:endParaRPr lang="en-US"/>
        </a:p>
      </dgm:t>
    </dgm:pt>
    <dgm:pt modelId="{9D4BF700-9119-4854-841A-7A992775D534}" type="pres">
      <dgm:prSet presAssocID="{F40DA7D6-0CFC-4F2D-82B2-5256BE34EB08}" presName="sp" presStyleCnt="0"/>
      <dgm:spPr/>
      <dgm:t>
        <a:bodyPr/>
        <a:lstStyle/>
        <a:p>
          <a:endParaRPr lang="en-US"/>
        </a:p>
      </dgm:t>
    </dgm:pt>
    <dgm:pt modelId="{1582E1DE-5B06-4D68-9BB5-01F0ADD2A040}" type="pres">
      <dgm:prSet presAssocID="{398E6D22-E243-41CF-98CD-487FEC708EE2}" presName="linNode" presStyleCnt="0"/>
      <dgm:spPr/>
      <dgm:t>
        <a:bodyPr/>
        <a:lstStyle/>
        <a:p>
          <a:endParaRPr lang="en-US"/>
        </a:p>
      </dgm:t>
    </dgm:pt>
    <dgm:pt modelId="{FD9F04C1-BB80-4679-AC3C-95A771FD9521}" type="pres">
      <dgm:prSet presAssocID="{398E6D22-E243-41CF-98CD-487FEC708EE2}" presName="parentText" presStyleLbl="node1" presStyleIdx="2" presStyleCnt="3">
        <dgm:presLayoutVars>
          <dgm:chMax val="1"/>
          <dgm:bulletEnabled val="1"/>
        </dgm:presLayoutVars>
      </dgm:prSet>
      <dgm:spPr/>
      <dgm:t>
        <a:bodyPr/>
        <a:lstStyle/>
        <a:p>
          <a:endParaRPr lang="en-US"/>
        </a:p>
      </dgm:t>
    </dgm:pt>
    <dgm:pt modelId="{25A135FE-FEC0-4BAB-8CCE-82FC4B0F8E40}" type="pres">
      <dgm:prSet presAssocID="{398E6D22-E243-41CF-98CD-487FEC708EE2}" presName="descendantText" presStyleLbl="alignAccFollowNode1" presStyleIdx="2" presStyleCnt="3">
        <dgm:presLayoutVars>
          <dgm:bulletEnabled val="1"/>
        </dgm:presLayoutVars>
      </dgm:prSet>
      <dgm:spPr/>
      <dgm:t>
        <a:bodyPr/>
        <a:lstStyle/>
        <a:p>
          <a:endParaRPr lang="en-US"/>
        </a:p>
      </dgm:t>
    </dgm:pt>
  </dgm:ptLst>
  <dgm:cxnLst>
    <dgm:cxn modelId="{4F0C30BB-DA3C-4276-8AAF-F6F48FBDF5AC}" srcId="{398E6D22-E243-41CF-98CD-487FEC708EE2}" destId="{008A3FBA-4D58-407F-ADCE-44BAB50EA37F}" srcOrd="0" destOrd="0" parTransId="{F38B9062-78B3-4504-8094-21E54C768929}" sibTransId="{DBC8C768-EDCF-407B-9C19-1845D6C74907}"/>
    <dgm:cxn modelId="{F10A588D-6433-414D-BA70-1103945D7209}" srcId="{CAD61C53-BD8B-40A9-AC64-A21ABFC9037A}" destId="{99D8666A-3006-4B79-B961-E77F2D7001E2}" srcOrd="0" destOrd="0" parTransId="{999F91EB-5397-4363-ACFA-CA1388E96DEB}" sibTransId="{4FA0D611-8D73-4419-ADAF-C1A1E07C5A4D}"/>
    <dgm:cxn modelId="{6761C67D-0EE1-4030-BEA7-EB795A78AC62}" type="presOf" srcId="{008A3FBA-4D58-407F-ADCE-44BAB50EA37F}" destId="{25A135FE-FEC0-4BAB-8CCE-82FC4B0F8E40}" srcOrd="0" destOrd="0" presId="urn:microsoft.com/office/officeart/2005/8/layout/vList5"/>
    <dgm:cxn modelId="{19D44427-E9BB-4D38-921B-F9F05A8E3633}" type="presOf" srcId="{810B18FE-F356-4D3C-A558-BDA960B5DFD5}" destId="{861D7A54-ED93-4610-B348-52B7DEFC09DD}" srcOrd="0" destOrd="0" presId="urn:microsoft.com/office/officeart/2005/8/layout/vList5"/>
    <dgm:cxn modelId="{9248D1D3-DF4E-4539-A15F-37632F2A0463}" srcId="{828DFB8B-ECDA-4E26-A6FE-05F762A8A593}" destId="{810B18FE-F356-4D3C-A558-BDA960B5DFD5}" srcOrd="0" destOrd="0" parTransId="{2FB92012-3E37-4D23-B992-C8AFA31B6BAD}" sibTransId="{5B103947-A1D7-48E7-95DE-28D31E6B35E1}"/>
    <dgm:cxn modelId="{1BE30D6A-076E-4B9A-B61D-C13AEF82A550}" srcId="{5D9CE442-ECF8-4911-BEDC-87DE27DA2B82}" destId="{398E6D22-E243-41CF-98CD-487FEC708EE2}" srcOrd="2" destOrd="0" parTransId="{60203913-95B8-44A4-A97E-3787B9EF5344}" sibTransId="{E9EB8C7F-E181-4227-AE3C-DF5D58CC90E6}"/>
    <dgm:cxn modelId="{47D919C1-8B1F-45A9-ACED-E48285C9E454}" type="presOf" srcId="{99D8666A-3006-4B79-B961-E77F2D7001E2}" destId="{8D1D77BC-FFC8-48C8-A77A-7046657E883E}" srcOrd="0" destOrd="0" presId="urn:microsoft.com/office/officeart/2005/8/layout/vList5"/>
    <dgm:cxn modelId="{149B76F9-9238-4138-9D2F-CBFBD23B527D}" srcId="{5D9CE442-ECF8-4911-BEDC-87DE27DA2B82}" destId="{828DFB8B-ECDA-4E26-A6FE-05F762A8A593}" srcOrd="0" destOrd="0" parTransId="{3F0FAB7A-6BB4-41E3-A592-04575D1B8ADB}" sibTransId="{967939DC-1391-4917-883E-5FFB8E6C013C}"/>
    <dgm:cxn modelId="{44365F81-2756-48AD-824A-28E284F7BC8E}" type="presOf" srcId="{398E6D22-E243-41CF-98CD-487FEC708EE2}" destId="{FD9F04C1-BB80-4679-AC3C-95A771FD9521}" srcOrd="0" destOrd="0" presId="urn:microsoft.com/office/officeart/2005/8/layout/vList5"/>
    <dgm:cxn modelId="{FCC889AF-CB72-4C17-94C6-3884C7CC20FB}" type="presOf" srcId="{828DFB8B-ECDA-4E26-A6FE-05F762A8A593}" destId="{94D988AC-9A41-4C9B-861B-6663F85DE037}" srcOrd="0" destOrd="0" presId="urn:microsoft.com/office/officeart/2005/8/layout/vList5"/>
    <dgm:cxn modelId="{71A97B4E-11F8-4B3E-B6B1-0C947F5DB36A}" srcId="{5D9CE442-ECF8-4911-BEDC-87DE27DA2B82}" destId="{CAD61C53-BD8B-40A9-AC64-A21ABFC9037A}" srcOrd="1" destOrd="0" parTransId="{53A9BF04-D863-4BFC-8A64-664B5C93C3A9}" sibTransId="{F40DA7D6-0CFC-4F2D-82B2-5256BE34EB08}"/>
    <dgm:cxn modelId="{2B151945-6EC9-4B78-8DF9-782B97ABEE87}" type="presOf" srcId="{CAD61C53-BD8B-40A9-AC64-A21ABFC9037A}" destId="{7E54D9E5-8C9A-4AF3-B5EF-566298C2E16A}" srcOrd="0" destOrd="0" presId="urn:microsoft.com/office/officeart/2005/8/layout/vList5"/>
    <dgm:cxn modelId="{02280745-75F3-4BD5-A58C-192D1474495B}" type="presOf" srcId="{5D9CE442-ECF8-4911-BEDC-87DE27DA2B82}" destId="{DCF273E9-1D42-4319-AF95-36D4737F67C0}" srcOrd="0" destOrd="0" presId="urn:microsoft.com/office/officeart/2005/8/layout/vList5"/>
    <dgm:cxn modelId="{F5BED8BA-EFC7-4494-AA30-CBA5622FCA2A}" type="presParOf" srcId="{DCF273E9-1D42-4319-AF95-36D4737F67C0}" destId="{09F8827D-9A8F-41EA-8EA2-8A5E211AF43D}" srcOrd="0" destOrd="0" presId="urn:microsoft.com/office/officeart/2005/8/layout/vList5"/>
    <dgm:cxn modelId="{74BF3E73-AD4F-43BC-B421-CC50A757DCA2}" type="presParOf" srcId="{09F8827D-9A8F-41EA-8EA2-8A5E211AF43D}" destId="{94D988AC-9A41-4C9B-861B-6663F85DE037}" srcOrd="0" destOrd="0" presId="urn:microsoft.com/office/officeart/2005/8/layout/vList5"/>
    <dgm:cxn modelId="{1E6D687A-DA24-45DB-93DB-58B45407ED7C}" type="presParOf" srcId="{09F8827D-9A8F-41EA-8EA2-8A5E211AF43D}" destId="{861D7A54-ED93-4610-B348-52B7DEFC09DD}" srcOrd="1" destOrd="0" presId="urn:microsoft.com/office/officeart/2005/8/layout/vList5"/>
    <dgm:cxn modelId="{4C3FF522-0F9E-4645-90A9-C3B2B99487CB}" type="presParOf" srcId="{DCF273E9-1D42-4319-AF95-36D4737F67C0}" destId="{8D3A6C8C-1A1C-4CD7-B844-CFFD35278FD6}" srcOrd="1" destOrd="0" presId="urn:microsoft.com/office/officeart/2005/8/layout/vList5"/>
    <dgm:cxn modelId="{B0FC3F86-3233-40E6-8D44-B8034E830C0A}" type="presParOf" srcId="{DCF273E9-1D42-4319-AF95-36D4737F67C0}" destId="{D6D2C7AF-CF35-43C5-B110-DD550D3F63A6}" srcOrd="2" destOrd="0" presId="urn:microsoft.com/office/officeart/2005/8/layout/vList5"/>
    <dgm:cxn modelId="{78ED90F0-2495-430D-B78F-EA86DA6A10A2}" type="presParOf" srcId="{D6D2C7AF-CF35-43C5-B110-DD550D3F63A6}" destId="{7E54D9E5-8C9A-4AF3-B5EF-566298C2E16A}" srcOrd="0" destOrd="0" presId="urn:microsoft.com/office/officeart/2005/8/layout/vList5"/>
    <dgm:cxn modelId="{F5A79973-40B0-4D17-809F-AB525591BA0A}" type="presParOf" srcId="{D6D2C7AF-CF35-43C5-B110-DD550D3F63A6}" destId="{8D1D77BC-FFC8-48C8-A77A-7046657E883E}" srcOrd="1" destOrd="0" presId="urn:microsoft.com/office/officeart/2005/8/layout/vList5"/>
    <dgm:cxn modelId="{EB5A25A6-E91F-4688-81CA-686A4688E68B}" type="presParOf" srcId="{DCF273E9-1D42-4319-AF95-36D4737F67C0}" destId="{9D4BF700-9119-4854-841A-7A992775D534}" srcOrd="3" destOrd="0" presId="urn:microsoft.com/office/officeart/2005/8/layout/vList5"/>
    <dgm:cxn modelId="{9D9E2A7E-6433-46DB-9E34-EC94FEA9C861}" type="presParOf" srcId="{DCF273E9-1D42-4319-AF95-36D4737F67C0}" destId="{1582E1DE-5B06-4D68-9BB5-01F0ADD2A040}" srcOrd="4" destOrd="0" presId="urn:microsoft.com/office/officeart/2005/8/layout/vList5"/>
    <dgm:cxn modelId="{C79B7146-0AFE-4DE3-8256-A8D32E62083C}" type="presParOf" srcId="{1582E1DE-5B06-4D68-9BB5-01F0ADD2A040}" destId="{FD9F04C1-BB80-4679-AC3C-95A771FD9521}" srcOrd="0" destOrd="0" presId="urn:microsoft.com/office/officeart/2005/8/layout/vList5"/>
    <dgm:cxn modelId="{83B073C0-B241-4420-B16E-8FA54430F172}" type="presParOf" srcId="{1582E1DE-5B06-4D68-9BB5-01F0ADD2A040}" destId="{25A135FE-FEC0-4BAB-8CCE-82FC4B0F8E40}"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5D9CE442-ECF8-4911-BEDC-87DE27DA2B82}" type="doc">
      <dgm:prSet loTypeId="urn:microsoft.com/office/officeart/2005/8/layout/vList5" loCatId="list" qsTypeId="urn:microsoft.com/office/officeart/2005/8/quickstyle/simple5" qsCatId="simple" csTypeId="urn:microsoft.com/office/officeart/2005/8/colors/colorful5" csCatId="colorful" phldr="1"/>
      <dgm:spPr/>
      <dgm:t>
        <a:bodyPr/>
        <a:lstStyle/>
        <a:p>
          <a:endParaRPr lang="en-US"/>
        </a:p>
      </dgm:t>
    </dgm:pt>
    <dgm:pt modelId="{828DFB8B-ECDA-4E26-A6FE-05F762A8A593}">
      <dgm:prSet phldrT="[Tex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آیات1-6</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F0FAB7A-6BB4-41E3-A592-04575D1B8ADB}" type="parTrans" cxnId="{149B76F9-9238-4138-9D2F-CBFBD23B527D}">
      <dgm:prSet/>
      <dgm:spPr/>
      <dgm:t>
        <a:bodyPr/>
        <a:lstStyle/>
        <a:p>
          <a:endParaRPr lang="en-US">
            <a:latin typeface="Jameel Noori Nastaleeq" pitchFamily="2" charset="-78"/>
            <a:cs typeface="Jameel Noori Nastaleeq" pitchFamily="2" charset="-78"/>
          </a:endParaRPr>
        </a:p>
      </dgm:t>
    </dgm:pt>
    <dgm:pt modelId="{967939DC-1391-4917-883E-5FFB8E6C013C}" type="sibTrans" cxnId="{149B76F9-9238-4138-9D2F-CBFBD23B527D}">
      <dgm:prSet/>
      <dgm:spPr/>
      <dgm:t>
        <a:bodyPr/>
        <a:lstStyle/>
        <a:p>
          <a:endParaRPr lang="en-US">
            <a:latin typeface="Jameel Noori Nastaleeq" pitchFamily="2" charset="-78"/>
            <a:cs typeface="Jameel Noori Nastaleeq" pitchFamily="2" charset="-78"/>
          </a:endParaRPr>
        </a:p>
      </dgm:t>
    </dgm:pt>
    <dgm:pt modelId="{CAD61C53-BD8B-40A9-AC64-A21ABFC9037A}">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آیات7-14</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3A9BF04-D863-4BFC-8A64-664B5C93C3A9}" type="parTrans" cxnId="{71A97B4E-11F8-4B3E-B6B1-0C947F5DB36A}">
      <dgm:prSet/>
      <dgm:spPr/>
      <dgm:t>
        <a:bodyPr/>
        <a:lstStyle/>
        <a:p>
          <a:endParaRPr lang="en-US">
            <a:latin typeface="Jameel Noori Nastaleeq" pitchFamily="2" charset="-78"/>
            <a:cs typeface="Jameel Noori Nastaleeq" pitchFamily="2" charset="-78"/>
          </a:endParaRPr>
        </a:p>
      </dgm:t>
    </dgm:pt>
    <dgm:pt modelId="{F40DA7D6-0CFC-4F2D-82B2-5256BE34EB08}" type="sibTrans" cxnId="{71A97B4E-11F8-4B3E-B6B1-0C947F5DB36A}">
      <dgm:prSet/>
      <dgm:spPr/>
      <dgm:t>
        <a:bodyPr/>
        <a:lstStyle/>
        <a:p>
          <a:endParaRPr lang="en-US">
            <a:latin typeface="Jameel Noori Nastaleeq" pitchFamily="2" charset="-78"/>
            <a:cs typeface="Jameel Noori Nastaleeq" pitchFamily="2" charset="-78"/>
          </a:endParaRPr>
        </a:p>
      </dgm:t>
    </dgm:pt>
    <dgm:pt modelId="{398E6D22-E243-41CF-98CD-487FEC708EE2}">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آیات15-19</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0203913-95B8-44A4-A97E-3787B9EF5344}" type="parTrans" cxnId="{1BE30D6A-076E-4B9A-B61D-C13AEF82A550}">
      <dgm:prSet/>
      <dgm:spPr/>
      <dgm:t>
        <a:bodyPr/>
        <a:lstStyle/>
        <a:p>
          <a:endParaRPr lang="en-US">
            <a:latin typeface="Jameel Noori Nastaleeq" pitchFamily="2" charset="-78"/>
            <a:cs typeface="Jameel Noori Nastaleeq" pitchFamily="2" charset="-78"/>
          </a:endParaRPr>
        </a:p>
      </dgm:t>
    </dgm:pt>
    <dgm:pt modelId="{E9EB8C7F-E181-4227-AE3C-DF5D58CC90E6}" type="sibTrans" cxnId="{1BE30D6A-076E-4B9A-B61D-C13AEF82A550}">
      <dgm:prSet/>
      <dgm:spPr/>
      <dgm:t>
        <a:bodyPr/>
        <a:lstStyle/>
        <a:p>
          <a:endParaRPr lang="en-US">
            <a:latin typeface="Jameel Noori Nastaleeq" pitchFamily="2" charset="-78"/>
            <a:cs typeface="Jameel Noori Nastaleeq" pitchFamily="2" charset="-78"/>
          </a:endParaRPr>
        </a:p>
      </dgm:t>
    </dgm:pt>
    <dgm:pt modelId="{810B18FE-F356-4D3C-A558-BDA960B5DFD5}">
      <dgm:prSet phldrT="[Text]"/>
      <dgm:spPr>
        <a:solidFill>
          <a:srgbClr val="E8D2AE"/>
        </a:solidFill>
      </dgm:spPr>
      <dgm:t>
        <a:bodyPr/>
        <a:lstStyle/>
        <a:p>
          <a:pPr rtl="1"/>
          <a:r>
            <a:rPr lang="ur-PK" dirty="0" smtClean="0">
              <a:latin typeface="Jameel Noori Nastaleeq" pitchFamily="2" charset="-78"/>
              <a:cs typeface="Jameel Noori Nastaleeq" pitchFamily="2" charset="-78"/>
            </a:rPr>
            <a:t>قیامت ضرور آئے گی </a:t>
          </a:r>
          <a:endParaRPr lang="en-US" dirty="0">
            <a:latin typeface="Jameel Noori Nastaleeq" pitchFamily="2" charset="-78"/>
            <a:cs typeface="Jameel Noori Nastaleeq" pitchFamily="2" charset="-78"/>
          </a:endParaRPr>
        </a:p>
      </dgm:t>
    </dgm:pt>
    <dgm:pt modelId="{2FB92012-3E37-4D23-B992-C8AFA31B6BAD}" type="parTrans" cxnId="{9248D1D3-DF4E-4539-A15F-37632F2A0463}">
      <dgm:prSet/>
      <dgm:spPr/>
      <dgm:t>
        <a:bodyPr/>
        <a:lstStyle/>
        <a:p>
          <a:endParaRPr lang="en-US">
            <a:latin typeface="Jameel Noori Nastaleeq" pitchFamily="2" charset="-78"/>
            <a:cs typeface="Jameel Noori Nastaleeq" pitchFamily="2" charset="-78"/>
          </a:endParaRPr>
        </a:p>
      </dgm:t>
    </dgm:pt>
    <dgm:pt modelId="{5B103947-A1D7-48E7-95DE-28D31E6B35E1}" type="sibTrans" cxnId="{9248D1D3-DF4E-4539-A15F-37632F2A0463}">
      <dgm:prSet/>
      <dgm:spPr/>
      <dgm:t>
        <a:bodyPr/>
        <a:lstStyle/>
        <a:p>
          <a:endParaRPr lang="en-US">
            <a:latin typeface="Jameel Noori Nastaleeq" pitchFamily="2" charset="-78"/>
            <a:cs typeface="Jameel Noori Nastaleeq" pitchFamily="2" charset="-78"/>
          </a:endParaRPr>
        </a:p>
      </dgm:t>
    </dgm:pt>
    <dgm:pt modelId="{99D8666A-3006-4B79-B961-E77F2D7001E2}">
      <dgm:prSet/>
      <dgm:spPr>
        <a:solidFill>
          <a:srgbClr val="E8D2AE"/>
        </a:solidFill>
      </dgm:spPr>
      <dgm:t>
        <a:bodyPr/>
        <a:lstStyle/>
        <a:p>
          <a:pPr rtl="1"/>
          <a:r>
            <a:rPr lang="ur-PK" dirty="0" smtClean="0">
              <a:latin typeface="Jameel Noori Nastaleeq" pitchFamily="2" charset="-78"/>
              <a:cs typeface="Jameel Noori Nastaleeq" pitchFamily="2" charset="-78"/>
            </a:rPr>
            <a:t>قیامت کا انکار کرنے والوں کا برا انجام  </a:t>
          </a:r>
          <a:endParaRPr lang="ur-PK" dirty="0">
            <a:latin typeface="Jameel Noori Nastaleeq" pitchFamily="2" charset="-78"/>
            <a:cs typeface="Jameel Noori Nastaleeq" pitchFamily="2" charset="-78"/>
          </a:endParaRPr>
        </a:p>
      </dgm:t>
    </dgm:pt>
    <dgm:pt modelId="{999F91EB-5397-4363-ACFA-CA1388E96DEB}" type="parTrans" cxnId="{F10A588D-6433-414D-BA70-1103945D7209}">
      <dgm:prSet/>
      <dgm:spPr/>
      <dgm:t>
        <a:bodyPr/>
        <a:lstStyle/>
        <a:p>
          <a:endParaRPr lang="en-US">
            <a:latin typeface="Jameel Noori Nastaleeq" pitchFamily="2" charset="-78"/>
            <a:cs typeface="Jameel Noori Nastaleeq" pitchFamily="2" charset="-78"/>
          </a:endParaRPr>
        </a:p>
      </dgm:t>
    </dgm:pt>
    <dgm:pt modelId="{4FA0D611-8D73-4419-ADAF-C1A1E07C5A4D}" type="sibTrans" cxnId="{F10A588D-6433-414D-BA70-1103945D7209}">
      <dgm:prSet/>
      <dgm:spPr/>
      <dgm:t>
        <a:bodyPr/>
        <a:lstStyle/>
        <a:p>
          <a:endParaRPr lang="en-US">
            <a:latin typeface="Jameel Noori Nastaleeq" pitchFamily="2" charset="-78"/>
            <a:cs typeface="Jameel Noori Nastaleeq" pitchFamily="2" charset="-78"/>
          </a:endParaRPr>
        </a:p>
      </dgm:t>
    </dgm:pt>
    <dgm:pt modelId="{008A3FBA-4D58-407F-ADCE-44BAB50EA37F}">
      <dgm:prSet/>
      <dgm:spPr>
        <a:solidFill>
          <a:srgbClr val="E8D2AE"/>
        </a:solidFill>
      </dgm:spPr>
      <dgm:t>
        <a:bodyPr/>
        <a:lstStyle/>
        <a:p>
          <a:pPr rtl="1"/>
          <a:r>
            <a:rPr lang="ur-PK" dirty="0" smtClean="0">
              <a:latin typeface="Jameel Noori Nastaleeq" pitchFamily="2" charset="-78"/>
              <a:cs typeface="Jameel Noori Nastaleeq" pitchFamily="2" charset="-78"/>
            </a:rPr>
            <a:t>پرہیز گاروں کے لیے حسین انعامات  </a:t>
          </a:r>
          <a:endParaRPr lang="ur-PK" dirty="0">
            <a:latin typeface="Jameel Noori Nastaleeq" pitchFamily="2" charset="-78"/>
            <a:cs typeface="Jameel Noori Nastaleeq" pitchFamily="2" charset="-78"/>
          </a:endParaRPr>
        </a:p>
      </dgm:t>
    </dgm:pt>
    <dgm:pt modelId="{F38B9062-78B3-4504-8094-21E54C768929}" type="parTrans" cxnId="{4F0C30BB-DA3C-4276-8AAF-F6F48FBDF5AC}">
      <dgm:prSet/>
      <dgm:spPr/>
      <dgm:t>
        <a:bodyPr/>
        <a:lstStyle/>
        <a:p>
          <a:endParaRPr lang="en-US">
            <a:latin typeface="Jameel Noori Nastaleeq" pitchFamily="2" charset="-78"/>
            <a:cs typeface="Jameel Noori Nastaleeq" pitchFamily="2" charset="-78"/>
          </a:endParaRPr>
        </a:p>
      </dgm:t>
    </dgm:pt>
    <dgm:pt modelId="{DBC8C768-EDCF-407B-9C19-1845D6C74907}" type="sibTrans" cxnId="{4F0C30BB-DA3C-4276-8AAF-F6F48FBDF5AC}">
      <dgm:prSet/>
      <dgm:spPr/>
      <dgm:t>
        <a:bodyPr/>
        <a:lstStyle/>
        <a:p>
          <a:endParaRPr lang="en-US">
            <a:latin typeface="Jameel Noori Nastaleeq" pitchFamily="2" charset="-78"/>
            <a:cs typeface="Jameel Noori Nastaleeq" pitchFamily="2" charset="-78"/>
          </a:endParaRPr>
        </a:p>
      </dgm:t>
    </dgm:pt>
    <dgm:pt modelId="{71E7A13A-B883-49DE-BBED-2AD6C1C895BB}">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آیات20-23</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F8A77AD2-36C6-4E3B-AAC0-01AF2CA18459}" type="parTrans" cxnId="{6A6BD666-47EE-45ED-89F9-F88E4A7F1E35}">
      <dgm:prSet/>
      <dgm:spPr/>
      <dgm:t>
        <a:bodyPr/>
        <a:lstStyle/>
        <a:p>
          <a:endParaRPr lang="en-US"/>
        </a:p>
      </dgm:t>
    </dgm:pt>
    <dgm:pt modelId="{9607E31A-7BB4-4144-9994-634C11AAC8D1}" type="sibTrans" cxnId="{6A6BD666-47EE-45ED-89F9-F88E4A7F1E35}">
      <dgm:prSet/>
      <dgm:spPr/>
      <dgm:t>
        <a:bodyPr/>
        <a:lstStyle/>
        <a:p>
          <a:endParaRPr lang="en-US"/>
        </a:p>
      </dgm:t>
    </dgm:pt>
    <dgm:pt modelId="{10334955-A6D2-412C-B7D7-28DB167D4421}">
      <dgm:prSet/>
      <dgm:spPr>
        <a:solidFill>
          <a:srgbClr val="E8D2AE"/>
        </a:solidFill>
      </dgm:spPr>
      <dgm:t>
        <a:bodyPr/>
        <a:lstStyle/>
        <a:p>
          <a:pPr rtl="1"/>
          <a:r>
            <a:rPr lang="ur-PK" dirty="0" smtClean="0">
              <a:latin typeface="Jameel Noori Nastaleeq" pitchFamily="2" charset="-78"/>
              <a:cs typeface="Jameel Noori Nastaleeq" pitchFamily="2" charset="-78"/>
            </a:rPr>
            <a:t>آیاتِ انفسی و ارضی قیامت کے لیے دلیل ہیں </a:t>
          </a:r>
          <a:endParaRPr lang="ur-PK" dirty="0">
            <a:latin typeface="Jameel Noori Nastaleeq" pitchFamily="2" charset="-78"/>
            <a:cs typeface="Jameel Noori Nastaleeq" pitchFamily="2" charset="-78"/>
          </a:endParaRPr>
        </a:p>
      </dgm:t>
    </dgm:pt>
    <dgm:pt modelId="{751B3582-3F13-47DC-B453-27CB45D3149B}" type="parTrans" cxnId="{50144E59-E8D5-4EC4-B0D4-76DF58CDA48B}">
      <dgm:prSet/>
      <dgm:spPr/>
      <dgm:t>
        <a:bodyPr/>
        <a:lstStyle/>
        <a:p>
          <a:endParaRPr lang="en-US"/>
        </a:p>
      </dgm:t>
    </dgm:pt>
    <dgm:pt modelId="{7A84F868-91A4-494B-916B-D39A18DF9E50}" type="sibTrans" cxnId="{50144E59-E8D5-4EC4-B0D4-76DF58CDA48B}">
      <dgm:prSet/>
      <dgm:spPr/>
      <dgm:t>
        <a:bodyPr/>
        <a:lstStyle/>
        <a:p>
          <a:endParaRPr lang="en-US"/>
        </a:p>
      </dgm:t>
    </dgm:pt>
    <dgm:pt modelId="{C7E2EE44-E8BB-4A2B-8066-804E62A1F5AF}">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آیات24-30</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C69F4FBD-2116-4401-93EE-3A218800D79A}" type="parTrans" cxnId="{9A951886-A65D-420A-83C2-C16291A63832}">
      <dgm:prSet/>
      <dgm:spPr/>
      <dgm:t>
        <a:bodyPr/>
        <a:lstStyle/>
        <a:p>
          <a:endParaRPr lang="en-US"/>
        </a:p>
      </dgm:t>
    </dgm:pt>
    <dgm:pt modelId="{08096AA8-521B-4874-9B01-A52451DDF513}" type="sibTrans" cxnId="{9A951886-A65D-420A-83C2-C16291A63832}">
      <dgm:prSet/>
      <dgm:spPr/>
      <dgm:t>
        <a:bodyPr/>
        <a:lstStyle/>
        <a:p>
          <a:endParaRPr lang="en-US"/>
        </a:p>
      </dgm:t>
    </dgm:pt>
    <dgm:pt modelId="{B1B4E8FA-077D-4CE6-9FEA-515CE3FB4BE5}">
      <dgm:prSet/>
      <dgm:spPr>
        <a:solidFill>
          <a:srgbClr val="E8D2AE"/>
        </a:solidFill>
      </dgm:spPr>
      <dgm:t>
        <a:bodyPr/>
        <a:lstStyle/>
        <a:p>
          <a:pPr rtl="1"/>
          <a:r>
            <a:rPr lang="ur-PK" dirty="0" smtClean="0">
              <a:latin typeface="Jameel Noori Nastaleeq" pitchFamily="2" charset="-78"/>
              <a:cs typeface="Jameel Noori Nastaleeq" pitchFamily="2" charset="-78"/>
            </a:rPr>
            <a:t>سیدنا ابرہیمؑ  کے لیے بشارت</a:t>
          </a:r>
          <a:endParaRPr lang="ur-PK" dirty="0">
            <a:latin typeface="Jameel Noori Nastaleeq" pitchFamily="2" charset="-78"/>
            <a:cs typeface="Jameel Noori Nastaleeq" pitchFamily="2" charset="-78"/>
          </a:endParaRPr>
        </a:p>
      </dgm:t>
    </dgm:pt>
    <dgm:pt modelId="{6A40C414-D58F-4E2E-8562-F9F71C23923D}" type="parTrans" cxnId="{12E9AD34-A65A-4918-B09B-44707161B9A1}">
      <dgm:prSet/>
      <dgm:spPr/>
      <dgm:t>
        <a:bodyPr/>
        <a:lstStyle/>
        <a:p>
          <a:endParaRPr lang="en-US"/>
        </a:p>
      </dgm:t>
    </dgm:pt>
    <dgm:pt modelId="{7FBA2D0D-94B2-47BD-98AF-71C69F4F8BD1}" type="sibTrans" cxnId="{12E9AD34-A65A-4918-B09B-44707161B9A1}">
      <dgm:prSet/>
      <dgm:spPr/>
      <dgm:t>
        <a:bodyPr/>
        <a:lstStyle/>
        <a:p>
          <a:endParaRPr lang="en-US"/>
        </a:p>
      </dgm:t>
    </dgm:pt>
    <dgm:pt modelId="{DCF273E9-1D42-4319-AF95-36D4737F67C0}" type="pres">
      <dgm:prSet presAssocID="{5D9CE442-ECF8-4911-BEDC-87DE27DA2B82}" presName="Name0" presStyleCnt="0">
        <dgm:presLayoutVars>
          <dgm:dir val="rev"/>
          <dgm:animLvl val="lvl"/>
          <dgm:resizeHandles val="exact"/>
        </dgm:presLayoutVars>
      </dgm:prSet>
      <dgm:spPr/>
      <dgm:t>
        <a:bodyPr/>
        <a:lstStyle/>
        <a:p>
          <a:endParaRPr lang="en-US"/>
        </a:p>
      </dgm:t>
    </dgm:pt>
    <dgm:pt modelId="{09F8827D-9A8F-41EA-8EA2-8A5E211AF43D}" type="pres">
      <dgm:prSet presAssocID="{828DFB8B-ECDA-4E26-A6FE-05F762A8A593}" presName="linNode" presStyleCnt="0"/>
      <dgm:spPr/>
      <dgm:t>
        <a:bodyPr/>
        <a:lstStyle/>
        <a:p>
          <a:endParaRPr lang="en-US"/>
        </a:p>
      </dgm:t>
    </dgm:pt>
    <dgm:pt modelId="{94D988AC-9A41-4C9B-861B-6663F85DE037}" type="pres">
      <dgm:prSet presAssocID="{828DFB8B-ECDA-4E26-A6FE-05F762A8A593}" presName="parentText" presStyleLbl="node1" presStyleIdx="0" presStyleCnt="5">
        <dgm:presLayoutVars>
          <dgm:chMax val="1"/>
          <dgm:bulletEnabled val="1"/>
        </dgm:presLayoutVars>
      </dgm:prSet>
      <dgm:spPr/>
      <dgm:t>
        <a:bodyPr/>
        <a:lstStyle/>
        <a:p>
          <a:endParaRPr lang="en-US"/>
        </a:p>
      </dgm:t>
    </dgm:pt>
    <dgm:pt modelId="{861D7A54-ED93-4610-B348-52B7DEFC09DD}" type="pres">
      <dgm:prSet presAssocID="{828DFB8B-ECDA-4E26-A6FE-05F762A8A593}" presName="descendantText" presStyleLbl="alignAccFollowNode1" presStyleIdx="0" presStyleCnt="5">
        <dgm:presLayoutVars>
          <dgm:bulletEnabled val="1"/>
        </dgm:presLayoutVars>
      </dgm:prSet>
      <dgm:spPr/>
      <dgm:t>
        <a:bodyPr/>
        <a:lstStyle/>
        <a:p>
          <a:endParaRPr lang="en-US"/>
        </a:p>
      </dgm:t>
    </dgm:pt>
    <dgm:pt modelId="{8D3A6C8C-1A1C-4CD7-B844-CFFD35278FD6}" type="pres">
      <dgm:prSet presAssocID="{967939DC-1391-4917-883E-5FFB8E6C013C}" presName="sp" presStyleCnt="0"/>
      <dgm:spPr/>
      <dgm:t>
        <a:bodyPr/>
        <a:lstStyle/>
        <a:p>
          <a:endParaRPr lang="en-US"/>
        </a:p>
      </dgm:t>
    </dgm:pt>
    <dgm:pt modelId="{D6D2C7AF-CF35-43C5-B110-DD550D3F63A6}" type="pres">
      <dgm:prSet presAssocID="{CAD61C53-BD8B-40A9-AC64-A21ABFC9037A}" presName="linNode" presStyleCnt="0"/>
      <dgm:spPr/>
      <dgm:t>
        <a:bodyPr/>
        <a:lstStyle/>
        <a:p>
          <a:endParaRPr lang="en-US"/>
        </a:p>
      </dgm:t>
    </dgm:pt>
    <dgm:pt modelId="{7E54D9E5-8C9A-4AF3-B5EF-566298C2E16A}" type="pres">
      <dgm:prSet presAssocID="{CAD61C53-BD8B-40A9-AC64-A21ABFC9037A}" presName="parentText" presStyleLbl="node1" presStyleIdx="1" presStyleCnt="5">
        <dgm:presLayoutVars>
          <dgm:chMax val="1"/>
          <dgm:bulletEnabled val="1"/>
        </dgm:presLayoutVars>
      </dgm:prSet>
      <dgm:spPr/>
      <dgm:t>
        <a:bodyPr/>
        <a:lstStyle/>
        <a:p>
          <a:endParaRPr lang="en-US"/>
        </a:p>
      </dgm:t>
    </dgm:pt>
    <dgm:pt modelId="{8D1D77BC-FFC8-48C8-A77A-7046657E883E}" type="pres">
      <dgm:prSet presAssocID="{CAD61C53-BD8B-40A9-AC64-A21ABFC9037A}" presName="descendantText" presStyleLbl="alignAccFollowNode1" presStyleIdx="1" presStyleCnt="5">
        <dgm:presLayoutVars>
          <dgm:bulletEnabled val="1"/>
        </dgm:presLayoutVars>
      </dgm:prSet>
      <dgm:spPr/>
      <dgm:t>
        <a:bodyPr/>
        <a:lstStyle/>
        <a:p>
          <a:endParaRPr lang="en-US"/>
        </a:p>
      </dgm:t>
    </dgm:pt>
    <dgm:pt modelId="{9D4BF700-9119-4854-841A-7A992775D534}" type="pres">
      <dgm:prSet presAssocID="{F40DA7D6-0CFC-4F2D-82B2-5256BE34EB08}" presName="sp" presStyleCnt="0"/>
      <dgm:spPr/>
      <dgm:t>
        <a:bodyPr/>
        <a:lstStyle/>
        <a:p>
          <a:endParaRPr lang="en-US"/>
        </a:p>
      </dgm:t>
    </dgm:pt>
    <dgm:pt modelId="{1582E1DE-5B06-4D68-9BB5-01F0ADD2A040}" type="pres">
      <dgm:prSet presAssocID="{398E6D22-E243-41CF-98CD-487FEC708EE2}" presName="linNode" presStyleCnt="0"/>
      <dgm:spPr/>
      <dgm:t>
        <a:bodyPr/>
        <a:lstStyle/>
        <a:p>
          <a:endParaRPr lang="en-US"/>
        </a:p>
      </dgm:t>
    </dgm:pt>
    <dgm:pt modelId="{FD9F04C1-BB80-4679-AC3C-95A771FD9521}" type="pres">
      <dgm:prSet presAssocID="{398E6D22-E243-41CF-98CD-487FEC708EE2}" presName="parentText" presStyleLbl="node1" presStyleIdx="2" presStyleCnt="5">
        <dgm:presLayoutVars>
          <dgm:chMax val="1"/>
          <dgm:bulletEnabled val="1"/>
        </dgm:presLayoutVars>
      </dgm:prSet>
      <dgm:spPr/>
      <dgm:t>
        <a:bodyPr/>
        <a:lstStyle/>
        <a:p>
          <a:endParaRPr lang="en-US"/>
        </a:p>
      </dgm:t>
    </dgm:pt>
    <dgm:pt modelId="{25A135FE-FEC0-4BAB-8CCE-82FC4B0F8E40}" type="pres">
      <dgm:prSet presAssocID="{398E6D22-E243-41CF-98CD-487FEC708EE2}" presName="descendantText" presStyleLbl="alignAccFollowNode1" presStyleIdx="2" presStyleCnt="5">
        <dgm:presLayoutVars>
          <dgm:bulletEnabled val="1"/>
        </dgm:presLayoutVars>
      </dgm:prSet>
      <dgm:spPr/>
      <dgm:t>
        <a:bodyPr/>
        <a:lstStyle/>
        <a:p>
          <a:endParaRPr lang="en-US"/>
        </a:p>
      </dgm:t>
    </dgm:pt>
    <dgm:pt modelId="{26634910-305C-43B9-9BDA-B453DCD87A62}" type="pres">
      <dgm:prSet presAssocID="{E9EB8C7F-E181-4227-AE3C-DF5D58CC90E6}" presName="sp" presStyleCnt="0"/>
      <dgm:spPr/>
    </dgm:pt>
    <dgm:pt modelId="{42A0E950-6C66-4EA4-9024-18993B51F830}" type="pres">
      <dgm:prSet presAssocID="{71E7A13A-B883-49DE-BBED-2AD6C1C895BB}" presName="linNode" presStyleCnt="0"/>
      <dgm:spPr/>
    </dgm:pt>
    <dgm:pt modelId="{B3DEDF46-CA66-4735-811D-C4D59BD843CA}" type="pres">
      <dgm:prSet presAssocID="{71E7A13A-B883-49DE-BBED-2AD6C1C895BB}" presName="parentText" presStyleLbl="node1" presStyleIdx="3" presStyleCnt="5">
        <dgm:presLayoutVars>
          <dgm:chMax val="1"/>
          <dgm:bulletEnabled val="1"/>
        </dgm:presLayoutVars>
      </dgm:prSet>
      <dgm:spPr/>
      <dgm:t>
        <a:bodyPr/>
        <a:lstStyle/>
        <a:p>
          <a:endParaRPr lang="en-US"/>
        </a:p>
      </dgm:t>
    </dgm:pt>
    <dgm:pt modelId="{F97A59E5-2427-4C04-A0F4-2429BFCE66A8}" type="pres">
      <dgm:prSet presAssocID="{71E7A13A-B883-49DE-BBED-2AD6C1C895BB}" presName="descendantText" presStyleLbl="alignAccFollowNode1" presStyleIdx="3" presStyleCnt="5">
        <dgm:presLayoutVars>
          <dgm:bulletEnabled val="1"/>
        </dgm:presLayoutVars>
      </dgm:prSet>
      <dgm:spPr/>
      <dgm:t>
        <a:bodyPr/>
        <a:lstStyle/>
        <a:p>
          <a:endParaRPr lang="en-US"/>
        </a:p>
      </dgm:t>
    </dgm:pt>
    <dgm:pt modelId="{2FFA637D-3C8B-4017-8BEB-3CEA622E547A}" type="pres">
      <dgm:prSet presAssocID="{9607E31A-7BB4-4144-9994-634C11AAC8D1}" presName="sp" presStyleCnt="0"/>
      <dgm:spPr/>
    </dgm:pt>
    <dgm:pt modelId="{A4190854-93B2-4AA3-B1BB-5692E7837EB1}" type="pres">
      <dgm:prSet presAssocID="{C7E2EE44-E8BB-4A2B-8066-804E62A1F5AF}" presName="linNode" presStyleCnt="0"/>
      <dgm:spPr/>
    </dgm:pt>
    <dgm:pt modelId="{7E72AF25-DD29-476A-A1DF-DE32EFBB4203}" type="pres">
      <dgm:prSet presAssocID="{C7E2EE44-E8BB-4A2B-8066-804E62A1F5AF}" presName="parentText" presStyleLbl="node1" presStyleIdx="4" presStyleCnt="5">
        <dgm:presLayoutVars>
          <dgm:chMax val="1"/>
          <dgm:bulletEnabled val="1"/>
        </dgm:presLayoutVars>
      </dgm:prSet>
      <dgm:spPr/>
      <dgm:t>
        <a:bodyPr/>
        <a:lstStyle/>
        <a:p>
          <a:endParaRPr lang="en-US"/>
        </a:p>
      </dgm:t>
    </dgm:pt>
    <dgm:pt modelId="{D0BCAE4D-4D97-4CEB-9833-C9CF589309F8}" type="pres">
      <dgm:prSet presAssocID="{C7E2EE44-E8BB-4A2B-8066-804E62A1F5AF}" presName="descendantText" presStyleLbl="alignAccFollowNode1" presStyleIdx="4" presStyleCnt="5">
        <dgm:presLayoutVars>
          <dgm:bulletEnabled val="1"/>
        </dgm:presLayoutVars>
      </dgm:prSet>
      <dgm:spPr/>
      <dgm:t>
        <a:bodyPr/>
        <a:lstStyle/>
        <a:p>
          <a:endParaRPr lang="en-US"/>
        </a:p>
      </dgm:t>
    </dgm:pt>
  </dgm:ptLst>
  <dgm:cxnLst>
    <dgm:cxn modelId="{149B76F9-9238-4138-9D2F-CBFBD23B527D}" srcId="{5D9CE442-ECF8-4911-BEDC-87DE27DA2B82}" destId="{828DFB8B-ECDA-4E26-A6FE-05F762A8A593}" srcOrd="0" destOrd="0" parTransId="{3F0FAB7A-6BB4-41E3-A592-04575D1B8ADB}" sibTransId="{967939DC-1391-4917-883E-5FFB8E6C013C}"/>
    <dgm:cxn modelId="{E744A897-3529-4D45-AD4D-70F8F1014941}" type="presOf" srcId="{B1B4E8FA-077D-4CE6-9FEA-515CE3FB4BE5}" destId="{D0BCAE4D-4D97-4CEB-9833-C9CF589309F8}" srcOrd="0" destOrd="0" presId="urn:microsoft.com/office/officeart/2005/8/layout/vList5"/>
    <dgm:cxn modelId="{2F5C5635-44D0-4FD3-B4DC-C642E34132B4}" type="presOf" srcId="{C7E2EE44-E8BB-4A2B-8066-804E62A1F5AF}" destId="{7E72AF25-DD29-476A-A1DF-DE32EFBB4203}" srcOrd="0" destOrd="0" presId="urn:microsoft.com/office/officeart/2005/8/layout/vList5"/>
    <dgm:cxn modelId="{9A951886-A65D-420A-83C2-C16291A63832}" srcId="{5D9CE442-ECF8-4911-BEDC-87DE27DA2B82}" destId="{C7E2EE44-E8BB-4A2B-8066-804E62A1F5AF}" srcOrd="4" destOrd="0" parTransId="{C69F4FBD-2116-4401-93EE-3A218800D79A}" sibTransId="{08096AA8-521B-4874-9B01-A52451DDF513}"/>
    <dgm:cxn modelId="{F27140CA-9414-45DA-9D98-250D5FD09E2F}" type="presOf" srcId="{99D8666A-3006-4B79-B961-E77F2D7001E2}" destId="{8D1D77BC-FFC8-48C8-A77A-7046657E883E}" srcOrd="0" destOrd="0" presId="urn:microsoft.com/office/officeart/2005/8/layout/vList5"/>
    <dgm:cxn modelId="{F10A588D-6433-414D-BA70-1103945D7209}" srcId="{CAD61C53-BD8B-40A9-AC64-A21ABFC9037A}" destId="{99D8666A-3006-4B79-B961-E77F2D7001E2}" srcOrd="0" destOrd="0" parTransId="{999F91EB-5397-4363-ACFA-CA1388E96DEB}" sibTransId="{4FA0D611-8D73-4419-ADAF-C1A1E07C5A4D}"/>
    <dgm:cxn modelId="{50144E59-E8D5-4EC4-B0D4-76DF58CDA48B}" srcId="{71E7A13A-B883-49DE-BBED-2AD6C1C895BB}" destId="{10334955-A6D2-412C-B7D7-28DB167D4421}" srcOrd="0" destOrd="0" parTransId="{751B3582-3F13-47DC-B453-27CB45D3149B}" sibTransId="{7A84F868-91A4-494B-916B-D39A18DF9E50}"/>
    <dgm:cxn modelId="{D4256990-61CD-4C67-9104-D56BF1281929}" type="presOf" srcId="{828DFB8B-ECDA-4E26-A6FE-05F762A8A593}" destId="{94D988AC-9A41-4C9B-861B-6663F85DE037}" srcOrd="0" destOrd="0" presId="urn:microsoft.com/office/officeart/2005/8/layout/vList5"/>
    <dgm:cxn modelId="{12E9AD34-A65A-4918-B09B-44707161B9A1}" srcId="{C7E2EE44-E8BB-4A2B-8066-804E62A1F5AF}" destId="{B1B4E8FA-077D-4CE6-9FEA-515CE3FB4BE5}" srcOrd="0" destOrd="0" parTransId="{6A40C414-D58F-4E2E-8562-F9F71C23923D}" sibTransId="{7FBA2D0D-94B2-47BD-98AF-71C69F4F8BD1}"/>
    <dgm:cxn modelId="{4F0C30BB-DA3C-4276-8AAF-F6F48FBDF5AC}" srcId="{398E6D22-E243-41CF-98CD-487FEC708EE2}" destId="{008A3FBA-4D58-407F-ADCE-44BAB50EA37F}" srcOrd="0" destOrd="0" parTransId="{F38B9062-78B3-4504-8094-21E54C768929}" sibTransId="{DBC8C768-EDCF-407B-9C19-1845D6C74907}"/>
    <dgm:cxn modelId="{86F5D97B-6C56-4FC4-A67B-126E7149A7EC}" type="presOf" srcId="{008A3FBA-4D58-407F-ADCE-44BAB50EA37F}" destId="{25A135FE-FEC0-4BAB-8CCE-82FC4B0F8E40}" srcOrd="0" destOrd="0" presId="urn:microsoft.com/office/officeart/2005/8/layout/vList5"/>
    <dgm:cxn modelId="{F69D521A-0222-43A6-A851-97E5733C242B}" type="presOf" srcId="{810B18FE-F356-4D3C-A558-BDA960B5DFD5}" destId="{861D7A54-ED93-4610-B348-52B7DEFC09DD}" srcOrd="0" destOrd="0" presId="urn:microsoft.com/office/officeart/2005/8/layout/vList5"/>
    <dgm:cxn modelId="{6A6BD666-47EE-45ED-89F9-F88E4A7F1E35}" srcId="{5D9CE442-ECF8-4911-BEDC-87DE27DA2B82}" destId="{71E7A13A-B883-49DE-BBED-2AD6C1C895BB}" srcOrd="3" destOrd="0" parTransId="{F8A77AD2-36C6-4E3B-AAC0-01AF2CA18459}" sibTransId="{9607E31A-7BB4-4144-9994-634C11AAC8D1}"/>
    <dgm:cxn modelId="{9248D1D3-DF4E-4539-A15F-37632F2A0463}" srcId="{828DFB8B-ECDA-4E26-A6FE-05F762A8A593}" destId="{810B18FE-F356-4D3C-A558-BDA960B5DFD5}" srcOrd="0" destOrd="0" parTransId="{2FB92012-3E37-4D23-B992-C8AFA31B6BAD}" sibTransId="{5B103947-A1D7-48E7-95DE-28D31E6B35E1}"/>
    <dgm:cxn modelId="{36CBADAA-C083-4356-B046-1A0D1034A4D7}" type="presOf" srcId="{5D9CE442-ECF8-4911-BEDC-87DE27DA2B82}" destId="{DCF273E9-1D42-4319-AF95-36D4737F67C0}" srcOrd="0" destOrd="0" presId="urn:microsoft.com/office/officeart/2005/8/layout/vList5"/>
    <dgm:cxn modelId="{71A97B4E-11F8-4B3E-B6B1-0C947F5DB36A}" srcId="{5D9CE442-ECF8-4911-BEDC-87DE27DA2B82}" destId="{CAD61C53-BD8B-40A9-AC64-A21ABFC9037A}" srcOrd="1" destOrd="0" parTransId="{53A9BF04-D863-4BFC-8A64-664B5C93C3A9}" sibTransId="{F40DA7D6-0CFC-4F2D-82B2-5256BE34EB08}"/>
    <dgm:cxn modelId="{316BFE23-178F-4B2A-BE84-C0756B28AC86}" type="presOf" srcId="{71E7A13A-B883-49DE-BBED-2AD6C1C895BB}" destId="{B3DEDF46-CA66-4735-811D-C4D59BD843CA}" srcOrd="0" destOrd="0" presId="urn:microsoft.com/office/officeart/2005/8/layout/vList5"/>
    <dgm:cxn modelId="{F01D763A-2162-4EB1-AA78-83DA2F4F1728}" type="presOf" srcId="{CAD61C53-BD8B-40A9-AC64-A21ABFC9037A}" destId="{7E54D9E5-8C9A-4AF3-B5EF-566298C2E16A}" srcOrd="0" destOrd="0" presId="urn:microsoft.com/office/officeart/2005/8/layout/vList5"/>
    <dgm:cxn modelId="{0BD3A225-EF58-493A-84D1-9AC87604E7DA}" type="presOf" srcId="{398E6D22-E243-41CF-98CD-487FEC708EE2}" destId="{FD9F04C1-BB80-4679-AC3C-95A771FD9521}" srcOrd="0" destOrd="0" presId="urn:microsoft.com/office/officeart/2005/8/layout/vList5"/>
    <dgm:cxn modelId="{1BE30D6A-076E-4B9A-B61D-C13AEF82A550}" srcId="{5D9CE442-ECF8-4911-BEDC-87DE27DA2B82}" destId="{398E6D22-E243-41CF-98CD-487FEC708EE2}" srcOrd="2" destOrd="0" parTransId="{60203913-95B8-44A4-A97E-3787B9EF5344}" sibTransId="{E9EB8C7F-E181-4227-AE3C-DF5D58CC90E6}"/>
    <dgm:cxn modelId="{793ADD91-73D5-4F42-B747-1C1B04708621}" type="presOf" srcId="{10334955-A6D2-412C-B7D7-28DB167D4421}" destId="{F97A59E5-2427-4C04-A0F4-2429BFCE66A8}" srcOrd="0" destOrd="0" presId="urn:microsoft.com/office/officeart/2005/8/layout/vList5"/>
    <dgm:cxn modelId="{C9540232-8600-4E06-9347-F9493AF84833}" type="presParOf" srcId="{DCF273E9-1D42-4319-AF95-36D4737F67C0}" destId="{09F8827D-9A8F-41EA-8EA2-8A5E211AF43D}" srcOrd="0" destOrd="0" presId="urn:microsoft.com/office/officeart/2005/8/layout/vList5"/>
    <dgm:cxn modelId="{61112C21-08B4-4997-B2C8-FD6EC172BA71}" type="presParOf" srcId="{09F8827D-9A8F-41EA-8EA2-8A5E211AF43D}" destId="{94D988AC-9A41-4C9B-861B-6663F85DE037}" srcOrd="0" destOrd="0" presId="urn:microsoft.com/office/officeart/2005/8/layout/vList5"/>
    <dgm:cxn modelId="{D407EB65-AA3F-4F10-8EC2-28D44A62B51C}" type="presParOf" srcId="{09F8827D-9A8F-41EA-8EA2-8A5E211AF43D}" destId="{861D7A54-ED93-4610-B348-52B7DEFC09DD}" srcOrd="1" destOrd="0" presId="urn:microsoft.com/office/officeart/2005/8/layout/vList5"/>
    <dgm:cxn modelId="{681AF946-4E52-464C-A3B4-AE49F24CB77B}" type="presParOf" srcId="{DCF273E9-1D42-4319-AF95-36D4737F67C0}" destId="{8D3A6C8C-1A1C-4CD7-B844-CFFD35278FD6}" srcOrd="1" destOrd="0" presId="urn:microsoft.com/office/officeart/2005/8/layout/vList5"/>
    <dgm:cxn modelId="{C5FC230C-7EA5-4CCD-A311-0648851A53F8}" type="presParOf" srcId="{DCF273E9-1D42-4319-AF95-36D4737F67C0}" destId="{D6D2C7AF-CF35-43C5-B110-DD550D3F63A6}" srcOrd="2" destOrd="0" presId="urn:microsoft.com/office/officeart/2005/8/layout/vList5"/>
    <dgm:cxn modelId="{6D69A34C-F6EB-4C31-AF2C-E163662D3B75}" type="presParOf" srcId="{D6D2C7AF-CF35-43C5-B110-DD550D3F63A6}" destId="{7E54D9E5-8C9A-4AF3-B5EF-566298C2E16A}" srcOrd="0" destOrd="0" presId="urn:microsoft.com/office/officeart/2005/8/layout/vList5"/>
    <dgm:cxn modelId="{91F27FB5-EAF7-420A-B25A-51C48BCADCC6}" type="presParOf" srcId="{D6D2C7AF-CF35-43C5-B110-DD550D3F63A6}" destId="{8D1D77BC-FFC8-48C8-A77A-7046657E883E}" srcOrd="1" destOrd="0" presId="urn:microsoft.com/office/officeart/2005/8/layout/vList5"/>
    <dgm:cxn modelId="{DBA74708-B2DC-44B1-8188-E13CA941B6C8}" type="presParOf" srcId="{DCF273E9-1D42-4319-AF95-36D4737F67C0}" destId="{9D4BF700-9119-4854-841A-7A992775D534}" srcOrd="3" destOrd="0" presId="urn:microsoft.com/office/officeart/2005/8/layout/vList5"/>
    <dgm:cxn modelId="{87E45B31-AF1C-4592-AFFC-61D555449482}" type="presParOf" srcId="{DCF273E9-1D42-4319-AF95-36D4737F67C0}" destId="{1582E1DE-5B06-4D68-9BB5-01F0ADD2A040}" srcOrd="4" destOrd="0" presId="urn:microsoft.com/office/officeart/2005/8/layout/vList5"/>
    <dgm:cxn modelId="{FB03688A-D5BF-4F4F-9C18-2D3D49DDC9C9}" type="presParOf" srcId="{1582E1DE-5B06-4D68-9BB5-01F0ADD2A040}" destId="{FD9F04C1-BB80-4679-AC3C-95A771FD9521}" srcOrd="0" destOrd="0" presId="urn:microsoft.com/office/officeart/2005/8/layout/vList5"/>
    <dgm:cxn modelId="{F519A447-A007-439C-96F7-BBD2FC502858}" type="presParOf" srcId="{1582E1DE-5B06-4D68-9BB5-01F0ADD2A040}" destId="{25A135FE-FEC0-4BAB-8CCE-82FC4B0F8E40}" srcOrd="1" destOrd="0" presId="urn:microsoft.com/office/officeart/2005/8/layout/vList5"/>
    <dgm:cxn modelId="{73248D71-403B-4C25-8526-EF0B1C186DFC}" type="presParOf" srcId="{DCF273E9-1D42-4319-AF95-36D4737F67C0}" destId="{26634910-305C-43B9-9BDA-B453DCD87A62}" srcOrd="5" destOrd="0" presId="urn:microsoft.com/office/officeart/2005/8/layout/vList5"/>
    <dgm:cxn modelId="{92BFF2FE-C105-4384-9D68-F49D2DFA2D0F}" type="presParOf" srcId="{DCF273E9-1D42-4319-AF95-36D4737F67C0}" destId="{42A0E950-6C66-4EA4-9024-18993B51F830}" srcOrd="6" destOrd="0" presId="urn:microsoft.com/office/officeart/2005/8/layout/vList5"/>
    <dgm:cxn modelId="{2AB2DEAB-5A1C-4BEC-BE4D-14B7A66D6488}" type="presParOf" srcId="{42A0E950-6C66-4EA4-9024-18993B51F830}" destId="{B3DEDF46-CA66-4735-811D-C4D59BD843CA}" srcOrd="0" destOrd="0" presId="urn:microsoft.com/office/officeart/2005/8/layout/vList5"/>
    <dgm:cxn modelId="{CC24E69F-8FC5-4361-9DA4-4A2B7E75EB18}" type="presParOf" srcId="{42A0E950-6C66-4EA4-9024-18993B51F830}" destId="{F97A59E5-2427-4C04-A0F4-2429BFCE66A8}" srcOrd="1" destOrd="0" presId="urn:microsoft.com/office/officeart/2005/8/layout/vList5"/>
    <dgm:cxn modelId="{EE2F6249-B814-46CA-A800-B9666415D7A4}" type="presParOf" srcId="{DCF273E9-1D42-4319-AF95-36D4737F67C0}" destId="{2FFA637D-3C8B-4017-8BEB-3CEA622E547A}" srcOrd="7" destOrd="0" presId="urn:microsoft.com/office/officeart/2005/8/layout/vList5"/>
    <dgm:cxn modelId="{1844F41C-C83B-4573-B91D-1DF9D5D2E2EE}" type="presParOf" srcId="{DCF273E9-1D42-4319-AF95-36D4737F67C0}" destId="{A4190854-93B2-4AA3-B1BB-5692E7837EB1}" srcOrd="8" destOrd="0" presId="urn:microsoft.com/office/officeart/2005/8/layout/vList5"/>
    <dgm:cxn modelId="{AFA18907-1917-4AC1-97AD-A0E6E060C339}" type="presParOf" srcId="{A4190854-93B2-4AA3-B1BB-5692E7837EB1}" destId="{7E72AF25-DD29-476A-A1DF-DE32EFBB4203}" srcOrd="0" destOrd="0" presId="urn:microsoft.com/office/officeart/2005/8/layout/vList5"/>
    <dgm:cxn modelId="{746DA2F5-64C3-4A4D-9118-D6D40729090F}" type="presParOf" srcId="{A4190854-93B2-4AA3-B1BB-5692E7837EB1}" destId="{D0BCAE4D-4D97-4CEB-9833-C9CF589309F8}"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5D9CE442-ECF8-4911-BEDC-87DE27DA2B82}" type="doc">
      <dgm:prSet loTypeId="urn:microsoft.com/office/officeart/2005/8/layout/vList5" loCatId="list" qsTypeId="urn:microsoft.com/office/officeart/2005/8/quickstyle/simple5" qsCatId="simple" csTypeId="urn:microsoft.com/office/officeart/2005/8/colors/colorful5" csCatId="colorful" phldr="1"/>
      <dgm:spPr/>
      <dgm:t>
        <a:bodyPr/>
        <a:lstStyle/>
        <a:p>
          <a:endParaRPr lang="en-US"/>
        </a:p>
      </dgm:t>
    </dgm:pt>
    <dgm:pt modelId="{828DFB8B-ECDA-4E26-A6FE-05F762A8A593}">
      <dgm:prSet phldrT="[Tex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آیات1-6</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F0FAB7A-6BB4-41E3-A592-04575D1B8ADB}" type="parTrans" cxnId="{149B76F9-9238-4138-9D2F-CBFBD23B527D}">
      <dgm:prSet/>
      <dgm:spPr/>
      <dgm:t>
        <a:bodyPr/>
        <a:lstStyle/>
        <a:p>
          <a:endParaRPr lang="en-US">
            <a:latin typeface="Jameel Noori Nastaleeq" pitchFamily="2" charset="-78"/>
            <a:cs typeface="Jameel Noori Nastaleeq" pitchFamily="2" charset="-78"/>
          </a:endParaRPr>
        </a:p>
      </dgm:t>
    </dgm:pt>
    <dgm:pt modelId="{967939DC-1391-4917-883E-5FFB8E6C013C}" type="sibTrans" cxnId="{149B76F9-9238-4138-9D2F-CBFBD23B527D}">
      <dgm:prSet/>
      <dgm:spPr/>
      <dgm:t>
        <a:bodyPr/>
        <a:lstStyle/>
        <a:p>
          <a:endParaRPr lang="en-US">
            <a:latin typeface="Jameel Noori Nastaleeq" pitchFamily="2" charset="-78"/>
            <a:cs typeface="Jameel Noori Nastaleeq" pitchFamily="2" charset="-78"/>
          </a:endParaRPr>
        </a:p>
      </dgm:t>
    </dgm:pt>
    <dgm:pt modelId="{CAD61C53-BD8B-40A9-AC64-A21ABFC9037A}">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آیات7-14</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3A9BF04-D863-4BFC-8A64-664B5C93C3A9}" type="parTrans" cxnId="{71A97B4E-11F8-4B3E-B6B1-0C947F5DB36A}">
      <dgm:prSet/>
      <dgm:spPr/>
      <dgm:t>
        <a:bodyPr/>
        <a:lstStyle/>
        <a:p>
          <a:endParaRPr lang="en-US">
            <a:latin typeface="Jameel Noori Nastaleeq" pitchFamily="2" charset="-78"/>
            <a:cs typeface="Jameel Noori Nastaleeq" pitchFamily="2" charset="-78"/>
          </a:endParaRPr>
        </a:p>
      </dgm:t>
    </dgm:pt>
    <dgm:pt modelId="{F40DA7D6-0CFC-4F2D-82B2-5256BE34EB08}" type="sibTrans" cxnId="{71A97B4E-11F8-4B3E-B6B1-0C947F5DB36A}">
      <dgm:prSet/>
      <dgm:spPr/>
      <dgm:t>
        <a:bodyPr/>
        <a:lstStyle/>
        <a:p>
          <a:endParaRPr lang="en-US">
            <a:latin typeface="Jameel Noori Nastaleeq" pitchFamily="2" charset="-78"/>
            <a:cs typeface="Jameel Noori Nastaleeq" pitchFamily="2" charset="-78"/>
          </a:endParaRPr>
        </a:p>
      </dgm:t>
    </dgm:pt>
    <dgm:pt modelId="{398E6D22-E243-41CF-98CD-487FEC708EE2}">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آیات15-19</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0203913-95B8-44A4-A97E-3787B9EF5344}" type="parTrans" cxnId="{1BE30D6A-076E-4B9A-B61D-C13AEF82A550}">
      <dgm:prSet/>
      <dgm:spPr/>
      <dgm:t>
        <a:bodyPr/>
        <a:lstStyle/>
        <a:p>
          <a:endParaRPr lang="en-US">
            <a:latin typeface="Jameel Noori Nastaleeq" pitchFamily="2" charset="-78"/>
            <a:cs typeface="Jameel Noori Nastaleeq" pitchFamily="2" charset="-78"/>
          </a:endParaRPr>
        </a:p>
      </dgm:t>
    </dgm:pt>
    <dgm:pt modelId="{E9EB8C7F-E181-4227-AE3C-DF5D58CC90E6}" type="sibTrans" cxnId="{1BE30D6A-076E-4B9A-B61D-C13AEF82A550}">
      <dgm:prSet/>
      <dgm:spPr/>
      <dgm:t>
        <a:bodyPr/>
        <a:lstStyle/>
        <a:p>
          <a:endParaRPr lang="en-US">
            <a:latin typeface="Jameel Noori Nastaleeq" pitchFamily="2" charset="-78"/>
            <a:cs typeface="Jameel Noori Nastaleeq" pitchFamily="2" charset="-78"/>
          </a:endParaRPr>
        </a:p>
      </dgm:t>
    </dgm:pt>
    <dgm:pt modelId="{810B18FE-F356-4D3C-A558-BDA960B5DFD5}">
      <dgm:prSet phldrT="[Text]"/>
      <dgm:spPr>
        <a:solidFill>
          <a:srgbClr val="E8D2AE"/>
        </a:solidFill>
      </dgm:spPr>
      <dgm:t>
        <a:bodyPr/>
        <a:lstStyle/>
        <a:p>
          <a:pPr rtl="1"/>
          <a:r>
            <a:rPr lang="ur-PK" dirty="0" smtClean="0">
              <a:latin typeface="Jameel Noori Nastaleeq" pitchFamily="2" charset="-78"/>
              <a:cs typeface="Jameel Noori Nastaleeq" pitchFamily="2" charset="-78"/>
            </a:rPr>
            <a:t>قیامت ضرور آئے گی </a:t>
          </a:r>
          <a:endParaRPr lang="en-US" dirty="0">
            <a:latin typeface="Jameel Noori Nastaleeq" pitchFamily="2" charset="-78"/>
            <a:cs typeface="Jameel Noori Nastaleeq" pitchFamily="2" charset="-78"/>
          </a:endParaRPr>
        </a:p>
      </dgm:t>
    </dgm:pt>
    <dgm:pt modelId="{2FB92012-3E37-4D23-B992-C8AFA31B6BAD}" type="parTrans" cxnId="{9248D1D3-DF4E-4539-A15F-37632F2A0463}">
      <dgm:prSet/>
      <dgm:spPr/>
      <dgm:t>
        <a:bodyPr/>
        <a:lstStyle/>
        <a:p>
          <a:endParaRPr lang="en-US">
            <a:latin typeface="Jameel Noori Nastaleeq" pitchFamily="2" charset="-78"/>
            <a:cs typeface="Jameel Noori Nastaleeq" pitchFamily="2" charset="-78"/>
          </a:endParaRPr>
        </a:p>
      </dgm:t>
    </dgm:pt>
    <dgm:pt modelId="{5B103947-A1D7-48E7-95DE-28D31E6B35E1}" type="sibTrans" cxnId="{9248D1D3-DF4E-4539-A15F-37632F2A0463}">
      <dgm:prSet/>
      <dgm:spPr/>
      <dgm:t>
        <a:bodyPr/>
        <a:lstStyle/>
        <a:p>
          <a:endParaRPr lang="en-US">
            <a:latin typeface="Jameel Noori Nastaleeq" pitchFamily="2" charset="-78"/>
            <a:cs typeface="Jameel Noori Nastaleeq" pitchFamily="2" charset="-78"/>
          </a:endParaRPr>
        </a:p>
      </dgm:t>
    </dgm:pt>
    <dgm:pt modelId="{99D8666A-3006-4B79-B961-E77F2D7001E2}">
      <dgm:prSet/>
      <dgm:spPr>
        <a:solidFill>
          <a:srgbClr val="E8D2AE"/>
        </a:solidFill>
      </dgm:spPr>
      <dgm:t>
        <a:bodyPr/>
        <a:lstStyle/>
        <a:p>
          <a:pPr rtl="1"/>
          <a:r>
            <a:rPr lang="ur-PK" dirty="0" smtClean="0">
              <a:latin typeface="Jameel Noori Nastaleeq" pitchFamily="2" charset="-78"/>
              <a:cs typeface="Jameel Noori Nastaleeq" pitchFamily="2" charset="-78"/>
            </a:rPr>
            <a:t>قیامت کا انکار کرنے والوں کا برا انجام  </a:t>
          </a:r>
          <a:endParaRPr lang="ur-PK" dirty="0">
            <a:latin typeface="Jameel Noori Nastaleeq" pitchFamily="2" charset="-78"/>
            <a:cs typeface="Jameel Noori Nastaleeq" pitchFamily="2" charset="-78"/>
          </a:endParaRPr>
        </a:p>
      </dgm:t>
    </dgm:pt>
    <dgm:pt modelId="{999F91EB-5397-4363-ACFA-CA1388E96DEB}" type="parTrans" cxnId="{F10A588D-6433-414D-BA70-1103945D7209}">
      <dgm:prSet/>
      <dgm:spPr/>
      <dgm:t>
        <a:bodyPr/>
        <a:lstStyle/>
        <a:p>
          <a:endParaRPr lang="en-US">
            <a:latin typeface="Jameel Noori Nastaleeq" pitchFamily="2" charset="-78"/>
            <a:cs typeface="Jameel Noori Nastaleeq" pitchFamily="2" charset="-78"/>
          </a:endParaRPr>
        </a:p>
      </dgm:t>
    </dgm:pt>
    <dgm:pt modelId="{4FA0D611-8D73-4419-ADAF-C1A1E07C5A4D}" type="sibTrans" cxnId="{F10A588D-6433-414D-BA70-1103945D7209}">
      <dgm:prSet/>
      <dgm:spPr/>
      <dgm:t>
        <a:bodyPr/>
        <a:lstStyle/>
        <a:p>
          <a:endParaRPr lang="en-US">
            <a:latin typeface="Jameel Noori Nastaleeq" pitchFamily="2" charset="-78"/>
            <a:cs typeface="Jameel Noori Nastaleeq" pitchFamily="2" charset="-78"/>
          </a:endParaRPr>
        </a:p>
      </dgm:t>
    </dgm:pt>
    <dgm:pt modelId="{008A3FBA-4D58-407F-ADCE-44BAB50EA37F}">
      <dgm:prSet/>
      <dgm:spPr>
        <a:solidFill>
          <a:srgbClr val="E8D2AE"/>
        </a:solidFill>
      </dgm:spPr>
      <dgm:t>
        <a:bodyPr/>
        <a:lstStyle/>
        <a:p>
          <a:pPr rtl="1"/>
          <a:r>
            <a:rPr lang="ur-PK" dirty="0" smtClean="0">
              <a:latin typeface="Jameel Noori Nastaleeq" pitchFamily="2" charset="-78"/>
              <a:cs typeface="Jameel Noori Nastaleeq" pitchFamily="2" charset="-78"/>
            </a:rPr>
            <a:t>پرہیز گاروں کے لیے حسین انعامات  </a:t>
          </a:r>
          <a:endParaRPr lang="ur-PK" dirty="0">
            <a:latin typeface="Jameel Noori Nastaleeq" pitchFamily="2" charset="-78"/>
            <a:cs typeface="Jameel Noori Nastaleeq" pitchFamily="2" charset="-78"/>
          </a:endParaRPr>
        </a:p>
      </dgm:t>
    </dgm:pt>
    <dgm:pt modelId="{F38B9062-78B3-4504-8094-21E54C768929}" type="parTrans" cxnId="{4F0C30BB-DA3C-4276-8AAF-F6F48FBDF5AC}">
      <dgm:prSet/>
      <dgm:spPr/>
      <dgm:t>
        <a:bodyPr/>
        <a:lstStyle/>
        <a:p>
          <a:endParaRPr lang="en-US">
            <a:latin typeface="Jameel Noori Nastaleeq" pitchFamily="2" charset="-78"/>
            <a:cs typeface="Jameel Noori Nastaleeq" pitchFamily="2" charset="-78"/>
          </a:endParaRPr>
        </a:p>
      </dgm:t>
    </dgm:pt>
    <dgm:pt modelId="{DBC8C768-EDCF-407B-9C19-1845D6C74907}" type="sibTrans" cxnId="{4F0C30BB-DA3C-4276-8AAF-F6F48FBDF5AC}">
      <dgm:prSet/>
      <dgm:spPr/>
      <dgm:t>
        <a:bodyPr/>
        <a:lstStyle/>
        <a:p>
          <a:endParaRPr lang="en-US">
            <a:latin typeface="Jameel Noori Nastaleeq" pitchFamily="2" charset="-78"/>
            <a:cs typeface="Jameel Noori Nastaleeq" pitchFamily="2" charset="-78"/>
          </a:endParaRPr>
        </a:p>
      </dgm:t>
    </dgm:pt>
    <dgm:pt modelId="{71E7A13A-B883-49DE-BBED-2AD6C1C895BB}">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آیات20-23</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F8A77AD2-36C6-4E3B-AAC0-01AF2CA18459}" type="parTrans" cxnId="{6A6BD666-47EE-45ED-89F9-F88E4A7F1E35}">
      <dgm:prSet/>
      <dgm:spPr/>
      <dgm:t>
        <a:bodyPr/>
        <a:lstStyle/>
        <a:p>
          <a:endParaRPr lang="en-US"/>
        </a:p>
      </dgm:t>
    </dgm:pt>
    <dgm:pt modelId="{9607E31A-7BB4-4144-9994-634C11AAC8D1}" type="sibTrans" cxnId="{6A6BD666-47EE-45ED-89F9-F88E4A7F1E35}">
      <dgm:prSet/>
      <dgm:spPr/>
      <dgm:t>
        <a:bodyPr/>
        <a:lstStyle/>
        <a:p>
          <a:endParaRPr lang="en-US"/>
        </a:p>
      </dgm:t>
    </dgm:pt>
    <dgm:pt modelId="{10334955-A6D2-412C-B7D7-28DB167D4421}">
      <dgm:prSet/>
      <dgm:spPr>
        <a:solidFill>
          <a:srgbClr val="E8D2AE"/>
        </a:solidFill>
      </dgm:spPr>
      <dgm:t>
        <a:bodyPr/>
        <a:lstStyle/>
        <a:p>
          <a:pPr rtl="1"/>
          <a:r>
            <a:rPr lang="ur-PK" dirty="0" smtClean="0">
              <a:latin typeface="Jameel Noori Nastaleeq" pitchFamily="2" charset="-78"/>
              <a:cs typeface="Jameel Noori Nastaleeq" pitchFamily="2" charset="-78"/>
            </a:rPr>
            <a:t>آیاتِ انفسی و ارضی قیامت کے لیے دلیل ہیں </a:t>
          </a:r>
          <a:endParaRPr lang="ur-PK" dirty="0">
            <a:latin typeface="Jameel Noori Nastaleeq" pitchFamily="2" charset="-78"/>
            <a:cs typeface="Jameel Noori Nastaleeq" pitchFamily="2" charset="-78"/>
          </a:endParaRPr>
        </a:p>
      </dgm:t>
    </dgm:pt>
    <dgm:pt modelId="{751B3582-3F13-47DC-B453-27CB45D3149B}" type="parTrans" cxnId="{50144E59-E8D5-4EC4-B0D4-76DF58CDA48B}">
      <dgm:prSet/>
      <dgm:spPr/>
      <dgm:t>
        <a:bodyPr/>
        <a:lstStyle/>
        <a:p>
          <a:endParaRPr lang="en-US"/>
        </a:p>
      </dgm:t>
    </dgm:pt>
    <dgm:pt modelId="{7A84F868-91A4-494B-916B-D39A18DF9E50}" type="sibTrans" cxnId="{50144E59-E8D5-4EC4-B0D4-76DF58CDA48B}">
      <dgm:prSet/>
      <dgm:spPr/>
      <dgm:t>
        <a:bodyPr/>
        <a:lstStyle/>
        <a:p>
          <a:endParaRPr lang="en-US"/>
        </a:p>
      </dgm:t>
    </dgm:pt>
    <dgm:pt modelId="{C7E2EE44-E8BB-4A2B-8066-804E62A1F5AF}">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آیات24-30</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C69F4FBD-2116-4401-93EE-3A218800D79A}" type="parTrans" cxnId="{9A951886-A65D-420A-83C2-C16291A63832}">
      <dgm:prSet/>
      <dgm:spPr/>
      <dgm:t>
        <a:bodyPr/>
        <a:lstStyle/>
        <a:p>
          <a:endParaRPr lang="en-US"/>
        </a:p>
      </dgm:t>
    </dgm:pt>
    <dgm:pt modelId="{08096AA8-521B-4874-9B01-A52451DDF513}" type="sibTrans" cxnId="{9A951886-A65D-420A-83C2-C16291A63832}">
      <dgm:prSet/>
      <dgm:spPr/>
      <dgm:t>
        <a:bodyPr/>
        <a:lstStyle/>
        <a:p>
          <a:endParaRPr lang="en-US"/>
        </a:p>
      </dgm:t>
    </dgm:pt>
    <dgm:pt modelId="{B1B4E8FA-077D-4CE6-9FEA-515CE3FB4BE5}">
      <dgm:prSet/>
      <dgm:spPr>
        <a:solidFill>
          <a:srgbClr val="E8D2AE"/>
        </a:solidFill>
      </dgm:spPr>
      <dgm:t>
        <a:bodyPr/>
        <a:lstStyle/>
        <a:p>
          <a:pPr rtl="1"/>
          <a:r>
            <a:rPr lang="ur-PK" dirty="0" smtClean="0">
              <a:latin typeface="Jameel Noori Nastaleeq" pitchFamily="2" charset="-78"/>
              <a:cs typeface="Jameel Noori Nastaleeq" pitchFamily="2" charset="-78"/>
            </a:rPr>
            <a:t>سیدنا ابرہیمؑ  کے لیے بشارت</a:t>
          </a:r>
          <a:endParaRPr lang="ur-PK" dirty="0">
            <a:latin typeface="Jameel Noori Nastaleeq" pitchFamily="2" charset="-78"/>
            <a:cs typeface="Jameel Noori Nastaleeq" pitchFamily="2" charset="-78"/>
          </a:endParaRPr>
        </a:p>
      </dgm:t>
    </dgm:pt>
    <dgm:pt modelId="{6A40C414-D58F-4E2E-8562-F9F71C23923D}" type="parTrans" cxnId="{12E9AD34-A65A-4918-B09B-44707161B9A1}">
      <dgm:prSet/>
      <dgm:spPr/>
      <dgm:t>
        <a:bodyPr/>
        <a:lstStyle/>
        <a:p>
          <a:endParaRPr lang="en-US"/>
        </a:p>
      </dgm:t>
    </dgm:pt>
    <dgm:pt modelId="{7FBA2D0D-94B2-47BD-98AF-71C69F4F8BD1}" type="sibTrans" cxnId="{12E9AD34-A65A-4918-B09B-44707161B9A1}">
      <dgm:prSet/>
      <dgm:spPr/>
      <dgm:t>
        <a:bodyPr/>
        <a:lstStyle/>
        <a:p>
          <a:endParaRPr lang="en-US"/>
        </a:p>
      </dgm:t>
    </dgm:pt>
    <dgm:pt modelId="{DCF273E9-1D42-4319-AF95-36D4737F67C0}" type="pres">
      <dgm:prSet presAssocID="{5D9CE442-ECF8-4911-BEDC-87DE27DA2B82}" presName="Name0" presStyleCnt="0">
        <dgm:presLayoutVars>
          <dgm:dir val="rev"/>
          <dgm:animLvl val="lvl"/>
          <dgm:resizeHandles val="exact"/>
        </dgm:presLayoutVars>
      </dgm:prSet>
      <dgm:spPr/>
      <dgm:t>
        <a:bodyPr/>
        <a:lstStyle/>
        <a:p>
          <a:endParaRPr lang="en-US"/>
        </a:p>
      </dgm:t>
    </dgm:pt>
    <dgm:pt modelId="{09F8827D-9A8F-41EA-8EA2-8A5E211AF43D}" type="pres">
      <dgm:prSet presAssocID="{828DFB8B-ECDA-4E26-A6FE-05F762A8A593}" presName="linNode" presStyleCnt="0"/>
      <dgm:spPr/>
      <dgm:t>
        <a:bodyPr/>
        <a:lstStyle/>
        <a:p>
          <a:endParaRPr lang="en-US"/>
        </a:p>
      </dgm:t>
    </dgm:pt>
    <dgm:pt modelId="{94D988AC-9A41-4C9B-861B-6663F85DE037}" type="pres">
      <dgm:prSet presAssocID="{828DFB8B-ECDA-4E26-A6FE-05F762A8A593}" presName="parentText" presStyleLbl="node1" presStyleIdx="0" presStyleCnt="5">
        <dgm:presLayoutVars>
          <dgm:chMax val="1"/>
          <dgm:bulletEnabled val="1"/>
        </dgm:presLayoutVars>
      </dgm:prSet>
      <dgm:spPr/>
      <dgm:t>
        <a:bodyPr/>
        <a:lstStyle/>
        <a:p>
          <a:endParaRPr lang="en-US"/>
        </a:p>
      </dgm:t>
    </dgm:pt>
    <dgm:pt modelId="{861D7A54-ED93-4610-B348-52B7DEFC09DD}" type="pres">
      <dgm:prSet presAssocID="{828DFB8B-ECDA-4E26-A6FE-05F762A8A593}" presName="descendantText" presStyleLbl="alignAccFollowNode1" presStyleIdx="0" presStyleCnt="5">
        <dgm:presLayoutVars>
          <dgm:bulletEnabled val="1"/>
        </dgm:presLayoutVars>
      </dgm:prSet>
      <dgm:spPr/>
      <dgm:t>
        <a:bodyPr/>
        <a:lstStyle/>
        <a:p>
          <a:endParaRPr lang="en-US"/>
        </a:p>
      </dgm:t>
    </dgm:pt>
    <dgm:pt modelId="{8D3A6C8C-1A1C-4CD7-B844-CFFD35278FD6}" type="pres">
      <dgm:prSet presAssocID="{967939DC-1391-4917-883E-5FFB8E6C013C}" presName="sp" presStyleCnt="0"/>
      <dgm:spPr/>
      <dgm:t>
        <a:bodyPr/>
        <a:lstStyle/>
        <a:p>
          <a:endParaRPr lang="en-US"/>
        </a:p>
      </dgm:t>
    </dgm:pt>
    <dgm:pt modelId="{D6D2C7AF-CF35-43C5-B110-DD550D3F63A6}" type="pres">
      <dgm:prSet presAssocID="{CAD61C53-BD8B-40A9-AC64-A21ABFC9037A}" presName="linNode" presStyleCnt="0"/>
      <dgm:spPr/>
      <dgm:t>
        <a:bodyPr/>
        <a:lstStyle/>
        <a:p>
          <a:endParaRPr lang="en-US"/>
        </a:p>
      </dgm:t>
    </dgm:pt>
    <dgm:pt modelId="{7E54D9E5-8C9A-4AF3-B5EF-566298C2E16A}" type="pres">
      <dgm:prSet presAssocID="{CAD61C53-BD8B-40A9-AC64-A21ABFC9037A}" presName="parentText" presStyleLbl="node1" presStyleIdx="1" presStyleCnt="5">
        <dgm:presLayoutVars>
          <dgm:chMax val="1"/>
          <dgm:bulletEnabled val="1"/>
        </dgm:presLayoutVars>
      </dgm:prSet>
      <dgm:spPr/>
      <dgm:t>
        <a:bodyPr/>
        <a:lstStyle/>
        <a:p>
          <a:endParaRPr lang="en-US"/>
        </a:p>
      </dgm:t>
    </dgm:pt>
    <dgm:pt modelId="{8D1D77BC-FFC8-48C8-A77A-7046657E883E}" type="pres">
      <dgm:prSet presAssocID="{CAD61C53-BD8B-40A9-AC64-A21ABFC9037A}" presName="descendantText" presStyleLbl="alignAccFollowNode1" presStyleIdx="1" presStyleCnt="5">
        <dgm:presLayoutVars>
          <dgm:bulletEnabled val="1"/>
        </dgm:presLayoutVars>
      </dgm:prSet>
      <dgm:spPr/>
      <dgm:t>
        <a:bodyPr/>
        <a:lstStyle/>
        <a:p>
          <a:endParaRPr lang="en-US"/>
        </a:p>
      </dgm:t>
    </dgm:pt>
    <dgm:pt modelId="{9D4BF700-9119-4854-841A-7A992775D534}" type="pres">
      <dgm:prSet presAssocID="{F40DA7D6-0CFC-4F2D-82B2-5256BE34EB08}" presName="sp" presStyleCnt="0"/>
      <dgm:spPr/>
      <dgm:t>
        <a:bodyPr/>
        <a:lstStyle/>
        <a:p>
          <a:endParaRPr lang="en-US"/>
        </a:p>
      </dgm:t>
    </dgm:pt>
    <dgm:pt modelId="{1582E1DE-5B06-4D68-9BB5-01F0ADD2A040}" type="pres">
      <dgm:prSet presAssocID="{398E6D22-E243-41CF-98CD-487FEC708EE2}" presName="linNode" presStyleCnt="0"/>
      <dgm:spPr/>
      <dgm:t>
        <a:bodyPr/>
        <a:lstStyle/>
        <a:p>
          <a:endParaRPr lang="en-US"/>
        </a:p>
      </dgm:t>
    </dgm:pt>
    <dgm:pt modelId="{FD9F04C1-BB80-4679-AC3C-95A771FD9521}" type="pres">
      <dgm:prSet presAssocID="{398E6D22-E243-41CF-98CD-487FEC708EE2}" presName="parentText" presStyleLbl="node1" presStyleIdx="2" presStyleCnt="5">
        <dgm:presLayoutVars>
          <dgm:chMax val="1"/>
          <dgm:bulletEnabled val="1"/>
        </dgm:presLayoutVars>
      </dgm:prSet>
      <dgm:spPr/>
      <dgm:t>
        <a:bodyPr/>
        <a:lstStyle/>
        <a:p>
          <a:endParaRPr lang="en-US"/>
        </a:p>
      </dgm:t>
    </dgm:pt>
    <dgm:pt modelId="{25A135FE-FEC0-4BAB-8CCE-82FC4B0F8E40}" type="pres">
      <dgm:prSet presAssocID="{398E6D22-E243-41CF-98CD-487FEC708EE2}" presName="descendantText" presStyleLbl="alignAccFollowNode1" presStyleIdx="2" presStyleCnt="5">
        <dgm:presLayoutVars>
          <dgm:bulletEnabled val="1"/>
        </dgm:presLayoutVars>
      </dgm:prSet>
      <dgm:spPr/>
      <dgm:t>
        <a:bodyPr/>
        <a:lstStyle/>
        <a:p>
          <a:endParaRPr lang="en-US"/>
        </a:p>
      </dgm:t>
    </dgm:pt>
    <dgm:pt modelId="{26634910-305C-43B9-9BDA-B453DCD87A62}" type="pres">
      <dgm:prSet presAssocID="{E9EB8C7F-E181-4227-AE3C-DF5D58CC90E6}" presName="sp" presStyleCnt="0"/>
      <dgm:spPr/>
    </dgm:pt>
    <dgm:pt modelId="{42A0E950-6C66-4EA4-9024-18993B51F830}" type="pres">
      <dgm:prSet presAssocID="{71E7A13A-B883-49DE-BBED-2AD6C1C895BB}" presName="linNode" presStyleCnt="0"/>
      <dgm:spPr/>
    </dgm:pt>
    <dgm:pt modelId="{B3DEDF46-CA66-4735-811D-C4D59BD843CA}" type="pres">
      <dgm:prSet presAssocID="{71E7A13A-B883-49DE-BBED-2AD6C1C895BB}" presName="parentText" presStyleLbl="node1" presStyleIdx="3" presStyleCnt="5">
        <dgm:presLayoutVars>
          <dgm:chMax val="1"/>
          <dgm:bulletEnabled val="1"/>
        </dgm:presLayoutVars>
      </dgm:prSet>
      <dgm:spPr/>
      <dgm:t>
        <a:bodyPr/>
        <a:lstStyle/>
        <a:p>
          <a:endParaRPr lang="en-US"/>
        </a:p>
      </dgm:t>
    </dgm:pt>
    <dgm:pt modelId="{F97A59E5-2427-4C04-A0F4-2429BFCE66A8}" type="pres">
      <dgm:prSet presAssocID="{71E7A13A-B883-49DE-BBED-2AD6C1C895BB}" presName="descendantText" presStyleLbl="alignAccFollowNode1" presStyleIdx="3" presStyleCnt="5">
        <dgm:presLayoutVars>
          <dgm:bulletEnabled val="1"/>
        </dgm:presLayoutVars>
      </dgm:prSet>
      <dgm:spPr/>
      <dgm:t>
        <a:bodyPr/>
        <a:lstStyle/>
        <a:p>
          <a:endParaRPr lang="en-US"/>
        </a:p>
      </dgm:t>
    </dgm:pt>
    <dgm:pt modelId="{2FFA637D-3C8B-4017-8BEB-3CEA622E547A}" type="pres">
      <dgm:prSet presAssocID="{9607E31A-7BB4-4144-9994-634C11AAC8D1}" presName="sp" presStyleCnt="0"/>
      <dgm:spPr/>
    </dgm:pt>
    <dgm:pt modelId="{A4190854-93B2-4AA3-B1BB-5692E7837EB1}" type="pres">
      <dgm:prSet presAssocID="{C7E2EE44-E8BB-4A2B-8066-804E62A1F5AF}" presName="linNode" presStyleCnt="0"/>
      <dgm:spPr/>
    </dgm:pt>
    <dgm:pt modelId="{7E72AF25-DD29-476A-A1DF-DE32EFBB4203}" type="pres">
      <dgm:prSet presAssocID="{C7E2EE44-E8BB-4A2B-8066-804E62A1F5AF}" presName="parentText" presStyleLbl="node1" presStyleIdx="4" presStyleCnt="5">
        <dgm:presLayoutVars>
          <dgm:chMax val="1"/>
          <dgm:bulletEnabled val="1"/>
        </dgm:presLayoutVars>
      </dgm:prSet>
      <dgm:spPr/>
      <dgm:t>
        <a:bodyPr/>
        <a:lstStyle/>
        <a:p>
          <a:endParaRPr lang="en-US"/>
        </a:p>
      </dgm:t>
    </dgm:pt>
    <dgm:pt modelId="{D0BCAE4D-4D97-4CEB-9833-C9CF589309F8}" type="pres">
      <dgm:prSet presAssocID="{C7E2EE44-E8BB-4A2B-8066-804E62A1F5AF}" presName="descendantText" presStyleLbl="alignAccFollowNode1" presStyleIdx="4" presStyleCnt="5">
        <dgm:presLayoutVars>
          <dgm:bulletEnabled val="1"/>
        </dgm:presLayoutVars>
      </dgm:prSet>
      <dgm:spPr/>
      <dgm:t>
        <a:bodyPr/>
        <a:lstStyle/>
        <a:p>
          <a:endParaRPr lang="en-US"/>
        </a:p>
      </dgm:t>
    </dgm:pt>
  </dgm:ptLst>
  <dgm:cxnLst>
    <dgm:cxn modelId="{3C3438FF-15B9-4E9C-9593-2FBB0798ECE4}" type="presOf" srcId="{C7E2EE44-E8BB-4A2B-8066-804E62A1F5AF}" destId="{7E72AF25-DD29-476A-A1DF-DE32EFBB4203}" srcOrd="0" destOrd="0" presId="urn:microsoft.com/office/officeart/2005/8/layout/vList5"/>
    <dgm:cxn modelId="{149B76F9-9238-4138-9D2F-CBFBD23B527D}" srcId="{5D9CE442-ECF8-4911-BEDC-87DE27DA2B82}" destId="{828DFB8B-ECDA-4E26-A6FE-05F762A8A593}" srcOrd="0" destOrd="0" parTransId="{3F0FAB7A-6BB4-41E3-A592-04575D1B8ADB}" sibTransId="{967939DC-1391-4917-883E-5FFB8E6C013C}"/>
    <dgm:cxn modelId="{2BB5A6D3-2B55-48EA-ABCD-C91FD1A5C35A}" type="presOf" srcId="{71E7A13A-B883-49DE-BBED-2AD6C1C895BB}" destId="{B3DEDF46-CA66-4735-811D-C4D59BD843CA}" srcOrd="0" destOrd="0" presId="urn:microsoft.com/office/officeart/2005/8/layout/vList5"/>
    <dgm:cxn modelId="{BFD8D9CA-0BDA-40EE-90A3-C1EC86CFBE04}" type="presOf" srcId="{B1B4E8FA-077D-4CE6-9FEA-515CE3FB4BE5}" destId="{D0BCAE4D-4D97-4CEB-9833-C9CF589309F8}" srcOrd="0" destOrd="0" presId="urn:microsoft.com/office/officeart/2005/8/layout/vList5"/>
    <dgm:cxn modelId="{9A951886-A65D-420A-83C2-C16291A63832}" srcId="{5D9CE442-ECF8-4911-BEDC-87DE27DA2B82}" destId="{C7E2EE44-E8BB-4A2B-8066-804E62A1F5AF}" srcOrd="4" destOrd="0" parTransId="{C69F4FBD-2116-4401-93EE-3A218800D79A}" sibTransId="{08096AA8-521B-4874-9B01-A52451DDF513}"/>
    <dgm:cxn modelId="{F10A588D-6433-414D-BA70-1103945D7209}" srcId="{CAD61C53-BD8B-40A9-AC64-A21ABFC9037A}" destId="{99D8666A-3006-4B79-B961-E77F2D7001E2}" srcOrd="0" destOrd="0" parTransId="{999F91EB-5397-4363-ACFA-CA1388E96DEB}" sibTransId="{4FA0D611-8D73-4419-ADAF-C1A1E07C5A4D}"/>
    <dgm:cxn modelId="{936D3AE3-929D-4307-9717-AB23E8F2CF64}" type="presOf" srcId="{99D8666A-3006-4B79-B961-E77F2D7001E2}" destId="{8D1D77BC-FFC8-48C8-A77A-7046657E883E}" srcOrd="0" destOrd="0" presId="urn:microsoft.com/office/officeart/2005/8/layout/vList5"/>
    <dgm:cxn modelId="{50144E59-E8D5-4EC4-B0D4-76DF58CDA48B}" srcId="{71E7A13A-B883-49DE-BBED-2AD6C1C895BB}" destId="{10334955-A6D2-412C-B7D7-28DB167D4421}" srcOrd="0" destOrd="0" parTransId="{751B3582-3F13-47DC-B453-27CB45D3149B}" sibTransId="{7A84F868-91A4-494B-916B-D39A18DF9E50}"/>
    <dgm:cxn modelId="{632DF329-6693-4C90-AC40-DA9431EFA5FA}" type="presOf" srcId="{398E6D22-E243-41CF-98CD-487FEC708EE2}" destId="{FD9F04C1-BB80-4679-AC3C-95A771FD9521}" srcOrd="0" destOrd="0" presId="urn:microsoft.com/office/officeart/2005/8/layout/vList5"/>
    <dgm:cxn modelId="{2855AC55-E4AF-4840-A938-4FAD860D19A9}" type="presOf" srcId="{CAD61C53-BD8B-40A9-AC64-A21ABFC9037A}" destId="{7E54D9E5-8C9A-4AF3-B5EF-566298C2E16A}" srcOrd="0" destOrd="0" presId="urn:microsoft.com/office/officeart/2005/8/layout/vList5"/>
    <dgm:cxn modelId="{7389F369-3B8A-4F42-9F42-81E19EF9D6BE}" type="presOf" srcId="{828DFB8B-ECDA-4E26-A6FE-05F762A8A593}" destId="{94D988AC-9A41-4C9B-861B-6663F85DE037}" srcOrd="0" destOrd="0" presId="urn:microsoft.com/office/officeart/2005/8/layout/vList5"/>
    <dgm:cxn modelId="{12E9AD34-A65A-4918-B09B-44707161B9A1}" srcId="{C7E2EE44-E8BB-4A2B-8066-804E62A1F5AF}" destId="{B1B4E8FA-077D-4CE6-9FEA-515CE3FB4BE5}" srcOrd="0" destOrd="0" parTransId="{6A40C414-D58F-4E2E-8562-F9F71C23923D}" sibTransId="{7FBA2D0D-94B2-47BD-98AF-71C69F4F8BD1}"/>
    <dgm:cxn modelId="{4F0C30BB-DA3C-4276-8AAF-F6F48FBDF5AC}" srcId="{398E6D22-E243-41CF-98CD-487FEC708EE2}" destId="{008A3FBA-4D58-407F-ADCE-44BAB50EA37F}" srcOrd="0" destOrd="0" parTransId="{F38B9062-78B3-4504-8094-21E54C768929}" sibTransId="{DBC8C768-EDCF-407B-9C19-1845D6C74907}"/>
    <dgm:cxn modelId="{6A6BD666-47EE-45ED-89F9-F88E4A7F1E35}" srcId="{5D9CE442-ECF8-4911-BEDC-87DE27DA2B82}" destId="{71E7A13A-B883-49DE-BBED-2AD6C1C895BB}" srcOrd="3" destOrd="0" parTransId="{F8A77AD2-36C6-4E3B-AAC0-01AF2CA18459}" sibTransId="{9607E31A-7BB4-4144-9994-634C11AAC8D1}"/>
    <dgm:cxn modelId="{9248D1D3-DF4E-4539-A15F-37632F2A0463}" srcId="{828DFB8B-ECDA-4E26-A6FE-05F762A8A593}" destId="{810B18FE-F356-4D3C-A558-BDA960B5DFD5}" srcOrd="0" destOrd="0" parTransId="{2FB92012-3E37-4D23-B992-C8AFA31B6BAD}" sibTransId="{5B103947-A1D7-48E7-95DE-28D31E6B35E1}"/>
    <dgm:cxn modelId="{71B8EDF3-05BE-4A0B-8E1E-28C55EFE8C54}" type="presOf" srcId="{008A3FBA-4D58-407F-ADCE-44BAB50EA37F}" destId="{25A135FE-FEC0-4BAB-8CCE-82FC4B0F8E40}" srcOrd="0" destOrd="0" presId="urn:microsoft.com/office/officeart/2005/8/layout/vList5"/>
    <dgm:cxn modelId="{010923CC-C107-43A0-9484-B7B0226E0221}" type="presOf" srcId="{5D9CE442-ECF8-4911-BEDC-87DE27DA2B82}" destId="{DCF273E9-1D42-4319-AF95-36D4737F67C0}" srcOrd="0" destOrd="0" presId="urn:microsoft.com/office/officeart/2005/8/layout/vList5"/>
    <dgm:cxn modelId="{71A97B4E-11F8-4B3E-B6B1-0C947F5DB36A}" srcId="{5D9CE442-ECF8-4911-BEDC-87DE27DA2B82}" destId="{CAD61C53-BD8B-40A9-AC64-A21ABFC9037A}" srcOrd="1" destOrd="0" parTransId="{53A9BF04-D863-4BFC-8A64-664B5C93C3A9}" sibTransId="{F40DA7D6-0CFC-4F2D-82B2-5256BE34EB08}"/>
    <dgm:cxn modelId="{965526C4-EB2D-43C0-894C-5619427E6839}" type="presOf" srcId="{810B18FE-F356-4D3C-A558-BDA960B5DFD5}" destId="{861D7A54-ED93-4610-B348-52B7DEFC09DD}" srcOrd="0" destOrd="0" presId="urn:microsoft.com/office/officeart/2005/8/layout/vList5"/>
    <dgm:cxn modelId="{F5031589-CA5C-4F43-B97D-5486FB69A26D}" type="presOf" srcId="{10334955-A6D2-412C-B7D7-28DB167D4421}" destId="{F97A59E5-2427-4C04-A0F4-2429BFCE66A8}" srcOrd="0" destOrd="0" presId="urn:microsoft.com/office/officeart/2005/8/layout/vList5"/>
    <dgm:cxn modelId="{1BE30D6A-076E-4B9A-B61D-C13AEF82A550}" srcId="{5D9CE442-ECF8-4911-BEDC-87DE27DA2B82}" destId="{398E6D22-E243-41CF-98CD-487FEC708EE2}" srcOrd="2" destOrd="0" parTransId="{60203913-95B8-44A4-A97E-3787B9EF5344}" sibTransId="{E9EB8C7F-E181-4227-AE3C-DF5D58CC90E6}"/>
    <dgm:cxn modelId="{67B3E050-2962-400A-85CC-06CC9DA0D5B7}" type="presParOf" srcId="{DCF273E9-1D42-4319-AF95-36D4737F67C0}" destId="{09F8827D-9A8F-41EA-8EA2-8A5E211AF43D}" srcOrd="0" destOrd="0" presId="urn:microsoft.com/office/officeart/2005/8/layout/vList5"/>
    <dgm:cxn modelId="{0DDF6976-634C-44A5-9F31-E5A979C77D70}" type="presParOf" srcId="{09F8827D-9A8F-41EA-8EA2-8A5E211AF43D}" destId="{94D988AC-9A41-4C9B-861B-6663F85DE037}" srcOrd="0" destOrd="0" presId="urn:microsoft.com/office/officeart/2005/8/layout/vList5"/>
    <dgm:cxn modelId="{02E9FD11-17AC-478B-955C-F2259586A83A}" type="presParOf" srcId="{09F8827D-9A8F-41EA-8EA2-8A5E211AF43D}" destId="{861D7A54-ED93-4610-B348-52B7DEFC09DD}" srcOrd="1" destOrd="0" presId="urn:microsoft.com/office/officeart/2005/8/layout/vList5"/>
    <dgm:cxn modelId="{FEF2E307-5644-49D9-82A7-B444416543B5}" type="presParOf" srcId="{DCF273E9-1D42-4319-AF95-36D4737F67C0}" destId="{8D3A6C8C-1A1C-4CD7-B844-CFFD35278FD6}" srcOrd="1" destOrd="0" presId="urn:microsoft.com/office/officeart/2005/8/layout/vList5"/>
    <dgm:cxn modelId="{251B17CF-9903-49E0-A6C4-941F545319F4}" type="presParOf" srcId="{DCF273E9-1D42-4319-AF95-36D4737F67C0}" destId="{D6D2C7AF-CF35-43C5-B110-DD550D3F63A6}" srcOrd="2" destOrd="0" presId="urn:microsoft.com/office/officeart/2005/8/layout/vList5"/>
    <dgm:cxn modelId="{ED81AB69-E994-400D-A73A-46AF6D8765C4}" type="presParOf" srcId="{D6D2C7AF-CF35-43C5-B110-DD550D3F63A6}" destId="{7E54D9E5-8C9A-4AF3-B5EF-566298C2E16A}" srcOrd="0" destOrd="0" presId="urn:microsoft.com/office/officeart/2005/8/layout/vList5"/>
    <dgm:cxn modelId="{5211F0F3-EE67-4066-9308-B32AFDC55659}" type="presParOf" srcId="{D6D2C7AF-CF35-43C5-B110-DD550D3F63A6}" destId="{8D1D77BC-FFC8-48C8-A77A-7046657E883E}" srcOrd="1" destOrd="0" presId="urn:microsoft.com/office/officeart/2005/8/layout/vList5"/>
    <dgm:cxn modelId="{59E6826C-22B1-4478-96BA-45626123EE02}" type="presParOf" srcId="{DCF273E9-1D42-4319-AF95-36D4737F67C0}" destId="{9D4BF700-9119-4854-841A-7A992775D534}" srcOrd="3" destOrd="0" presId="urn:microsoft.com/office/officeart/2005/8/layout/vList5"/>
    <dgm:cxn modelId="{94A8D9CE-B3DD-4BCB-B551-64F4E381445B}" type="presParOf" srcId="{DCF273E9-1D42-4319-AF95-36D4737F67C0}" destId="{1582E1DE-5B06-4D68-9BB5-01F0ADD2A040}" srcOrd="4" destOrd="0" presId="urn:microsoft.com/office/officeart/2005/8/layout/vList5"/>
    <dgm:cxn modelId="{2FA53F59-994F-43F6-8A6E-88E285C53845}" type="presParOf" srcId="{1582E1DE-5B06-4D68-9BB5-01F0ADD2A040}" destId="{FD9F04C1-BB80-4679-AC3C-95A771FD9521}" srcOrd="0" destOrd="0" presId="urn:microsoft.com/office/officeart/2005/8/layout/vList5"/>
    <dgm:cxn modelId="{B915792D-3C18-4734-AB00-D69711DC6D86}" type="presParOf" srcId="{1582E1DE-5B06-4D68-9BB5-01F0ADD2A040}" destId="{25A135FE-FEC0-4BAB-8CCE-82FC4B0F8E40}" srcOrd="1" destOrd="0" presId="urn:microsoft.com/office/officeart/2005/8/layout/vList5"/>
    <dgm:cxn modelId="{C4255EA0-4B40-45E1-A7A6-5E1EA9E382DC}" type="presParOf" srcId="{DCF273E9-1D42-4319-AF95-36D4737F67C0}" destId="{26634910-305C-43B9-9BDA-B453DCD87A62}" srcOrd="5" destOrd="0" presId="urn:microsoft.com/office/officeart/2005/8/layout/vList5"/>
    <dgm:cxn modelId="{B699A7C3-FB44-4BD3-9979-61661B6E0DC4}" type="presParOf" srcId="{DCF273E9-1D42-4319-AF95-36D4737F67C0}" destId="{42A0E950-6C66-4EA4-9024-18993B51F830}" srcOrd="6" destOrd="0" presId="urn:microsoft.com/office/officeart/2005/8/layout/vList5"/>
    <dgm:cxn modelId="{495A4E44-D0DF-4DDF-BA14-2F72C8946933}" type="presParOf" srcId="{42A0E950-6C66-4EA4-9024-18993B51F830}" destId="{B3DEDF46-CA66-4735-811D-C4D59BD843CA}" srcOrd="0" destOrd="0" presId="urn:microsoft.com/office/officeart/2005/8/layout/vList5"/>
    <dgm:cxn modelId="{FA1C413C-C2FF-4B76-94A1-051FFA377D83}" type="presParOf" srcId="{42A0E950-6C66-4EA4-9024-18993B51F830}" destId="{F97A59E5-2427-4C04-A0F4-2429BFCE66A8}" srcOrd="1" destOrd="0" presId="urn:microsoft.com/office/officeart/2005/8/layout/vList5"/>
    <dgm:cxn modelId="{40DB6AF0-7AFB-4C3F-89F3-DDD75187CDD9}" type="presParOf" srcId="{DCF273E9-1D42-4319-AF95-36D4737F67C0}" destId="{2FFA637D-3C8B-4017-8BEB-3CEA622E547A}" srcOrd="7" destOrd="0" presId="urn:microsoft.com/office/officeart/2005/8/layout/vList5"/>
    <dgm:cxn modelId="{62EC299E-8434-420B-9949-27B5459E9DB8}" type="presParOf" srcId="{DCF273E9-1D42-4319-AF95-36D4737F67C0}" destId="{A4190854-93B2-4AA3-B1BB-5692E7837EB1}" srcOrd="8" destOrd="0" presId="urn:microsoft.com/office/officeart/2005/8/layout/vList5"/>
    <dgm:cxn modelId="{984A5633-76EA-4339-98E1-CFDB43802BF4}" type="presParOf" srcId="{A4190854-93B2-4AA3-B1BB-5692E7837EB1}" destId="{7E72AF25-DD29-476A-A1DF-DE32EFBB4203}" srcOrd="0" destOrd="0" presId="urn:microsoft.com/office/officeart/2005/8/layout/vList5"/>
    <dgm:cxn modelId="{E2375952-8EDE-49B5-A02C-84A41221737D}" type="presParOf" srcId="{A4190854-93B2-4AA3-B1BB-5692E7837EB1}" destId="{D0BCAE4D-4D97-4CEB-9833-C9CF589309F8}"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D9CE442-ECF8-4911-BEDC-87DE27DA2B82}" type="doc">
      <dgm:prSet loTypeId="urn:microsoft.com/office/officeart/2005/8/layout/vList5" loCatId="list" qsTypeId="urn:microsoft.com/office/officeart/2005/8/quickstyle/simple5" qsCatId="simple" csTypeId="urn:microsoft.com/office/officeart/2005/8/colors/colorful5" csCatId="colorful" phldr="1"/>
      <dgm:spPr/>
      <dgm:t>
        <a:bodyPr/>
        <a:lstStyle/>
        <a:p>
          <a:endParaRPr lang="en-US"/>
        </a:p>
      </dgm:t>
    </dgm:pt>
    <dgm:pt modelId="{828DFB8B-ECDA-4E26-A6FE-05F762A8A593}">
      <dgm:prSet phldrT="[Tex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  1 - 4</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F0FAB7A-6BB4-41E3-A592-04575D1B8ADB}" type="parTrans" cxnId="{149B76F9-9238-4138-9D2F-CBFBD23B527D}">
      <dgm:prSet/>
      <dgm:spPr/>
      <dgm:t>
        <a:bodyPr/>
        <a:lstStyle/>
        <a:p>
          <a:endParaRPr lang="en-US">
            <a:latin typeface="Jameel Noori Nastaleeq" pitchFamily="2" charset="-78"/>
            <a:cs typeface="Jameel Noori Nastaleeq" pitchFamily="2" charset="-78"/>
          </a:endParaRPr>
        </a:p>
      </dgm:t>
    </dgm:pt>
    <dgm:pt modelId="{967939DC-1391-4917-883E-5FFB8E6C013C}" type="sibTrans" cxnId="{149B76F9-9238-4138-9D2F-CBFBD23B527D}">
      <dgm:prSet/>
      <dgm:spPr/>
      <dgm:t>
        <a:bodyPr/>
        <a:lstStyle/>
        <a:p>
          <a:endParaRPr lang="en-US">
            <a:latin typeface="Jameel Noori Nastaleeq" pitchFamily="2" charset="-78"/>
            <a:cs typeface="Jameel Noori Nastaleeq" pitchFamily="2" charset="-78"/>
          </a:endParaRPr>
        </a:p>
      </dgm:t>
    </dgm:pt>
    <dgm:pt modelId="{CAD61C53-BD8B-40A9-AC64-A21ABFC9037A}">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آیات5-6</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3A9BF04-D863-4BFC-8A64-664B5C93C3A9}" type="parTrans" cxnId="{71A97B4E-11F8-4B3E-B6B1-0C947F5DB36A}">
      <dgm:prSet/>
      <dgm:spPr/>
      <dgm:t>
        <a:bodyPr/>
        <a:lstStyle/>
        <a:p>
          <a:endParaRPr lang="en-US">
            <a:latin typeface="Jameel Noori Nastaleeq" pitchFamily="2" charset="-78"/>
            <a:cs typeface="Jameel Noori Nastaleeq" pitchFamily="2" charset="-78"/>
          </a:endParaRPr>
        </a:p>
      </dgm:t>
    </dgm:pt>
    <dgm:pt modelId="{F40DA7D6-0CFC-4F2D-82B2-5256BE34EB08}" type="sibTrans" cxnId="{71A97B4E-11F8-4B3E-B6B1-0C947F5DB36A}">
      <dgm:prSet/>
      <dgm:spPr/>
      <dgm:t>
        <a:bodyPr/>
        <a:lstStyle/>
        <a:p>
          <a:endParaRPr lang="en-US">
            <a:latin typeface="Jameel Noori Nastaleeq" pitchFamily="2" charset="-78"/>
            <a:cs typeface="Jameel Noori Nastaleeq" pitchFamily="2" charset="-78"/>
          </a:endParaRPr>
        </a:p>
      </dgm:t>
    </dgm:pt>
    <dgm:pt modelId="{398E6D22-E243-41CF-98CD-487FEC708EE2}">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آیات7-8</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0203913-95B8-44A4-A97E-3787B9EF5344}" type="parTrans" cxnId="{1BE30D6A-076E-4B9A-B61D-C13AEF82A550}">
      <dgm:prSet/>
      <dgm:spPr/>
      <dgm:t>
        <a:bodyPr/>
        <a:lstStyle/>
        <a:p>
          <a:endParaRPr lang="en-US">
            <a:latin typeface="Jameel Noori Nastaleeq" pitchFamily="2" charset="-78"/>
            <a:cs typeface="Jameel Noori Nastaleeq" pitchFamily="2" charset="-78"/>
          </a:endParaRPr>
        </a:p>
      </dgm:t>
    </dgm:pt>
    <dgm:pt modelId="{E9EB8C7F-E181-4227-AE3C-DF5D58CC90E6}" type="sibTrans" cxnId="{1BE30D6A-076E-4B9A-B61D-C13AEF82A550}">
      <dgm:prSet/>
      <dgm:spPr/>
      <dgm:t>
        <a:bodyPr/>
        <a:lstStyle/>
        <a:p>
          <a:endParaRPr lang="en-US">
            <a:latin typeface="Jameel Noori Nastaleeq" pitchFamily="2" charset="-78"/>
            <a:cs typeface="Jameel Noori Nastaleeq" pitchFamily="2" charset="-78"/>
          </a:endParaRPr>
        </a:p>
      </dgm:t>
    </dgm:pt>
    <dgm:pt modelId="{810B18FE-F356-4D3C-A558-BDA960B5DFD5}">
      <dgm:prSet phldrT="[Text]"/>
      <dgm:spPr>
        <a:solidFill>
          <a:srgbClr val="E8D2AE"/>
        </a:solidFill>
      </dgm:spPr>
      <dgm:t>
        <a:bodyPr/>
        <a:lstStyle/>
        <a:p>
          <a:pPr rtl="1"/>
          <a:r>
            <a:rPr lang="ur-PK" dirty="0" smtClean="0">
              <a:latin typeface="Jameel Noori Nastaleeq" pitchFamily="2" charset="-78"/>
              <a:cs typeface="Jameel Noori Nastaleeq" pitchFamily="2" charset="-78"/>
            </a:rPr>
            <a:t>کیا شرک کے جرم کا کوئی جواز ہے؟</a:t>
          </a:r>
          <a:endParaRPr lang="en-US" dirty="0">
            <a:latin typeface="Jameel Noori Nastaleeq" pitchFamily="2" charset="-78"/>
            <a:cs typeface="Jameel Noori Nastaleeq" pitchFamily="2" charset="-78"/>
          </a:endParaRPr>
        </a:p>
      </dgm:t>
    </dgm:pt>
    <dgm:pt modelId="{2FB92012-3E37-4D23-B992-C8AFA31B6BAD}" type="parTrans" cxnId="{9248D1D3-DF4E-4539-A15F-37632F2A0463}">
      <dgm:prSet/>
      <dgm:spPr/>
      <dgm:t>
        <a:bodyPr/>
        <a:lstStyle/>
        <a:p>
          <a:endParaRPr lang="en-US">
            <a:latin typeface="Jameel Noori Nastaleeq" pitchFamily="2" charset="-78"/>
            <a:cs typeface="Jameel Noori Nastaleeq" pitchFamily="2" charset="-78"/>
          </a:endParaRPr>
        </a:p>
      </dgm:t>
    </dgm:pt>
    <dgm:pt modelId="{5B103947-A1D7-48E7-95DE-28D31E6B35E1}" type="sibTrans" cxnId="{9248D1D3-DF4E-4539-A15F-37632F2A0463}">
      <dgm:prSet/>
      <dgm:spPr/>
      <dgm:t>
        <a:bodyPr/>
        <a:lstStyle/>
        <a:p>
          <a:endParaRPr lang="en-US">
            <a:latin typeface="Jameel Noori Nastaleeq" pitchFamily="2" charset="-78"/>
            <a:cs typeface="Jameel Noori Nastaleeq" pitchFamily="2" charset="-78"/>
          </a:endParaRPr>
        </a:p>
      </dgm:t>
    </dgm:pt>
    <dgm:pt modelId="{99D8666A-3006-4B79-B961-E77F2D7001E2}">
      <dgm:prSet/>
      <dgm:spPr>
        <a:solidFill>
          <a:srgbClr val="E8D2AE"/>
        </a:solidFill>
      </dgm:spPr>
      <dgm:t>
        <a:bodyPr/>
        <a:lstStyle/>
        <a:p>
          <a:pPr rtl="1"/>
          <a:r>
            <a:rPr lang="ur-PK" dirty="0" smtClean="0">
              <a:latin typeface="Jameel Noori Nastaleeq" pitchFamily="2" charset="-78"/>
              <a:cs typeface="Jameel Noori Nastaleeq" pitchFamily="2" charset="-78"/>
            </a:rPr>
            <a:t>روزِ قیامت مشرکین کے معبود اُن کے دشمن ہوں گے</a:t>
          </a:r>
          <a:endParaRPr lang="ur-PK" dirty="0">
            <a:latin typeface="Jameel Noori Nastaleeq" pitchFamily="2" charset="-78"/>
            <a:cs typeface="Jameel Noori Nastaleeq" pitchFamily="2" charset="-78"/>
          </a:endParaRPr>
        </a:p>
      </dgm:t>
    </dgm:pt>
    <dgm:pt modelId="{999F91EB-5397-4363-ACFA-CA1388E96DEB}" type="parTrans" cxnId="{F10A588D-6433-414D-BA70-1103945D7209}">
      <dgm:prSet/>
      <dgm:spPr/>
      <dgm:t>
        <a:bodyPr/>
        <a:lstStyle/>
        <a:p>
          <a:endParaRPr lang="en-US">
            <a:latin typeface="Jameel Noori Nastaleeq" pitchFamily="2" charset="-78"/>
            <a:cs typeface="Jameel Noori Nastaleeq" pitchFamily="2" charset="-78"/>
          </a:endParaRPr>
        </a:p>
      </dgm:t>
    </dgm:pt>
    <dgm:pt modelId="{4FA0D611-8D73-4419-ADAF-C1A1E07C5A4D}" type="sibTrans" cxnId="{F10A588D-6433-414D-BA70-1103945D7209}">
      <dgm:prSet/>
      <dgm:spPr/>
      <dgm:t>
        <a:bodyPr/>
        <a:lstStyle/>
        <a:p>
          <a:endParaRPr lang="en-US">
            <a:latin typeface="Jameel Noori Nastaleeq" pitchFamily="2" charset="-78"/>
            <a:cs typeface="Jameel Noori Nastaleeq" pitchFamily="2" charset="-78"/>
          </a:endParaRPr>
        </a:p>
      </dgm:t>
    </dgm:pt>
    <dgm:pt modelId="{008A3FBA-4D58-407F-ADCE-44BAB50EA37F}">
      <dgm:prSet/>
      <dgm:spPr>
        <a:solidFill>
          <a:srgbClr val="E8D2AE"/>
        </a:solidFill>
      </dgm:spPr>
      <dgm:t>
        <a:bodyPr/>
        <a:lstStyle/>
        <a:p>
          <a:pPr rtl="1"/>
          <a:r>
            <a:rPr lang="ur-PK" dirty="0" smtClean="0">
              <a:latin typeface="Jameel Noori Nastaleeq" pitchFamily="2" charset="-78"/>
              <a:cs typeface="Jameel Noori Nastaleeq" pitchFamily="2" charset="-78"/>
            </a:rPr>
            <a:t>قرآن حکیم پر مشرکین کے اعتراضات</a:t>
          </a:r>
          <a:endParaRPr lang="ur-PK" dirty="0">
            <a:latin typeface="Jameel Noori Nastaleeq" pitchFamily="2" charset="-78"/>
            <a:cs typeface="Jameel Noori Nastaleeq" pitchFamily="2" charset="-78"/>
          </a:endParaRPr>
        </a:p>
      </dgm:t>
    </dgm:pt>
    <dgm:pt modelId="{F38B9062-78B3-4504-8094-21E54C768929}" type="parTrans" cxnId="{4F0C30BB-DA3C-4276-8AAF-F6F48FBDF5AC}">
      <dgm:prSet/>
      <dgm:spPr/>
      <dgm:t>
        <a:bodyPr/>
        <a:lstStyle/>
        <a:p>
          <a:endParaRPr lang="en-US">
            <a:latin typeface="Jameel Noori Nastaleeq" pitchFamily="2" charset="-78"/>
            <a:cs typeface="Jameel Noori Nastaleeq" pitchFamily="2" charset="-78"/>
          </a:endParaRPr>
        </a:p>
      </dgm:t>
    </dgm:pt>
    <dgm:pt modelId="{DBC8C768-EDCF-407B-9C19-1845D6C74907}" type="sibTrans" cxnId="{4F0C30BB-DA3C-4276-8AAF-F6F48FBDF5AC}">
      <dgm:prSet/>
      <dgm:spPr/>
      <dgm:t>
        <a:bodyPr/>
        <a:lstStyle/>
        <a:p>
          <a:endParaRPr lang="en-US">
            <a:latin typeface="Jameel Noori Nastaleeq" pitchFamily="2" charset="-78"/>
            <a:cs typeface="Jameel Noori Nastaleeq" pitchFamily="2" charset="-78"/>
          </a:endParaRPr>
        </a:p>
      </dgm:t>
    </dgm:pt>
    <dgm:pt modelId="{71E7A13A-B883-49DE-BBED-2AD6C1C895BB}">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  9-10</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F8A77AD2-36C6-4E3B-AAC0-01AF2CA18459}" type="parTrans" cxnId="{6A6BD666-47EE-45ED-89F9-F88E4A7F1E35}">
      <dgm:prSet/>
      <dgm:spPr/>
      <dgm:t>
        <a:bodyPr/>
        <a:lstStyle/>
        <a:p>
          <a:endParaRPr lang="en-US"/>
        </a:p>
      </dgm:t>
    </dgm:pt>
    <dgm:pt modelId="{9607E31A-7BB4-4144-9994-634C11AAC8D1}" type="sibTrans" cxnId="{6A6BD666-47EE-45ED-89F9-F88E4A7F1E35}">
      <dgm:prSet/>
      <dgm:spPr/>
      <dgm:t>
        <a:bodyPr/>
        <a:lstStyle/>
        <a:p>
          <a:endParaRPr lang="en-US"/>
        </a:p>
      </dgm:t>
    </dgm:pt>
    <dgm:pt modelId="{10334955-A6D2-412C-B7D7-28DB167D4421}">
      <dgm:prSet/>
      <dgm:spPr>
        <a:solidFill>
          <a:srgbClr val="E8D2AE"/>
        </a:solidFill>
      </dgm:spPr>
      <dgm:t>
        <a:bodyPr/>
        <a:lstStyle/>
        <a:p>
          <a:pPr rtl="1"/>
          <a:r>
            <a:rPr lang="ur-PK" dirty="0" smtClean="0">
              <a:latin typeface="Jameel Noori Nastaleeq" pitchFamily="2" charset="-78"/>
              <a:cs typeface="Jameel Noori Nastaleeq" pitchFamily="2" charset="-78"/>
            </a:rPr>
            <a:t>حضرت محمدﷺسچے نبی ہیں </a:t>
          </a:r>
          <a:endParaRPr lang="ur-PK" dirty="0">
            <a:latin typeface="Jameel Noori Nastaleeq" pitchFamily="2" charset="-78"/>
            <a:cs typeface="Jameel Noori Nastaleeq" pitchFamily="2" charset="-78"/>
          </a:endParaRPr>
        </a:p>
      </dgm:t>
    </dgm:pt>
    <dgm:pt modelId="{751B3582-3F13-47DC-B453-27CB45D3149B}" type="parTrans" cxnId="{50144E59-E8D5-4EC4-B0D4-76DF58CDA48B}">
      <dgm:prSet/>
      <dgm:spPr/>
      <dgm:t>
        <a:bodyPr/>
        <a:lstStyle/>
        <a:p>
          <a:endParaRPr lang="en-US"/>
        </a:p>
      </dgm:t>
    </dgm:pt>
    <dgm:pt modelId="{7A84F868-91A4-494B-916B-D39A18DF9E50}" type="sibTrans" cxnId="{50144E59-E8D5-4EC4-B0D4-76DF58CDA48B}">
      <dgm:prSet/>
      <dgm:spPr/>
      <dgm:t>
        <a:bodyPr/>
        <a:lstStyle/>
        <a:p>
          <a:endParaRPr lang="en-US"/>
        </a:p>
      </dgm:t>
    </dgm:pt>
    <dgm:pt modelId="{C7E2EE44-E8BB-4A2B-8066-804E62A1F5AF}">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  11-12 </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C69F4FBD-2116-4401-93EE-3A218800D79A}" type="parTrans" cxnId="{9A951886-A65D-420A-83C2-C16291A63832}">
      <dgm:prSet/>
      <dgm:spPr/>
      <dgm:t>
        <a:bodyPr/>
        <a:lstStyle/>
        <a:p>
          <a:endParaRPr lang="en-US"/>
        </a:p>
      </dgm:t>
    </dgm:pt>
    <dgm:pt modelId="{08096AA8-521B-4874-9B01-A52451DDF513}" type="sibTrans" cxnId="{9A951886-A65D-420A-83C2-C16291A63832}">
      <dgm:prSet/>
      <dgm:spPr/>
      <dgm:t>
        <a:bodyPr/>
        <a:lstStyle/>
        <a:p>
          <a:endParaRPr lang="en-US"/>
        </a:p>
      </dgm:t>
    </dgm:pt>
    <dgm:pt modelId="{B1B4E8FA-077D-4CE6-9FEA-515CE3FB4BE5}">
      <dgm:prSet/>
      <dgm:spPr>
        <a:solidFill>
          <a:srgbClr val="E8D2AE"/>
        </a:solidFill>
      </dgm:spPr>
      <dgm:t>
        <a:bodyPr/>
        <a:lstStyle/>
        <a:p>
          <a:pPr rtl="1"/>
          <a:r>
            <a:rPr lang="ur-PK" dirty="0" smtClean="0">
              <a:latin typeface="Jameel Noori Nastaleeq" pitchFamily="2" charset="-78"/>
              <a:cs typeface="Jameel Noori Nastaleeq" pitchFamily="2" charset="-78"/>
            </a:rPr>
            <a:t>قرآنِ حکیم کی عظمت</a:t>
          </a:r>
          <a:endParaRPr lang="ur-PK" dirty="0">
            <a:latin typeface="Jameel Noori Nastaleeq" pitchFamily="2" charset="-78"/>
            <a:cs typeface="Jameel Noori Nastaleeq" pitchFamily="2" charset="-78"/>
          </a:endParaRPr>
        </a:p>
      </dgm:t>
    </dgm:pt>
    <dgm:pt modelId="{6A40C414-D58F-4E2E-8562-F9F71C23923D}" type="parTrans" cxnId="{12E9AD34-A65A-4918-B09B-44707161B9A1}">
      <dgm:prSet/>
      <dgm:spPr/>
      <dgm:t>
        <a:bodyPr/>
        <a:lstStyle/>
        <a:p>
          <a:endParaRPr lang="en-US"/>
        </a:p>
      </dgm:t>
    </dgm:pt>
    <dgm:pt modelId="{7FBA2D0D-94B2-47BD-98AF-71C69F4F8BD1}" type="sibTrans" cxnId="{12E9AD34-A65A-4918-B09B-44707161B9A1}">
      <dgm:prSet/>
      <dgm:spPr/>
      <dgm:t>
        <a:bodyPr/>
        <a:lstStyle/>
        <a:p>
          <a:endParaRPr lang="en-US"/>
        </a:p>
      </dgm:t>
    </dgm:pt>
    <dgm:pt modelId="{DCF273E9-1D42-4319-AF95-36D4737F67C0}" type="pres">
      <dgm:prSet presAssocID="{5D9CE442-ECF8-4911-BEDC-87DE27DA2B82}" presName="Name0" presStyleCnt="0">
        <dgm:presLayoutVars>
          <dgm:dir val="rev"/>
          <dgm:animLvl val="lvl"/>
          <dgm:resizeHandles val="exact"/>
        </dgm:presLayoutVars>
      </dgm:prSet>
      <dgm:spPr/>
      <dgm:t>
        <a:bodyPr/>
        <a:lstStyle/>
        <a:p>
          <a:endParaRPr lang="en-US"/>
        </a:p>
      </dgm:t>
    </dgm:pt>
    <dgm:pt modelId="{09F8827D-9A8F-41EA-8EA2-8A5E211AF43D}" type="pres">
      <dgm:prSet presAssocID="{828DFB8B-ECDA-4E26-A6FE-05F762A8A593}" presName="linNode" presStyleCnt="0"/>
      <dgm:spPr/>
      <dgm:t>
        <a:bodyPr/>
        <a:lstStyle/>
        <a:p>
          <a:endParaRPr lang="en-US"/>
        </a:p>
      </dgm:t>
    </dgm:pt>
    <dgm:pt modelId="{94D988AC-9A41-4C9B-861B-6663F85DE037}" type="pres">
      <dgm:prSet presAssocID="{828DFB8B-ECDA-4E26-A6FE-05F762A8A593}" presName="parentText" presStyleLbl="node1" presStyleIdx="0" presStyleCnt="5">
        <dgm:presLayoutVars>
          <dgm:chMax val="1"/>
          <dgm:bulletEnabled val="1"/>
        </dgm:presLayoutVars>
      </dgm:prSet>
      <dgm:spPr/>
      <dgm:t>
        <a:bodyPr/>
        <a:lstStyle/>
        <a:p>
          <a:endParaRPr lang="en-US"/>
        </a:p>
      </dgm:t>
    </dgm:pt>
    <dgm:pt modelId="{861D7A54-ED93-4610-B348-52B7DEFC09DD}" type="pres">
      <dgm:prSet presAssocID="{828DFB8B-ECDA-4E26-A6FE-05F762A8A593}" presName="descendantText" presStyleLbl="alignAccFollowNode1" presStyleIdx="0" presStyleCnt="5">
        <dgm:presLayoutVars>
          <dgm:bulletEnabled val="1"/>
        </dgm:presLayoutVars>
      </dgm:prSet>
      <dgm:spPr/>
      <dgm:t>
        <a:bodyPr/>
        <a:lstStyle/>
        <a:p>
          <a:endParaRPr lang="en-US"/>
        </a:p>
      </dgm:t>
    </dgm:pt>
    <dgm:pt modelId="{8D3A6C8C-1A1C-4CD7-B844-CFFD35278FD6}" type="pres">
      <dgm:prSet presAssocID="{967939DC-1391-4917-883E-5FFB8E6C013C}" presName="sp" presStyleCnt="0"/>
      <dgm:spPr/>
      <dgm:t>
        <a:bodyPr/>
        <a:lstStyle/>
        <a:p>
          <a:endParaRPr lang="en-US"/>
        </a:p>
      </dgm:t>
    </dgm:pt>
    <dgm:pt modelId="{D6D2C7AF-CF35-43C5-B110-DD550D3F63A6}" type="pres">
      <dgm:prSet presAssocID="{CAD61C53-BD8B-40A9-AC64-A21ABFC9037A}" presName="linNode" presStyleCnt="0"/>
      <dgm:spPr/>
      <dgm:t>
        <a:bodyPr/>
        <a:lstStyle/>
        <a:p>
          <a:endParaRPr lang="en-US"/>
        </a:p>
      </dgm:t>
    </dgm:pt>
    <dgm:pt modelId="{7E54D9E5-8C9A-4AF3-B5EF-566298C2E16A}" type="pres">
      <dgm:prSet presAssocID="{CAD61C53-BD8B-40A9-AC64-A21ABFC9037A}" presName="parentText" presStyleLbl="node1" presStyleIdx="1" presStyleCnt="5">
        <dgm:presLayoutVars>
          <dgm:chMax val="1"/>
          <dgm:bulletEnabled val="1"/>
        </dgm:presLayoutVars>
      </dgm:prSet>
      <dgm:spPr/>
      <dgm:t>
        <a:bodyPr/>
        <a:lstStyle/>
        <a:p>
          <a:endParaRPr lang="en-US"/>
        </a:p>
      </dgm:t>
    </dgm:pt>
    <dgm:pt modelId="{8D1D77BC-FFC8-48C8-A77A-7046657E883E}" type="pres">
      <dgm:prSet presAssocID="{CAD61C53-BD8B-40A9-AC64-A21ABFC9037A}" presName="descendantText" presStyleLbl="alignAccFollowNode1" presStyleIdx="1" presStyleCnt="5">
        <dgm:presLayoutVars>
          <dgm:bulletEnabled val="1"/>
        </dgm:presLayoutVars>
      </dgm:prSet>
      <dgm:spPr/>
      <dgm:t>
        <a:bodyPr/>
        <a:lstStyle/>
        <a:p>
          <a:endParaRPr lang="en-US"/>
        </a:p>
      </dgm:t>
    </dgm:pt>
    <dgm:pt modelId="{9D4BF700-9119-4854-841A-7A992775D534}" type="pres">
      <dgm:prSet presAssocID="{F40DA7D6-0CFC-4F2D-82B2-5256BE34EB08}" presName="sp" presStyleCnt="0"/>
      <dgm:spPr/>
      <dgm:t>
        <a:bodyPr/>
        <a:lstStyle/>
        <a:p>
          <a:endParaRPr lang="en-US"/>
        </a:p>
      </dgm:t>
    </dgm:pt>
    <dgm:pt modelId="{1582E1DE-5B06-4D68-9BB5-01F0ADD2A040}" type="pres">
      <dgm:prSet presAssocID="{398E6D22-E243-41CF-98CD-487FEC708EE2}" presName="linNode" presStyleCnt="0"/>
      <dgm:spPr/>
      <dgm:t>
        <a:bodyPr/>
        <a:lstStyle/>
        <a:p>
          <a:endParaRPr lang="en-US"/>
        </a:p>
      </dgm:t>
    </dgm:pt>
    <dgm:pt modelId="{FD9F04C1-BB80-4679-AC3C-95A771FD9521}" type="pres">
      <dgm:prSet presAssocID="{398E6D22-E243-41CF-98CD-487FEC708EE2}" presName="parentText" presStyleLbl="node1" presStyleIdx="2" presStyleCnt="5">
        <dgm:presLayoutVars>
          <dgm:chMax val="1"/>
          <dgm:bulletEnabled val="1"/>
        </dgm:presLayoutVars>
      </dgm:prSet>
      <dgm:spPr/>
      <dgm:t>
        <a:bodyPr/>
        <a:lstStyle/>
        <a:p>
          <a:endParaRPr lang="en-US"/>
        </a:p>
      </dgm:t>
    </dgm:pt>
    <dgm:pt modelId="{25A135FE-FEC0-4BAB-8CCE-82FC4B0F8E40}" type="pres">
      <dgm:prSet presAssocID="{398E6D22-E243-41CF-98CD-487FEC708EE2}" presName="descendantText" presStyleLbl="alignAccFollowNode1" presStyleIdx="2" presStyleCnt="5">
        <dgm:presLayoutVars>
          <dgm:bulletEnabled val="1"/>
        </dgm:presLayoutVars>
      </dgm:prSet>
      <dgm:spPr/>
      <dgm:t>
        <a:bodyPr/>
        <a:lstStyle/>
        <a:p>
          <a:endParaRPr lang="en-US"/>
        </a:p>
      </dgm:t>
    </dgm:pt>
    <dgm:pt modelId="{26634910-305C-43B9-9BDA-B453DCD87A62}" type="pres">
      <dgm:prSet presAssocID="{E9EB8C7F-E181-4227-AE3C-DF5D58CC90E6}" presName="sp" presStyleCnt="0"/>
      <dgm:spPr/>
    </dgm:pt>
    <dgm:pt modelId="{42A0E950-6C66-4EA4-9024-18993B51F830}" type="pres">
      <dgm:prSet presAssocID="{71E7A13A-B883-49DE-BBED-2AD6C1C895BB}" presName="linNode" presStyleCnt="0"/>
      <dgm:spPr/>
    </dgm:pt>
    <dgm:pt modelId="{B3DEDF46-CA66-4735-811D-C4D59BD843CA}" type="pres">
      <dgm:prSet presAssocID="{71E7A13A-B883-49DE-BBED-2AD6C1C895BB}" presName="parentText" presStyleLbl="node1" presStyleIdx="3" presStyleCnt="5">
        <dgm:presLayoutVars>
          <dgm:chMax val="1"/>
          <dgm:bulletEnabled val="1"/>
        </dgm:presLayoutVars>
      </dgm:prSet>
      <dgm:spPr/>
      <dgm:t>
        <a:bodyPr/>
        <a:lstStyle/>
        <a:p>
          <a:endParaRPr lang="en-US"/>
        </a:p>
      </dgm:t>
    </dgm:pt>
    <dgm:pt modelId="{F97A59E5-2427-4C04-A0F4-2429BFCE66A8}" type="pres">
      <dgm:prSet presAssocID="{71E7A13A-B883-49DE-BBED-2AD6C1C895BB}" presName="descendantText" presStyleLbl="alignAccFollowNode1" presStyleIdx="3" presStyleCnt="5" custLinFactNeighborX="0">
        <dgm:presLayoutVars>
          <dgm:bulletEnabled val="1"/>
        </dgm:presLayoutVars>
      </dgm:prSet>
      <dgm:spPr/>
      <dgm:t>
        <a:bodyPr/>
        <a:lstStyle/>
        <a:p>
          <a:endParaRPr lang="en-US"/>
        </a:p>
      </dgm:t>
    </dgm:pt>
    <dgm:pt modelId="{2FFA637D-3C8B-4017-8BEB-3CEA622E547A}" type="pres">
      <dgm:prSet presAssocID="{9607E31A-7BB4-4144-9994-634C11AAC8D1}" presName="sp" presStyleCnt="0"/>
      <dgm:spPr/>
    </dgm:pt>
    <dgm:pt modelId="{A4190854-93B2-4AA3-B1BB-5692E7837EB1}" type="pres">
      <dgm:prSet presAssocID="{C7E2EE44-E8BB-4A2B-8066-804E62A1F5AF}" presName="linNode" presStyleCnt="0"/>
      <dgm:spPr/>
    </dgm:pt>
    <dgm:pt modelId="{7E72AF25-DD29-476A-A1DF-DE32EFBB4203}" type="pres">
      <dgm:prSet presAssocID="{C7E2EE44-E8BB-4A2B-8066-804E62A1F5AF}" presName="parentText" presStyleLbl="node1" presStyleIdx="4" presStyleCnt="5">
        <dgm:presLayoutVars>
          <dgm:chMax val="1"/>
          <dgm:bulletEnabled val="1"/>
        </dgm:presLayoutVars>
      </dgm:prSet>
      <dgm:spPr/>
      <dgm:t>
        <a:bodyPr/>
        <a:lstStyle/>
        <a:p>
          <a:endParaRPr lang="en-US"/>
        </a:p>
      </dgm:t>
    </dgm:pt>
    <dgm:pt modelId="{D0BCAE4D-4D97-4CEB-9833-C9CF589309F8}" type="pres">
      <dgm:prSet presAssocID="{C7E2EE44-E8BB-4A2B-8066-804E62A1F5AF}" presName="descendantText" presStyleLbl="alignAccFollowNode1" presStyleIdx="4" presStyleCnt="5">
        <dgm:presLayoutVars>
          <dgm:bulletEnabled val="1"/>
        </dgm:presLayoutVars>
      </dgm:prSet>
      <dgm:spPr/>
      <dgm:t>
        <a:bodyPr/>
        <a:lstStyle/>
        <a:p>
          <a:endParaRPr lang="en-US"/>
        </a:p>
      </dgm:t>
    </dgm:pt>
  </dgm:ptLst>
  <dgm:cxnLst>
    <dgm:cxn modelId="{149B76F9-9238-4138-9D2F-CBFBD23B527D}" srcId="{5D9CE442-ECF8-4911-BEDC-87DE27DA2B82}" destId="{828DFB8B-ECDA-4E26-A6FE-05F762A8A593}" srcOrd="0" destOrd="0" parTransId="{3F0FAB7A-6BB4-41E3-A592-04575D1B8ADB}" sibTransId="{967939DC-1391-4917-883E-5FFB8E6C013C}"/>
    <dgm:cxn modelId="{14213A65-F71A-43EE-A405-0FB7BE0C0B0F}" type="presOf" srcId="{008A3FBA-4D58-407F-ADCE-44BAB50EA37F}" destId="{25A135FE-FEC0-4BAB-8CCE-82FC4B0F8E40}" srcOrd="0" destOrd="0" presId="urn:microsoft.com/office/officeart/2005/8/layout/vList5"/>
    <dgm:cxn modelId="{6120E39C-721B-40B0-9B4E-CC3DFDF9C566}" type="presOf" srcId="{C7E2EE44-E8BB-4A2B-8066-804E62A1F5AF}" destId="{7E72AF25-DD29-476A-A1DF-DE32EFBB4203}" srcOrd="0" destOrd="0" presId="urn:microsoft.com/office/officeart/2005/8/layout/vList5"/>
    <dgm:cxn modelId="{814C0334-AF22-4AF8-8D1A-02FFB47AF090}" type="presOf" srcId="{5D9CE442-ECF8-4911-BEDC-87DE27DA2B82}" destId="{DCF273E9-1D42-4319-AF95-36D4737F67C0}" srcOrd="0" destOrd="0" presId="urn:microsoft.com/office/officeart/2005/8/layout/vList5"/>
    <dgm:cxn modelId="{41C0471F-DBCF-4CDC-9C4F-8E404A8D5A0D}" type="presOf" srcId="{71E7A13A-B883-49DE-BBED-2AD6C1C895BB}" destId="{B3DEDF46-CA66-4735-811D-C4D59BD843CA}" srcOrd="0" destOrd="0" presId="urn:microsoft.com/office/officeart/2005/8/layout/vList5"/>
    <dgm:cxn modelId="{9A951886-A65D-420A-83C2-C16291A63832}" srcId="{5D9CE442-ECF8-4911-BEDC-87DE27DA2B82}" destId="{C7E2EE44-E8BB-4A2B-8066-804E62A1F5AF}" srcOrd="4" destOrd="0" parTransId="{C69F4FBD-2116-4401-93EE-3A218800D79A}" sibTransId="{08096AA8-521B-4874-9B01-A52451DDF513}"/>
    <dgm:cxn modelId="{F10A588D-6433-414D-BA70-1103945D7209}" srcId="{CAD61C53-BD8B-40A9-AC64-A21ABFC9037A}" destId="{99D8666A-3006-4B79-B961-E77F2D7001E2}" srcOrd="0" destOrd="0" parTransId="{999F91EB-5397-4363-ACFA-CA1388E96DEB}" sibTransId="{4FA0D611-8D73-4419-ADAF-C1A1E07C5A4D}"/>
    <dgm:cxn modelId="{50144E59-E8D5-4EC4-B0D4-76DF58CDA48B}" srcId="{71E7A13A-B883-49DE-BBED-2AD6C1C895BB}" destId="{10334955-A6D2-412C-B7D7-28DB167D4421}" srcOrd="0" destOrd="0" parTransId="{751B3582-3F13-47DC-B453-27CB45D3149B}" sibTransId="{7A84F868-91A4-494B-916B-D39A18DF9E50}"/>
    <dgm:cxn modelId="{12E9AD34-A65A-4918-B09B-44707161B9A1}" srcId="{C7E2EE44-E8BB-4A2B-8066-804E62A1F5AF}" destId="{B1B4E8FA-077D-4CE6-9FEA-515CE3FB4BE5}" srcOrd="0" destOrd="0" parTransId="{6A40C414-D58F-4E2E-8562-F9F71C23923D}" sibTransId="{7FBA2D0D-94B2-47BD-98AF-71C69F4F8BD1}"/>
    <dgm:cxn modelId="{4F0C30BB-DA3C-4276-8AAF-F6F48FBDF5AC}" srcId="{398E6D22-E243-41CF-98CD-487FEC708EE2}" destId="{008A3FBA-4D58-407F-ADCE-44BAB50EA37F}" srcOrd="0" destOrd="0" parTransId="{F38B9062-78B3-4504-8094-21E54C768929}" sibTransId="{DBC8C768-EDCF-407B-9C19-1845D6C74907}"/>
    <dgm:cxn modelId="{F718EADF-EC90-4EBD-BC9A-CAA802408B4D}" type="presOf" srcId="{10334955-A6D2-412C-B7D7-28DB167D4421}" destId="{F97A59E5-2427-4C04-A0F4-2429BFCE66A8}" srcOrd="0" destOrd="0" presId="urn:microsoft.com/office/officeart/2005/8/layout/vList5"/>
    <dgm:cxn modelId="{07B19108-9F4A-4132-90C4-76A864DC6B2B}" type="presOf" srcId="{810B18FE-F356-4D3C-A558-BDA960B5DFD5}" destId="{861D7A54-ED93-4610-B348-52B7DEFC09DD}" srcOrd="0" destOrd="0" presId="urn:microsoft.com/office/officeart/2005/8/layout/vList5"/>
    <dgm:cxn modelId="{B6A1A508-1E6B-4387-9589-09A57FFE2B0B}" type="presOf" srcId="{828DFB8B-ECDA-4E26-A6FE-05F762A8A593}" destId="{94D988AC-9A41-4C9B-861B-6663F85DE037}" srcOrd="0" destOrd="0" presId="urn:microsoft.com/office/officeart/2005/8/layout/vList5"/>
    <dgm:cxn modelId="{6A6BD666-47EE-45ED-89F9-F88E4A7F1E35}" srcId="{5D9CE442-ECF8-4911-BEDC-87DE27DA2B82}" destId="{71E7A13A-B883-49DE-BBED-2AD6C1C895BB}" srcOrd="3" destOrd="0" parTransId="{F8A77AD2-36C6-4E3B-AAC0-01AF2CA18459}" sibTransId="{9607E31A-7BB4-4144-9994-634C11AAC8D1}"/>
    <dgm:cxn modelId="{D539F614-8A1D-432A-A244-5D1251B858BD}" type="presOf" srcId="{CAD61C53-BD8B-40A9-AC64-A21ABFC9037A}" destId="{7E54D9E5-8C9A-4AF3-B5EF-566298C2E16A}" srcOrd="0" destOrd="0" presId="urn:microsoft.com/office/officeart/2005/8/layout/vList5"/>
    <dgm:cxn modelId="{9248D1D3-DF4E-4539-A15F-37632F2A0463}" srcId="{828DFB8B-ECDA-4E26-A6FE-05F762A8A593}" destId="{810B18FE-F356-4D3C-A558-BDA960B5DFD5}" srcOrd="0" destOrd="0" parTransId="{2FB92012-3E37-4D23-B992-C8AFA31B6BAD}" sibTransId="{5B103947-A1D7-48E7-95DE-28D31E6B35E1}"/>
    <dgm:cxn modelId="{C448D9C5-3830-4FFB-9AAC-62C8AF86F3D7}" type="presOf" srcId="{398E6D22-E243-41CF-98CD-487FEC708EE2}" destId="{FD9F04C1-BB80-4679-AC3C-95A771FD9521}" srcOrd="0" destOrd="0" presId="urn:microsoft.com/office/officeart/2005/8/layout/vList5"/>
    <dgm:cxn modelId="{BAA47368-E446-4287-9761-1FAA6878E732}" type="presOf" srcId="{B1B4E8FA-077D-4CE6-9FEA-515CE3FB4BE5}" destId="{D0BCAE4D-4D97-4CEB-9833-C9CF589309F8}" srcOrd="0" destOrd="0" presId="urn:microsoft.com/office/officeart/2005/8/layout/vList5"/>
    <dgm:cxn modelId="{71A97B4E-11F8-4B3E-B6B1-0C947F5DB36A}" srcId="{5D9CE442-ECF8-4911-BEDC-87DE27DA2B82}" destId="{CAD61C53-BD8B-40A9-AC64-A21ABFC9037A}" srcOrd="1" destOrd="0" parTransId="{53A9BF04-D863-4BFC-8A64-664B5C93C3A9}" sibTransId="{F40DA7D6-0CFC-4F2D-82B2-5256BE34EB08}"/>
    <dgm:cxn modelId="{1BE30D6A-076E-4B9A-B61D-C13AEF82A550}" srcId="{5D9CE442-ECF8-4911-BEDC-87DE27DA2B82}" destId="{398E6D22-E243-41CF-98CD-487FEC708EE2}" srcOrd="2" destOrd="0" parTransId="{60203913-95B8-44A4-A97E-3787B9EF5344}" sibTransId="{E9EB8C7F-E181-4227-AE3C-DF5D58CC90E6}"/>
    <dgm:cxn modelId="{34BADF74-2238-484E-A7BC-6BC898C2C105}" type="presOf" srcId="{99D8666A-3006-4B79-B961-E77F2D7001E2}" destId="{8D1D77BC-FFC8-48C8-A77A-7046657E883E}" srcOrd="0" destOrd="0" presId="urn:microsoft.com/office/officeart/2005/8/layout/vList5"/>
    <dgm:cxn modelId="{3703A285-0E4C-4FF8-A2ED-572292D46486}" type="presParOf" srcId="{DCF273E9-1D42-4319-AF95-36D4737F67C0}" destId="{09F8827D-9A8F-41EA-8EA2-8A5E211AF43D}" srcOrd="0" destOrd="0" presId="urn:microsoft.com/office/officeart/2005/8/layout/vList5"/>
    <dgm:cxn modelId="{8D868C46-89F4-4738-8476-3385DC42B563}" type="presParOf" srcId="{09F8827D-9A8F-41EA-8EA2-8A5E211AF43D}" destId="{94D988AC-9A41-4C9B-861B-6663F85DE037}" srcOrd="0" destOrd="0" presId="urn:microsoft.com/office/officeart/2005/8/layout/vList5"/>
    <dgm:cxn modelId="{4E98CE4F-026C-4F30-856F-E00DC677AE3B}" type="presParOf" srcId="{09F8827D-9A8F-41EA-8EA2-8A5E211AF43D}" destId="{861D7A54-ED93-4610-B348-52B7DEFC09DD}" srcOrd="1" destOrd="0" presId="urn:microsoft.com/office/officeart/2005/8/layout/vList5"/>
    <dgm:cxn modelId="{610FA0C1-E52B-4F33-9213-E012FA851C00}" type="presParOf" srcId="{DCF273E9-1D42-4319-AF95-36D4737F67C0}" destId="{8D3A6C8C-1A1C-4CD7-B844-CFFD35278FD6}" srcOrd="1" destOrd="0" presId="urn:microsoft.com/office/officeart/2005/8/layout/vList5"/>
    <dgm:cxn modelId="{E94CF8AE-2AFD-45BE-8F6D-122C8A5EB1C3}" type="presParOf" srcId="{DCF273E9-1D42-4319-AF95-36D4737F67C0}" destId="{D6D2C7AF-CF35-43C5-B110-DD550D3F63A6}" srcOrd="2" destOrd="0" presId="urn:microsoft.com/office/officeart/2005/8/layout/vList5"/>
    <dgm:cxn modelId="{6586C871-DA5B-4F44-9907-914CEF45A600}" type="presParOf" srcId="{D6D2C7AF-CF35-43C5-B110-DD550D3F63A6}" destId="{7E54D9E5-8C9A-4AF3-B5EF-566298C2E16A}" srcOrd="0" destOrd="0" presId="urn:microsoft.com/office/officeart/2005/8/layout/vList5"/>
    <dgm:cxn modelId="{B7F96CEC-8E33-4F92-8E31-743B923B2C5B}" type="presParOf" srcId="{D6D2C7AF-CF35-43C5-B110-DD550D3F63A6}" destId="{8D1D77BC-FFC8-48C8-A77A-7046657E883E}" srcOrd="1" destOrd="0" presId="urn:microsoft.com/office/officeart/2005/8/layout/vList5"/>
    <dgm:cxn modelId="{A8676AE9-7438-40C5-91B1-74F2DBD8715D}" type="presParOf" srcId="{DCF273E9-1D42-4319-AF95-36D4737F67C0}" destId="{9D4BF700-9119-4854-841A-7A992775D534}" srcOrd="3" destOrd="0" presId="urn:microsoft.com/office/officeart/2005/8/layout/vList5"/>
    <dgm:cxn modelId="{495CBD19-034D-4F1E-91F8-2070A23C7044}" type="presParOf" srcId="{DCF273E9-1D42-4319-AF95-36D4737F67C0}" destId="{1582E1DE-5B06-4D68-9BB5-01F0ADD2A040}" srcOrd="4" destOrd="0" presId="urn:microsoft.com/office/officeart/2005/8/layout/vList5"/>
    <dgm:cxn modelId="{313625B1-12D1-468E-98B1-802C84AE789B}" type="presParOf" srcId="{1582E1DE-5B06-4D68-9BB5-01F0ADD2A040}" destId="{FD9F04C1-BB80-4679-AC3C-95A771FD9521}" srcOrd="0" destOrd="0" presId="urn:microsoft.com/office/officeart/2005/8/layout/vList5"/>
    <dgm:cxn modelId="{8A55C3BD-FBA7-41C5-9C71-CD67650B0A55}" type="presParOf" srcId="{1582E1DE-5B06-4D68-9BB5-01F0ADD2A040}" destId="{25A135FE-FEC0-4BAB-8CCE-82FC4B0F8E40}" srcOrd="1" destOrd="0" presId="urn:microsoft.com/office/officeart/2005/8/layout/vList5"/>
    <dgm:cxn modelId="{4CC3BE51-0D5B-44FA-B761-58C804B4BF47}" type="presParOf" srcId="{DCF273E9-1D42-4319-AF95-36D4737F67C0}" destId="{26634910-305C-43B9-9BDA-B453DCD87A62}" srcOrd="5" destOrd="0" presId="urn:microsoft.com/office/officeart/2005/8/layout/vList5"/>
    <dgm:cxn modelId="{7F5DF427-AF69-4B6B-B196-8376B85D5BA8}" type="presParOf" srcId="{DCF273E9-1D42-4319-AF95-36D4737F67C0}" destId="{42A0E950-6C66-4EA4-9024-18993B51F830}" srcOrd="6" destOrd="0" presId="urn:microsoft.com/office/officeart/2005/8/layout/vList5"/>
    <dgm:cxn modelId="{E820E6FB-9093-483C-97EA-092E47030B51}" type="presParOf" srcId="{42A0E950-6C66-4EA4-9024-18993B51F830}" destId="{B3DEDF46-CA66-4735-811D-C4D59BD843CA}" srcOrd="0" destOrd="0" presId="urn:microsoft.com/office/officeart/2005/8/layout/vList5"/>
    <dgm:cxn modelId="{402CE0A9-8991-4ED0-9DAF-D3DD97B695CF}" type="presParOf" srcId="{42A0E950-6C66-4EA4-9024-18993B51F830}" destId="{F97A59E5-2427-4C04-A0F4-2429BFCE66A8}" srcOrd="1" destOrd="0" presId="urn:microsoft.com/office/officeart/2005/8/layout/vList5"/>
    <dgm:cxn modelId="{4BA4084D-FCC6-4FD5-A37C-3EB292EA0CAC}" type="presParOf" srcId="{DCF273E9-1D42-4319-AF95-36D4737F67C0}" destId="{2FFA637D-3C8B-4017-8BEB-3CEA622E547A}" srcOrd="7" destOrd="0" presId="urn:microsoft.com/office/officeart/2005/8/layout/vList5"/>
    <dgm:cxn modelId="{1A9CA61F-8DDA-4A00-996E-803EF5CC8430}" type="presParOf" srcId="{DCF273E9-1D42-4319-AF95-36D4737F67C0}" destId="{A4190854-93B2-4AA3-B1BB-5692E7837EB1}" srcOrd="8" destOrd="0" presId="urn:microsoft.com/office/officeart/2005/8/layout/vList5"/>
    <dgm:cxn modelId="{EA09E1B1-ED5C-4A82-87C4-BC3AAF3DF829}" type="presParOf" srcId="{A4190854-93B2-4AA3-B1BB-5692E7837EB1}" destId="{7E72AF25-DD29-476A-A1DF-DE32EFBB4203}" srcOrd="0" destOrd="0" presId="urn:microsoft.com/office/officeart/2005/8/layout/vList5"/>
    <dgm:cxn modelId="{94879ED2-21B4-4642-9FCB-67C8A75B7E79}" type="presParOf" srcId="{A4190854-93B2-4AA3-B1BB-5692E7837EB1}" destId="{D0BCAE4D-4D97-4CEB-9833-C9CF589309F8}"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D9CE442-ECF8-4911-BEDC-87DE27DA2B82}" type="doc">
      <dgm:prSet loTypeId="urn:microsoft.com/office/officeart/2005/8/layout/vList5" loCatId="list" qsTypeId="urn:microsoft.com/office/officeart/2005/8/quickstyle/simple5" qsCatId="simple" csTypeId="urn:microsoft.com/office/officeart/2005/8/colors/colorful5" csCatId="colorful" phldr="1"/>
      <dgm:spPr/>
      <dgm:t>
        <a:bodyPr/>
        <a:lstStyle/>
        <a:p>
          <a:endParaRPr lang="en-US"/>
        </a:p>
      </dgm:t>
    </dgm:pt>
    <dgm:pt modelId="{828DFB8B-ECDA-4E26-A6FE-05F762A8A593}">
      <dgm:prSet phldrT="[Tex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  13-14</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F0FAB7A-6BB4-41E3-A592-04575D1B8ADB}" type="parTrans" cxnId="{149B76F9-9238-4138-9D2F-CBFBD23B527D}">
      <dgm:prSet/>
      <dgm:spPr/>
      <dgm:t>
        <a:bodyPr/>
        <a:lstStyle/>
        <a:p>
          <a:endParaRPr lang="en-US">
            <a:latin typeface="Jameel Noori Nastaleeq" pitchFamily="2" charset="-78"/>
            <a:cs typeface="Jameel Noori Nastaleeq" pitchFamily="2" charset="-78"/>
          </a:endParaRPr>
        </a:p>
      </dgm:t>
    </dgm:pt>
    <dgm:pt modelId="{967939DC-1391-4917-883E-5FFB8E6C013C}" type="sibTrans" cxnId="{149B76F9-9238-4138-9D2F-CBFBD23B527D}">
      <dgm:prSet/>
      <dgm:spPr/>
      <dgm:t>
        <a:bodyPr/>
        <a:lstStyle/>
        <a:p>
          <a:endParaRPr lang="en-US">
            <a:latin typeface="Jameel Noori Nastaleeq" pitchFamily="2" charset="-78"/>
            <a:cs typeface="Jameel Noori Nastaleeq" pitchFamily="2" charset="-78"/>
          </a:endParaRPr>
        </a:p>
      </dgm:t>
    </dgm:pt>
    <dgm:pt modelId="{CAD61C53-BD8B-40A9-AC64-A21ABFC9037A}">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آیات15-16</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3A9BF04-D863-4BFC-8A64-664B5C93C3A9}" type="parTrans" cxnId="{71A97B4E-11F8-4B3E-B6B1-0C947F5DB36A}">
      <dgm:prSet/>
      <dgm:spPr/>
      <dgm:t>
        <a:bodyPr/>
        <a:lstStyle/>
        <a:p>
          <a:endParaRPr lang="en-US">
            <a:latin typeface="Jameel Noori Nastaleeq" pitchFamily="2" charset="-78"/>
            <a:cs typeface="Jameel Noori Nastaleeq" pitchFamily="2" charset="-78"/>
          </a:endParaRPr>
        </a:p>
      </dgm:t>
    </dgm:pt>
    <dgm:pt modelId="{F40DA7D6-0CFC-4F2D-82B2-5256BE34EB08}" type="sibTrans" cxnId="{71A97B4E-11F8-4B3E-B6B1-0C947F5DB36A}">
      <dgm:prSet/>
      <dgm:spPr/>
      <dgm:t>
        <a:bodyPr/>
        <a:lstStyle/>
        <a:p>
          <a:endParaRPr lang="en-US">
            <a:latin typeface="Jameel Noori Nastaleeq" pitchFamily="2" charset="-78"/>
            <a:cs typeface="Jameel Noori Nastaleeq" pitchFamily="2" charset="-78"/>
          </a:endParaRPr>
        </a:p>
      </dgm:t>
    </dgm:pt>
    <dgm:pt modelId="{398E6D22-E243-41CF-98CD-487FEC708EE2}">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آیات17-19</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0203913-95B8-44A4-A97E-3787B9EF5344}" type="parTrans" cxnId="{1BE30D6A-076E-4B9A-B61D-C13AEF82A550}">
      <dgm:prSet/>
      <dgm:spPr/>
      <dgm:t>
        <a:bodyPr/>
        <a:lstStyle/>
        <a:p>
          <a:endParaRPr lang="en-US">
            <a:latin typeface="Jameel Noori Nastaleeq" pitchFamily="2" charset="-78"/>
            <a:cs typeface="Jameel Noori Nastaleeq" pitchFamily="2" charset="-78"/>
          </a:endParaRPr>
        </a:p>
      </dgm:t>
    </dgm:pt>
    <dgm:pt modelId="{E9EB8C7F-E181-4227-AE3C-DF5D58CC90E6}" type="sibTrans" cxnId="{1BE30D6A-076E-4B9A-B61D-C13AEF82A550}">
      <dgm:prSet/>
      <dgm:spPr/>
      <dgm:t>
        <a:bodyPr/>
        <a:lstStyle/>
        <a:p>
          <a:endParaRPr lang="en-US">
            <a:latin typeface="Jameel Noori Nastaleeq" pitchFamily="2" charset="-78"/>
            <a:cs typeface="Jameel Noori Nastaleeq" pitchFamily="2" charset="-78"/>
          </a:endParaRPr>
        </a:p>
      </dgm:t>
    </dgm:pt>
    <dgm:pt modelId="{810B18FE-F356-4D3C-A558-BDA960B5DFD5}">
      <dgm:prSet phldrT="[Text]"/>
      <dgm:spPr>
        <a:solidFill>
          <a:srgbClr val="E8D2AE"/>
        </a:solidFill>
      </dgm:spPr>
      <dgm:t>
        <a:bodyPr/>
        <a:lstStyle/>
        <a:p>
          <a:pPr rtl="1"/>
          <a:r>
            <a:rPr lang="ur-PK" dirty="0" smtClean="0">
              <a:latin typeface="Jameel Noori Nastaleeq" pitchFamily="2" charset="-78"/>
              <a:cs typeface="Jameel Noori Nastaleeq" pitchFamily="2" charset="-78"/>
            </a:rPr>
            <a:t>ایک مثالی کردار </a:t>
          </a:r>
          <a:endParaRPr lang="en-US" dirty="0">
            <a:latin typeface="Jameel Noori Nastaleeq" pitchFamily="2" charset="-78"/>
            <a:cs typeface="Jameel Noori Nastaleeq" pitchFamily="2" charset="-78"/>
          </a:endParaRPr>
        </a:p>
      </dgm:t>
    </dgm:pt>
    <dgm:pt modelId="{2FB92012-3E37-4D23-B992-C8AFA31B6BAD}" type="parTrans" cxnId="{9248D1D3-DF4E-4539-A15F-37632F2A0463}">
      <dgm:prSet/>
      <dgm:spPr/>
      <dgm:t>
        <a:bodyPr/>
        <a:lstStyle/>
        <a:p>
          <a:endParaRPr lang="en-US">
            <a:latin typeface="Jameel Noori Nastaleeq" pitchFamily="2" charset="-78"/>
            <a:cs typeface="Jameel Noori Nastaleeq" pitchFamily="2" charset="-78"/>
          </a:endParaRPr>
        </a:p>
      </dgm:t>
    </dgm:pt>
    <dgm:pt modelId="{5B103947-A1D7-48E7-95DE-28D31E6B35E1}" type="sibTrans" cxnId="{9248D1D3-DF4E-4539-A15F-37632F2A0463}">
      <dgm:prSet/>
      <dgm:spPr/>
      <dgm:t>
        <a:bodyPr/>
        <a:lstStyle/>
        <a:p>
          <a:endParaRPr lang="en-US">
            <a:latin typeface="Jameel Noori Nastaleeq" pitchFamily="2" charset="-78"/>
            <a:cs typeface="Jameel Noori Nastaleeq" pitchFamily="2" charset="-78"/>
          </a:endParaRPr>
        </a:p>
      </dgm:t>
    </dgm:pt>
    <dgm:pt modelId="{99D8666A-3006-4B79-B961-E77F2D7001E2}">
      <dgm:prSet/>
      <dgm:spPr>
        <a:solidFill>
          <a:srgbClr val="E8D2AE"/>
        </a:solidFill>
      </dgm:spPr>
      <dgm:t>
        <a:bodyPr/>
        <a:lstStyle/>
        <a:p>
          <a:pPr rtl="1"/>
          <a:r>
            <a:rPr lang="ur-PK" dirty="0" smtClean="0">
              <a:latin typeface="Jameel Noori Nastaleeq" pitchFamily="2" charset="-78"/>
              <a:cs typeface="Jameel Noori Nastaleeq" pitchFamily="2" charset="-78"/>
            </a:rPr>
            <a:t>اللہ کا بندوں کے لیے عظیم تحفہ… ایک ایمان افروز دعا</a:t>
          </a:r>
          <a:endParaRPr lang="ur-PK" dirty="0">
            <a:latin typeface="Jameel Noori Nastaleeq" pitchFamily="2" charset="-78"/>
            <a:cs typeface="Jameel Noori Nastaleeq" pitchFamily="2" charset="-78"/>
          </a:endParaRPr>
        </a:p>
      </dgm:t>
    </dgm:pt>
    <dgm:pt modelId="{999F91EB-5397-4363-ACFA-CA1388E96DEB}" type="parTrans" cxnId="{F10A588D-6433-414D-BA70-1103945D7209}">
      <dgm:prSet/>
      <dgm:spPr/>
      <dgm:t>
        <a:bodyPr/>
        <a:lstStyle/>
        <a:p>
          <a:endParaRPr lang="en-US">
            <a:latin typeface="Jameel Noori Nastaleeq" pitchFamily="2" charset="-78"/>
            <a:cs typeface="Jameel Noori Nastaleeq" pitchFamily="2" charset="-78"/>
          </a:endParaRPr>
        </a:p>
      </dgm:t>
    </dgm:pt>
    <dgm:pt modelId="{4FA0D611-8D73-4419-ADAF-C1A1E07C5A4D}" type="sibTrans" cxnId="{F10A588D-6433-414D-BA70-1103945D7209}">
      <dgm:prSet/>
      <dgm:spPr/>
      <dgm:t>
        <a:bodyPr/>
        <a:lstStyle/>
        <a:p>
          <a:endParaRPr lang="en-US">
            <a:latin typeface="Jameel Noori Nastaleeq" pitchFamily="2" charset="-78"/>
            <a:cs typeface="Jameel Noori Nastaleeq" pitchFamily="2" charset="-78"/>
          </a:endParaRPr>
        </a:p>
      </dgm:t>
    </dgm:pt>
    <dgm:pt modelId="{008A3FBA-4D58-407F-ADCE-44BAB50EA37F}">
      <dgm:prSet/>
      <dgm:spPr>
        <a:solidFill>
          <a:srgbClr val="E8D2AE"/>
        </a:solidFill>
      </dgm:spPr>
      <dgm:t>
        <a:bodyPr/>
        <a:lstStyle/>
        <a:p>
          <a:pPr rtl="1"/>
          <a:r>
            <a:rPr lang="ur-PK" dirty="0" smtClean="0">
              <a:latin typeface="Jameel Noori Nastaleeq" pitchFamily="2" charset="-78"/>
              <a:cs typeface="Jameel Noori Nastaleeq" pitchFamily="2" charset="-78"/>
            </a:rPr>
            <a:t>برا کردار اور اُس کا برا انجام</a:t>
          </a:r>
          <a:endParaRPr lang="ur-PK" dirty="0">
            <a:latin typeface="Jameel Noori Nastaleeq" pitchFamily="2" charset="-78"/>
            <a:cs typeface="Jameel Noori Nastaleeq" pitchFamily="2" charset="-78"/>
          </a:endParaRPr>
        </a:p>
      </dgm:t>
    </dgm:pt>
    <dgm:pt modelId="{F38B9062-78B3-4504-8094-21E54C768929}" type="parTrans" cxnId="{4F0C30BB-DA3C-4276-8AAF-F6F48FBDF5AC}">
      <dgm:prSet/>
      <dgm:spPr/>
      <dgm:t>
        <a:bodyPr/>
        <a:lstStyle/>
        <a:p>
          <a:endParaRPr lang="en-US">
            <a:latin typeface="Jameel Noori Nastaleeq" pitchFamily="2" charset="-78"/>
            <a:cs typeface="Jameel Noori Nastaleeq" pitchFamily="2" charset="-78"/>
          </a:endParaRPr>
        </a:p>
      </dgm:t>
    </dgm:pt>
    <dgm:pt modelId="{DBC8C768-EDCF-407B-9C19-1845D6C74907}" type="sibTrans" cxnId="{4F0C30BB-DA3C-4276-8AAF-F6F48FBDF5AC}">
      <dgm:prSet/>
      <dgm:spPr/>
      <dgm:t>
        <a:bodyPr/>
        <a:lstStyle/>
        <a:p>
          <a:endParaRPr lang="en-US">
            <a:latin typeface="Jameel Noori Nastaleeq" pitchFamily="2" charset="-78"/>
            <a:cs typeface="Jameel Noori Nastaleeq" pitchFamily="2" charset="-78"/>
          </a:endParaRPr>
        </a:p>
      </dgm:t>
    </dgm:pt>
    <dgm:pt modelId="{71E7A13A-B883-49DE-BBED-2AD6C1C895BB}">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آیت 20</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F8A77AD2-36C6-4E3B-AAC0-01AF2CA18459}" type="parTrans" cxnId="{6A6BD666-47EE-45ED-89F9-F88E4A7F1E35}">
      <dgm:prSet/>
      <dgm:spPr/>
      <dgm:t>
        <a:bodyPr/>
        <a:lstStyle/>
        <a:p>
          <a:endParaRPr lang="en-US"/>
        </a:p>
      </dgm:t>
    </dgm:pt>
    <dgm:pt modelId="{9607E31A-7BB4-4144-9994-634C11AAC8D1}" type="sibTrans" cxnId="{6A6BD666-47EE-45ED-89F9-F88E4A7F1E35}">
      <dgm:prSet/>
      <dgm:spPr/>
      <dgm:t>
        <a:bodyPr/>
        <a:lstStyle/>
        <a:p>
          <a:endParaRPr lang="en-US"/>
        </a:p>
      </dgm:t>
    </dgm:pt>
    <dgm:pt modelId="{10334955-A6D2-412C-B7D7-28DB167D4421}">
      <dgm:prSet/>
      <dgm:spPr>
        <a:solidFill>
          <a:srgbClr val="E8D2AE"/>
        </a:solidFill>
      </dgm:spPr>
      <dgm:t>
        <a:bodyPr/>
        <a:lstStyle/>
        <a:p>
          <a:pPr rtl="1"/>
          <a:r>
            <a:rPr lang="ur-PK" dirty="0" smtClean="0">
              <a:latin typeface="Jameel Noori Nastaleeq" pitchFamily="2" charset="-78"/>
              <a:cs typeface="Jameel Noori Nastaleeq" pitchFamily="2" charset="-78"/>
            </a:rPr>
            <a:t>کافروں کو نیکی کا بدلہ دنیا میں ہی مل جاتا ہے </a:t>
          </a:r>
          <a:endParaRPr lang="ur-PK" dirty="0">
            <a:latin typeface="Jameel Noori Nastaleeq" pitchFamily="2" charset="-78"/>
            <a:cs typeface="Jameel Noori Nastaleeq" pitchFamily="2" charset="-78"/>
          </a:endParaRPr>
        </a:p>
      </dgm:t>
    </dgm:pt>
    <dgm:pt modelId="{751B3582-3F13-47DC-B453-27CB45D3149B}" type="parTrans" cxnId="{50144E59-E8D5-4EC4-B0D4-76DF58CDA48B}">
      <dgm:prSet/>
      <dgm:spPr/>
      <dgm:t>
        <a:bodyPr/>
        <a:lstStyle/>
        <a:p>
          <a:endParaRPr lang="en-US"/>
        </a:p>
      </dgm:t>
    </dgm:pt>
    <dgm:pt modelId="{7A84F868-91A4-494B-916B-D39A18DF9E50}" type="sibTrans" cxnId="{50144E59-E8D5-4EC4-B0D4-76DF58CDA48B}">
      <dgm:prSet/>
      <dgm:spPr/>
      <dgm:t>
        <a:bodyPr/>
        <a:lstStyle/>
        <a:p>
          <a:endParaRPr lang="en-US"/>
        </a:p>
      </dgm:t>
    </dgm:pt>
    <dgm:pt modelId="{C7E2EE44-E8BB-4A2B-8066-804E62A1F5AF}">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  21-23</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C69F4FBD-2116-4401-93EE-3A218800D79A}" type="parTrans" cxnId="{9A951886-A65D-420A-83C2-C16291A63832}">
      <dgm:prSet/>
      <dgm:spPr/>
      <dgm:t>
        <a:bodyPr/>
        <a:lstStyle/>
        <a:p>
          <a:endParaRPr lang="en-US"/>
        </a:p>
      </dgm:t>
    </dgm:pt>
    <dgm:pt modelId="{08096AA8-521B-4874-9B01-A52451DDF513}" type="sibTrans" cxnId="{9A951886-A65D-420A-83C2-C16291A63832}">
      <dgm:prSet/>
      <dgm:spPr/>
      <dgm:t>
        <a:bodyPr/>
        <a:lstStyle/>
        <a:p>
          <a:endParaRPr lang="en-US"/>
        </a:p>
      </dgm:t>
    </dgm:pt>
    <dgm:pt modelId="{B1B4E8FA-077D-4CE6-9FEA-515CE3FB4BE5}">
      <dgm:prSet/>
      <dgm:spPr>
        <a:solidFill>
          <a:srgbClr val="E8D2AE"/>
        </a:solidFill>
      </dgm:spPr>
      <dgm:t>
        <a:bodyPr/>
        <a:lstStyle/>
        <a:p>
          <a:pPr rtl="1"/>
          <a:r>
            <a:rPr lang="ur-PK" dirty="0" smtClean="0">
              <a:latin typeface="Jameel Noori Nastaleeq" pitchFamily="2" charset="-78"/>
              <a:cs typeface="Jameel Noori Nastaleeq" pitchFamily="2" charset="-78"/>
            </a:rPr>
            <a:t>ماضی سے  برے کردار کی ایک مثال </a:t>
          </a:r>
          <a:endParaRPr lang="ur-PK" dirty="0">
            <a:latin typeface="Jameel Noori Nastaleeq" pitchFamily="2" charset="-78"/>
            <a:cs typeface="Jameel Noori Nastaleeq" pitchFamily="2" charset="-78"/>
          </a:endParaRPr>
        </a:p>
      </dgm:t>
    </dgm:pt>
    <dgm:pt modelId="{6A40C414-D58F-4E2E-8562-F9F71C23923D}" type="parTrans" cxnId="{12E9AD34-A65A-4918-B09B-44707161B9A1}">
      <dgm:prSet/>
      <dgm:spPr/>
      <dgm:t>
        <a:bodyPr/>
        <a:lstStyle/>
        <a:p>
          <a:endParaRPr lang="en-US"/>
        </a:p>
      </dgm:t>
    </dgm:pt>
    <dgm:pt modelId="{7FBA2D0D-94B2-47BD-98AF-71C69F4F8BD1}" type="sibTrans" cxnId="{12E9AD34-A65A-4918-B09B-44707161B9A1}">
      <dgm:prSet/>
      <dgm:spPr/>
      <dgm:t>
        <a:bodyPr/>
        <a:lstStyle/>
        <a:p>
          <a:endParaRPr lang="en-US"/>
        </a:p>
      </dgm:t>
    </dgm:pt>
    <dgm:pt modelId="{DCF273E9-1D42-4319-AF95-36D4737F67C0}" type="pres">
      <dgm:prSet presAssocID="{5D9CE442-ECF8-4911-BEDC-87DE27DA2B82}" presName="Name0" presStyleCnt="0">
        <dgm:presLayoutVars>
          <dgm:dir val="rev"/>
          <dgm:animLvl val="lvl"/>
          <dgm:resizeHandles val="exact"/>
        </dgm:presLayoutVars>
      </dgm:prSet>
      <dgm:spPr/>
      <dgm:t>
        <a:bodyPr/>
        <a:lstStyle/>
        <a:p>
          <a:endParaRPr lang="en-US"/>
        </a:p>
      </dgm:t>
    </dgm:pt>
    <dgm:pt modelId="{09F8827D-9A8F-41EA-8EA2-8A5E211AF43D}" type="pres">
      <dgm:prSet presAssocID="{828DFB8B-ECDA-4E26-A6FE-05F762A8A593}" presName="linNode" presStyleCnt="0"/>
      <dgm:spPr/>
      <dgm:t>
        <a:bodyPr/>
        <a:lstStyle/>
        <a:p>
          <a:endParaRPr lang="en-US"/>
        </a:p>
      </dgm:t>
    </dgm:pt>
    <dgm:pt modelId="{94D988AC-9A41-4C9B-861B-6663F85DE037}" type="pres">
      <dgm:prSet presAssocID="{828DFB8B-ECDA-4E26-A6FE-05F762A8A593}" presName="parentText" presStyleLbl="node1" presStyleIdx="0" presStyleCnt="5">
        <dgm:presLayoutVars>
          <dgm:chMax val="1"/>
          <dgm:bulletEnabled val="1"/>
        </dgm:presLayoutVars>
      </dgm:prSet>
      <dgm:spPr/>
      <dgm:t>
        <a:bodyPr/>
        <a:lstStyle/>
        <a:p>
          <a:endParaRPr lang="en-US"/>
        </a:p>
      </dgm:t>
    </dgm:pt>
    <dgm:pt modelId="{861D7A54-ED93-4610-B348-52B7DEFC09DD}" type="pres">
      <dgm:prSet presAssocID="{828DFB8B-ECDA-4E26-A6FE-05F762A8A593}" presName="descendantText" presStyleLbl="alignAccFollowNode1" presStyleIdx="0" presStyleCnt="5">
        <dgm:presLayoutVars>
          <dgm:bulletEnabled val="1"/>
        </dgm:presLayoutVars>
      </dgm:prSet>
      <dgm:spPr/>
      <dgm:t>
        <a:bodyPr/>
        <a:lstStyle/>
        <a:p>
          <a:endParaRPr lang="en-US"/>
        </a:p>
      </dgm:t>
    </dgm:pt>
    <dgm:pt modelId="{8D3A6C8C-1A1C-4CD7-B844-CFFD35278FD6}" type="pres">
      <dgm:prSet presAssocID="{967939DC-1391-4917-883E-5FFB8E6C013C}" presName="sp" presStyleCnt="0"/>
      <dgm:spPr/>
      <dgm:t>
        <a:bodyPr/>
        <a:lstStyle/>
        <a:p>
          <a:endParaRPr lang="en-US"/>
        </a:p>
      </dgm:t>
    </dgm:pt>
    <dgm:pt modelId="{D6D2C7AF-CF35-43C5-B110-DD550D3F63A6}" type="pres">
      <dgm:prSet presAssocID="{CAD61C53-BD8B-40A9-AC64-A21ABFC9037A}" presName="linNode" presStyleCnt="0"/>
      <dgm:spPr/>
      <dgm:t>
        <a:bodyPr/>
        <a:lstStyle/>
        <a:p>
          <a:endParaRPr lang="en-US"/>
        </a:p>
      </dgm:t>
    </dgm:pt>
    <dgm:pt modelId="{7E54D9E5-8C9A-4AF3-B5EF-566298C2E16A}" type="pres">
      <dgm:prSet presAssocID="{CAD61C53-BD8B-40A9-AC64-A21ABFC9037A}" presName="parentText" presStyleLbl="node1" presStyleIdx="1" presStyleCnt="5">
        <dgm:presLayoutVars>
          <dgm:chMax val="1"/>
          <dgm:bulletEnabled val="1"/>
        </dgm:presLayoutVars>
      </dgm:prSet>
      <dgm:spPr/>
      <dgm:t>
        <a:bodyPr/>
        <a:lstStyle/>
        <a:p>
          <a:endParaRPr lang="en-US"/>
        </a:p>
      </dgm:t>
    </dgm:pt>
    <dgm:pt modelId="{8D1D77BC-FFC8-48C8-A77A-7046657E883E}" type="pres">
      <dgm:prSet presAssocID="{CAD61C53-BD8B-40A9-AC64-A21ABFC9037A}" presName="descendantText" presStyleLbl="alignAccFollowNode1" presStyleIdx="1" presStyleCnt="5">
        <dgm:presLayoutVars>
          <dgm:bulletEnabled val="1"/>
        </dgm:presLayoutVars>
      </dgm:prSet>
      <dgm:spPr/>
      <dgm:t>
        <a:bodyPr/>
        <a:lstStyle/>
        <a:p>
          <a:endParaRPr lang="en-US"/>
        </a:p>
      </dgm:t>
    </dgm:pt>
    <dgm:pt modelId="{9D4BF700-9119-4854-841A-7A992775D534}" type="pres">
      <dgm:prSet presAssocID="{F40DA7D6-0CFC-4F2D-82B2-5256BE34EB08}" presName="sp" presStyleCnt="0"/>
      <dgm:spPr/>
      <dgm:t>
        <a:bodyPr/>
        <a:lstStyle/>
        <a:p>
          <a:endParaRPr lang="en-US"/>
        </a:p>
      </dgm:t>
    </dgm:pt>
    <dgm:pt modelId="{1582E1DE-5B06-4D68-9BB5-01F0ADD2A040}" type="pres">
      <dgm:prSet presAssocID="{398E6D22-E243-41CF-98CD-487FEC708EE2}" presName="linNode" presStyleCnt="0"/>
      <dgm:spPr/>
      <dgm:t>
        <a:bodyPr/>
        <a:lstStyle/>
        <a:p>
          <a:endParaRPr lang="en-US"/>
        </a:p>
      </dgm:t>
    </dgm:pt>
    <dgm:pt modelId="{FD9F04C1-BB80-4679-AC3C-95A771FD9521}" type="pres">
      <dgm:prSet presAssocID="{398E6D22-E243-41CF-98CD-487FEC708EE2}" presName="parentText" presStyleLbl="node1" presStyleIdx="2" presStyleCnt="5">
        <dgm:presLayoutVars>
          <dgm:chMax val="1"/>
          <dgm:bulletEnabled val="1"/>
        </dgm:presLayoutVars>
      </dgm:prSet>
      <dgm:spPr/>
      <dgm:t>
        <a:bodyPr/>
        <a:lstStyle/>
        <a:p>
          <a:endParaRPr lang="en-US"/>
        </a:p>
      </dgm:t>
    </dgm:pt>
    <dgm:pt modelId="{25A135FE-FEC0-4BAB-8CCE-82FC4B0F8E40}" type="pres">
      <dgm:prSet presAssocID="{398E6D22-E243-41CF-98CD-487FEC708EE2}" presName="descendantText" presStyleLbl="alignAccFollowNode1" presStyleIdx="2" presStyleCnt="5">
        <dgm:presLayoutVars>
          <dgm:bulletEnabled val="1"/>
        </dgm:presLayoutVars>
      </dgm:prSet>
      <dgm:spPr/>
      <dgm:t>
        <a:bodyPr/>
        <a:lstStyle/>
        <a:p>
          <a:endParaRPr lang="en-US"/>
        </a:p>
      </dgm:t>
    </dgm:pt>
    <dgm:pt modelId="{26634910-305C-43B9-9BDA-B453DCD87A62}" type="pres">
      <dgm:prSet presAssocID="{E9EB8C7F-E181-4227-AE3C-DF5D58CC90E6}" presName="sp" presStyleCnt="0"/>
      <dgm:spPr/>
    </dgm:pt>
    <dgm:pt modelId="{42A0E950-6C66-4EA4-9024-18993B51F830}" type="pres">
      <dgm:prSet presAssocID="{71E7A13A-B883-49DE-BBED-2AD6C1C895BB}" presName="linNode" presStyleCnt="0"/>
      <dgm:spPr/>
    </dgm:pt>
    <dgm:pt modelId="{B3DEDF46-CA66-4735-811D-C4D59BD843CA}" type="pres">
      <dgm:prSet presAssocID="{71E7A13A-B883-49DE-BBED-2AD6C1C895BB}" presName="parentText" presStyleLbl="node1" presStyleIdx="3" presStyleCnt="5">
        <dgm:presLayoutVars>
          <dgm:chMax val="1"/>
          <dgm:bulletEnabled val="1"/>
        </dgm:presLayoutVars>
      </dgm:prSet>
      <dgm:spPr/>
      <dgm:t>
        <a:bodyPr/>
        <a:lstStyle/>
        <a:p>
          <a:endParaRPr lang="en-US"/>
        </a:p>
      </dgm:t>
    </dgm:pt>
    <dgm:pt modelId="{F97A59E5-2427-4C04-A0F4-2429BFCE66A8}" type="pres">
      <dgm:prSet presAssocID="{71E7A13A-B883-49DE-BBED-2AD6C1C895BB}" presName="descendantText" presStyleLbl="alignAccFollowNode1" presStyleIdx="3" presStyleCnt="5" custLinFactNeighborX="0">
        <dgm:presLayoutVars>
          <dgm:bulletEnabled val="1"/>
        </dgm:presLayoutVars>
      </dgm:prSet>
      <dgm:spPr/>
      <dgm:t>
        <a:bodyPr/>
        <a:lstStyle/>
        <a:p>
          <a:endParaRPr lang="en-US"/>
        </a:p>
      </dgm:t>
    </dgm:pt>
    <dgm:pt modelId="{2FFA637D-3C8B-4017-8BEB-3CEA622E547A}" type="pres">
      <dgm:prSet presAssocID="{9607E31A-7BB4-4144-9994-634C11AAC8D1}" presName="sp" presStyleCnt="0"/>
      <dgm:spPr/>
    </dgm:pt>
    <dgm:pt modelId="{A4190854-93B2-4AA3-B1BB-5692E7837EB1}" type="pres">
      <dgm:prSet presAssocID="{C7E2EE44-E8BB-4A2B-8066-804E62A1F5AF}" presName="linNode" presStyleCnt="0"/>
      <dgm:spPr/>
    </dgm:pt>
    <dgm:pt modelId="{7E72AF25-DD29-476A-A1DF-DE32EFBB4203}" type="pres">
      <dgm:prSet presAssocID="{C7E2EE44-E8BB-4A2B-8066-804E62A1F5AF}" presName="parentText" presStyleLbl="node1" presStyleIdx="4" presStyleCnt="5">
        <dgm:presLayoutVars>
          <dgm:chMax val="1"/>
          <dgm:bulletEnabled val="1"/>
        </dgm:presLayoutVars>
      </dgm:prSet>
      <dgm:spPr/>
      <dgm:t>
        <a:bodyPr/>
        <a:lstStyle/>
        <a:p>
          <a:endParaRPr lang="en-US"/>
        </a:p>
      </dgm:t>
    </dgm:pt>
    <dgm:pt modelId="{D0BCAE4D-4D97-4CEB-9833-C9CF589309F8}" type="pres">
      <dgm:prSet presAssocID="{C7E2EE44-E8BB-4A2B-8066-804E62A1F5AF}" presName="descendantText" presStyleLbl="alignAccFollowNode1" presStyleIdx="4" presStyleCnt="5">
        <dgm:presLayoutVars>
          <dgm:bulletEnabled val="1"/>
        </dgm:presLayoutVars>
      </dgm:prSet>
      <dgm:spPr/>
      <dgm:t>
        <a:bodyPr/>
        <a:lstStyle/>
        <a:p>
          <a:endParaRPr lang="en-US"/>
        </a:p>
      </dgm:t>
    </dgm:pt>
  </dgm:ptLst>
  <dgm:cxnLst>
    <dgm:cxn modelId="{DD253FC3-EB48-4CC8-A9F5-563E9BF84BC6}" type="presOf" srcId="{008A3FBA-4D58-407F-ADCE-44BAB50EA37F}" destId="{25A135FE-FEC0-4BAB-8CCE-82FC4B0F8E40}" srcOrd="0" destOrd="0" presId="urn:microsoft.com/office/officeart/2005/8/layout/vList5"/>
    <dgm:cxn modelId="{1BE30D6A-076E-4B9A-B61D-C13AEF82A550}" srcId="{5D9CE442-ECF8-4911-BEDC-87DE27DA2B82}" destId="{398E6D22-E243-41CF-98CD-487FEC708EE2}" srcOrd="2" destOrd="0" parTransId="{60203913-95B8-44A4-A97E-3787B9EF5344}" sibTransId="{E9EB8C7F-E181-4227-AE3C-DF5D58CC90E6}"/>
    <dgm:cxn modelId="{71A97B4E-11F8-4B3E-B6B1-0C947F5DB36A}" srcId="{5D9CE442-ECF8-4911-BEDC-87DE27DA2B82}" destId="{CAD61C53-BD8B-40A9-AC64-A21ABFC9037A}" srcOrd="1" destOrd="0" parTransId="{53A9BF04-D863-4BFC-8A64-664B5C93C3A9}" sibTransId="{F40DA7D6-0CFC-4F2D-82B2-5256BE34EB08}"/>
    <dgm:cxn modelId="{12E9AD34-A65A-4918-B09B-44707161B9A1}" srcId="{C7E2EE44-E8BB-4A2B-8066-804E62A1F5AF}" destId="{B1B4E8FA-077D-4CE6-9FEA-515CE3FB4BE5}" srcOrd="0" destOrd="0" parTransId="{6A40C414-D58F-4E2E-8562-F9F71C23923D}" sibTransId="{7FBA2D0D-94B2-47BD-98AF-71C69F4F8BD1}"/>
    <dgm:cxn modelId="{AF5E76C2-4926-4429-8A95-7A91F7017F2E}" type="presOf" srcId="{10334955-A6D2-412C-B7D7-28DB167D4421}" destId="{F97A59E5-2427-4C04-A0F4-2429BFCE66A8}" srcOrd="0" destOrd="0" presId="urn:microsoft.com/office/officeart/2005/8/layout/vList5"/>
    <dgm:cxn modelId="{6A6BD666-47EE-45ED-89F9-F88E4A7F1E35}" srcId="{5D9CE442-ECF8-4911-BEDC-87DE27DA2B82}" destId="{71E7A13A-B883-49DE-BBED-2AD6C1C895BB}" srcOrd="3" destOrd="0" parTransId="{F8A77AD2-36C6-4E3B-AAC0-01AF2CA18459}" sibTransId="{9607E31A-7BB4-4144-9994-634C11AAC8D1}"/>
    <dgm:cxn modelId="{FA100F0F-68FC-47EF-9108-0A1BC83F6BA9}" type="presOf" srcId="{B1B4E8FA-077D-4CE6-9FEA-515CE3FB4BE5}" destId="{D0BCAE4D-4D97-4CEB-9833-C9CF589309F8}" srcOrd="0" destOrd="0" presId="urn:microsoft.com/office/officeart/2005/8/layout/vList5"/>
    <dgm:cxn modelId="{24907394-4705-47E5-BFC4-B16784E51CBF}" type="presOf" srcId="{99D8666A-3006-4B79-B961-E77F2D7001E2}" destId="{8D1D77BC-FFC8-48C8-A77A-7046657E883E}" srcOrd="0" destOrd="0" presId="urn:microsoft.com/office/officeart/2005/8/layout/vList5"/>
    <dgm:cxn modelId="{14475C15-2ECD-4D29-B964-F265A9985656}" type="presOf" srcId="{5D9CE442-ECF8-4911-BEDC-87DE27DA2B82}" destId="{DCF273E9-1D42-4319-AF95-36D4737F67C0}" srcOrd="0" destOrd="0" presId="urn:microsoft.com/office/officeart/2005/8/layout/vList5"/>
    <dgm:cxn modelId="{9A951886-A65D-420A-83C2-C16291A63832}" srcId="{5D9CE442-ECF8-4911-BEDC-87DE27DA2B82}" destId="{C7E2EE44-E8BB-4A2B-8066-804E62A1F5AF}" srcOrd="4" destOrd="0" parTransId="{C69F4FBD-2116-4401-93EE-3A218800D79A}" sibTransId="{08096AA8-521B-4874-9B01-A52451DDF513}"/>
    <dgm:cxn modelId="{A3A90E7C-BA9B-4027-8D5D-10864AF6DD05}" type="presOf" srcId="{828DFB8B-ECDA-4E26-A6FE-05F762A8A593}" destId="{94D988AC-9A41-4C9B-861B-6663F85DE037}" srcOrd="0" destOrd="0" presId="urn:microsoft.com/office/officeart/2005/8/layout/vList5"/>
    <dgm:cxn modelId="{F10A588D-6433-414D-BA70-1103945D7209}" srcId="{CAD61C53-BD8B-40A9-AC64-A21ABFC9037A}" destId="{99D8666A-3006-4B79-B961-E77F2D7001E2}" srcOrd="0" destOrd="0" parTransId="{999F91EB-5397-4363-ACFA-CA1388E96DEB}" sibTransId="{4FA0D611-8D73-4419-ADAF-C1A1E07C5A4D}"/>
    <dgm:cxn modelId="{1ED27FA7-1F7A-4736-B609-5E32E208A615}" type="presOf" srcId="{C7E2EE44-E8BB-4A2B-8066-804E62A1F5AF}" destId="{7E72AF25-DD29-476A-A1DF-DE32EFBB4203}" srcOrd="0" destOrd="0" presId="urn:microsoft.com/office/officeart/2005/8/layout/vList5"/>
    <dgm:cxn modelId="{507F7478-0BDA-4A67-A11F-042C26096239}" type="presOf" srcId="{71E7A13A-B883-49DE-BBED-2AD6C1C895BB}" destId="{B3DEDF46-CA66-4735-811D-C4D59BD843CA}" srcOrd="0" destOrd="0" presId="urn:microsoft.com/office/officeart/2005/8/layout/vList5"/>
    <dgm:cxn modelId="{A3D82CC4-2A2A-4472-98C6-CA13581943CB}" type="presOf" srcId="{810B18FE-F356-4D3C-A558-BDA960B5DFD5}" destId="{861D7A54-ED93-4610-B348-52B7DEFC09DD}" srcOrd="0" destOrd="0" presId="urn:microsoft.com/office/officeart/2005/8/layout/vList5"/>
    <dgm:cxn modelId="{D5C7C39B-CA40-4477-8EA3-1D7060D1EF7B}" type="presOf" srcId="{CAD61C53-BD8B-40A9-AC64-A21ABFC9037A}" destId="{7E54D9E5-8C9A-4AF3-B5EF-566298C2E16A}" srcOrd="0" destOrd="0" presId="urn:microsoft.com/office/officeart/2005/8/layout/vList5"/>
    <dgm:cxn modelId="{50144E59-E8D5-4EC4-B0D4-76DF58CDA48B}" srcId="{71E7A13A-B883-49DE-BBED-2AD6C1C895BB}" destId="{10334955-A6D2-412C-B7D7-28DB167D4421}" srcOrd="0" destOrd="0" parTransId="{751B3582-3F13-47DC-B453-27CB45D3149B}" sibTransId="{7A84F868-91A4-494B-916B-D39A18DF9E50}"/>
    <dgm:cxn modelId="{4F0C30BB-DA3C-4276-8AAF-F6F48FBDF5AC}" srcId="{398E6D22-E243-41CF-98CD-487FEC708EE2}" destId="{008A3FBA-4D58-407F-ADCE-44BAB50EA37F}" srcOrd="0" destOrd="0" parTransId="{F38B9062-78B3-4504-8094-21E54C768929}" sibTransId="{DBC8C768-EDCF-407B-9C19-1845D6C74907}"/>
    <dgm:cxn modelId="{149B76F9-9238-4138-9D2F-CBFBD23B527D}" srcId="{5D9CE442-ECF8-4911-BEDC-87DE27DA2B82}" destId="{828DFB8B-ECDA-4E26-A6FE-05F762A8A593}" srcOrd="0" destOrd="0" parTransId="{3F0FAB7A-6BB4-41E3-A592-04575D1B8ADB}" sibTransId="{967939DC-1391-4917-883E-5FFB8E6C013C}"/>
    <dgm:cxn modelId="{9248D1D3-DF4E-4539-A15F-37632F2A0463}" srcId="{828DFB8B-ECDA-4E26-A6FE-05F762A8A593}" destId="{810B18FE-F356-4D3C-A558-BDA960B5DFD5}" srcOrd="0" destOrd="0" parTransId="{2FB92012-3E37-4D23-B992-C8AFA31B6BAD}" sibTransId="{5B103947-A1D7-48E7-95DE-28D31E6B35E1}"/>
    <dgm:cxn modelId="{F5C012C1-FF32-46DB-9C6F-29E5BED3639A}" type="presOf" srcId="{398E6D22-E243-41CF-98CD-487FEC708EE2}" destId="{FD9F04C1-BB80-4679-AC3C-95A771FD9521}" srcOrd="0" destOrd="0" presId="urn:microsoft.com/office/officeart/2005/8/layout/vList5"/>
    <dgm:cxn modelId="{DD01B799-B778-43C8-8685-46BB70A1D52D}" type="presParOf" srcId="{DCF273E9-1D42-4319-AF95-36D4737F67C0}" destId="{09F8827D-9A8F-41EA-8EA2-8A5E211AF43D}" srcOrd="0" destOrd="0" presId="urn:microsoft.com/office/officeart/2005/8/layout/vList5"/>
    <dgm:cxn modelId="{BB69AA48-1AC0-418B-8A21-A55123D7013F}" type="presParOf" srcId="{09F8827D-9A8F-41EA-8EA2-8A5E211AF43D}" destId="{94D988AC-9A41-4C9B-861B-6663F85DE037}" srcOrd="0" destOrd="0" presId="urn:microsoft.com/office/officeart/2005/8/layout/vList5"/>
    <dgm:cxn modelId="{45F93373-86FF-40D0-B56F-78517FF94E9B}" type="presParOf" srcId="{09F8827D-9A8F-41EA-8EA2-8A5E211AF43D}" destId="{861D7A54-ED93-4610-B348-52B7DEFC09DD}" srcOrd="1" destOrd="0" presId="urn:microsoft.com/office/officeart/2005/8/layout/vList5"/>
    <dgm:cxn modelId="{4FEFD6C2-CC70-4D22-AFF0-5FD4E5047FDE}" type="presParOf" srcId="{DCF273E9-1D42-4319-AF95-36D4737F67C0}" destId="{8D3A6C8C-1A1C-4CD7-B844-CFFD35278FD6}" srcOrd="1" destOrd="0" presId="urn:microsoft.com/office/officeart/2005/8/layout/vList5"/>
    <dgm:cxn modelId="{7BA93B2F-54F6-4D9F-829F-B6B4753B4FFF}" type="presParOf" srcId="{DCF273E9-1D42-4319-AF95-36D4737F67C0}" destId="{D6D2C7AF-CF35-43C5-B110-DD550D3F63A6}" srcOrd="2" destOrd="0" presId="urn:microsoft.com/office/officeart/2005/8/layout/vList5"/>
    <dgm:cxn modelId="{EFF1DEFA-8A23-4934-B0A5-161E751B1160}" type="presParOf" srcId="{D6D2C7AF-CF35-43C5-B110-DD550D3F63A6}" destId="{7E54D9E5-8C9A-4AF3-B5EF-566298C2E16A}" srcOrd="0" destOrd="0" presId="urn:microsoft.com/office/officeart/2005/8/layout/vList5"/>
    <dgm:cxn modelId="{A8421D93-AAC9-4722-8B05-E39B93DE4149}" type="presParOf" srcId="{D6D2C7AF-CF35-43C5-B110-DD550D3F63A6}" destId="{8D1D77BC-FFC8-48C8-A77A-7046657E883E}" srcOrd="1" destOrd="0" presId="urn:microsoft.com/office/officeart/2005/8/layout/vList5"/>
    <dgm:cxn modelId="{05F6C668-5FD4-4B91-A0A3-0AB178A5A362}" type="presParOf" srcId="{DCF273E9-1D42-4319-AF95-36D4737F67C0}" destId="{9D4BF700-9119-4854-841A-7A992775D534}" srcOrd="3" destOrd="0" presId="urn:microsoft.com/office/officeart/2005/8/layout/vList5"/>
    <dgm:cxn modelId="{3327CB42-A34A-4A26-BBB5-3AF0EE11248D}" type="presParOf" srcId="{DCF273E9-1D42-4319-AF95-36D4737F67C0}" destId="{1582E1DE-5B06-4D68-9BB5-01F0ADD2A040}" srcOrd="4" destOrd="0" presId="urn:microsoft.com/office/officeart/2005/8/layout/vList5"/>
    <dgm:cxn modelId="{A62C4F5B-557D-4112-B848-7E86B837FF13}" type="presParOf" srcId="{1582E1DE-5B06-4D68-9BB5-01F0ADD2A040}" destId="{FD9F04C1-BB80-4679-AC3C-95A771FD9521}" srcOrd="0" destOrd="0" presId="urn:microsoft.com/office/officeart/2005/8/layout/vList5"/>
    <dgm:cxn modelId="{6DF7B3E5-895B-4A28-8421-26B4182914D3}" type="presParOf" srcId="{1582E1DE-5B06-4D68-9BB5-01F0ADD2A040}" destId="{25A135FE-FEC0-4BAB-8CCE-82FC4B0F8E40}" srcOrd="1" destOrd="0" presId="urn:microsoft.com/office/officeart/2005/8/layout/vList5"/>
    <dgm:cxn modelId="{337A0B84-7AFD-41E2-9027-FC5ECCD4AC21}" type="presParOf" srcId="{DCF273E9-1D42-4319-AF95-36D4737F67C0}" destId="{26634910-305C-43B9-9BDA-B453DCD87A62}" srcOrd="5" destOrd="0" presId="urn:microsoft.com/office/officeart/2005/8/layout/vList5"/>
    <dgm:cxn modelId="{F5C0360A-D413-46DA-B09C-465CA445FEB3}" type="presParOf" srcId="{DCF273E9-1D42-4319-AF95-36D4737F67C0}" destId="{42A0E950-6C66-4EA4-9024-18993B51F830}" srcOrd="6" destOrd="0" presId="urn:microsoft.com/office/officeart/2005/8/layout/vList5"/>
    <dgm:cxn modelId="{B11E7731-D362-4776-82B1-85B41D18255F}" type="presParOf" srcId="{42A0E950-6C66-4EA4-9024-18993B51F830}" destId="{B3DEDF46-CA66-4735-811D-C4D59BD843CA}" srcOrd="0" destOrd="0" presId="urn:microsoft.com/office/officeart/2005/8/layout/vList5"/>
    <dgm:cxn modelId="{4554CEA9-E264-41D4-8964-656398A0853E}" type="presParOf" srcId="{42A0E950-6C66-4EA4-9024-18993B51F830}" destId="{F97A59E5-2427-4C04-A0F4-2429BFCE66A8}" srcOrd="1" destOrd="0" presId="urn:microsoft.com/office/officeart/2005/8/layout/vList5"/>
    <dgm:cxn modelId="{B1F42D99-1612-406B-B2F6-EC67CFBDC872}" type="presParOf" srcId="{DCF273E9-1D42-4319-AF95-36D4737F67C0}" destId="{2FFA637D-3C8B-4017-8BEB-3CEA622E547A}" srcOrd="7" destOrd="0" presId="urn:microsoft.com/office/officeart/2005/8/layout/vList5"/>
    <dgm:cxn modelId="{E11FBAA7-7633-4F50-88DD-56C3B263BCB7}" type="presParOf" srcId="{DCF273E9-1D42-4319-AF95-36D4737F67C0}" destId="{A4190854-93B2-4AA3-B1BB-5692E7837EB1}" srcOrd="8" destOrd="0" presId="urn:microsoft.com/office/officeart/2005/8/layout/vList5"/>
    <dgm:cxn modelId="{5E88539D-3F6A-4CBE-8F4C-34FED0E6EA19}" type="presParOf" srcId="{A4190854-93B2-4AA3-B1BB-5692E7837EB1}" destId="{7E72AF25-DD29-476A-A1DF-DE32EFBB4203}" srcOrd="0" destOrd="0" presId="urn:microsoft.com/office/officeart/2005/8/layout/vList5"/>
    <dgm:cxn modelId="{9053AE1D-57D0-4ACC-A20D-DB52854A60FC}" type="presParOf" srcId="{A4190854-93B2-4AA3-B1BB-5692E7837EB1}" destId="{D0BCAE4D-4D97-4CEB-9833-C9CF589309F8}"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D9CE442-ECF8-4911-BEDC-87DE27DA2B82}" type="doc">
      <dgm:prSet loTypeId="urn:microsoft.com/office/officeart/2005/8/layout/vList5" loCatId="list" qsTypeId="urn:microsoft.com/office/officeart/2005/8/quickstyle/simple5" qsCatId="simple" csTypeId="urn:microsoft.com/office/officeart/2005/8/colors/colorful5" csCatId="colorful" phldr="1"/>
      <dgm:spPr/>
      <dgm:t>
        <a:bodyPr/>
        <a:lstStyle/>
        <a:p>
          <a:endParaRPr lang="en-US"/>
        </a:p>
      </dgm:t>
    </dgm:pt>
    <dgm:pt modelId="{828DFB8B-ECDA-4E26-A6FE-05F762A8A593}">
      <dgm:prSet phldrT="[Tex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  24-25</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F0FAB7A-6BB4-41E3-A592-04575D1B8ADB}" type="parTrans" cxnId="{149B76F9-9238-4138-9D2F-CBFBD23B527D}">
      <dgm:prSet/>
      <dgm:spPr/>
      <dgm:t>
        <a:bodyPr/>
        <a:lstStyle/>
        <a:p>
          <a:endParaRPr lang="en-US">
            <a:latin typeface="Jameel Noori Nastaleeq" pitchFamily="2" charset="-78"/>
            <a:cs typeface="Jameel Noori Nastaleeq" pitchFamily="2" charset="-78"/>
          </a:endParaRPr>
        </a:p>
      </dgm:t>
    </dgm:pt>
    <dgm:pt modelId="{967939DC-1391-4917-883E-5FFB8E6C013C}" type="sibTrans" cxnId="{149B76F9-9238-4138-9D2F-CBFBD23B527D}">
      <dgm:prSet/>
      <dgm:spPr/>
      <dgm:t>
        <a:bodyPr/>
        <a:lstStyle/>
        <a:p>
          <a:endParaRPr lang="en-US">
            <a:latin typeface="Jameel Noori Nastaleeq" pitchFamily="2" charset="-78"/>
            <a:cs typeface="Jameel Noori Nastaleeq" pitchFamily="2" charset="-78"/>
          </a:endParaRPr>
        </a:p>
      </dgm:t>
    </dgm:pt>
    <dgm:pt modelId="{CAD61C53-BD8B-40A9-AC64-A21ABFC9037A}">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آیت 26</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3A9BF04-D863-4BFC-8A64-664B5C93C3A9}" type="parTrans" cxnId="{71A97B4E-11F8-4B3E-B6B1-0C947F5DB36A}">
      <dgm:prSet/>
      <dgm:spPr/>
      <dgm:t>
        <a:bodyPr/>
        <a:lstStyle/>
        <a:p>
          <a:endParaRPr lang="en-US">
            <a:latin typeface="Jameel Noori Nastaleeq" pitchFamily="2" charset="-78"/>
            <a:cs typeface="Jameel Noori Nastaleeq" pitchFamily="2" charset="-78"/>
          </a:endParaRPr>
        </a:p>
      </dgm:t>
    </dgm:pt>
    <dgm:pt modelId="{F40DA7D6-0CFC-4F2D-82B2-5256BE34EB08}" type="sibTrans" cxnId="{71A97B4E-11F8-4B3E-B6B1-0C947F5DB36A}">
      <dgm:prSet/>
      <dgm:spPr/>
      <dgm:t>
        <a:bodyPr/>
        <a:lstStyle/>
        <a:p>
          <a:endParaRPr lang="en-US">
            <a:latin typeface="Jameel Noori Nastaleeq" pitchFamily="2" charset="-78"/>
            <a:cs typeface="Jameel Noori Nastaleeq" pitchFamily="2" charset="-78"/>
          </a:endParaRPr>
        </a:p>
      </dgm:t>
    </dgm:pt>
    <dgm:pt modelId="{398E6D22-E243-41CF-98CD-487FEC708EE2}">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آیات27-28</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0203913-95B8-44A4-A97E-3787B9EF5344}" type="parTrans" cxnId="{1BE30D6A-076E-4B9A-B61D-C13AEF82A550}">
      <dgm:prSet/>
      <dgm:spPr/>
      <dgm:t>
        <a:bodyPr/>
        <a:lstStyle/>
        <a:p>
          <a:endParaRPr lang="en-US">
            <a:latin typeface="Jameel Noori Nastaleeq" pitchFamily="2" charset="-78"/>
            <a:cs typeface="Jameel Noori Nastaleeq" pitchFamily="2" charset="-78"/>
          </a:endParaRPr>
        </a:p>
      </dgm:t>
    </dgm:pt>
    <dgm:pt modelId="{E9EB8C7F-E181-4227-AE3C-DF5D58CC90E6}" type="sibTrans" cxnId="{1BE30D6A-076E-4B9A-B61D-C13AEF82A550}">
      <dgm:prSet/>
      <dgm:spPr/>
      <dgm:t>
        <a:bodyPr/>
        <a:lstStyle/>
        <a:p>
          <a:endParaRPr lang="en-US">
            <a:latin typeface="Jameel Noori Nastaleeq" pitchFamily="2" charset="-78"/>
            <a:cs typeface="Jameel Noori Nastaleeq" pitchFamily="2" charset="-78"/>
          </a:endParaRPr>
        </a:p>
      </dgm:t>
    </dgm:pt>
    <dgm:pt modelId="{810B18FE-F356-4D3C-A558-BDA960B5DFD5}">
      <dgm:prSet phldrT="[Text]"/>
      <dgm:spPr>
        <a:solidFill>
          <a:srgbClr val="E8D2AE"/>
        </a:solidFill>
      </dgm:spPr>
      <dgm:t>
        <a:bodyPr/>
        <a:lstStyle/>
        <a:p>
          <a:pPr rtl="1"/>
          <a:r>
            <a:rPr lang="ur-PK" dirty="0" smtClean="0">
              <a:latin typeface="Jameel Noori Nastaleeq" pitchFamily="2" charset="-78"/>
              <a:cs typeface="Jameel Noori Nastaleeq" pitchFamily="2" charset="-78"/>
            </a:rPr>
            <a:t>جسے رحمت سمجھ رہے تھے وہی زحمت ثابت ہوئی </a:t>
          </a:r>
          <a:endParaRPr lang="en-US" dirty="0">
            <a:latin typeface="Jameel Noori Nastaleeq" pitchFamily="2" charset="-78"/>
            <a:cs typeface="Jameel Noori Nastaleeq" pitchFamily="2" charset="-78"/>
          </a:endParaRPr>
        </a:p>
      </dgm:t>
    </dgm:pt>
    <dgm:pt modelId="{2FB92012-3E37-4D23-B992-C8AFA31B6BAD}" type="parTrans" cxnId="{9248D1D3-DF4E-4539-A15F-37632F2A0463}">
      <dgm:prSet/>
      <dgm:spPr/>
      <dgm:t>
        <a:bodyPr/>
        <a:lstStyle/>
        <a:p>
          <a:endParaRPr lang="en-US">
            <a:latin typeface="Jameel Noori Nastaleeq" pitchFamily="2" charset="-78"/>
            <a:cs typeface="Jameel Noori Nastaleeq" pitchFamily="2" charset="-78"/>
          </a:endParaRPr>
        </a:p>
      </dgm:t>
    </dgm:pt>
    <dgm:pt modelId="{5B103947-A1D7-48E7-95DE-28D31E6B35E1}" type="sibTrans" cxnId="{9248D1D3-DF4E-4539-A15F-37632F2A0463}">
      <dgm:prSet/>
      <dgm:spPr/>
      <dgm:t>
        <a:bodyPr/>
        <a:lstStyle/>
        <a:p>
          <a:endParaRPr lang="en-US">
            <a:latin typeface="Jameel Noori Nastaleeq" pitchFamily="2" charset="-78"/>
            <a:cs typeface="Jameel Noori Nastaleeq" pitchFamily="2" charset="-78"/>
          </a:endParaRPr>
        </a:p>
      </dgm:t>
    </dgm:pt>
    <dgm:pt modelId="{99D8666A-3006-4B79-B961-E77F2D7001E2}">
      <dgm:prSet/>
      <dgm:spPr>
        <a:solidFill>
          <a:srgbClr val="E8D2AE"/>
        </a:solidFill>
      </dgm:spPr>
      <dgm:t>
        <a:bodyPr/>
        <a:lstStyle/>
        <a:p>
          <a:pPr rtl="1"/>
          <a:r>
            <a:rPr lang="ur-PK" dirty="0" smtClean="0">
              <a:latin typeface="Jameel Noori Nastaleeq" pitchFamily="2" charset="-78"/>
              <a:cs typeface="Jameel Noori Nastaleeq" pitchFamily="2" charset="-78"/>
            </a:rPr>
            <a:t>ہلاک ہونے والی قومیں زیادہ طاقتور تھیں</a:t>
          </a:r>
          <a:endParaRPr lang="ur-PK" dirty="0">
            <a:latin typeface="Jameel Noori Nastaleeq" pitchFamily="2" charset="-78"/>
            <a:cs typeface="Jameel Noori Nastaleeq" pitchFamily="2" charset="-78"/>
          </a:endParaRPr>
        </a:p>
      </dgm:t>
    </dgm:pt>
    <dgm:pt modelId="{999F91EB-5397-4363-ACFA-CA1388E96DEB}" type="parTrans" cxnId="{F10A588D-6433-414D-BA70-1103945D7209}">
      <dgm:prSet/>
      <dgm:spPr/>
      <dgm:t>
        <a:bodyPr/>
        <a:lstStyle/>
        <a:p>
          <a:endParaRPr lang="en-US">
            <a:latin typeface="Jameel Noori Nastaleeq" pitchFamily="2" charset="-78"/>
            <a:cs typeface="Jameel Noori Nastaleeq" pitchFamily="2" charset="-78"/>
          </a:endParaRPr>
        </a:p>
      </dgm:t>
    </dgm:pt>
    <dgm:pt modelId="{4FA0D611-8D73-4419-ADAF-C1A1E07C5A4D}" type="sibTrans" cxnId="{F10A588D-6433-414D-BA70-1103945D7209}">
      <dgm:prSet/>
      <dgm:spPr/>
      <dgm:t>
        <a:bodyPr/>
        <a:lstStyle/>
        <a:p>
          <a:endParaRPr lang="en-US">
            <a:latin typeface="Jameel Noori Nastaleeq" pitchFamily="2" charset="-78"/>
            <a:cs typeface="Jameel Noori Nastaleeq" pitchFamily="2" charset="-78"/>
          </a:endParaRPr>
        </a:p>
      </dgm:t>
    </dgm:pt>
    <dgm:pt modelId="{008A3FBA-4D58-407F-ADCE-44BAB50EA37F}">
      <dgm:prSet/>
      <dgm:spPr>
        <a:solidFill>
          <a:srgbClr val="E8D2AE"/>
        </a:solidFill>
      </dgm:spPr>
      <dgm:t>
        <a:bodyPr/>
        <a:lstStyle/>
        <a:p>
          <a:pPr rtl="1"/>
          <a:r>
            <a:rPr lang="ur-PK" dirty="0" smtClean="0">
              <a:latin typeface="Jameel Noori Nastaleeq" pitchFamily="2" charset="-78"/>
              <a:cs typeface="Jameel Noori Nastaleeq" pitchFamily="2" charset="-78"/>
            </a:rPr>
            <a:t>خود ساختہ معبودوں نے تباہی سے کیوں نہ بچایا؟</a:t>
          </a:r>
          <a:endParaRPr lang="ur-PK" dirty="0">
            <a:latin typeface="Jameel Noori Nastaleeq" pitchFamily="2" charset="-78"/>
            <a:cs typeface="Jameel Noori Nastaleeq" pitchFamily="2" charset="-78"/>
          </a:endParaRPr>
        </a:p>
      </dgm:t>
    </dgm:pt>
    <dgm:pt modelId="{F38B9062-78B3-4504-8094-21E54C768929}" type="parTrans" cxnId="{4F0C30BB-DA3C-4276-8AAF-F6F48FBDF5AC}">
      <dgm:prSet/>
      <dgm:spPr/>
      <dgm:t>
        <a:bodyPr/>
        <a:lstStyle/>
        <a:p>
          <a:endParaRPr lang="en-US">
            <a:latin typeface="Jameel Noori Nastaleeq" pitchFamily="2" charset="-78"/>
            <a:cs typeface="Jameel Noori Nastaleeq" pitchFamily="2" charset="-78"/>
          </a:endParaRPr>
        </a:p>
      </dgm:t>
    </dgm:pt>
    <dgm:pt modelId="{DBC8C768-EDCF-407B-9C19-1845D6C74907}" type="sibTrans" cxnId="{4F0C30BB-DA3C-4276-8AAF-F6F48FBDF5AC}">
      <dgm:prSet/>
      <dgm:spPr/>
      <dgm:t>
        <a:bodyPr/>
        <a:lstStyle/>
        <a:p>
          <a:endParaRPr lang="en-US">
            <a:latin typeface="Jameel Noori Nastaleeq" pitchFamily="2" charset="-78"/>
            <a:cs typeface="Jameel Noori Nastaleeq" pitchFamily="2" charset="-78"/>
          </a:endParaRPr>
        </a:p>
      </dgm:t>
    </dgm:pt>
    <dgm:pt modelId="{71E7A13A-B883-49DE-BBED-2AD6C1C895BB}">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 29-30</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F8A77AD2-36C6-4E3B-AAC0-01AF2CA18459}" type="parTrans" cxnId="{6A6BD666-47EE-45ED-89F9-F88E4A7F1E35}">
      <dgm:prSet/>
      <dgm:spPr/>
      <dgm:t>
        <a:bodyPr/>
        <a:lstStyle/>
        <a:p>
          <a:endParaRPr lang="en-US"/>
        </a:p>
      </dgm:t>
    </dgm:pt>
    <dgm:pt modelId="{9607E31A-7BB4-4144-9994-634C11AAC8D1}" type="sibTrans" cxnId="{6A6BD666-47EE-45ED-89F9-F88E4A7F1E35}">
      <dgm:prSet/>
      <dgm:spPr/>
      <dgm:t>
        <a:bodyPr/>
        <a:lstStyle/>
        <a:p>
          <a:endParaRPr lang="en-US"/>
        </a:p>
      </dgm:t>
    </dgm:pt>
    <dgm:pt modelId="{10334955-A6D2-412C-B7D7-28DB167D4421}">
      <dgm:prSet/>
      <dgm:spPr>
        <a:solidFill>
          <a:srgbClr val="E8D2AE"/>
        </a:solidFill>
      </dgm:spPr>
      <dgm:t>
        <a:bodyPr/>
        <a:lstStyle/>
        <a:p>
          <a:pPr rtl="1"/>
          <a:r>
            <a:rPr lang="ur-PK" dirty="0" smtClean="0">
              <a:latin typeface="Jameel Noori Nastaleeq" pitchFamily="2" charset="-78"/>
              <a:cs typeface="Jameel Noori Nastaleeq" pitchFamily="2" charset="-78"/>
            </a:rPr>
            <a:t>قرآنِ حکیم کی عظمت  …  جنات کی زبانی </a:t>
          </a:r>
          <a:endParaRPr lang="ur-PK" dirty="0">
            <a:latin typeface="Jameel Noori Nastaleeq" pitchFamily="2" charset="-78"/>
            <a:cs typeface="Jameel Noori Nastaleeq" pitchFamily="2" charset="-78"/>
          </a:endParaRPr>
        </a:p>
      </dgm:t>
    </dgm:pt>
    <dgm:pt modelId="{751B3582-3F13-47DC-B453-27CB45D3149B}" type="parTrans" cxnId="{50144E59-E8D5-4EC4-B0D4-76DF58CDA48B}">
      <dgm:prSet/>
      <dgm:spPr/>
      <dgm:t>
        <a:bodyPr/>
        <a:lstStyle/>
        <a:p>
          <a:endParaRPr lang="en-US"/>
        </a:p>
      </dgm:t>
    </dgm:pt>
    <dgm:pt modelId="{7A84F868-91A4-494B-916B-D39A18DF9E50}" type="sibTrans" cxnId="{50144E59-E8D5-4EC4-B0D4-76DF58CDA48B}">
      <dgm:prSet/>
      <dgm:spPr/>
      <dgm:t>
        <a:bodyPr/>
        <a:lstStyle/>
        <a:p>
          <a:endParaRPr lang="en-US"/>
        </a:p>
      </dgm:t>
    </dgm:pt>
    <dgm:pt modelId="{C7E2EE44-E8BB-4A2B-8066-804E62A1F5AF}">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  31-32</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C69F4FBD-2116-4401-93EE-3A218800D79A}" type="parTrans" cxnId="{9A951886-A65D-420A-83C2-C16291A63832}">
      <dgm:prSet/>
      <dgm:spPr/>
      <dgm:t>
        <a:bodyPr/>
        <a:lstStyle/>
        <a:p>
          <a:endParaRPr lang="en-US"/>
        </a:p>
      </dgm:t>
    </dgm:pt>
    <dgm:pt modelId="{08096AA8-521B-4874-9B01-A52451DDF513}" type="sibTrans" cxnId="{9A951886-A65D-420A-83C2-C16291A63832}">
      <dgm:prSet/>
      <dgm:spPr/>
      <dgm:t>
        <a:bodyPr/>
        <a:lstStyle/>
        <a:p>
          <a:endParaRPr lang="en-US"/>
        </a:p>
      </dgm:t>
    </dgm:pt>
    <dgm:pt modelId="{B1B4E8FA-077D-4CE6-9FEA-515CE3FB4BE5}">
      <dgm:prSet/>
      <dgm:spPr>
        <a:solidFill>
          <a:srgbClr val="E8D2AE"/>
        </a:solidFill>
      </dgm:spPr>
      <dgm:t>
        <a:bodyPr/>
        <a:lstStyle/>
        <a:p>
          <a:pPr rtl="1"/>
          <a:r>
            <a:rPr lang="ur-PK" dirty="0" smtClean="0">
              <a:latin typeface="Jameel Noori Nastaleeq" pitchFamily="2" charset="-78"/>
              <a:cs typeface="Jameel Noori Nastaleeq" pitchFamily="2" charset="-78"/>
            </a:rPr>
            <a:t>حق کی دعوت  …  جنات کی زبانی</a:t>
          </a:r>
          <a:endParaRPr lang="ur-PK" dirty="0">
            <a:latin typeface="Jameel Noori Nastaleeq" pitchFamily="2" charset="-78"/>
            <a:cs typeface="Jameel Noori Nastaleeq" pitchFamily="2" charset="-78"/>
          </a:endParaRPr>
        </a:p>
      </dgm:t>
    </dgm:pt>
    <dgm:pt modelId="{6A40C414-D58F-4E2E-8562-F9F71C23923D}" type="parTrans" cxnId="{12E9AD34-A65A-4918-B09B-44707161B9A1}">
      <dgm:prSet/>
      <dgm:spPr/>
      <dgm:t>
        <a:bodyPr/>
        <a:lstStyle/>
        <a:p>
          <a:endParaRPr lang="en-US"/>
        </a:p>
      </dgm:t>
    </dgm:pt>
    <dgm:pt modelId="{7FBA2D0D-94B2-47BD-98AF-71C69F4F8BD1}" type="sibTrans" cxnId="{12E9AD34-A65A-4918-B09B-44707161B9A1}">
      <dgm:prSet/>
      <dgm:spPr/>
      <dgm:t>
        <a:bodyPr/>
        <a:lstStyle/>
        <a:p>
          <a:endParaRPr lang="en-US"/>
        </a:p>
      </dgm:t>
    </dgm:pt>
    <dgm:pt modelId="{DCF273E9-1D42-4319-AF95-36D4737F67C0}" type="pres">
      <dgm:prSet presAssocID="{5D9CE442-ECF8-4911-BEDC-87DE27DA2B82}" presName="Name0" presStyleCnt="0">
        <dgm:presLayoutVars>
          <dgm:dir val="rev"/>
          <dgm:animLvl val="lvl"/>
          <dgm:resizeHandles val="exact"/>
        </dgm:presLayoutVars>
      </dgm:prSet>
      <dgm:spPr/>
      <dgm:t>
        <a:bodyPr/>
        <a:lstStyle/>
        <a:p>
          <a:endParaRPr lang="en-US"/>
        </a:p>
      </dgm:t>
    </dgm:pt>
    <dgm:pt modelId="{09F8827D-9A8F-41EA-8EA2-8A5E211AF43D}" type="pres">
      <dgm:prSet presAssocID="{828DFB8B-ECDA-4E26-A6FE-05F762A8A593}" presName="linNode" presStyleCnt="0"/>
      <dgm:spPr/>
      <dgm:t>
        <a:bodyPr/>
        <a:lstStyle/>
        <a:p>
          <a:endParaRPr lang="en-US"/>
        </a:p>
      </dgm:t>
    </dgm:pt>
    <dgm:pt modelId="{94D988AC-9A41-4C9B-861B-6663F85DE037}" type="pres">
      <dgm:prSet presAssocID="{828DFB8B-ECDA-4E26-A6FE-05F762A8A593}" presName="parentText" presStyleLbl="node1" presStyleIdx="0" presStyleCnt="5">
        <dgm:presLayoutVars>
          <dgm:chMax val="1"/>
          <dgm:bulletEnabled val="1"/>
        </dgm:presLayoutVars>
      </dgm:prSet>
      <dgm:spPr/>
      <dgm:t>
        <a:bodyPr/>
        <a:lstStyle/>
        <a:p>
          <a:endParaRPr lang="en-US"/>
        </a:p>
      </dgm:t>
    </dgm:pt>
    <dgm:pt modelId="{861D7A54-ED93-4610-B348-52B7DEFC09DD}" type="pres">
      <dgm:prSet presAssocID="{828DFB8B-ECDA-4E26-A6FE-05F762A8A593}" presName="descendantText" presStyleLbl="alignAccFollowNode1" presStyleIdx="0" presStyleCnt="5">
        <dgm:presLayoutVars>
          <dgm:bulletEnabled val="1"/>
        </dgm:presLayoutVars>
      </dgm:prSet>
      <dgm:spPr/>
      <dgm:t>
        <a:bodyPr/>
        <a:lstStyle/>
        <a:p>
          <a:endParaRPr lang="en-US"/>
        </a:p>
      </dgm:t>
    </dgm:pt>
    <dgm:pt modelId="{8D3A6C8C-1A1C-4CD7-B844-CFFD35278FD6}" type="pres">
      <dgm:prSet presAssocID="{967939DC-1391-4917-883E-5FFB8E6C013C}" presName="sp" presStyleCnt="0"/>
      <dgm:spPr/>
      <dgm:t>
        <a:bodyPr/>
        <a:lstStyle/>
        <a:p>
          <a:endParaRPr lang="en-US"/>
        </a:p>
      </dgm:t>
    </dgm:pt>
    <dgm:pt modelId="{D6D2C7AF-CF35-43C5-B110-DD550D3F63A6}" type="pres">
      <dgm:prSet presAssocID="{CAD61C53-BD8B-40A9-AC64-A21ABFC9037A}" presName="linNode" presStyleCnt="0"/>
      <dgm:spPr/>
      <dgm:t>
        <a:bodyPr/>
        <a:lstStyle/>
        <a:p>
          <a:endParaRPr lang="en-US"/>
        </a:p>
      </dgm:t>
    </dgm:pt>
    <dgm:pt modelId="{7E54D9E5-8C9A-4AF3-B5EF-566298C2E16A}" type="pres">
      <dgm:prSet presAssocID="{CAD61C53-BD8B-40A9-AC64-A21ABFC9037A}" presName="parentText" presStyleLbl="node1" presStyleIdx="1" presStyleCnt="5">
        <dgm:presLayoutVars>
          <dgm:chMax val="1"/>
          <dgm:bulletEnabled val="1"/>
        </dgm:presLayoutVars>
      </dgm:prSet>
      <dgm:spPr/>
      <dgm:t>
        <a:bodyPr/>
        <a:lstStyle/>
        <a:p>
          <a:endParaRPr lang="en-US"/>
        </a:p>
      </dgm:t>
    </dgm:pt>
    <dgm:pt modelId="{8D1D77BC-FFC8-48C8-A77A-7046657E883E}" type="pres">
      <dgm:prSet presAssocID="{CAD61C53-BD8B-40A9-AC64-A21ABFC9037A}" presName="descendantText" presStyleLbl="alignAccFollowNode1" presStyleIdx="1" presStyleCnt="5">
        <dgm:presLayoutVars>
          <dgm:bulletEnabled val="1"/>
        </dgm:presLayoutVars>
      </dgm:prSet>
      <dgm:spPr/>
      <dgm:t>
        <a:bodyPr/>
        <a:lstStyle/>
        <a:p>
          <a:endParaRPr lang="en-US"/>
        </a:p>
      </dgm:t>
    </dgm:pt>
    <dgm:pt modelId="{9D4BF700-9119-4854-841A-7A992775D534}" type="pres">
      <dgm:prSet presAssocID="{F40DA7D6-0CFC-4F2D-82B2-5256BE34EB08}" presName="sp" presStyleCnt="0"/>
      <dgm:spPr/>
      <dgm:t>
        <a:bodyPr/>
        <a:lstStyle/>
        <a:p>
          <a:endParaRPr lang="en-US"/>
        </a:p>
      </dgm:t>
    </dgm:pt>
    <dgm:pt modelId="{1582E1DE-5B06-4D68-9BB5-01F0ADD2A040}" type="pres">
      <dgm:prSet presAssocID="{398E6D22-E243-41CF-98CD-487FEC708EE2}" presName="linNode" presStyleCnt="0"/>
      <dgm:spPr/>
      <dgm:t>
        <a:bodyPr/>
        <a:lstStyle/>
        <a:p>
          <a:endParaRPr lang="en-US"/>
        </a:p>
      </dgm:t>
    </dgm:pt>
    <dgm:pt modelId="{FD9F04C1-BB80-4679-AC3C-95A771FD9521}" type="pres">
      <dgm:prSet presAssocID="{398E6D22-E243-41CF-98CD-487FEC708EE2}" presName="parentText" presStyleLbl="node1" presStyleIdx="2" presStyleCnt="5">
        <dgm:presLayoutVars>
          <dgm:chMax val="1"/>
          <dgm:bulletEnabled val="1"/>
        </dgm:presLayoutVars>
      </dgm:prSet>
      <dgm:spPr/>
      <dgm:t>
        <a:bodyPr/>
        <a:lstStyle/>
        <a:p>
          <a:endParaRPr lang="en-US"/>
        </a:p>
      </dgm:t>
    </dgm:pt>
    <dgm:pt modelId="{25A135FE-FEC0-4BAB-8CCE-82FC4B0F8E40}" type="pres">
      <dgm:prSet presAssocID="{398E6D22-E243-41CF-98CD-487FEC708EE2}" presName="descendantText" presStyleLbl="alignAccFollowNode1" presStyleIdx="2" presStyleCnt="5">
        <dgm:presLayoutVars>
          <dgm:bulletEnabled val="1"/>
        </dgm:presLayoutVars>
      </dgm:prSet>
      <dgm:spPr/>
      <dgm:t>
        <a:bodyPr/>
        <a:lstStyle/>
        <a:p>
          <a:endParaRPr lang="en-US"/>
        </a:p>
      </dgm:t>
    </dgm:pt>
    <dgm:pt modelId="{26634910-305C-43B9-9BDA-B453DCD87A62}" type="pres">
      <dgm:prSet presAssocID="{E9EB8C7F-E181-4227-AE3C-DF5D58CC90E6}" presName="sp" presStyleCnt="0"/>
      <dgm:spPr/>
    </dgm:pt>
    <dgm:pt modelId="{42A0E950-6C66-4EA4-9024-18993B51F830}" type="pres">
      <dgm:prSet presAssocID="{71E7A13A-B883-49DE-BBED-2AD6C1C895BB}" presName="linNode" presStyleCnt="0"/>
      <dgm:spPr/>
    </dgm:pt>
    <dgm:pt modelId="{B3DEDF46-CA66-4735-811D-C4D59BD843CA}" type="pres">
      <dgm:prSet presAssocID="{71E7A13A-B883-49DE-BBED-2AD6C1C895BB}" presName="parentText" presStyleLbl="node1" presStyleIdx="3" presStyleCnt="5">
        <dgm:presLayoutVars>
          <dgm:chMax val="1"/>
          <dgm:bulletEnabled val="1"/>
        </dgm:presLayoutVars>
      </dgm:prSet>
      <dgm:spPr/>
      <dgm:t>
        <a:bodyPr/>
        <a:lstStyle/>
        <a:p>
          <a:endParaRPr lang="en-US"/>
        </a:p>
      </dgm:t>
    </dgm:pt>
    <dgm:pt modelId="{F97A59E5-2427-4C04-A0F4-2429BFCE66A8}" type="pres">
      <dgm:prSet presAssocID="{71E7A13A-B883-49DE-BBED-2AD6C1C895BB}" presName="descendantText" presStyleLbl="alignAccFollowNode1" presStyleIdx="3" presStyleCnt="5" custLinFactNeighborX="0">
        <dgm:presLayoutVars>
          <dgm:bulletEnabled val="1"/>
        </dgm:presLayoutVars>
      </dgm:prSet>
      <dgm:spPr/>
      <dgm:t>
        <a:bodyPr/>
        <a:lstStyle/>
        <a:p>
          <a:endParaRPr lang="en-US"/>
        </a:p>
      </dgm:t>
    </dgm:pt>
    <dgm:pt modelId="{2FFA637D-3C8B-4017-8BEB-3CEA622E547A}" type="pres">
      <dgm:prSet presAssocID="{9607E31A-7BB4-4144-9994-634C11AAC8D1}" presName="sp" presStyleCnt="0"/>
      <dgm:spPr/>
    </dgm:pt>
    <dgm:pt modelId="{A4190854-93B2-4AA3-B1BB-5692E7837EB1}" type="pres">
      <dgm:prSet presAssocID="{C7E2EE44-E8BB-4A2B-8066-804E62A1F5AF}" presName="linNode" presStyleCnt="0"/>
      <dgm:spPr/>
    </dgm:pt>
    <dgm:pt modelId="{7E72AF25-DD29-476A-A1DF-DE32EFBB4203}" type="pres">
      <dgm:prSet presAssocID="{C7E2EE44-E8BB-4A2B-8066-804E62A1F5AF}" presName="parentText" presStyleLbl="node1" presStyleIdx="4" presStyleCnt="5">
        <dgm:presLayoutVars>
          <dgm:chMax val="1"/>
          <dgm:bulletEnabled val="1"/>
        </dgm:presLayoutVars>
      </dgm:prSet>
      <dgm:spPr/>
      <dgm:t>
        <a:bodyPr/>
        <a:lstStyle/>
        <a:p>
          <a:endParaRPr lang="en-US"/>
        </a:p>
      </dgm:t>
    </dgm:pt>
    <dgm:pt modelId="{D0BCAE4D-4D97-4CEB-9833-C9CF589309F8}" type="pres">
      <dgm:prSet presAssocID="{C7E2EE44-E8BB-4A2B-8066-804E62A1F5AF}" presName="descendantText" presStyleLbl="alignAccFollowNode1" presStyleIdx="4" presStyleCnt="5">
        <dgm:presLayoutVars>
          <dgm:bulletEnabled val="1"/>
        </dgm:presLayoutVars>
      </dgm:prSet>
      <dgm:spPr/>
      <dgm:t>
        <a:bodyPr/>
        <a:lstStyle/>
        <a:p>
          <a:endParaRPr lang="en-US"/>
        </a:p>
      </dgm:t>
    </dgm:pt>
  </dgm:ptLst>
  <dgm:cxnLst>
    <dgm:cxn modelId="{1BE30D6A-076E-4B9A-B61D-C13AEF82A550}" srcId="{5D9CE442-ECF8-4911-BEDC-87DE27DA2B82}" destId="{398E6D22-E243-41CF-98CD-487FEC708EE2}" srcOrd="2" destOrd="0" parTransId="{60203913-95B8-44A4-A97E-3787B9EF5344}" sibTransId="{E9EB8C7F-E181-4227-AE3C-DF5D58CC90E6}"/>
    <dgm:cxn modelId="{5ED90D0F-BD89-43E8-8E78-03BCBAF5C343}" type="presOf" srcId="{810B18FE-F356-4D3C-A558-BDA960B5DFD5}" destId="{861D7A54-ED93-4610-B348-52B7DEFC09DD}" srcOrd="0" destOrd="0" presId="urn:microsoft.com/office/officeart/2005/8/layout/vList5"/>
    <dgm:cxn modelId="{71A97B4E-11F8-4B3E-B6B1-0C947F5DB36A}" srcId="{5D9CE442-ECF8-4911-BEDC-87DE27DA2B82}" destId="{CAD61C53-BD8B-40A9-AC64-A21ABFC9037A}" srcOrd="1" destOrd="0" parTransId="{53A9BF04-D863-4BFC-8A64-664B5C93C3A9}" sibTransId="{F40DA7D6-0CFC-4F2D-82B2-5256BE34EB08}"/>
    <dgm:cxn modelId="{12E9AD34-A65A-4918-B09B-44707161B9A1}" srcId="{C7E2EE44-E8BB-4A2B-8066-804E62A1F5AF}" destId="{B1B4E8FA-077D-4CE6-9FEA-515CE3FB4BE5}" srcOrd="0" destOrd="0" parTransId="{6A40C414-D58F-4E2E-8562-F9F71C23923D}" sibTransId="{7FBA2D0D-94B2-47BD-98AF-71C69F4F8BD1}"/>
    <dgm:cxn modelId="{F0459612-25F3-4FB4-9F8D-AAB702BED8AB}" type="presOf" srcId="{71E7A13A-B883-49DE-BBED-2AD6C1C895BB}" destId="{B3DEDF46-CA66-4735-811D-C4D59BD843CA}" srcOrd="0" destOrd="0" presId="urn:microsoft.com/office/officeart/2005/8/layout/vList5"/>
    <dgm:cxn modelId="{6A6BD666-47EE-45ED-89F9-F88E4A7F1E35}" srcId="{5D9CE442-ECF8-4911-BEDC-87DE27DA2B82}" destId="{71E7A13A-B883-49DE-BBED-2AD6C1C895BB}" srcOrd="3" destOrd="0" parTransId="{F8A77AD2-36C6-4E3B-AAC0-01AF2CA18459}" sibTransId="{9607E31A-7BB4-4144-9994-634C11AAC8D1}"/>
    <dgm:cxn modelId="{523869A9-9E4C-4584-AC8A-A37131037B7A}" type="presOf" srcId="{398E6D22-E243-41CF-98CD-487FEC708EE2}" destId="{FD9F04C1-BB80-4679-AC3C-95A771FD9521}" srcOrd="0" destOrd="0" presId="urn:microsoft.com/office/officeart/2005/8/layout/vList5"/>
    <dgm:cxn modelId="{1B59191A-290E-40A1-9999-1488640CB64E}" type="presOf" srcId="{C7E2EE44-E8BB-4A2B-8066-804E62A1F5AF}" destId="{7E72AF25-DD29-476A-A1DF-DE32EFBB4203}" srcOrd="0" destOrd="0" presId="urn:microsoft.com/office/officeart/2005/8/layout/vList5"/>
    <dgm:cxn modelId="{00B87961-0AFB-491D-ACBE-0F0CBA4E8796}" type="presOf" srcId="{5D9CE442-ECF8-4911-BEDC-87DE27DA2B82}" destId="{DCF273E9-1D42-4319-AF95-36D4737F67C0}" srcOrd="0" destOrd="0" presId="urn:microsoft.com/office/officeart/2005/8/layout/vList5"/>
    <dgm:cxn modelId="{BD0C8AD5-4E39-4F94-AA2F-A57D41F0B90A}" type="presOf" srcId="{008A3FBA-4D58-407F-ADCE-44BAB50EA37F}" destId="{25A135FE-FEC0-4BAB-8CCE-82FC4B0F8E40}" srcOrd="0" destOrd="0" presId="urn:microsoft.com/office/officeart/2005/8/layout/vList5"/>
    <dgm:cxn modelId="{9A951886-A65D-420A-83C2-C16291A63832}" srcId="{5D9CE442-ECF8-4911-BEDC-87DE27DA2B82}" destId="{C7E2EE44-E8BB-4A2B-8066-804E62A1F5AF}" srcOrd="4" destOrd="0" parTransId="{C69F4FBD-2116-4401-93EE-3A218800D79A}" sibTransId="{08096AA8-521B-4874-9B01-A52451DDF513}"/>
    <dgm:cxn modelId="{477F1BCA-B482-48CF-81F2-66E17585795F}" type="presOf" srcId="{B1B4E8FA-077D-4CE6-9FEA-515CE3FB4BE5}" destId="{D0BCAE4D-4D97-4CEB-9833-C9CF589309F8}" srcOrd="0" destOrd="0" presId="urn:microsoft.com/office/officeart/2005/8/layout/vList5"/>
    <dgm:cxn modelId="{F10A588D-6433-414D-BA70-1103945D7209}" srcId="{CAD61C53-BD8B-40A9-AC64-A21ABFC9037A}" destId="{99D8666A-3006-4B79-B961-E77F2D7001E2}" srcOrd="0" destOrd="0" parTransId="{999F91EB-5397-4363-ACFA-CA1388E96DEB}" sibTransId="{4FA0D611-8D73-4419-ADAF-C1A1E07C5A4D}"/>
    <dgm:cxn modelId="{AF4913D8-5A90-4831-B15C-D24D6BF7537D}" type="presOf" srcId="{CAD61C53-BD8B-40A9-AC64-A21ABFC9037A}" destId="{7E54D9E5-8C9A-4AF3-B5EF-566298C2E16A}" srcOrd="0" destOrd="0" presId="urn:microsoft.com/office/officeart/2005/8/layout/vList5"/>
    <dgm:cxn modelId="{6458AD21-478A-4B38-BFBC-5B540A526124}" type="presOf" srcId="{828DFB8B-ECDA-4E26-A6FE-05F762A8A593}" destId="{94D988AC-9A41-4C9B-861B-6663F85DE037}" srcOrd="0" destOrd="0" presId="urn:microsoft.com/office/officeart/2005/8/layout/vList5"/>
    <dgm:cxn modelId="{50144E59-E8D5-4EC4-B0D4-76DF58CDA48B}" srcId="{71E7A13A-B883-49DE-BBED-2AD6C1C895BB}" destId="{10334955-A6D2-412C-B7D7-28DB167D4421}" srcOrd="0" destOrd="0" parTransId="{751B3582-3F13-47DC-B453-27CB45D3149B}" sibTransId="{7A84F868-91A4-494B-916B-D39A18DF9E50}"/>
    <dgm:cxn modelId="{4F0C30BB-DA3C-4276-8AAF-F6F48FBDF5AC}" srcId="{398E6D22-E243-41CF-98CD-487FEC708EE2}" destId="{008A3FBA-4D58-407F-ADCE-44BAB50EA37F}" srcOrd="0" destOrd="0" parTransId="{F38B9062-78B3-4504-8094-21E54C768929}" sibTransId="{DBC8C768-EDCF-407B-9C19-1845D6C74907}"/>
    <dgm:cxn modelId="{149B76F9-9238-4138-9D2F-CBFBD23B527D}" srcId="{5D9CE442-ECF8-4911-BEDC-87DE27DA2B82}" destId="{828DFB8B-ECDA-4E26-A6FE-05F762A8A593}" srcOrd="0" destOrd="0" parTransId="{3F0FAB7A-6BB4-41E3-A592-04575D1B8ADB}" sibTransId="{967939DC-1391-4917-883E-5FFB8E6C013C}"/>
    <dgm:cxn modelId="{9248D1D3-DF4E-4539-A15F-37632F2A0463}" srcId="{828DFB8B-ECDA-4E26-A6FE-05F762A8A593}" destId="{810B18FE-F356-4D3C-A558-BDA960B5DFD5}" srcOrd="0" destOrd="0" parTransId="{2FB92012-3E37-4D23-B992-C8AFA31B6BAD}" sibTransId="{5B103947-A1D7-48E7-95DE-28D31E6B35E1}"/>
    <dgm:cxn modelId="{CEBBAC26-590C-4561-ADB2-029428E84513}" type="presOf" srcId="{99D8666A-3006-4B79-B961-E77F2D7001E2}" destId="{8D1D77BC-FFC8-48C8-A77A-7046657E883E}" srcOrd="0" destOrd="0" presId="urn:microsoft.com/office/officeart/2005/8/layout/vList5"/>
    <dgm:cxn modelId="{A74D2F38-D0D5-4048-9ACC-0F706BB4EEC2}" type="presOf" srcId="{10334955-A6D2-412C-B7D7-28DB167D4421}" destId="{F97A59E5-2427-4C04-A0F4-2429BFCE66A8}" srcOrd="0" destOrd="0" presId="urn:microsoft.com/office/officeart/2005/8/layout/vList5"/>
    <dgm:cxn modelId="{44576696-CC68-401C-9931-8C121AA0B455}" type="presParOf" srcId="{DCF273E9-1D42-4319-AF95-36D4737F67C0}" destId="{09F8827D-9A8F-41EA-8EA2-8A5E211AF43D}" srcOrd="0" destOrd="0" presId="urn:microsoft.com/office/officeart/2005/8/layout/vList5"/>
    <dgm:cxn modelId="{C65FB5DB-DFBF-4547-B074-060DAF5AE895}" type="presParOf" srcId="{09F8827D-9A8F-41EA-8EA2-8A5E211AF43D}" destId="{94D988AC-9A41-4C9B-861B-6663F85DE037}" srcOrd="0" destOrd="0" presId="urn:microsoft.com/office/officeart/2005/8/layout/vList5"/>
    <dgm:cxn modelId="{715437CC-22AD-4EDD-AEE4-92A298FAC090}" type="presParOf" srcId="{09F8827D-9A8F-41EA-8EA2-8A5E211AF43D}" destId="{861D7A54-ED93-4610-B348-52B7DEFC09DD}" srcOrd="1" destOrd="0" presId="urn:microsoft.com/office/officeart/2005/8/layout/vList5"/>
    <dgm:cxn modelId="{5A011D81-0E96-4494-A014-C2425B53B897}" type="presParOf" srcId="{DCF273E9-1D42-4319-AF95-36D4737F67C0}" destId="{8D3A6C8C-1A1C-4CD7-B844-CFFD35278FD6}" srcOrd="1" destOrd="0" presId="urn:microsoft.com/office/officeart/2005/8/layout/vList5"/>
    <dgm:cxn modelId="{7D56CC86-3BE4-41EC-8E1D-88392423B0C8}" type="presParOf" srcId="{DCF273E9-1D42-4319-AF95-36D4737F67C0}" destId="{D6D2C7AF-CF35-43C5-B110-DD550D3F63A6}" srcOrd="2" destOrd="0" presId="urn:microsoft.com/office/officeart/2005/8/layout/vList5"/>
    <dgm:cxn modelId="{3B9D9037-0899-4DCD-94CF-B8757E323D3E}" type="presParOf" srcId="{D6D2C7AF-CF35-43C5-B110-DD550D3F63A6}" destId="{7E54D9E5-8C9A-4AF3-B5EF-566298C2E16A}" srcOrd="0" destOrd="0" presId="urn:microsoft.com/office/officeart/2005/8/layout/vList5"/>
    <dgm:cxn modelId="{A1C7F53F-A463-4A00-9B7B-DF909376D5A6}" type="presParOf" srcId="{D6D2C7AF-CF35-43C5-B110-DD550D3F63A6}" destId="{8D1D77BC-FFC8-48C8-A77A-7046657E883E}" srcOrd="1" destOrd="0" presId="urn:microsoft.com/office/officeart/2005/8/layout/vList5"/>
    <dgm:cxn modelId="{6F3282A3-5FCC-44A9-BA24-E71350C21BD3}" type="presParOf" srcId="{DCF273E9-1D42-4319-AF95-36D4737F67C0}" destId="{9D4BF700-9119-4854-841A-7A992775D534}" srcOrd="3" destOrd="0" presId="urn:microsoft.com/office/officeart/2005/8/layout/vList5"/>
    <dgm:cxn modelId="{DD0E904A-D9C1-4551-81BA-762236E865DC}" type="presParOf" srcId="{DCF273E9-1D42-4319-AF95-36D4737F67C0}" destId="{1582E1DE-5B06-4D68-9BB5-01F0ADD2A040}" srcOrd="4" destOrd="0" presId="urn:microsoft.com/office/officeart/2005/8/layout/vList5"/>
    <dgm:cxn modelId="{AC716275-A67A-4894-A7BF-7A3B43CB5234}" type="presParOf" srcId="{1582E1DE-5B06-4D68-9BB5-01F0ADD2A040}" destId="{FD9F04C1-BB80-4679-AC3C-95A771FD9521}" srcOrd="0" destOrd="0" presId="urn:microsoft.com/office/officeart/2005/8/layout/vList5"/>
    <dgm:cxn modelId="{FA72732D-6093-414C-BA76-B5DC8A6F7C05}" type="presParOf" srcId="{1582E1DE-5B06-4D68-9BB5-01F0ADD2A040}" destId="{25A135FE-FEC0-4BAB-8CCE-82FC4B0F8E40}" srcOrd="1" destOrd="0" presId="urn:microsoft.com/office/officeart/2005/8/layout/vList5"/>
    <dgm:cxn modelId="{31E86BF6-DBDD-41B9-89D7-DEC3864D6C55}" type="presParOf" srcId="{DCF273E9-1D42-4319-AF95-36D4737F67C0}" destId="{26634910-305C-43B9-9BDA-B453DCD87A62}" srcOrd="5" destOrd="0" presId="urn:microsoft.com/office/officeart/2005/8/layout/vList5"/>
    <dgm:cxn modelId="{89ED35E0-7E20-4646-8511-8A2B3D5FBF38}" type="presParOf" srcId="{DCF273E9-1D42-4319-AF95-36D4737F67C0}" destId="{42A0E950-6C66-4EA4-9024-18993B51F830}" srcOrd="6" destOrd="0" presId="urn:microsoft.com/office/officeart/2005/8/layout/vList5"/>
    <dgm:cxn modelId="{1EBC35E7-0A07-4085-B778-FA47A566E3F9}" type="presParOf" srcId="{42A0E950-6C66-4EA4-9024-18993B51F830}" destId="{B3DEDF46-CA66-4735-811D-C4D59BD843CA}" srcOrd="0" destOrd="0" presId="urn:microsoft.com/office/officeart/2005/8/layout/vList5"/>
    <dgm:cxn modelId="{B40D33F4-EBC7-4A5D-B336-4E7A1E5BB092}" type="presParOf" srcId="{42A0E950-6C66-4EA4-9024-18993B51F830}" destId="{F97A59E5-2427-4C04-A0F4-2429BFCE66A8}" srcOrd="1" destOrd="0" presId="urn:microsoft.com/office/officeart/2005/8/layout/vList5"/>
    <dgm:cxn modelId="{7E9A51D1-A868-45DC-8015-3A78F12B1CA3}" type="presParOf" srcId="{DCF273E9-1D42-4319-AF95-36D4737F67C0}" destId="{2FFA637D-3C8B-4017-8BEB-3CEA622E547A}" srcOrd="7" destOrd="0" presId="urn:microsoft.com/office/officeart/2005/8/layout/vList5"/>
    <dgm:cxn modelId="{E89B4A29-E5B8-4CE0-96F7-9B8FC0103036}" type="presParOf" srcId="{DCF273E9-1D42-4319-AF95-36D4737F67C0}" destId="{A4190854-93B2-4AA3-B1BB-5692E7837EB1}" srcOrd="8" destOrd="0" presId="urn:microsoft.com/office/officeart/2005/8/layout/vList5"/>
    <dgm:cxn modelId="{E4D05747-FA32-43E5-A45F-77DFCA7FEAF0}" type="presParOf" srcId="{A4190854-93B2-4AA3-B1BB-5692E7837EB1}" destId="{7E72AF25-DD29-476A-A1DF-DE32EFBB4203}" srcOrd="0" destOrd="0" presId="urn:microsoft.com/office/officeart/2005/8/layout/vList5"/>
    <dgm:cxn modelId="{DB1DD14D-9F54-4D15-B9D9-64AACD69AC61}" type="presParOf" srcId="{A4190854-93B2-4AA3-B1BB-5692E7837EB1}" destId="{D0BCAE4D-4D97-4CEB-9833-C9CF589309F8}"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D9CE442-ECF8-4911-BEDC-87DE27DA2B82}" type="doc">
      <dgm:prSet loTypeId="urn:microsoft.com/office/officeart/2005/8/layout/vList5" loCatId="list" qsTypeId="urn:microsoft.com/office/officeart/2005/8/quickstyle/simple5" qsCatId="simple" csTypeId="urn:microsoft.com/office/officeart/2005/8/colors/colorful5" csCatId="colorful" phldr="1"/>
      <dgm:spPr/>
      <dgm:t>
        <a:bodyPr/>
        <a:lstStyle/>
        <a:p>
          <a:endParaRPr lang="en-US"/>
        </a:p>
      </dgm:t>
    </dgm:pt>
    <dgm:pt modelId="{828DFB8B-ECDA-4E26-A6FE-05F762A8A593}">
      <dgm:prSet phldrT="[Tex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  33-34</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F0FAB7A-6BB4-41E3-A592-04575D1B8ADB}" type="parTrans" cxnId="{149B76F9-9238-4138-9D2F-CBFBD23B527D}">
      <dgm:prSet/>
      <dgm:spPr/>
      <dgm:t>
        <a:bodyPr/>
        <a:lstStyle/>
        <a:p>
          <a:endParaRPr lang="en-US">
            <a:latin typeface="Jameel Noori Nastaleeq" pitchFamily="2" charset="-78"/>
            <a:cs typeface="Jameel Noori Nastaleeq" pitchFamily="2" charset="-78"/>
          </a:endParaRPr>
        </a:p>
      </dgm:t>
    </dgm:pt>
    <dgm:pt modelId="{967939DC-1391-4917-883E-5FFB8E6C013C}" type="sibTrans" cxnId="{149B76F9-9238-4138-9D2F-CBFBD23B527D}">
      <dgm:prSet/>
      <dgm:spPr/>
      <dgm:t>
        <a:bodyPr/>
        <a:lstStyle/>
        <a:p>
          <a:endParaRPr lang="en-US">
            <a:latin typeface="Jameel Noori Nastaleeq" pitchFamily="2" charset="-78"/>
            <a:cs typeface="Jameel Noori Nastaleeq" pitchFamily="2" charset="-78"/>
          </a:endParaRPr>
        </a:p>
      </dgm:t>
    </dgm:pt>
    <dgm:pt modelId="{CAD61C53-BD8B-40A9-AC64-A21ABFC9037A}">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آیت 35</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3A9BF04-D863-4BFC-8A64-664B5C93C3A9}" type="parTrans" cxnId="{71A97B4E-11F8-4B3E-B6B1-0C947F5DB36A}">
      <dgm:prSet/>
      <dgm:spPr/>
      <dgm:t>
        <a:bodyPr/>
        <a:lstStyle/>
        <a:p>
          <a:endParaRPr lang="en-US">
            <a:latin typeface="Jameel Noori Nastaleeq" pitchFamily="2" charset="-78"/>
            <a:cs typeface="Jameel Noori Nastaleeq" pitchFamily="2" charset="-78"/>
          </a:endParaRPr>
        </a:p>
      </dgm:t>
    </dgm:pt>
    <dgm:pt modelId="{F40DA7D6-0CFC-4F2D-82B2-5256BE34EB08}" type="sibTrans" cxnId="{71A97B4E-11F8-4B3E-B6B1-0C947F5DB36A}">
      <dgm:prSet/>
      <dgm:spPr/>
      <dgm:t>
        <a:bodyPr/>
        <a:lstStyle/>
        <a:p>
          <a:endParaRPr lang="en-US">
            <a:latin typeface="Jameel Noori Nastaleeq" pitchFamily="2" charset="-78"/>
            <a:cs typeface="Jameel Noori Nastaleeq" pitchFamily="2" charset="-78"/>
          </a:endParaRPr>
        </a:p>
      </dgm:t>
    </dgm:pt>
    <dgm:pt modelId="{810B18FE-F356-4D3C-A558-BDA960B5DFD5}">
      <dgm:prSet phldrT="[Text]"/>
      <dgm:spPr>
        <a:solidFill>
          <a:srgbClr val="E8D2AE"/>
        </a:solidFill>
      </dgm:spPr>
      <dgm:t>
        <a:bodyPr/>
        <a:lstStyle/>
        <a:p>
          <a:pPr rtl="1"/>
          <a:r>
            <a:rPr lang="ur-PK" dirty="0" smtClean="0">
              <a:latin typeface="Jameel Noori Nastaleeq" pitchFamily="2" charset="-78"/>
              <a:cs typeface="Jameel Noori Nastaleeq" pitchFamily="2" charset="-78"/>
            </a:rPr>
            <a:t>پوری کائنات کا خالق، کیا انسان کو دوبارہ زندہ نہیں کرسکتا؟</a:t>
          </a:r>
          <a:endParaRPr lang="en-US" dirty="0">
            <a:latin typeface="Jameel Noori Nastaleeq" pitchFamily="2" charset="-78"/>
            <a:cs typeface="Jameel Noori Nastaleeq" pitchFamily="2" charset="-78"/>
          </a:endParaRPr>
        </a:p>
      </dgm:t>
    </dgm:pt>
    <dgm:pt modelId="{2FB92012-3E37-4D23-B992-C8AFA31B6BAD}" type="parTrans" cxnId="{9248D1D3-DF4E-4539-A15F-37632F2A0463}">
      <dgm:prSet/>
      <dgm:spPr/>
      <dgm:t>
        <a:bodyPr/>
        <a:lstStyle/>
        <a:p>
          <a:endParaRPr lang="en-US">
            <a:latin typeface="Jameel Noori Nastaleeq" pitchFamily="2" charset="-78"/>
            <a:cs typeface="Jameel Noori Nastaleeq" pitchFamily="2" charset="-78"/>
          </a:endParaRPr>
        </a:p>
      </dgm:t>
    </dgm:pt>
    <dgm:pt modelId="{5B103947-A1D7-48E7-95DE-28D31E6B35E1}" type="sibTrans" cxnId="{9248D1D3-DF4E-4539-A15F-37632F2A0463}">
      <dgm:prSet/>
      <dgm:spPr/>
      <dgm:t>
        <a:bodyPr/>
        <a:lstStyle/>
        <a:p>
          <a:endParaRPr lang="en-US">
            <a:latin typeface="Jameel Noori Nastaleeq" pitchFamily="2" charset="-78"/>
            <a:cs typeface="Jameel Noori Nastaleeq" pitchFamily="2" charset="-78"/>
          </a:endParaRPr>
        </a:p>
      </dgm:t>
    </dgm:pt>
    <dgm:pt modelId="{99D8666A-3006-4B79-B961-E77F2D7001E2}">
      <dgm:prSet/>
      <dgm:spPr>
        <a:solidFill>
          <a:srgbClr val="E8D2AE"/>
        </a:solidFill>
      </dgm:spPr>
      <dgm:t>
        <a:bodyPr/>
        <a:lstStyle/>
        <a:p>
          <a:pPr rtl="1"/>
          <a:r>
            <a:rPr lang="ur-PK" dirty="0" smtClean="0">
              <a:latin typeface="Jameel Noori Nastaleeq" pitchFamily="2" charset="-78"/>
              <a:cs typeface="Jameel Noori Nastaleeq" pitchFamily="2" charset="-78"/>
            </a:rPr>
            <a:t>نبی اکرمﷺ کو صبر کی تلقین</a:t>
          </a:r>
          <a:endParaRPr lang="ur-PK" dirty="0">
            <a:latin typeface="Jameel Noori Nastaleeq" pitchFamily="2" charset="-78"/>
            <a:cs typeface="Jameel Noori Nastaleeq" pitchFamily="2" charset="-78"/>
          </a:endParaRPr>
        </a:p>
      </dgm:t>
    </dgm:pt>
    <dgm:pt modelId="{999F91EB-5397-4363-ACFA-CA1388E96DEB}" type="parTrans" cxnId="{F10A588D-6433-414D-BA70-1103945D7209}">
      <dgm:prSet/>
      <dgm:spPr/>
      <dgm:t>
        <a:bodyPr/>
        <a:lstStyle/>
        <a:p>
          <a:endParaRPr lang="en-US">
            <a:latin typeface="Jameel Noori Nastaleeq" pitchFamily="2" charset="-78"/>
            <a:cs typeface="Jameel Noori Nastaleeq" pitchFamily="2" charset="-78"/>
          </a:endParaRPr>
        </a:p>
      </dgm:t>
    </dgm:pt>
    <dgm:pt modelId="{4FA0D611-8D73-4419-ADAF-C1A1E07C5A4D}" type="sibTrans" cxnId="{F10A588D-6433-414D-BA70-1103945D7209}">
      <dgm:prSet/>
      <dgm:spPr/>
      <dgm:t>
        <a:bodyPr/>
        <a:lstStyle/>
        <a:p>
          <a:endParaRPr lang="en-US">
            <a:latin typeface="Jameel Noori Nastaleeq" pitchFamily="2" charset="-78"/>
            <a:cs typeface="Jameel Noori Nastaleeq" pitchFamily="2" charset="-78"/>
          </a:endParaRPr>
        </a:p>
      </dgm:t>
    </dgm:pt>
    <dgm:pt modelId="{DCF273E9-1D42-4319-AF95-36D4737F67C0}" type="pres">
      <dgm:prSet presAssocID="{5D9CE442-ECF8-4911-BEDC-87DE27DA2B82}" presName="Name0" presStyleCnt="0">
        <dgm:presLayoutVars>
          <dgm:dir val="rev"/>
          <dgm:animLvl val="lvl"/>
          <dgm:resizeHandles val="exact"/>
        </dgm:presLayoutVars>
      </dgm:prSet>
      <dgm:spPr/>
      <dgm:t>
        <a:bodyPr/>
        <a:lstStyle/>
        <a:p>
          <a:endParaRPr lang="en-US"/>
        </a:p>
      </dgm:t>
    </dgm:pt>
    <dgm:pt modelId="{09F8827D-9A8F-41EA-8EA2-8A5E211AF43D}" type="pres">
      <dgm:prSet presAssocID="{828DFB8B-ECDA-4E26-A6FE-05F762A8A593}" presName="linNode" presStyleCnt="0"/>
      <dgm:spPr/>
      <dgm:t>
        <a:bodyPr/>
        <a:lstStyle/>
        <a:p>
          <a:endParaRPr lang="en-US"/>
        </a:p>
      </dgm:t>
    </dgm:pt>
    <dgm:pt modelId="{94D988AC-9A41-4C9B-861B-6663F85DE037}" type="pres">
      <dgm:prSet presAssocID="{828DFB8B-ECDA-4E26-A6FE-05F762A8A593}" presName="parentText" presStyleLbl="node1" presStyleIdx="0" presStyleCnt="2">
        <dgm:presLayoutVars>
          <dgm:chMax val="1"/>
          <dgm:bulletEnabled val="1"/>
        </dgm:presLayoutVars>
      </dgm:prSet>
      <dgm:spPr/>
      <dgm:t>
        <a:bodyPr/>
        <a:lstStyle/>
        <a:p>
          <a:endParaRPr lang="en-US"/>
        </a:p>
      </dgm:t>
    </dgm:pt>
    <dgm:pt modelId="{861D7A54-ED93-4610-B348-52B7DEFC09DD}" type="pres">
      <dgm:prSet presAssocID="{828DFB8B-ECDA-4E26-A6FE-05F762A8A593}" presName="descendantText" presStyleLbl="alignAccFollowNode1" presStyleIdx="0" presStyleCnt="2">
        <dgm:presLayoutVars>
          <dgm:bulletEnabled val="1"/>
        </dgm:presLayoutVars>
      </dgm:prSet>
      <dgm:spPr/>
      <dgm:t>
        <a:bodyPr/>
        <a:lstStyle/>
        <a:p>
          <a:endParaRPr lang="en-US"/>
        </a:p>
      </dgm:t>
    </dgm:pt>
    <dgm:pt modelId="{8D3A6C8C-1A1C-4CD7-B844-CFFD35278FD6}" type="pres">
      <dgm:prSet presAssocID="{967939DC-1391-4917-883E-5FFB8E6C013C}" presName="sp" presStyleCnt="0"/>
      <dgm:spPr/>
      <dgm:t>
        <a:bodyPr/>
        <a:lstStyle/>
        <a:p>
          <a:endParaRPr lang="en-US"/>
        </a:p>
      </dgm:t>
    </dgm:pt>
    <dgm:pt modelId="{D6D2C7AF-CF35-43C5-B110-DD550D3F63A6}" type="pres">
      <dgm:prSet presAssocID="{CAD61C53-BD8B-40A9-AC64-A21ABFC9037A}" presName="linNode" presStyleCnt="0"/>
      <dgm:spPr/>
      <dgm:t>
        <a:bodyPr/>
        <a:lstStyle/>
        <a:p>
          <a:endParaRPr lang="en-US"/>
        </a:p>
      </dgm:t>
    </dgm:pt>
    <dgm:pt modelId="{7E54D9E5-8C9A-4AF3-B5EF-566298C2E16A}" type="pres">
      <dgm:prSet presAssocID="{CAD61C53-BD8B-40A9-AC64-A21ABFC9037A}" presName="parentText" presStyleLbl="node1" presStyleIdx="1" presStyleCnt="2">
        <dgm:presLayoutVars>
          <dgm:chMax val="1"/>
          <dgm:bulletEnabled val="1"/>
        </dgm:presLayoutVars>
      </dgm:prSet>
      <dgm:spPr/>
      <dgm:t>
        <a:bodyPr/>
        <a:lstStyle/>
        <a:p>
          <a:endParaRPr lang="en-US"/>
        </a:p>
      </dgm:t>
    </dgm:pt>
    <dgm:pt modelId="{8D1D77BC-FFC8-48C8-A77A-7046657E883E}" type="pres">
      <dgm:prSet presAssocID="{CAD61C53-BD8B-40A9-AC64-A21ABFC9037A}" presName="descendantText" presStyleLbl="alignAccFollowNode1" presStyleIdx="1" presStyleCnt="2">
        <dgm:presLayoutVars>
          <dgm:bulletEnabled val="1"/>
        </dgm:presLayoutVars>
      </dgm:prSet>
      <dgm:spPr/>
      <dgm:t>
        <a:bodyPr/>
        <a:lstStyle/>
        <a:p>
          <a:endParaRPr lang="en-US"/>
        </a:p>
      </dgm:t>
    </dgm:pt>
  </dgm:ptLst>
  <dgm:cxnLst>
    <dgm:cxn modelId="{9248D1D3-DF4E-4539-A15F-37632F2A0463}" srcId="{828DFB8B-ECDA-4E26-A6FE-05F762A8A593}" destId="{810B18FE-F356-4D3C-A558-BDA960B5DFD5}" srcOrd="0" destOrd="0" parTransId="{2FB92012-3E37-4D23-B992-C8AFA31B6BAD}" sibTransId="{5B103947-A1D7-48E7-95DE-28D31E6B35E1}"/>
    <dgm:cxn modelId="{71A97B4E-11F8-4B3E-B6B1-0C947F5DB36A}" srcId="{5D9CE442-ECF8-4911-BEDC-87DE27DA2B82}" destId="{CAD61C53-BD8B-40A9-AC64-A21ABFC9037A}" srcOrd="1" destOrd="0" parTransId="{53A9BF04-D863-4BFC-8A64-664B5C93C3A9}" sibTransId="{F40DA7D6-0CFC-4F2D-82B2-5256BE34EB08}"/>
    <dgm:cxn modelId="{8325DE44-F303-4102-B7AC-8DDB08400582}" type="presOf" srcId="{810B18FE-F356-4D3C-A558-BDA960B5DFD5}" destId="{861D7A54-ED93-4610-B348-52B7DEFC09DD}" srcOrd="0" destOrd="0" presId="urn:microsoft.com/office/officeart/2005/8/layout/vList5"/>
    <dgm:cxn modelId="{F10A588D-6433-414D-BA70-1103945D7209}" srcId="{CAD61C53-BD8B-40A9-AC64-A21ABFC9037A}" destId="{99D8666A-3006-4B79-B961-E77F2D7001E2}" srcOrd="0" destOrd="0" parTransId="{999F91EB-5397-4363-ACFA-CA1388E96DEB}" sibTransId="{4FA0D611-8D73-4419-ADAF-C1A1E07C5A4D}"/>
    <dgm:cxn modelId="{C1368DEF-80A5-4D87-AC8F-DDB257425812}" type="presOf" srcId="{828DFB8B-ECDA-4E26-A6FE-05F762A8A593}" destId="{94D988AC-9A41-4C9B-861B-6663F85DE037}" srcOrd="0" destOrd="0" presId="urn:microsoft.com/office/officeart/2005/8/layout/vList5"/>
    <dgm:cxn modelId="{F840FE40-7389-472F-B596-B4FE97DCBFE6}" type="presOf" srcId="{CAD61C53-BD8B-40A9-AC64-A21ABFC9037A}" destId="{7E54D9E5-8C9A-4AF3-B5EF-566298C2E16A}" srcOrd="0" destOrd="0" presId="urn:microsoft.com/office/officeart/2005/8/layout/vList5"/>
    <dgm:cxn modelId="{149B76F9-9238-4138-9D2F-CBFBD23B527D}" srcId="{5D9CE442-ECF8-4911-BEDC-87DE27DA2B82}" destId="{828DFB8B-ECDA-4E26-A6FE-05F762A8A593}" srcOrd="0" destOrd="0" parTransId="{3F0FAB7A-6BB4-41E3-A592-04575D1B8ADB}" sibTransId="{967939DC-1391-4917-883E-5FFB8E6C013C}"/>
    <dgm:cxn modelId="{689DE358-0F04-4E98-BF9E-51F1CE82AE01}" type="presOf" srcId="{5D9CE442-ECF8-4911-BEDC-87DE27DA2B82}" destId="{DCF273E9-1D42-4319-AF95-36D4737F67C0}" srcOrd="0" destOrd="0" presId="urn:microsoft.com/office/officeart/2005/8/layout/vList5"/>
    <dgm:cxn modelId="{FC763446-E593-466D-BCB1-6FC2CAAE0A28}" type="presOf" srcId="{99D8666A-3006-4B79-B961-E77F2D7001E2}" destId="{8D1D77BC-FFC8-48C8-A77A-7046657E883E}" srcOrd="0" destOrd="0" presId="urn:microsoft.com/office/officeart/2005/8/layout/vList5"/>
    <dgm:cxn modelId="{9635C316-194F-4011-9A58-37C46640DCFF}" type="presParOf" srcId="{DCF273E9-1D42-4319-AF95-36D4737F67C0}" destId="{09F8827D-9A8F-41EA-8EA2-8A5E211AF43D}" srcOrd="0" destOrd="0" presId="urn:microsoft.com/office/officeart/2005/8/layout/vList5"/>
    <dgm:cxn modelId="{D800B1AC-6A70-4BE4-B248-AD6509BC7E80}" type="presParOf" srcId="{09F8827D-9A8F-41EA-8EA2-8A5E211AF43D}" destId="{94D988AC-9A41-4C9B-861B-6663F85DE037}" srcOrd="0" destOrd="0" presId="urn:microsoft.com/office/officeart/2005/8/layout/vList5"/>
    <dgm:cxn modelId="{87DBE230-CCF8-4065-A245-DB2608001BCD}" type="presParOf" srcId="{09F8827D-9A8F-41EA-8EA2-8A5E211AF43D}" destId="{861D7A54-ED93-4610-B348-52B7DEFC09DD}" srcOrd="1" destOrd="0" presId="urn:microsoft.com/office/officeart/2005/8/layout/vList5"/>
    <dgm:cxn modelId="{2D1F1A9A-9856-4A76-B605-969D06297827}" type="presParOf" srcId="{DCF273E9-1D42-4319-AF95-36D4737F67C0}" destId="{8D3A6C8C-1A1C-4CD7-B844-CFFD35278FD6}" srcOrd="1" destOrd="0" presId="urn:microsoft.com/office/officeart/2005/8/layout/vList5"/>
    <dgm:cxn modelId="{74B18316-4135-4985-8AA6-3D9504F37F69}" type="presParOf" srcId="{DCF273E9-1D42-4319-AF95-36D4737F67C0}" destId="{D6D2C7AF-CF35-43C5-B110-DD550D3F63A6}" srcOrd="2" destOrd="0" presId="urn:microsoft.com/office/officeart/2005/8/layout/vList5"/>
    <dgm:cxn modelId="{1552B044-6CD9-4FDC-B2EC-176C71A1FCFB}" type="presParOf" srcId="{D6D2C7AF-CF35-43C5-B110-DD550D3F63A6}" destId="{7E54D9E5-8C9A-4AF3-B5EF-566298C2E16A}" srcOrd="0" destOrd="0" presId="urn:microsoft.com/office/officeart/2005/8/layout/vList5"/>
    <dgm:cxn modelId="{1EB8B2D2-9C76-404B-B1CC-87FB950FB94A}" type="presParOf" srcId="{D6D2C7AF-CF35-43C5-B110-DD550D3F63A6}" destId="{8D1D77BC-FFC8-48C8-A77A-7046657E883E}"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D9CE442-ECF8-4911-BEDC-87DE27DA2B82}" type="doc">
      <dgm:prSet loTypeId="urn:microsoft.com/office/officeart/2005/8/layout/vList5" loCatId="list" qsTypeId="urn:microsoft.com/office/officeart/2005/8/quickstyle/simple5" qsCatId="simple" csTypeId="urn:microsoft.com/office/officeart/2005/8/colors/colorful5" csCatId="colorful" phldr="1"/>
      <dgm:spPr/>
      <dgm:t>
        <a:bodyPr/>
        <a:lstStyle/>
        <a:p>
          <a:endParaRPr lang="en-US"/>
        </a:p>
      </dgm:t>
    </dgm:pt>
    <dgm:pt modelId="{828DFB8B-ECDA-4E26-A6FE-05F762A8A593}">
      <dgm:prSet phldrT="[Tex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آیات1-15</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F0FAB7A-6BB4-41E3-A592-04575D1B8ADB}" type="parTrans" cxnId="{149B76F9-9238-4138-9D2F-CBFBD23B527D}">
      <dgm:prSet/>
      <dgm:spPr/>
      <dgm:t>
        <a:bodyPr/>
        <a:lstStyle/>
        <a:p>
          <a:endParaRPr lang="en-US">
            <a:latin typeface="Jameel Noori Nastaleeq" pitchFamily="2" charset="-78"/>
            <a:cs typeface="Jameel Noori Nastaleeq" pitchFamily="2" charset="-78"/>
          </a:endParaRPr>
        </a:p>
      </dgm:t>
    </dgm:pt>
    <dgm:pt modelId="{967939DC-1391-4917-883E-5FFB8E6C013C}" type="sibTrans" cxnId="{149B76F9-9238-4138-9D2F-CBFBD23B527D}">
      <dgm:prSet/>
      <dgm:spPr/>
      <dgm:t>
        <a:bodyPr/>
        <a:lstStyle/>
        <a:p>
          <a:endParaRPr lang="en-US">
            <a:latin typeface="Jameel Noori Nastaleeq" pitchFamily="2" charset="-78"/>
            <a:cs typeface="Jameel Noori Nastaleeq" pitchFamily="2" charset="-78"/>
          </a:endParaRPr>
        </a:p>
      </dgm:t>
    </dgm:pt>
    <dgm:pt modelId="{CAD61C53-BD8B-40A9-AC64-A21ABFC9037A}">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آیات16-31</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3A9BF04-D863-4BFC-8A64-664B5C93C3A9}" type="parTrans" cxnId="{71A97B4E-11F8-4B3E-B6B1-0C947F5DB36A}">
      <dgm:prSet/>
      <dgm:spPr/>
      <dgm:t>
        <a:bodyPr/>
        <a:lstStyle/>
        <a:p>
          <a:endParaRPr lang="en-US">
            <a:latin typeface="Jameel Noori Nastaleeq" pitchFamily="2" charset="-78"/>
            <a:cs typeface="Jameel Noori Nastaleeq" pitchFamily="2" charset="-78"/>
          </a:endParaRPr>
        </a:p>
      </dgm:t>
    </dgm:pt>
    <dgm:pt modelId="{F40DA7D6-0CFC-4F2D-82B2-5256BE34EB08}" type="sibTrans" cxnId="{71A97B4E-11F8-4B3E-B6B1-0C947F5DB36A}">
      <dgm:prSet/>
      <dgm:spPr/>
      <dgm:t>
        <a:bodyPr/>
        <a:lstStyle/>
        <a:p>
          <a:endParaRPr lang="en-US">
            <a:latin typeface="Jameel Noori Nastaleeq" pitchFamily="2" charset="-78"/>
            <a:cs typeface="Jameel Noori Nastaleeq" pitchFamily="2" charset="-78"/>
          </a:endParaRPr>
        </a:p>
      </dgm:t>
    </dgm:pt>
    <dgm:pt modelId="{398E6D22-E243-41CF-98CD-487FEC708EE2}">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آیات32-34</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0203913-95B8-44A4-A97E-3787B9EF5344}" type="parTrans" cxnId="{1BE30D6A-076E-4B9A-B61D-C13AEF82A550}">
      <dgm:prSet/>
      <dgm:spPr/>
      <dgm:t>
        <a:bodyPr/>
        <a:lstStyle/>
        <a:p>
          <a:endParaRPr lang="en-US">
            <a:latin typeface="Jameel Noori Nastaleeq" pitchFamily="2" charset="-78"/>
            <a:cs typeface="Jameel Noori Nastaleeq" pitchFamily="2" charset="-78"/>
          </a:endParaRPr>
        </a:p>
      </dgm:t>
    </dgm:pt>
    <dgm:pt modelId="{E9EB8C7F-E181-4227-AE3C-DF5D58CC90E6}" type="sibTrans" cxnId="{1BE30D6A-076E-4B9A-B61D-C13AEF82A550}">
      <dgm:prSet/>
      <dgm:spPr/>
      <dgm:t>
        <a:bodyPr/>
        <a:lstStyle/>
        <a:p>
          <a:endParaRPr lang="en-US">
            <a:latin typeface="Jameel Noori Nastaleeq" pitchFamily="2" charset="-78"/>
            <a:cs typeface="Jameel Noori Nastaleeq" pitchFamily="2" charset="-78"/>
          </a:endParaRPr>
        </a:p>
      </dgm:t>
    </dgm:pt>
    <dgm:pt modelId="{810B18FE-F356-4D3C-A558-BDA960B5DFD5}">
      <dgm:prSet phldrT="[Text]"/>
      <dgm:spPr>
        <a:solidFill>
          <a:srgbClr val="E8D2AE"/>
        </a:solidFill>
      </dgm:spPr>
      <dgm:t>
        <a:bodyPr/>
        <a:lstStyle/>
        <a:p>
          <a:pPr rtl="1"/>
          <a:r>
            <a:rPr lang="ur-PK" dirty="0" smtClean="0">
              <a:latin typeface="Jameel Noori Nastaleeq" pitchFamily="2" charset="-78"/>
              <a:cs typeface="Jameel Noori Nastaleeq" pitchFamily="2" charset="-78"/>
            </a:rPr>
            <a:t>مومنوں اور کافروں کا کردار اور انجام</a:t>
          </a:r>
          <a:endParaRPr lang="en-US" dirty="0">
            <a:latin typeface="Jameel Noori Nastaleeq" pitchFamily="2" charset="-78"/>
            <a:cs typeface="Jameel Noori Nastaleeq" pitchFamily="2" charset="-78"/>
          </a:endParaRPr>
        </a:p>
      </dgm:t>
    </dgm:pt>
    <dgm:pt modelId="{2FB92012-3E37-4D23-B992-C8AFA31B6BAD}" type="parTrans" cxnId="{9248D1D3-DF4E-4539-A15F-37632F2A0463}">
      <dgm:prSet/>
      <dgm:spPr/>
      <dgm:t>
        <a:bodyPr/>
        <a:lstStyle/>
        <a:p>
          <a:endParaRPr lang="en-US">
            <a:latin typeface="Jameel Noori Nastaleeq" pitchFamily="2" charset="-78"/>
            <a:cs typeface="Jameel Noori Nastaleeq" pitchFamily="2" charset="-78"/>
          </a:endParaRPr>
        </a:p>
      </dgm:t>
    </dgm:pt>
    <dgm:pt modelId="{5B103947-A1D7-48E7-95DE-28D31E6B35E1}" type="sibTrans" cxnId="{9248D1D3-DF4E-4539-A15F-37632F2A0463}">
      <dgm:prSet/>
      <dgm:spPr/>
      <dgm:t>
        <a:bodyPr/>
        <a:lstStyle/>
        <a:p>
          <a:endParaRPr lang="en-US">
            <a:latin typeface="Jameel Noori Nastaleeq" pitchFamily="2" charset="-78"/>
            <a:cs typeface="Jameel Noori Nastaleeq" pitchFamily="2" charset="-78"/>
          </a:endParaRPr>
        </a:p>
      </dgm:t>
    </dgm:pt>
    <dgm:pt modelId="{99D8666A-3006-4B79-B961-E77F2D7001E2}">
      <dgm:prSet/>
      <dgm:spPr>
        <a:solidFill>
          <a:srgbClr val="E8D2AE"/>
        </a:solidFill>
      </dgm:spPr>
      <dgm:t>
        <a:bodyPr/>
        <a:lstStyle/>
        <a:p>
          <a:pPr rtl="1"/>
          <a:r>
            <a:rPr lang="ur-PK" dirty="0" smtClean="0">
              <a:latin typeface="Jameel Noori Nastaleeq" pitchFamily="2" charset="-78"/>
              <a:cs typeface="Jameel Noori Nastaleeq" pitchFamily="2" charset="-78"/>
            </a:rPr>
            <a:t>منافقانہ کردار کی مذمت</a:t>
          </a:r>
          <a:endParaRPr lang="ur-PK" dirty="0">
            <a:latin typeface="Jameel Noori Nastaleeq" pitchFamily="2" charset="-78"/>
            <a:cs typeface="Jameel Noori Nastaleeq" pitchFamily="2" charset="-78"/>
          </a:endParaRPr>
        </a:p>
      </dgm:t>
    </dgm:pt>
    <dgm:pt modelId="{999F91EB-5397-4363-ACFA-CA1388E96DEB}" type="parTrans" cxnId="{F10A588D-6433-414D-BA70-1103945D7209}">
      <dgm:prSet/>
      <dgm:spPr/>
      <dgm:t>
        <a:bodyPr/>
        <a:lstStyle/>
        <a:p>
          <a:endParaRPr lang="en-US">
            <a:latin typeface="Jameel Noori Nastaleeq" pitchFamily="2" charset="-78"/>
            <a:cs typeface="Jameel Noori Nastaleeq" pitchFamily="2" charset="-78"/>
          </a:endParaRPr>
        </a:p>
      </dgm:t>
    </dgm:pt>
    <dgm:pt modelId="{4FA0D611-8D73-4419-ADAF-C1A1E07C5A4D}" type="sibTrans" cxnId="{F10A588D-6433-414D-BA70-1103945D7209}">
      <dgm:prSet/>
      <dgm:spPr/>
      <dgm:t>
        <a:bodyPr/>
        <a:lstStyle/>
        <a:p>
          <a:endParaRPr lang="en-US">
            <a:latin typeface="Jameel Noori Nastaleeq" pitchFamily="2" charset="-78"/>
            <a:cs typeface="Jameel Noori Nastaleeq" pitchFamily="2" charset="-78"/>
          </a:endParaRPr>
        </a:p>
      </dgm:t>
    </dgm:pt>
    <dgm:pt modelId="{008A3FBA-4D58-407F-ADCE-44BAB50EA37F}">
      <dgm:prSet/>
      <dgm:spPr>
        <a:solidFill>
          <a:srgbClr val="E8D2AE"/>
        </a:solidFill>
      </dgm:spPr>
      <dgm:t>
        <a:bodyPr/>
        <a:lstStyle/>
        <a:p>
          <a:pPr rtl="1"/>
          <a:r>
            <a:rPr lang="ur-PK" dirty="0" smtClean="0">
              <a:latin typeface="Jameel Noori Nastaleeq" pitchFamily="2" charset="-78"/>
              <a:cs typeface="Jameel Noori Nastaleeq" pitchFamily="2" charset="-78"/>
            </a:rPr>
            <a:t>کافروں کی مذمت</a:t>
          </a:r>
          <a:endParaRPr lang="ur-PK" dirty="0">
            <a:latin typeface="Jameel Noori Nastaleeq" pitchFamily="2" charset="-78"/>
            <a:cs typeface="Jameel Noori Nastaleeq" pitchFamily="2" charset="-78"/>
          </a:endParaRPr>
        </a:p>
      </dgm:t>
    </dgm:pt>
    <dgm:pt modelId="{F38B9062-78B3-4504-8094-21E54C768929}" type="parTrans" cxnId="{4F0C30BB-DA3C-4276-8AAF-F6F48FBDF5AC}">
      <dgm:prSet/>
      <dgm:spPr/>
      <dgm:t>
        <a:bodyPr/>
        <a:lstStyle/>
        <a:p>
          <a:endParaRPr lang="en-US">
            <a:latin typeface="Jameel Noori Nastaleeq" pitchFamily="2" charset="-78"/>
            <a:cs typeface="Jameel Noori Nastaleeq" pitchFamily="2" charset="-78"/>
          </a:endParaRPr>
        </a:p>
      </dgm:t>
    </dgm:pt>
    <dgm:pt modelId="{DBC8C768-EDCF-407B-9C19-1845D6C74907}" type="sibTrans" cxnId="{4F0C30BB-DA3C-4276-8AAF-F6F48FBDF5AC}">
      <dgm:prSet/>
      <dgm:spPr/>
      <dgm:t>
        <a:bodyPr/>
        <a:lstStyle/>
        <a:p>
          <a:endParaRPr lang="en-US">
            <a:latin typeface="Jameel Noori Nastaleeq" pitchFamily="2" charset="-78"/>
            <a:cs typeface="Jameel Noori Nastaleeq" pitchFamily="2" charset="-78"/>
          </a:endParaRPr>
        </a:p>
      </dgm:t>
    </dgm:pt>
    <dgm:pt modelId="{71E7A13A-B883-49DE-BBED-2AD6C1C895BB}">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آیت35-38</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F8A77AD2-36C6-4E3B-AAC0-01AF2CA18459}" type="parTrans" cxnId="{6A6BD666-47EE-45ED-89F9-F88E4A7F1E35}">
      <dgm:prSet/>
      <dgm:spPr/>
      <dgm:t>
        <a:bodyPr/>
        <a:lstStyle/>
        <a:p>
          <a:endParaRPr lang="en-US"/>
        </a:p>
      </dgm:t>
    </dgm:pt>
    <dgm:pt modelId="{9607E31A-7BB4-4144-9994-634C11AAC8D1}" type="sibTrans" cxnId="{6A6BD666-47EE-45ED-89F9-F88E4A7F1E35}">
      <dgm:prSet/>
      <dgm:spPr/>
      <dgm:t>
        <a:bodyPr/>
        <a:lstStyle/>
        <a:p>
          <a:endParaRPr lang="en-US"/>
        </a:p>
      </dgm:t>
    </dgm:pt>
    <dgm:pt modelId="{10334955-A6D2-412C-B7D7-28DB167D4421}">
      <dgm:prSet/>
      <dgm:spPr>
        <a:solidFill>
          <a:srgbClr val="E8D2AE"/>
        </a:solidFill>
      </dgm:spPr>
      <dgm:t>
        <a:bodyPr/>
        <a:lstStyle/>
        <a:p>
          <a:pPr rtl="1"/>
          <a:r>
            <a:rPr lang="ur-PK" dirty="0" smtClean="0">
              <a:latin typeface="Jameel Noori Nastaleeq" pitchFamily="2" charset="-78"/>
              <a:cs typeface="Jameel Noori Nastaleeq" pitchFamily="2" charset="-78"/>
            </a:rPr>
            <a:t>مومنوں کے لیے ہدایات</a:t>
          </a:r>
          <a:endParaRPr lang="ur-PK" dirty="0">
            <a:latin typeface="Jameel Noori Nastaleeq" pitchFamily="2" charset="-78"/>
            <a:cs typeface="Jameel Noori Nastaleeq" pitchFamily="2" charset="-78"/>
          </a:endParaRPr>
        </a:p>
      </dgm:t>
    </dgm:pt>
    <dgm:pt modelId="{751B3582-3F13-47DC-B453-27CB45D3149B}" type="parTrans" cxnId="{50144E59-E8D5-4EC4-B0D4-76DF58CDA48B}">
      <dgm:prSet/>
      <dgm:spPr/>
      <dgm:t>
        <a:bodyPr/>
        <a:lstStyle/>
        <a:p>
          <a:endParaRPr lang="en-US"/>
        </a:p>
      </dgm:t>
    </dgm:pt>
    <dgm:pt modelId="{7A84F868-91A4-494B-916B-D39A18DF9E50}" type="sibTrans" cxnId="{50144E59-E8D5-4EC4-B0D4-76DF58CDA48B}">
      <dgm:prSet/>
      <dgm:spPr/>
      <dgm:t>
        <a:bodyPr/>
        <a:lstStyle/>
        <a:p>
          <a:endParaRPr lang="en-US"/>
        </a:p>
      </dgm:t>
    </dgm:pt>
    <dgm:pt modelId="{DCF273E9-1D42-4319-AF95-36D4737F67C0}" type="pres">
      <dgm:prSet presAssocID="{5D9CE442-ECF8-4911-BEDC-87DE27DA2B82}" presName="Name0" presStyleCnt="0">
        <dgm:presLayoutVars>
          <dgm:dir val="rev"/>
          <dgm:animLvl val="lvl"/>
          <dgm:resizeHandles val="exact"/>
        </dgm:presLayoutVars>
      </dgm:prSet>
      <dgm:spPr/>
      <dgm:t>
        <a:bodyPr/>
        <a:lstStyle/>
        <a:p>
          <a:endParaRPr lang="en-US"/>
        </a:p>
      </dgm:t>
    </dgm:pt>
    <dgm:pt modelId="{09F8827D-9A8F-41EA-8EA2-8A5E211AF43D}" type="pres">
      <dgm:prSet presAssocID="{828DFB8B-ECDA-4E26-A6FE-05F762A8A593}" presName="linNode" presStyleCnt="0"/>
      <dgm:spPr/>
      <dgm:t>
        <a:bodyPr/>
        <a:lstStyle/>
        <a:p>
          <a:endParaRPr lang="en-US"/>
        </a:p>
      </dgm:t>
    </dgm:pt>
    <dgm:pt modelId="{94D988AC-9A41-4C9B-861B-6663F85DE037}" type="pres">
      <dgm:prSet presAssocID="{828DFB8B-ECDA-4E26-A6FE-05F762A8A593}" presName="parentText" presStyleLbl="node1" presStyleIdx="0" presStyleCnt="4">
        <dgm:presLayoutVars>
          <dgm:chMax val="1"/>
          <dgm:bulletEnabled val="1"/>
        </dgm:presLayoutVars>
      </dgm:prSet>
      <dgm:spPr/>
      <dgm:t>
        <a:bodyPr/>
        <a:lstStyle/>
        <a:p>
          <a:endParaRPr lang="en-US"/>
        </a:p>
      </dgm:t>
    </dgm:pt>
    <dgm:pt modelId="{861D7A54-ED93-4610-B348-52B7DEFC09DD}" type="pres">
      <dgm:prSet presAssocID="{828DFB8B-ECDA-4E26-A6FE-05F762A8A593}" presName="descendantText" presStyleLbl="alignAccFollowNode1" presStyleIdx="0" presStyleCnt="4">
        <dgm:presLayoutVars>
          <dgm:bulletEnabled val="1"/>
        </dgm:presLayoutVars>
      </dgm:prSet>
      <dgm:spPr/>
      <dgm:t>
        <a:bodyPr/>
        <a:lstStyle/>
        <a:p>
          <a:endParaRPr lang="en-US"/>
        </a:p>
      </dgm:t>
    </dgm:pt>
    <dgm:pt modelId="{8D3A6C8C-1A1C-4CD7-B844-CFFD35278FD6}" type="pres">
      <dgm:prSet presAssocID="{967939DC-1391-4917-883E-5FFB8E6C013C}" presName="sp" presStyleCnt="0"/>
      <dgm:spPr/>
      <dgm:t>
        <a:bodyPr/>
        <a:lstStyle/>
        <a:p>
          <a:endParaRPr lang="en-US"/>
        </a:p>
      </dgm:t>
    </dgm:pt>
    <dgm:pt modelId="{D6D2C7AF-CF35-43C5-B110-DD550D3F63A6}" type="pres">
      <dgm:prSet presAssocID="{CAD61C53-BD8B-40A9-AC64-A21ABFC9037A}" presName="linNode" presStyleCnt="0"/>
      <dgm:spPr/>
      <dgm:t>
        <a:bodyPr/>
        <a:lstStyle/>
        <a:p>
          <a:endParaRPr lang="en-US"/>
        </a:p>
      </dgm:t>
    </dgm:pt>
    <dgm:pt modelId="{7E54D9E5-8C9A-4AF3-B5EF-566298C2E16A}" type="pres">
      <dgm:prSet presAssocID="{CAD61C53-BD8B-40A9-AC64-A21ABFC9037A}" presName="parentText" presStyleLbl="node1" presStyleIdx="1" presStyleCnt="4">
        <dgm:presLayoutVars>
          <dgm:chMax val="1"/>
          <dgm:bulletEnabled val="1"/>
        </dgm:presLayoutVars>
      </dgm:prSet>
      <dgm:spPr/>
      <dgm:t>
        <a:bodyPr/>
        <a:lstStyle/>
        <a:p>
          <a:endParaRPr lang="en-US"/>
        </a:p>
      </dgm:t>
    </dgm:pt>
    <dgm:pt modelId="{8D1D77BC-FFC8-48C8-A77A-7046657E883E}" type="pres">
      <dgm:prSet presAssocID="{CAD61C53-BD8B-40A9-AC64-A21ABFC9037A}" presName="descendantText" presStyleLbl="alignAccFollowNode1" presStyleIdx="1" presStyleCnt="4">
        <dgm:presLayoutVars>
          <dgm:bulletEnabled val="1"/>
        </dgm:presLayoutVars>
      </dgm:prSet>
      <dgm:spPr/>
      <dgm:t>
        <a:bodyPr/>
        <a:lstStyle/>
        <a:p>
          <a:endParaRPr lang="en-US"/>
        </a:p>
      </dgm:t>
    </dgm:pt>
    <dgm:pt modelId="{9D4BF700-9119-4854-841A-7A992775D534}" type="pres">
      <dgm:prSet presAssocID="{F40DA7D6-0CFC-4F2D-82B2-5256BE34EB08}" presName="sp" presStyleCnt="0"/>
      <dgm:spPr/>
      <dgm:t>
        <a:bodyPr/>
        <a:lstStyle/>
        <a:p>
          <a:endParaRPr lang="en-US"/>
        </a:p>
      </dgm:t>
    </dgm:pt>
    <dgm:pt modelId="{1582E1DE-5B06-4D68-9BB5-01F0ADD2A040}" type="pres">
      <dgm:prSet presAssocID="{398E6D22-E243-41CF-98CD-487FEC708EE2}" presName="linNode" presStyleCnt="0"/>
      <dgm:spPr/>
      <dgm:t>
        <a:bodyPr/>
        <a:lstStyle/>
        <a:p>
          <a:endParaRPr lang="en-US"/>
        </a:p>
      </dgm:t>
    </dgm:pt>
    <dgm:pt modelId="{FD9F04C1-BB80-4679-AC3C-95A771FD9521}" type="pres">
      <dgm:prSet presAssocID="{398E6D22-E243-41CF-98CD-487FEC708EE2}" presName="parentText" presStyleLbl="node1" presStyleIdx="2" presStyleCnt="4">
        <dgm:presLayoutVars>
          <dgm:chMax val="1"/>
          <dgm:bulletEnabled val="1"/>
        </dgm:presLayoutVars>
      </dgm:prSet>
      <dgm:spPr/>
      <dgm:t>
        <a:bodyPr/>
        <a:lstStyle/>
        <a:p>
          <a:endParaRPr lang="en-US"/>
        </a:p>
      </dgm:t>
    </dgm:pt>
    <dgm:pt modelId="{25A135FE-FEC0-4BAB-8CCE-82FC4B0F8E40}" type="pres">
      <dgm:prSet presAssocID="{398E6D22-E243-41CF-98CD-487FEC708EE2}" presName="descendantText" presStyleLbl="alignAccFollowNode1" presStyleIdx="2" presStyleCnt="4">
        <dgm:presLayoutVars>
          <dgm:bulletEnabled val="1"/>
        </dgm:presLayoutVars>
      </dgm:prSet>
      <dgm:spPr/>
      <dgm:t>
        <a:bodyPr/>
        <a:lstStyle/>
        <a:p>
          <a:endParaRPr lang="en-US"/>
        </a:p>
      </dgm:t>
    </dgm:pt>
    <dgm:pt modelId="{26634910-305C-43B9-9BDA-B453DCD87A62}" type="pres">
      <dgm:prSet presAssocID="{E9EB8C7F-E181-4227-AE3C-DF5D58CC90E6}" presName="sp" presStyleCnt="0"/>
      <dgm:spPr/>
    </dgm:pt>
    <dgm:pt modelId="{42A0E950-6C66-4EA4-9024-18993B51F830}" type="pres">
      <dgm:prSet presAssocID="{71E7A13A-B883-49DE-BBED-2AD6C1C895BB}" presName="linNode" presStyleCnt="0"/>
      <dgm:spPr/>
    </dgm:pt>
    <dgm:pt modelId="{B3DEDF46-CA66-4735-811D-C4D59BD843CA}" type="pres">
      <dgm:prSet presAssocID="{71E7A13A-B883-49DE-BBED-2AD6C1C895BB}" presName="parentText" presStyleLbl="node1" presStyleIdx="3" presStyleCnt="4">
        <dgm:presLayoutVars>
          <dgm:chMax val="1"/>
          <dgm:bulletEnabled val="1"/>
        </dgm:presLayoutVars>
      </dgm:prSet>
      <dgm:spPr/>
      <dgm:t>
        <a:bodyPr/>
        <a:lstStyle/>
        <a:p>
          <a:endParaRPr lang="en-US"/>
        </a:p>
      </dgm:t>
    </dgm:pt>
    <dgm:pt modelId="{F97A59E5-2427-4C04-A0F4-2429BFCE66A8}" type="pres">
      <dgm:prSet presAssocID="{71E7A13A-B883-49DE-BBED-2AD6C1C895BB}" presName="descendantText" presStyleLbl="alignAccFollowNode1" presStyleIdx="3" presStyleCnt="4">
        <dgm:presLayoutVars>
          <dgm:bulletEnabled val="1"/>
        </dgm:presLayoutVars>
      </dgm:prSet>
      <dgm:spPr/>
      <dgm:t>
        <a:bodyPr/>
        <a:lstStyle/>
        <a:p>
          <a:endParaRPr lang="en-US"/>
        </a:p>
      </dgm:t>
    </dgm:pt>
  </dgm:ptLst>
  <dgm:cxnLst>
    <dgm:cxn modelId="{149B76F9-9238-4138-9D2F-CBFBD23B527D}" srcId="{5D9CE442-ECF8-4911-BEDC-87DE27DA2B82}" destId="{828DFB8B-ECDA-4E26-A6FE-05F762A8A593}" srcOrd="0" destOrd="0" parTransId="{3F0FAB7A-6BB4-41E3-A592-04575D1B8ADB}" sibTransId="{967939DC-1391-4917-883E-5FFB8E6C013C}"/>
    <dgm:cxn modelId="{74413C68-0A8F-45CC-B5F2-8820D9F86DB1}" type="presOf" srcId="{5D9CE442-ECF8-4911-BEDC-87DE27DA2B82}" destId="{DCF273E9-1D42-4319-AF95-36D4737F67C0}" srcOrd="0" destOrd="0" presId="urn:microsoft.com/office/officeart/2005/8/layout/vList5"/>
    <dgm:cxn modelId="{CC44903F-5286-40D3-B815-DF5BA0983F87}" type="presOf" srcId="{10334955-A6D2-412C-B7D7-28DB167D4421}" destId="{F97A59E5-2427-4C04-A0F4-2429BFCE66A8}" srcOrd="0" destOrd="0" presId="urn:microsoft.com/office/officeart/2005/8/layout/vList5"/>
    <dgm:cxn modelId="{F10A588D-6433-414D-BA70-1103945D7209}" srcId="{CAD61C53-BD8B-40A9-AC64-A21ABFC9037A}" destId="{99D8666A-3006-4B79-B961-E77F2D7001E2}" srcOrd="0" destOrd="0" parTransId="{999F91EB-5397-4363-ACFA-CA1388E96DEB}" sibTransId="{4FA0D611-8D73-4419-ADAF-C1A1E07C5A4D}"/>
    <dgm:cxn modelId="{50144E59-E8D5-4EC4-B0D4-76DF58CDA48B}" srcId="{71E7A13A-B883-49DE-BBED-2AD6C1C895BB}" destId="{10334955-A6D2-412C-B7D7-28DB167D4421}" srcOrd="0" destOrd="0" parTransId="{751B3582-3F13-47DC-B453-27CB45D3149B}" sibTransId="{7A84F868-91A4-494B-916B-D39A18DF9E50}"/>
    <dgm:cxn modelId="{4F0C30BB-DA3C-4276-8AAF-F6F48FBDF5AC}" srcId="{398E6D22-E243-41CF-98CD-487FEC708EE2}" destId="{008A3FBA-4D58-407F-ADCE-44BAB50EA37F}" srcOrd="0" destOrd="0" parTransId="{F38B9062-78B3-4504-8094-21E54C768929}" sibTransId="{DBC8C768-EDCF-407B-9C19-1845D6C74907}"/>
    <dgm:cxn modelId="{3D586F26-6402-428F-8684-FB755B68C9A4}" type="presOf" srcId="{828DFB8B-ECDA-4E26-A6FE-05F762A8A593}" destId="{94D988AC-9A41-4C9B-861B-6663F85DE037}" srcOrd="0" destOrd="0" presId="urn:microsoft.com/office/officeart/2005/8/layout/vList5"/>
    <dgm:cxn modelId="{823A5234-A293-4B3F-AECD-7F47A43930E6}" type="presOf" srcId="{CAD61C53-BD8B-40A9-AC64-A21ABFC9037A}" destId="{7E54D9E5-8C9A-4AF3-B5EF-566298C2E16A}" srcOrd="0" destOrd="0" presId="urn:microsoft.com/office/officeart/2005/8/layout/vList5"/>
    <dgm:cxn modelId="{5D7CBB30-6172-4569-B784-3743410A60A2}" type="presOf" srcId="{008A3FBA-4D58-407F-ADCE-44BAB50EA37F}" destId="{25A135FE-FEC0-4BAB-8CCE-82FC4B0F8E40}" srcOrd="0" destOrd="0" presId="urn:microsoft.com/office/officeart/2005/8/layout/vList5"/>
    <dgm:cxn modelId="{6A6BD666-47EE-45ED-89F9-F88E4A7F1E35}" srcId="{5D9CE442-ECF8-4911-BEDC-87DE27DA2B82}" destId="{71E7A13A-B883-49DE-BBED-2AD6C1C895BB}" srcOrd="3" destOrd="0" parTransId="{F8A77AD2-36C6-4E3B-AAC0-01AF2CA18459}" sibTransId="{9607E31A-7BB4-4144-9994-634C11AAC8D1}"/>
    <dgm:cxn modelId="{8A6740CB-D61D-45F8-AD77-BBFED120FD92}" type="presOf" srcId="{810B18FE-F356-4D3C-A558-BDA960B5DFD5}" destId="{861D7A54-ED93-4610-B348-52B7DEFC09DD}" srcOrd="0" destOrd="0" presId="urn:microsoft.com/office/officeart/2005/8/layout/vList5"/>
    <dgm:cxn modelId="{9248D1D3-DF4E-4539-A15F-37632F2A0463}" srcId="{828DFB8B-ECDA-4E26-A6FE-05F762A8A593}" destId="{810B18FE-F356-4D3C-A558-BDA960B5DFD5}" srcOrd="0" destOrd="0" parTransId="{2FB92012-3E37-4D23-B992-C8AFA31B6BAD}" sibTransId="{5B103947-A1D7-48E7-95DE-28D31E6B35E1}"/>
    <dgm:cxn modelId="{71A97B4E-11F8-4B3E-B6B1-0C947F5DB36A}" srcId="{5D9CE442-ECF8-4911-BEDC-87DE27DA2B82}" destId="{CAD61C53-BD8B-40A9-AC64-A21ABFC9037A}" srcOrd="1" destOrd="0" parTransId="{53A9BF04-D863-4BFC-8A64-664B5C93C3A9}" sibTransId="{F40DA7D6-0CFC-4F2D-82B2-5256BE34EB08}"/>
    <dgm:cxn modelId="{7FA5A77D-EE5F-44BE-8CB2-9B1751F61317}" type="presOf" srcId="{71E7A13A-B883-49DE-BBED-2AD6C1C895BB}" destId="{B3DEDF46-CA66-4735-811D-C4D59BD843CA}" srcOrd="0" destOrd="0" presId="urn:microsoft.com/office/officeart/2005/8/layout/vList5"/>
    <dgm:cxn modelId="{1BE30D6A-076E-4B9A-B61D-C13AEF82A550}" srcId="{5D9CE442-ECF8-4911-BEDC-87DE27DA2B82}" destId="{398E6D22-E243-41CF-98CD-487FEC708EE2}" srcOrd="2" destOrd="0" parTransId="{60203913-95B8-44A4-A97E-3787B9EF5344}" sibTransId="{E9EB8C7F-E181-4227-AE3C-DF5D58CC90E6}"/>
    <dgm:cxn modelId="{AAABFB90-4D2F-48AD-B7D1-349DC96C51BB}" type="presOf" srcId="{398E6D22-E243-41CF-98CD-487FEC708EE2}" destId="{FD9F04C1-BB80-4679-AC3C-95A771FD9521}" srcOrd="0" destOrd="0" presId="urn:microsoft.com/office/officeart/2005/8/layout/vList5"/>
    <dgm:cxn modelId="{3B3B2737-ABBF-41DE-AC08-D1BC52E65427}" type="presOf" srcId="{99D8666A-3006-4B79-B961-E77F2D7001E2}" destId="{8D1D77BC-FFC8-48C8-A77A-7046657E883E}" srcOrd="0" destOrd="0" presId="urn:microsoft.com/office/officeart/2005/8/layout/vList5"/>
    <dgm:cxn modelId="{1837CA8F-0552-4383-B729-B68F3E4883ED}" type="presParOf" srcId="{DCF273E9-1D42-4319-AF95-36D4737F67C0}" destId="{09F8827D-9A8F-41EA-8EA2-8A5E211AF43D}" srcOrd="0" destOrd="0" presId="urn:microsoft.com/office/officeart/2005/8/layout/vList5"/>
    <dgm:cxn modelId="{3CB9F5CD-CE98-4063-A1A5-65A389A0ED7D}" type="presParOf" srcId="{09F8827D-9A8F-41EA-8EA2-8A5E211AF43D}" destId="{94D988AC-9A41-4C9B-861B-6663F85DE037}" srcOrd="0" destOrd="0" presId="urn:microsoft.com/office/officeart/2005/8/layout/vList5"/>
    <dgm:cxn modelId="{8556BF99-183D-4AA4-8486-65764CCC706D}" type="presParOf" srcId="{09F8827D-9A8F-41EA-8EA2-8A5E211AF43D}" destId="{861D7A54-ED93-4610-B348-52B7DEFC09DD}" srcOrd="1" destOrd="0" presId="urn:microsoft.com/office/officeart/2005/8/layout/vList5"/>
    <dgm:cxn modelId="{43408CDC-B025-4437-895D-8512236BC872}" type="presParOf" srcId="{DCF273E9-1D42-4319-AF95-36D4737F67C0}" destId="{8D3A6C8C-1A1C-4CD7-B844-CFFD35278FD6}" srcOrd="1" destOrd="0" presId="urn:microsoft.com/office/officeart/2005/8/layout/vList5"/>
    <dgm:cxn modelId="{3E592E16-7B5D-4B04-804C-108D07709654}" type="presParOf" srcId="{DCF273E9-1D42-4319-AF95-36D4737F67C0}" destId="{D6D2C7AF-CF35-43C5-B110-DD550D3F63A6}" srcOrd="2" destOrd="0" presId="urn:microsoft.com/office/officeart/2005/8/layout/vList5"/>
    <dgm:cxn modelId="{13B6058A-FCF4-462D-9EF7-3B88C8A368AA}" type="presParOf" srcId="{D6D2C7AF-CF35-43C5-B110-DD550D3F63A6}" destId="{7E54D9E5-8C9A-4AF3-B5EF-566298C2E16A}" srcOrd="0" destOrd="0" presId="urn:microsoft.com/office/officeart/2005/8/layout/vList5"/>
    <dgm:cxn modelId="{87A8E5DF-26B0-4821-9B55-DF17EEF33F4C}" type="presParOf" srcId="{D6D2C7AF-CF35-43C5-B110-DD550D3F63A6}" destId="{8D1D77BC-FFC8-48C8-A77A-7046657E883E}" srcOrd="1" destOrd="0" presId="urn:microsoft.com/office/officeart/2005/8/layout/vList5"/>
    <dgm:cxn modelId="{CAF7A1CB-37BA-4C91-A88F-16426CF2CF7D}" type="presParOf" srcId="{DCF273E9-1D42-4319-AF95-36D4737F67C0}" destId="{9D4BF700-9119-4854-841A-7A992775D534}" srcOrd="3" destOrd="0" presId="urn:microsoft.com/office/officeart/2005/8/layout/vList5"/>
    <dgm:cxn modelId="{0C823AA6-A980-4B1A-9706-7F44E0B2B850}" type="presParOf" srcId="{DCF273E9-1D42-4319-AF95-36D4737F67C0}" destId="{1582E1DE-5B06-4D68-9BB5-01F0ADD2A040}" srcOrd="4" destOrd="0" presId="urn:microsoft.com/office/officeart/2005/8/layout/vList5"/>
    <dgm:cxn modelId="{4A2606B5-EACB-4925-99EE-F98647DE3242}" type="presParOf" srcId="{1582E1DE-5B06-4D68-9BB5-01F0ADD2A040}" destId="{FD9F04C1-BB80-4679-AC3C-95A771FD9521}" srcOrd="0" destOrd="0" presId="urn:microsoft.com/office/officeart/2005/8/layout/vList5"/>
    <dgm:cxn modelId="{7261FCD0-74EF-422C-9E87-730A9E8EFC42}" type="presParOf" srcId="{1582E1DE-5B06-4D68-9BB5-01F0ADD2A040}" destId="{25A135FE-FEC0-4BAB-8CCE-82FC4B0F8E40}" srcOrd="1" destOrd="0" presId="urn:microsoft.com/office/officeart/2005/8/layout/vList5"/>
    <dgm:cxn modelId="{0C0A0A75-FBB3-4BF4-A735-51D9A6AC99BC}" type="presParOf" srcId="{DCF273E9-1D42-4319-AF95-36D4737F67C0}" destId="{26634910-305C-43B9-9BDA-B453DCD87A62}" srcOrd="5" destOrd="0" presId="urn:microsoft.com/office/officeart/2005/8/layout/vList5"/>
    <dgm:cxn modelId="{CE71EC3B-78C0-4970-A47D-50F15DB5A929}" type="presParOf" srcId="{DCF273E9-1D42-4319-AF95-36D4737F67C0}" destId="{42A0E950-6C66-4EA4-9024-18993B51F830}" srcOrd="6" destOrd="0" presId="urn:microsoft.com/office/officeart/2005/8/layout/vList5"/>
    <dgm:cxn modelId="{70C7EDB3-84C4-4624-8821-9FD6C4E58B46}" type="presParOf" srcId="{42A0E950-6C66-4EA4-9024-18993B51F830}" destId="{B3DEDF46-CA66-4735-811D-C4D59BD843CA}" srcOrd="0" destOrd="0" presId="urn:microsoft.com/office/officeart/2005/8/layout/vList5"/>
    <dgm:cxn modelId="{0F3A69F2-C062-4998-9F03-E5815367972C}" type="presParOf" srcId="{42A0E950-6C66-4EA4-9024-18993B51F830}" destId="{F97A59E5-2427-4C04-A0F4-2429BFCE66A8}"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D9CE442-ECF8-4911-BEDC-87DE27DA2B82}" type="doc">
      <dgm:prSet loTypeId="urn:microsoft.com/office/officeart/2005/8/layout/vList5" loCatId="list" qsTypeId="urn:microsoft.com/office/officeart/2005/8/quickstyle/simple5" qsCatId="simple" csTypeId="urn:microsoft.com/office/officeart/2005/8/colors/colorful5" csCatId="colorful" phldr="1"/>
      <dgm:spPr/>
      <dgm:t>
        <a:bodyPr/>
        <a:lstStyle/>
        <a:p>
          <a:endParaRPr lang="en-US"/>
        </a:p>
      </dgm:t>
    </dgm:pt>
    <dgm:pt modelId="{828DFB8B-ECDA-4E26-A6FE-05F762A8A593}">
      <dgm:prSet phldrT="[Tex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  1-3</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F0FAB7A-6BB4-41E3-A592-04575D1B8ADB}" type="parTrans" cxnId="{149B76F9-9238-4138-9D2F-CBFBD23B527D}">
      <dgm:prSet/>
      <dgm:spPr/>
      <dgm:t>
        <a:bodyPr/>
        <a:lstStyle/>
        <a:p>
          <a:endParaRPr lang="en-US">
            <a:latin typeface="Jameel Noori Nastaleeq" pitchFamily="2" charset="-78"/>
            <a:cs typeface="Jameel Noori Nastaleeq" pitchFamily="2" charset="-78"/>
          </a:endParaRPr>
        </a:p>
      </dgm:t>
    </dgm:pt>
    <dgm:pt modelId="{967939DC-1391-4917-883E-5FFB8E6C013C}" type="sibTrans" cxnId="{149B76F9-9238-4138-9D2F-CBFBD23B527D}">
      <dgm:prSet/>
      <dgm:spPr/>
      <dgm:t>
        <a:bodyPr/>
        <a:lstStyle/>
        <a:p>
          <a:endParaRPr lang="en-US">
            <a:latin typeface="Jameel Noori Nastaleeq" pitchFamily="2" charset="-78"/>
            <a:cs typeface="Jameel Noori Nastaleeq" pitchFamily="2" charset="-78"/>
          </a:endParaRPr>
        </a:p>
      </dgm:t>
    </dgm:pt>
    <dgm:pt modelId="{CAD61C53-BD8B-40A9-AC64-A21ABFC9037A}">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آیات 4-6</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3A9BF04-D863-4BFC-8A64-664B5C93C3A9}" type="parTrans" cxnId="{71A97B4E-11F8-4B3E-B6B1-0C947F5DB36A}">
      <dgm:prSet/>
      <dgm:spPr/>
      <dgm:t>
        <a:bodyPr/>
        <a:lstStyle/>
        <a:p>
          <a:endParaRPr lang="en-US">
            <a:latin typeface="Jameel Noori Nastaleeq" pitchFamily="2" charset="-78"/>
            <a:cs typeface="Jameel Noori Nastaleeq" pitchFamily="2" charset="-78"/>
          </a:endParaRPr>
        </a:p>
      </dgm:t>
    </dgm:pt>
    <dgm:pt modelId="{F40DA7D6-0CFC-4F2D-82B2-5256BE34EB08}" type="sibTrans" cxnId="{71A97B4E-11F8-4B3E-B6B1-0C947F5DB36A}">
      <dgm:prSet/>
      <dgm:spPr/>
      <dgm:t>
        <a:bodyPr/>
        <a:lstStyle/>
        <a:p>
          <a:endParaRPr lang="en-US">
            <a:latin typeface="Jameel Noori Nastaleeq" pitchFamily="2" charset="-78"/>
            <a:cs typeface="Jameel Noori Nastaleeq" pitchFamily="2" charset="-78"/>
          </a:endParaRPr>
        </a:p>
      </dgm:t>
    </dgm:pt>
    <dgm:pt modelId="{398E6D22-E243-41CF-98CD-487FEC708EE2}">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آیت 7</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0203913-95B8-44A4-A97E-3787B9EF5344}" type="parTrans" cxnId="{1BE30D6A-076E-4B9A-B61D-C13AEF82A550}">
      <dgm:prSet/>
      <dgm:spPr/>
      <dgm:t>
        <a:bodyPr/>
        <a:lstStyle/>
        <a:p>
          <a:endParaRPr lang="en-US">
            <a:latin typeface="Jameel Noori Nastaleeq" pitchFamily="2" charset="-78"/>
            <a:cs typeface="Jameel Noori Nastaleeq" pitchFamily="2" charset="-78"/>
          </a:endParaRPr>
        </a:p>
      </dgm:t>
    </dgm:pt>
    <dgm:pt modelId="{E9EB8C7F-E181-4227-AE3C-DF5D58CC90E6}" type="sibTrans" cxnId="{1BE30D6A-076E-4B9A-B61D-C13AEF82A550}">
      <dgm:prSet/>
      <dgm:spPr/>
      <dgm:t>
        <a:bodyPr/>
        <a:lstStyle/>
        <a:p>
          <a:endParaRPr lang="en-US">
            <a:latin typeface="Jameel Noori Nastaleeq" pitchFamily="2" charset="-78"/>
            <a:cs typeface="Jameel Noori Nastaleeq" pitchFamily="2" charset="-78"/>
          </a:endParaRPr>
        </a:p>
      </dgm:t>
    </dgm:pt>
    <dgm:pt modelId="{810B18FE-F356-4D3C-A558-BDA960B5DFD5}">
      <dgm:prSet phldrT="[Text]"/>
      <dgm:spPr>
        <a:solidFill>
          <a:srgbClr val="E8D2AE"/>
        </a:solidFill>
      </dgm:spPr>
      <dgm:t>
        <a:bodyPr/>
        <a:lstStyle/>
        <a:p>
          <a:pPr rtl="1"/>
          <a:r>
            <a:rPr lang="ur-PK" dirty="0" smtClean="0">
              <a:latin typeface="Jameel Noori Nastaleeq" pitchFamily="2" charset="-78"/>
              <a:cs typeface="Jameel Noori Nastaleeq" pitchFamily="2" charset="-78"/>
            </a:rPr>
            <a:t>دو قومی نظریہ </a:t>
          </a:r>
          <a:endParaRPr lang="en-US" dirty="0">
            <a:latin typeface="Jameel Noori Nastaleeq" pitchFamily="2" charset="-78"/>
            <a:cs typeface="Jameel Noori Nastaleeq" pitchFamily="2" charset="-78"/>
          </a:endParaRPr>
        </a:p>
      </dgm:t>
    </dgm:pt>
    <dgm:pt modelId="{2FB92012-3E37-4D23-B992-C8AFA31B6BAD}" type="parTrans" cxnId="{9248D1D3-DF4E-4539-A15F-37632F2A0463}">
      <dgm:prSet/>
      <dgm:spPr/>
      <dgm:t>
        <a:bodyPr/>
        <a:lstStyle/>
        <a:p>
          <a:endParaRPr lang="en-US">
            <a:latin typeface="Jameel Noori Nastaleeq" pitchFamily="2" charset="-78"/>
            <a:cs typeface="Jameel Noori Nastaleeq" pitchFamily="2" charset="-78"/>
          </a:endParaRPr>
        </a:p>
      </dgm:t>
    </dgm:pt>
    <dgm:pt modelId="{5B103947-A1D7-48E7-95DE-28D31E6B35E1}" type="sibTrans" cxnId="{9248D1D3-DF4E-4539-A15F-37632F2A0463}">
      <dgm:prSet/>
      <dgm:spPr/>
      <dgm:t>
        <a:bodyPr/>
        <a:lstStyle/>
        <a:p>
          <a:endParaRPr lang="en-US">
            <a:latin typeface="Jameel Noori Nastaleeq" pitchFamily="2" charset="-78"/>
            <a:cs typeface="Jameel Noori Nastaleeq" pitchFamily="2" charset="-78"/>
          </a:endParaRPr>
        </a:p>
      </dgm:t>
    </dgm:pt>
    <dgm:pt modelId="{99D8666A-3006-4B79-B961-E77F2D7001E2}">
      <dgm:prSet/>
      <dgm:spPr>
        <a:solidFill>
          <a:srgbClr val="E8D2AE"/>
        </a:solidFill>
      </dgm:spPr>
      <dgm:t>
        <a:bodyPr/>
        <a:lstStyle/>
        <a:p>
          <a:pPr rtl="1"/>
          <a:r>
            <a:rPr lang="ur-PK" dirty="0" smtClean="0">
              <a:latin typeface="Jameel Noori Nastaleeq" pitchFamily="2" charset="-78"/>
              <a:cs typeface="Jameel Noori Nastaleeq" pitchFamily="2" charset="-78"/>
            </a:rPr>
            <a:t>کافروں کے ساتھ جنگ کے بارے میں ہدایات </a:t>
          </a:r>
          <a:endParaRPr lang="ur-PK" dirty="0">
            <a:latin typeface="Jameel Noori Nastaleeq" pitchFamily="2" charset="-78"/>
            <a:cs typeface="Jameel Noori Nastaleeq" pitchFamily="2" charset="-78"/>
          </a:endParaRPr>
        </a:p>
      </dgm:t>
    </dgm:pt>
    <dgm:pt modelId="{999F91EB-5397-4363-ACFA-CA1388E96DEB}" type="parTrans" cxnId="{F10A588D-6433-414D-BA70-1103945D7209}">
      <dgm:prSet/>
      <dgm:spPr/>
      <dgm:t>
        <a:bodyPr/>
        <a:lstStyle/>
        <a:p>
          <a:endParaRPr lang="en-US">
            <a:latin typeface="Jameel Noori Nastaleeq" pitchFamily="2" charset="-78"/>
            <a:cs typeface="Jameel Noori Nastaleeq" pitchFamily="2" charset="-78"/>
          </a:endParaRPr>
        </a:p>
      </dgm:t>
    </dgm:pt>
    <dgm:pt modelId="{4FA0D611-8D73-4419-ADAF-C1A1E07C5A4D}" type="sibTrans" cxnId="{F10A588D-6433-414D-BA70-1103945D7209}">
      <dgm:prSet/>
      <dgm:spPr/>
      <dgm:t>
        <a:bodyPr/>
        <a:lstStyle/>
        <a:p>
          <a:endParaRPr lang="en-US">
            <a:latin typeface="Jameel Noori Nastaleeq" pitchFamily="2" charset="-78"/>
            <a:cs typeface="Jameel Noori Nastaleeq" pitchFamily="2" charset="-78"/>
          </a:endParaRPr>
        </a:p>
      </dgm:t>
    </dgm:pt>
    <dgm:pt modelId="{008A3FBA-4D58-407F-ADCE-44BAB50EA37F}">
      <dgm:prSet/>
      <dgm:spPr>
        <a:solidFill>
          <a:srgbClr val="E8D2AE"/>
        </a:solidFill>
      </dgm:spPr>
      <dgm:t>
        <a:bodyPr/>
        <a:lstStyle/>
        <a:p>
          <a:pPr rtl="1"/>
          <a:r>
            <a:rPr lang="ur-PK" dirty="0" smtClean="0">
              <a:latin typeface="Jameel Noori Nastaleeq" pitchFamily="2" charset="-78"/>
              <a:cs typeface="Jameel Noori Nastaleeq" pitchFamily="2" charset="-78"/>
            </a:rPr>
            <a:t>اللہ تعالیٰ کی مدد کن کے لیے آتی ہے؟</a:t>
          </a:r>
          <a:endParaRPr lang="ur-PK" dirty="0">
            <a:latin typeface="Jameel Noori Nastaleeq" pitchFamily="2" charset="-78"/>
            <a:cs typeface="Jameel Noori Nastaleeq" pitchFamily="2" charset="-78"/>
          </a:endParaRPr>
        </a:p>
      </dgm:t>
    </dgm:pt>
    <dgm:pt modelId="{F38B9062-78B3-4504-8094-21E54C768929}" type="parTrans" cxnId="{4F0C30BB-DA3C-4276-8AAF-F6F48FBDF5AC}">
      <dgm:prSet/>
      <dgm:spPr/>
      <dgm:t>
        <a:bodyPr/>
        <a:lstStyle/>
        <a:p>
          <a:endParaRPr lang="en-US">
            <a:latin typeface="Jameel Noori Nastaleeq" pitchFamily="2" charset="-78"/>
            <a:cs typeface="Jameel Noori Nastaleeq" pitchFamily="2" charset="-78"/>
          </a:endParaRPr>
        </a:p>
      </dgm:t>
    </dgm:pt>
    <dgm:pt modelId="{DBC8C768-EDCF-407B-9C19-1845D6C74907}" type="sibTrans" cxnId="{4F0C30BB-DA3C-4276-8AAF-F6F48FBDF5AC}">
      <dgm:prSet/>
      <dgm:spPr/>
      <dgm:t>
        <a:bodyPr/>
        <a:lstStyle/>
        <a:p>
          <a:endParaRPr lang="en-US">
            <a:latin typeface="Jameel Noori Nastaleeq" pitchFamily="2" charset="-78"/>
            <a:cs typeface="Jameel Noori Nastaleeq" pitchFamily="2" charset="-78"/>
          </a:endParaRPr>
        </a:p>
      </dgm:t>
    </dgm:pt>
    <dgm:pt modelId="{71E7A13A-B883-49DE-BBED-2AD6C1C895BB}">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 8-11</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F8A77AD2-36C6-4E3B-AAC0-01AF2CA18459}" type="parTrans" cxnId="{6A6BD666-47EE-45ED-89F9-F88E4A7F1E35}">
      <dgm:prSet/>
      <dgm:spPr/>
      <dgm:t>
        <a:bodyPr/>
        <a:lstStyle/>
        <a:p>
          <a:endParaRPr lang="en-US"/>
        </a:p>
      </dgm:t>
    </dgm:pt>
    <dgm:pt modelId="{9607E31A-7BB4-4144-9994-634C11AAC8D1}" type="sibTrans" cxnId="{6A6BD666-47EE-45ED-89F9-F88E4A7F1E35}">
      <dgm:prSet/>
      <dgm:spPr/>
      <dgm:t>
        <a:bodyPr/>
        <a:lstStyle/>
        <a:p>
          <a:endParaRPr lang="en-US"/>
        </a:p>
      </dgm:t>
    </dgm:pt>
    <dgm:pt modelId="{10334955-A6D2-412C-B7D7-28DB167D4421}">
      <dgm:prSet/>
      <dgm:spPr>
        <a:solidFill>
          <a:srgbClr val="E8D2AE"/>
        </a:solidFill>
      </dgm:spPr>
      <dgm:t>
        <a:bodyPr/>
        <a:lstStyle/>
        <a:p>
          <a:pPr rtl="1"/>
          <a:r>
            <a:rPr lang="ur-PK" dirty="0" smtClean="0">
              <a:latin typeface="Jameel Noori Nastaleeq" pitchFamily="2" charset="-78"/>
              <a:cs typeface="Jameel Noori Nastaleeq" pitchFamily="2" charset="-78"/>
            </a:rPr>
            <a:t>کافر برباد ہو کر رہیں گے </a:t>
          </a:r>
          <a:endParaRPr lang="ur-PK" dirty="0">
            <a:latin typeface="Jameel Noori Nastaleeq" pitchFamily="2" charset="-78"/>
            <a:cs typeface="Jameel Noori Nastaleeq" pitchFamily="2" charset="-78"/>
          </a:endParaRPr>
        </a:p>
      </dgm:t>
    </dgm:pt>
    <dgm:pt modelId="{751B3582-3F13-47DC-B453-27CB45D3149B}" type="parTrans" cxnId="{50144E59-E8D5-4EC4-B0D4-76DF58CDA48B}">
      <dgm:prSet/>
      <dgm:spPr/>
      <dgm:t>
        <a:bodyPr/>
        <a:lstStyle/>
        <a:p>
          <a:endParaRPr lang="en-US"/>
        </a:p>
      </dgm:t>
    </dgm:pt>
    <dgm:pt modelId="{7A84F868-91A4-494B-916B-D39A18DF9E50}" type="sibTrans" cxnId="{50144E59-E8D5-4EC4-B0D4-76DF58CDA48B}">
      <dgm:prSet/>
      <dgm:spPr/>
      <dgm:t>
        <a:bodyPr/>
        <a:lstStyle/>
        <a:p>
          <a:endParaRPr lang="en-US"/>
        </a:p>
      </dgm:t>
    </dgm:pt>
    <dgm:pt modelId="{C7E2EE44-E8BB-4A2B-8066-804E62A1F5AF}">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آیت  12</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C69F4FBD-2116-4401-93EE-3A218800D79A}" type="parTrans" cxnId="{9A951886-A65D-420A-83C2-C16291A63832}">
      <dgm:prSet/>
      <dgm:spPr/>
      <dgm:t>
        <a:bodyPr/>
        <a:lstStyle/>
        <a:p>
          <a:endParaRPr lang="en-US"/>
        </a:p>
      </dgm:t>
    </dgm:pt>
    <dgm:pt modelId="{08096AA8-521B-4874-9B01-A52451DDF513}" type="sibTrans" cxnId="{9A951886-A65D-420A-83C2-C16291A63832}">
      <dgm:prSet/>
      <dgm:spPr/>
      <dgm:t>
        <a:bodyPr/>
        <a:lstStyle/>
        <a:p>
          <a:endParaRPr lang="en-US"/>
        </a:p>
      </dgm:t>
    </dgm:pt>
    <dgm:pt modelId="{B1B4E8FA-077D-4CE6-9FEA-515CE3FB4BE5}">
      <dgm:prSet/>
      <dgm:spPr>
        <a:solidFill>
          <a:srgbClr val="E8D2AE"/>
        </a:solidFill>
      </dgm:spPr>
      <dgm:t>
        <a:bodyPr/>
        <a:lstStyle/>
        <a:p>
          <a:pPr rtl="1"/>
          <a:r>
            <a:rPr lang="ur-PK" dirty="0" smtClean="0">
              <a:latin typeface="Jameel Noori Nastaleeq" pitchFamily="2" charset="-78"/>
              <a:cs typeface="Jameel Noori Nastaleeq" pitchFamily="2" charset="-78"/>
            </a:rPr>
            <a:t>کافر دنیا میں کیوں مزے کررہے ہیں؟ </a:t>
          </a:r>
          <a:endParaRPr lang="ur-PK" dirty="0">
            <a:latin typeface="Jameel Noori Nastaleeq" pitchFamily="2" charset="-78"/>
            <a:cs typeface="Jameel Noori Nastaleeq" pitchFamily="2" charset="-78"/>
          </a:endParaRPr>
        </a:p>
      </dgm:t>
    </dgm:pt>
    <dgm:pt modelId="{6A40C414-D58F-4E2E-8562-F9F71C23923D}" type="parTrans" cxnId="{12E9AD34-A65A-4918-B09B-44707161B9A1}">
      <dgm:prSet/>
      <dgm:spPr/>
      <dgm:t>
        <a:bodyPr/>
        <a:lstStyle/>
        <a:p>
          <a:endParaRPr lang="en-US"/>
        </a:p>
      </dgm:t>
    </dgm:pt>
    <dgm:pt modelId="{7FBA2D0D-94B2-47BD-98AF-71C69F4F8BD1}" type="sibTrans" cxnId="{12E9AD34-A65A-4918-B09B-44707161B9A1}">
      <dgm:prSet/>
      <dgm:spPr/>
      <dgm:t>
        <a:bodyPr/>
        <a:lstStyle/>
        <a:p>
          <a:endParaRPr lang="en-US"/>
        </a:p>
      </dgm:t>
    </dgm:pt>
    <dgm:pt modelId="{DCF273E9-1D42-4319-AF95-36D4737F67C0}" type="pres">
      <dgm:prSet presAssocID="{5D9CE442-ECF8-4911-BEDC-87DE27DA2B82}" presName="Name0" presStyleCnt="0">
        <dgm:presLayoutVars>
          <dgm:dir val="rev"/>
          <dgm:animLvl val="lvl"/>
          <dgm:resizeHandles val="exact"/>
        </dgm:presLayoutVars>
      </dgm:prSet>
      <dgm:spPr/>
      <dgm:t>
        <a:bodyPr/>
        <a:lstStyle/>
        <a:p>
          <a:endParaRPr lang="en-US"/>
        </a:p>
      </dgm:t>
    </dgm:pt>
    <dgm:pt modelId="{09F8827D-9A8F-41EA-8EA2-8A5E211AF43D}" type="pres">
      <dgm:prSet presAssocID="{828DFB8B-ECDA-4E26-A6FE-05F762A8A593}" presName="linNode" presStyleCnt="0"/>
      <dgm:spPr/>
      <dgm:t>
        <a:bodyPr/>
        <a:lstStyle/>
        <a:p>
          <a:endParaRPr lang="en-US"/>
        </a:p>
      </dgm:t>
    </dgm:pt>
    <dgm:pt modelId="{94D988AC-9A41-4C9B-861B-6663F85DE037}" type="pres">
      <dgm:prSet presAssocID="{828DFB8B-ECDA-4E26-A6FE-05F762A8A593}" presName="parentText" presStyleLbl="node1" presStyleIdx="0" presStyleCnt="5">
        <dgm:presLayoutVars>
          <dgm:chMax val="1"/>
          <dgm:bulletEnabled val="1"/>
        </dgm:presLayoutVars>
      </dgm:prSet>
      <dgm:spPr/>
      <dgm:t>
        <a:bodyPr/>
        <a:lstStyle/>
        <a:p>
          <a:endParaRPr lang="en-US"/>
        </a:p>
      </dgm:t>
    </dgm:pt>
    <dgm:pt modelId="{861D7A54-ED93-4610-B348-52B7DEFC09DD}" type="pres">
      <dgm:prSet presAssocID="{828DFB8B-ECDA-4E26-A6FE-05F762A8A593}" presName="descendantText" presStyleLbl="alignAccFollowNode1" presStyleIdx="0" presStyleCnt="5">
        <dgm:presLayoutVars>
          <dgm:bulletEnabled val="1"/>
        </dgm:presLayoutVars>
      </dgm:prSet>
      <dgm:spPr/>
      <dgm:t>
        <a:bodyPr/>
        <a:lstStyle/>
        <a:p>
          <a:endParaRPr lang="en-US"/>
        </a:p>
      </dgm:t>
    </dgm:pt>
    <dgm:pt modelId="{8D3A6C8C-1A1C-4CD7-B844-CFFD35278FD6}" type="pres">
      <dgm:prSet presAssocID="{967939DC-1391-4917-883E-5FFB8E6C013C}" presName="sp" presStyleCnt="0"/>
      <dgm:spPr/>
      <dgm:t>
        <a:bodyPr/>
        <a:lstStyle/>
        <a:p>
          <a:endParaRPr lang="en-US"/>
        </a:p>
      </dgm:t>
    </dgm:pt>
    <dgm:pt modelId="{D6D2C7AF-CF35-43C5-B110-DD550D3F63A6}" type="pres">
      <dgm:prSet presAssocID="{CAD61C53-BD8B-40A9-AC64-A21ABFC9037A}" presName="linNode" presStyleCnt="0"/>
      <dgm:spPr/>
      <dgm:t>
        <a:bodyPr/>
        <a:lstStyle/>
        <a:p>
          <a:endParaRPr lang="en-US"/>
        </a:p>
      </dgm:t>
    </dgm:pt>
    <dgm:pt modelId="{7E54D9E5-8C9A-4AF3-B5EF-566298C2E16A}" type="pres">
      <dgm:prSet presAssocID="{CAD61C53-BD8B-40A9-AC64-A21ABFC9037A}" presName="parentText" presStyleLbl="node1" presStyleIdx="1" presStyleCnt="5">
        <dgm:presLayoutVars>
          <dgm:chMax val="1"/>
          <dgm:bulletEnabled val="1"/>
        </dgm:presLayoutVars>
      </dgm:prSet>
      <dgm:spPr/>
      <dgm:t>
        <a:bodyPr/>
        <a:lstStyle/>
        <a:p>
          <a:endParaRPr lang="en-US"/>
        </a:p>
      </dgm:t>
    </dgm:pt>
    <dgm:pt modelId="{8D1D77BC-FFC8-48C8-A77A-7046657E883E}" type="pres">
      <dgm:prSet presAssocID="{CAD61C53-BD8B-40A9-AC64-A21ABFC9037A}" presName="descendantText" presStyleLbl="alignAccFollowNode1" presStyleIdx="1" presStyleCnt="5">
        <dgm:presLayoutVars>
          <dgm:bulletEnabled val="1"/>
        </dgm:presLayoutVars>
      </dgm:prSet>
      <dgm:spPr/>
      <dgm:t>
        <a:bodyPr/>
        <a:lstStyle/>
        <a:p>
          <a:endParaRPr lang="en-US"/>
        </a:p>
      </dgm:t>
    </dgm:pt>
    <dgm:pt modelId="{9D4BF700-9119-4854-841A-7A992775D534}" type="pres">
      <dgm:prSet presAssocID="{F40DA7D6-0CFC-4F2D-82B2-5256BE34EB08}" presName="sp" presStyleCnt="0"/>
      <dgm:spPr/>
      <dgm:t>
        <a:bodyPr/>
        <a:lstStyle/>
        <a:p>
          <a:endParaRPr lang="en-US"/>
        </a:p>
      </dgm:t>
    </dgm:pt>
    <dgm:pt modelId="{1582E1DE-5B06-4D68-9BB5-01F0ADD2A040}" type="pres">
      <dgm:prSet presAssocID="{398E6D22-E243-41CF-98CD-487FEC708EE2}" presName="linNode" presStyleCnt="0"/>
      <dgm:spPr/>
      <dgm:t>
        <a:bodyPr/>
        <a:lstStyle/>
        <a:p>
          <a:endParaRPr lang="en-US"/>
        </a:p>
      </dgm:t>
    </dgm:pt>
    <dgm:pt modelId="{FD9F04C1-BB80-4679-AC3C-95A771FD9521}" type="pres">
      <dgm:prSet presAssocID="{398E6D22-E243-41CF-98CD-487FEC708EE2}" presName="parentText" presStyleLbl="node1" presStyleIdx="2" presStyleCnt="5">
        <dgm:presLayoutVars>
          <dgm:chMax val="1"/>
          <dgm:bulletEnabled val="1"/>
        </dgm:presLayoutVars>
      </dgm:prSet>
      <dgm:spPr/>
      <dgm:t>
        <a:bodyPr/>
        <a:lstStyle/>
        <a:p>
          <a:endParaRPr lang="en-US"/>
        </a:p>
      </dgm:t>
    </dgm:pt>
    <dgm:pt modelId="{25A135FE-FEC0-4BAB-8CCE-82FC4B0F8E40}" type="pres">
      <dgm:prSet presAssocID="{398E6D22-E243-41CF-98CD-487FEC708EE2}" presName="descendantText" presStyleLbl="alignAccFollowNode1" presStyleIdx="2" presStyleCnt="5">
        <dgm:presLayoutVars>
          <dgm:bulletEnabled val="1"/>
        </dgm:presLayoutVars>
      </dgm:prSet>
      <dgm:spPr/>
      <dgm:t>
        <a:bodyPr/>
        <a:lstStyle/>
        <a:p>
          <a:endParaRPr lang="en-US"/>
        </a:p>
      </dgm:t>
    </dgm:pt>
    <dgm:pt modelId="{26634910-305C-43B9-9BDA-B453DCD87A62}" type="pres">
      <dgm:prSet presAssocID="{E9EB8C7F-E181-4227-AE3C-DF5D58CC90E6}" presName="sp" presStyleCnt="0"/>
      <dgm:spPr/>
    </dgm:pt>
    <dgm:pt modelId="{42A0E950-6C66-4EA4-9024-18993B51F830}" type="pres">
      <dgm:prSet presAssocID="{71E7A13A-B883-49DE-BBED-2AD6C1C895BB}" presName="linNode" presStyleCnt="0"/>
      <dgm:spPr/>
    </dgm:pt>
    <dgm:pt modelId="{B3DEDF46-CA66-4735-811D-C4D59BD843CA}" type="pres">
      <dgm:prSet presAssocID="{71E7A13A-B883-49DE-BBED-2AD6C1C895BB}" presName="parentText" presStyleLbl="node1" presStyleIdx="3" presStyleCnt="5">
        <dgm:presLayoutVars>
          <dgm:chMax val="1"/>
          <dgm:bulletEnabled val="1"/>
        </dgm:presLayoutVars>
      </dgm:prSet>
      <dgm:spPr/>
      <dgm:t>
        <a:bodyPr/>
        <a:lstStyle/>
        <a:p>
          <a:endParaRPr lang="en-US"/>
        </a:p>
      </dgm:t>
    </dgm:pt>
    <dgm:pt modelId="{F97A59E5-2427-4C04-A0F4-2429BFCE66A8}" type="pres">
      <dgm:prSet presAssocID="{71E7A13A-B883-49DE-BBED-2AD6C1C895BB}" presName="descendantText" presStyleLbl="alignAccFollowNode1" presStyleIdx="3" presStyleCnt="5" custLinFactNeighborX="0">
        <dgm:presLayoutVars>
          <dgm:bulletEnabled val="1"/>
        </dgm:presLayoutVars>
      </dgm:prSet>
      <dgm:spPr/>
      <dgm:t>
        <a:bodyPr/>
        <a:lstStyle/>
        <a:p>
          <a:endParaRPr lang="en-US"/>
        </a:p>
      </dgm:t>
    </dgm:pt>
    <dgm:pt modelId="{2FFA637D-3C8B-4017-8BEB-3CEA622E547A}" type="pres">
      <dgm:prSet presAssocID="{9607E31A-7BB4-4144-9994-634C11AAC8D1}" presName="sp" presStyleCnt="0"/>
      <dgm:spPr/>
    </dgm:pt>
    <dgm:pt modelId="{A4190854-93B2-4AA3-B1BB-5692E7837EB1}" type="pres">
      <dgm:prSet presAssocID="{C7E2EE44-E8BB-4A2B-8066-804E62A1F5AF}" presName="linNode" presStyleCnt="0"/>
      <dgm:spPr/>
    </dgm:pt>
    <dgm:pt modelId="{7E72AF25-DD29-476A-A1DF-DE32EFBB4203}" type="pres">
      <dgm:prSet presAssocID="{C7E2EE44-E8BB-4A2B-8066-804E62A1F5AF}" presName="parentText" presStyleLbl="node1" presStyleIdx="4" presStyleCnt="5">
        <dgm:presLayoutVars>
          <dgm:chMax val="1"/>
          <dgm:bulletEnabled val="1"/>
        </dgm:presLayoutVars>
      </dgm:prSet>
      <dgm:spPr/>
      <dgm:t>
        <a:bodyPr/>
        <a:lstStyle/>
        <a:p>
          <a:endParaRPr lang="en-US"/>
        </a:p>
      </dgm:t>
    </dgm:pt>
    <dgm:pt modelId="{D0BCAE4D-4D97-4CEB-9833-C9CF589309F8}" type="pres">
      <dgm:prSet presAssocID="{C7E2EE44-E8BB-4A2B-8066-804E62A1F5AF}" presName="descendantText" presStyleLbl="alignAccFollowNode1" presStyleIdx="4" presStyleCnt="5">
        <dgm:presLayoutVars>
          <dgm:bulletEnabled val="1"/>
        </dgm:presLayoutVars>
      </dgm:prSet>
      <dgm:spPr/>
      <dgm:t>
        <a:bodyPr/>
        <a:lstStyle/>
        <a:p>
          <a:endParaRPr lang="en-US"/>
        </a:p>
      </dgm:t>
    </dgm:pt>
  </dgm:ptLst>
  <dgm:cxnLst>
    <dgm:cxn modelId="{149B76F9-9238-4138-9D2F-CBFBD23B527D}" srcId="{5D9CE442-ECF8-4911-BEDC-87DE27DA2B82}" destId="{828DFB8B-ECDA-4E26-A6FE-05F762A8A593}" srcOrd="0" destOrd="0" parTransId="{3F0FAB7A-6BB4-41E3-A592-04575D1B8ADB}" sibTransId="{967939DC-1391-4917-883E-5FFB8E6C013C}"/>
    <dgm:cxn modelId="{A381E225-C41D-4956-96C1-D5D81BA091A5}" type="presOf" srcId="{B1B4E8FA-077D-4CE6-9FEA-515CE3FB4BE5}" destId="{D0BCAE4D-4D97-4CEB-9833-C9CF589309F8}" srcOrd="0" destOrd="0" presId="urn:microsoft.com/office/officeart/2005/8/layout/vList5"/>
    <dgm:cxn modelId="{32CF4CF2-4607-420D-902F-C18D7EE99FD7}" type="presOf" srcId="{810B18FE-F356-4D3C-A558-BDA960B5DFD5}" destId="{861D7A54-ED93-4610-B348-52B7DEFC09DD}" srcOrd="0" destOrd="0" presId="urn:microsoft.com/office/officeart/2005/8/layout/vList5"/>
    <dgm:cxn modelId="{A3D62285-55B5-472E-B832-489B0DDF1856}" type="presOf" srcId="{5D9CE442-ECF8-4911-BEDC-87DE27DA2B82}" destId="{DCF273E9-1D42-4319-AF95-36D4737F67C0}" srcOrd="0" destOrd="0" presId="urn:microsoft.com/office/officeart/2005/8/layout/vList5"/>
    <dgm:cxn modelId="{9A951886-A65D-420A-83C2-C16291A63832}" srcId="{5D9CE442-ECF8-4911-BEDC-87DE27DA2B82}" destId="{C7E2EE44-E8BB-4A2B-8066-804E62A1F5AF}" srcOrd="4" destOrd="0" parTransId="{C69F4FBD-2116-4401-93EE-3A218800D79A}" sibTransId="{08096AA8-521B-4874-9B01-A52451DDF513}"/>
    <dgm:cxn modelId="{F10A588D-6433-414D-BA70-1103945D7209}" srcId="{CAD61C53-BD8B-40A9-AC64-A21ABFC9037A}" destId="{99D8666A-3006-4B79-B961-E77F2D7001E2}" srcOrd="0" destOrd="0" parTransId="{999F91EB-5397-4363-ACFA-CA1388E96DEB}" sibTransId="{4FA0D611-8D73-4419-ADAF-C1A1E07C5A4D}"/>
    <dgm:cxn modelId="{12844167-3FFC-4AD3-ABA4-8C4D37B53153}" type="presOf" srcId="{008A3FBA-4D58-407F-ADCE-44BAB50EA37F}" destId="{25A135FE-FEC0-4BAB-8CCE-82FC4B0F8E40}" srcOrd="0" destOrd="0" presId="urn:microsoft.com/office/officeart/2005/8/layout/vList5"/>
    <dgm:cxn modelId="{0BB24B0E-63A9-451E-85BC-F9954E200091}" type="presOf" srcId="{828DFB8B-ECDA-4E26-A6FE-05F762A8A593}" destId="{94D988AC-9A41-4C9B-861B-6663F85DE037}" srcOrd="0" destOrd="0" presId="urn:microsoft.com/office/officeart/2005/8/layout/vList5"/>
    <dgm:cxn modelId="{50144E59-E8D5-4EC4-B0D4-76DF58CDA48B}" srcId="{71E7A13A-B883-49DE-BBED-2AD6C1C895BB}" destId="{10334955-A6D2-412C-B7D7-28DB167D4421}" srcOrd="0" destOrd="0" parTransId="{751B3582-3F13-47DC-B453-27CB45D3149B}" sibTransId="{7A84F868-91A4-494B-916B-D39A18DF9E50}"/>
    <dgm:cxn modelId="{12E9AD34-A65A-4918-B09B-44707161B9A1}" srcId="{C7E2EE44-E8BB-4A2B-8066-804E62A1F5AF}" destId="{B1B4E8FA-077D-4CE6-9FEA-515CE3FB4BE5}" srcOrd="0" destOrd="0" parTransId="{6A40C414-D58F-4E2E-8562-F9F71C23923D}" sibTransId="{7FBA2D0D-94B2-47BD-98AF-71C69F4F8BD1}"/>
    <dgm:cxn modelId="{DB30CA89-2885-4B96-8485-0855750CEA17}" type="presOf" srcId="{99D8666A-3006-4B79-B961-E77F2D7001E2}" destId="{8D1D77BC-FFC8-48C8-A77A-7046657E883E}" srcOrd="0" destOrd="0" presId="urn:microsoft.com/office/officeart/2005/8/layout/vList5"/>
    <dgm:cxn modelId="{4F0C30BB-DA3C-4276-8AAF-F6F48FBDF5AC}" srcId="{398E6D22-E243-41CF-98CD-487FEC708EE2}" destId="{008A3FBA-4D58-407F-ADCE-44BAB50EA37F}" srcOrd="0" destOrd="0" parTransId="{F38B9062-78B3-4504-8094-21E54C768929}" sibTransId="{DBC8C768-EDCF-407B-9C19-1845D6C74907}"/>
    <dgm:cxn modelId="{1CF2BAA7-60A8-4A7E-AACE-1335244B97A2}" type="presOf" srcId="{71E7A13A-B883-49DE-BBED-2AD6C1C895BB}" destId="{B3DEDF46-CA66-4735-811D-C4D59BD843CA}" srcOrd="0" destOrd="0" presId="urn:microsoft.com/office/officeart/2005/8/layout/vList5"/>
    <dgm:cxn modelId="{4BC0B126-18F7-4972-A242-207AC3F053C5}" type="presOf" srcId="{C7E2EE44-E8BB-4A2B-8066-804E62A1F5AF}" destId="{7E72AF25-DD29-476A-A1DF-DE32EFBB4203}" srcOrd="0" destOrd="0" presId="urn:microsoft.com/office/officeart/2005/8/layout/vList5"/>
    <dgm:cxn modelId="{6A6BD666-47EE-45ED-89F9-F88E4A7F1E35}" srcId="{5D9CE442-ECF8-4911-BEDC-87DE27DA2B82}" destId="{71E7A13A-B883-49DE-BBED-2AD6C1C895BB}" srcOrd="3" destOrd="0" parTransId="{F8A77AD2-36C6-4E3B-AAC0-01AF2CA18459}" sibTransId="{9607E31A-7BB4-4144-9994-634C11AAC8D1}"/>
    <dgm:cxn modelId="{9248D1D3-DF4E-4539-A15F-37632F2A0463}" srcId="{828DFB8B-ECDA-4E26-A6FE-05F762A8A593}" destId="{810B18FE-F356-4D3C-A558-BDA960B5DFD5}" srcOrd="0" destOrd="0" parTransId="{2FB92012-3E37-4D23-B992-C8AFA31B6BAD}" sibTransId="{5B103947-A1D7-48E7-95DE-28D31E6B35E1}"/>
    <dgm:cxn modelId="{EEF4ECB8-A96B-4473-BE86-71BE151EEEB3}" type="presOf" srcId="{10334955-A6D2-412C-B7D7-28DB167D4421}" destId="{F97A59E5-2427-4C04-A0F4-2429BFCE66A8}" srcOrd="0" destOrd="0" presId="urn:microsoft.com/office/officeart/2005/8/layout/vList5"/>
    <dgm:cxn modelId="{71A97B4E-11F8-4B3E-B6B1-0C947F5DB36A}" srcId="{5D9CE442-ECF8-4911-BEDC-87DE27DA2B82}" destId="{CAD61C53-BD8B-40A9-AC64-A21ABFC9037A}" srcOrd="1" destOrd="0" parTransId="{53A9BF04-D863-4BFC-8A64-664B5C93C3A9}" sibTransId="{F40DA7D6-0CFC-4F2D-82B2-5256BE34EB08}"/>
    <dgm:cxn modelId="{A156B4DE-EDA7-415B-A9DE-9121D135DE47}" type="presOf" srcId="{CAD61C53-BD8B-40A9-AC64-A21ABFC9037A}" destId="{7E54D9E5-8C9A-4AF3-B5EF-566298C2E16A}" srcOrd="0" destOrd="0" presId="urn:microsoft.com/office/officeart/2005/8/layout/vList5"/>
    <dgm:cxn modelId="{762DAE1E-F4FF-4BDF-82FC-99251827935E}" type="presOf" srcId="{398E6D22-E243-41CF-98CD-487FEC708EE2}" destId="{FD9F04C1-BB80-4679-AC3C-95A771FD9521}" srcOrd="0" destOrd="0" presId="urn:microsoft.com/office/officeart/2005/8/layout/vList5"/>
    <dgm:cxn modelId="{1BE30D6A-076E-4B9A-B61D-C13AEF82A550}" srcId="{5D9CE442-ECF8-4911-BEDC-87DE27DA2B82}" destId="{398E6D22-E243-41CF-98CD-487FEC708EE2}" srcOrd="2" destOrd="0" parTransId="{60203913-95B8-44A4-A97E-3787B9EF5344}" sibTransId="{E9EB8C7F-E181-4227-AE3C-DF5D58CC90E6}"/>
    <dgm:cxn modelId="{EC22F4FC-8DF6-47FB-B28E-A776DE9575FB}" type="presParOf" srcId="{DCF273E9-1D42-4319-AF95-36D4737F67C0}" destId="{09F8827D-9A8F-41EA-8EA2-8A5E211AF43D}" srcOrd="0" destOrd="0" presId="urn:microsoft.com/office/officeart/2005/8/layout/vList5"/>
    <dgm:cxn modelId="{124EC712-520A-45A9-AED0-74EF14C52C45}" type="presParOf" srcId="{09F8827D-9A8F-41EA-8EA2-8A5E211AF43D}" destId="{94D988AC-9A41-4C9B-861B-6663F85DE037}" srcOrd="0" destOrd="0" presId="urn:microsoft.com/office/officeart/2005/8/layout/vList5"/>
    <dgm:cxn modelId="{3016195E-F146-489F-BAA0-89E0AF09D98F}" type="presParOf" srcId="{09F8827D-9A8F-41EA-8EA2-8A5E211AF43D}" destId="{861D7A54-ED93-4610-B348-52B7DEFC09DD}" srcOrd="1" destOrd="0" presId="urn:microsoft.com/office/officeart/2005/8/layout/vList5"/>
    <dgm:cxn modelId="{6955C8FF-106B-42D3-8AF2-A600265C1FD0}" type="presParOf" srcId="{DCF273E9-1D42-4319-AF95-36D4737F67C0}" destId="{8D3A6C8C-1A1C-4CD7-B844-CFFD35278FD6}" srcOrd="1" destOrd="0" presId="urn:microsoft.com/office/officeart/2005/8/layout/vList5"/>
    <dgm:cxn modelId="{FAC84E1C-79BC-463D-B0DC-8E11F8370CE8}" type="presParOf" srcId="{DCF273E9-1D42-4319-AF95-36D4737F67C0}" destId="{D6D2C7AF-CF35-43C5-B110-DD550D3F63A6}" srcOrd="2" destOrd="0" presId="urn:microsoft.com/office/officeart/2005/8/layout/vList5"/>
    <dgm:cxn modelId="{C3708DB3-5035-4CDD-AEDE-47C21C5FC61B}" type="presParOf" srcId="{D6D2C7AF-CF35-43C5-B110-DD550D3F63A6}" destId="{7E54D9E5-8C9A-4AF3-B5EF-566298C2E16A}" srcOrd="0" destOrd="0" presId="urn:microsoft.com/office/officeart/2005/8/layout/vList5"/>
    <dgm:cxn modelId="{A3A253F9-CA95-444F-B75D-CFABE35EDB56}" type="presParOf" srcId="{D6D2C7AF-CF35-43C5-B110-DD550D3F63A6}" destId="{8D1D77BC-FFC8-48C8-A77A-7046657E883E}" srcOrd="1" destOrd="0" presId="urn:microsoft.com/office/officeart/2005/8/layout/vList5"/>
    <dgm:cxn modelId="{DB9A50B4-8BA8-461A-B59C-B56B5A5C89C3}" type="presParOf" srcId="{DCF273E9-1D42-4319-AF95-36D4737F67C0}" destId="{9D4BF700-9119-4854-841A-7A992775D534}" srcOrd="3" destOrd="0" presId="urn:microsoft.com/office/officeart/2005/8/layout/vList5"/>
    <dgm:cxn modelId="{5B30FEA2-0C29-43E5-B6A8-C35D237C6A22}" type="presParOf" srcId="{DCF273E9-1D42-4319-AF95-36D4737F67C0}" destId="{1582E1DE-5B06-4D68-9BB5-01F0ADD2A040}" srcOrd="4" destOrd="0" presId="urn:microsoft.com/office/officeart/2005/8/layout/vList5"/>
    <dgm:cxn modelId="{9F8D3D84-5FA2-4323-8C4C-B757A3F9FE06}" type="presParOf" srcId="{1582E1DE-5B06-4D68-9BB5-01F0ADD2A040}" destId="{FD9F04C1-BB80-4679-AC3C-95A771FD9521}" srcOrd="0" destOrd="0" presId="urn:microsoft.com/office/officeart/2005/8/layout/vList5"/>
    <dgm:cxn modelId="{F5EE2471-3689-40A2-9C7C-229DA7A5E798}" type="presParOf" srcId="{1582E1DE-5B06-4D68-9BB5-01F0ADD2A040}" destId="{25A135FE-FEC0-4BAB-8CCE-82FC4B0F8E40}" srcOrd="1" destOrd="0" presId="urn:microsoft.com/office/officeart/2005/8/layout/vList5"/>
    <dgm:cxn modelId="{3A80BB77-7681-4ABB-986C-69F1DE74CB4C}" type="presParOf" srcId="{DCF273E9-1D42-4319-AF95-36D4737F67C0}" destId="{26634910-305C-43B9-9BDA-B453DCD87A62}" srcOrd="5" destOrd="0" presId="urn:microsoft.com/office/officeart/2005/8/layout/vList5"/>
    <dgm:cxn modelId="{B234BFFF-EC2A-4FE3-817A-CD83BD70AF0A}" type="presParOf" srcId="{DCF273E9-1D42-4319-AF95-36D4737F67C0}" destId="{42A0E950-6C66-4EA4-9024-18993B51F830}" srcOrd="6" destOrd="0" presId="urn:microsoft.com/office/officeart/2005/8/layout/vList5"/>
    <dgm:cxn modelId="{94E4EC37-EA54-4578-9377-E217505045D3}" type="presParOf" srcId="{42A0E950-6C66-4EA4-9024-18993B51F830}" destId="{B3DEDF46-CA66-4735-811D-C4D59BD843CA}" srcOrd="0" destOrd="0" presId="urn:microsoft.com/office/officeart/2005/8/layout/vList5"/>
    <dgm:cxn modelId="{F0E77441-D1BE-4FA0-AC48-64B59377B15A}" type="presParOf" srcId="{42A0E950-6C66-4EA4-9024-18993B51F830}" destId="{F97A59E5-2427-4C04-A0F4-2429BFCE66A8}" srcOrd="1" destOrd="0" presId="urn:microsoft.com/office/officeart/2005/8/layout/vList5"/>
    <dgm:cxn modelId="{1E442F35-6F87-4F04-94C1-0B74FFE7B7B9}" type="presParOf" srcId="{DCF273E9-1D42-4319-AF95-36D4737F67C0}" destId="{2FFA637D-3C8B-4017-8BEB-3CEA622E547A}" srcOrd="7" destOrd="0" presId="urn:microsoft.com/office/officeart/2005/8/layout/vList5"/>
    <dgm:cxn modelId="{0262B9E6-E81C-4668-90BF-3CE53966A55D}" type="presParOf" srcId="{DCF273E9-1D42-4319-AF95-36D4737F67C0}" destId="{A4190854-93B2-4AA3-B1BB-5692E7837EB1}" srcOrd="8" destOrd="0" presId="urn:microsoft.com/office/officeart/2005/8/layout/vList5"/>
    <dgm:cxn modelId="{7E1B6D8A-F129-469B-AE16-9896B1C67C59}" type="presParOf" srcId="{A4190854-93B2-4AA3-B1BB-5692E7837EB1}" destId="{7E72AF25-DD29-476A-A1DF-DE32EFBB4203}" srcOrd="0" destOrd="0" presId="urn:microsoft.com/office/officeart/2005/8/layout/vList5"/>
    <dgm:cxn modelId="{DC8F5B7B-2582-493C-BE72-DCCDA8304B30}" type="presParOf" srcId="{A4190854-93B2-4AA3-B1BB-5692E7837EB1}" destId="{D0BCAE4D-4D97-4CEB-9833-C9CF589309F8}"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D9CE442-ECF8-4911-BEDC-87DE27DA2B82}" type="doc">
      <dgm:prSet loTypeId="urn:microsoft.com/office/officeart/2005/8/layout/vList5" loCatId="list" qsTypeId="urn:microsoft.com/office/officeart/2005/8/quickstyle/simple5" qsCatId="simple" csTypeId="urn:microsoft.com/office/officeart/2005/8/colors/colorful5" csCatId="colorful" phldr="1"/>
      <dgm:spPr/>
      <dgm:t>
        <a:bodyPr/>
        <a:lstStyle/>
        <a:p>
          <a:endParaRPr lang="en-US"/>
        </a:p>
      </dgm:t>
    </dgm:pt>
    <dgm:pt modelId="{828DFB8B-ECDA-4E26-A6FE-05F762A8A593}">
      <dgm:prSet phldrT="[Tex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  13-14</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F0FAB7A-6BB4-41E3-A592-04575D1B8ADB}" type="parTrans" cxnId="{149B76F9-9238-4138-9D2F-CBFBD23B527D}">
      <dgm:prSet/>
      <dgm:spPr/>
      <dgm:t>
        <a:bodyPr/>
        <a:lstStyle/>
        <a:p>
          <a:endParaRPr lang="en-US">
            <a:latin typeface="Jameel Noori Nastaleeq" pitchFamily="2" charset="-78"/>
            <a:cs typeface="Jameel Noori Nastaleeq" pitchFamily="2" charset="-78"/>
          </a:endParaRPr>
        </a:p>
      </dgm:t>
    </dgm:pt>
    <dgm:pt modelId="{967939DC-1391-4917-883E-5FFB8E6C013C}" type="sibTrans" cxnId="{149B76F9-9238-4138-9D2F-CBFBD23B527D}">
      <dgm:prSet/>
      <dgm:spPr/>
      <dgm:t>
        <a:bodyPr/>
        <a:lstStyle/>
        <a:p>
          <a:endParaRPr lang="en-US">
            <a:latin typeface="Jameel Noori Nastaleeq" pitchFamily="2" charset="-78"/>
            <a:cs typeface="Jameel Noori Nastaleeq" pitchFamily="2" charset="-78"/>
          </a:endParaRPr>
        </a:p>
      </dgm:t>
    </dgm:pt>
    <dgm:pt modelId="{CAD61C53-BD8B-40A9-AC64-A21ABFC9037A}">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آیت 15</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3A9BF04-D863-4BFC-8A64-664B5C93C3A9}" type="parTrans" cxnId="{71A97B4E-11F8-4B3E-B6B1-0C947F5DB36A}">
      <dgm:prSet/>
      <dgm:spPr/>
      <dgm:t>
        <a:bodyPr/>
        <a:lstStyle/>
        <a:p>
          <a:endParaRPr lang="en-US">
            <a:latin typeface="Jameel Noori Nastaleeq" pitchFamily="2" charset="-78"/>
            <a:cs typeface="Jameel Noori Nastaleeq" pitchFamily="2" charset="-78"/>
          </a:endParaRPr>
        </a:p>
      </dgm:t>
    </dgm:pt>
    <dgm:pt modelId="{F40DA7D6-0CFC-4F2D-82B2-5256BE34EB08}" type="sibTrans" cxnId="{71A97B4E-11F8-4B3E-B6B1-0C947F5DB36A}">
      <dgm:prSet/>
      <dgm:spPr/>
      <dgm:t>
        <a:bodyPr/>
        <a:lstStyle/>
        <a:p>
          <a:endParaRPr lang="en-US">
            <a:latin typeface="Jameel Noori Nastaleeq" pitchFamily="2" charset="-78"/>
            <a:cs typeface="Jameel Noori Nastaleeq" pitchFamily="2" charset="-78"/>
          </a:endParaRPr>
        </a:p>
      </dgm:t>
    </dgm:pt>
    <dgm:pt modelId="{398E6D22-E243-41CF-98CD-487FEC708EE2}">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 16-18</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0203913-95B8-44A4-A97E-3787B9EF5344}" type="parTrans" cxnId="{1BE30D6A-076E-4B9A-B61D-C13AEF82A550}">
      <dgm:prSet/>
      <dgm:spPr/>
      <dgm:t>
        <a:bodyPr/>
        <a:lstStyle/>
        <a:p>
          <a:endParaRPr lang="en-US">
            <a:latin typeface="Jameel Noori Nastaleeq" pitchFamily="2" charset="-78"/>
            <a:cs typeface="Jameel Noori Nastaleeq" pitchFamily="2" charset="-78"/>
          </a:endParaRPr>
        </a:p>
      </dgm:t>
    </dgm:pt>
    <dgm:pt modelId="{E9EB8C7F-E181-4227-AE3C-DF5D58CC90E6}" type="sibTrans" cxnId="{1BE30D6A-076E-4B9A-B61D-C13AEF82A550}">
      <dgm:prSet/>
      <dgm:spPr/>
      <dgm:t>
        <a:bodyPr/>
        <a:lstStyle/>
        <a:p>
          <a:endParaRPr lang="en-US">
            <a:latin typeface="Jameel Noori Nastaleeq" pitchFamily="2" charset="-78"/>
            <a:cs typeface="Jameel Noori Nastaleeq" pitchFamily="2" charset="-78"/>
          </a:endParaRPr>
        </a:p>
      </dgm:t>
    </dgm:pt>
    <dgm:pt modelId="{810B18FE-F356-4D3C-A558-BDA960B5DFD5}">
      <dgm:prSet phldrT="[Text]"/>
      <dgm:spPr>
        <a:solidFill>
          <a:srgbClr val="E8D2AE"/>
        </a:solidFill>
      </dgm:spPr>
      <dgm:t>
        <a:bodyPr/>
        <a:lstStyle/>
        <a:p>
          <a:pPr rtl="1"/>
          <a:r>
            <a:rPr lang="ur-PK" dirty="0" smtClean="0">
              <a:latin typeface="Jameel Noori Nastaleeq" pitchFamily="2" charset="-78"/>
              <a:cs typeface="Jameel Noori Nastaleeq" pitchFamily="2" charset="-78"/>
            </a:rPr>
            <a:t>نبی اکرمﷺ کی دلجوئی </a:t>
          </a:r>
          <a:endParaRPr lang="en-US" dirty="0">
            <a:latin typeface="Jameel Noori Nastaleeq" pitchFamily="2" charset="-78"/>
            <a:cs typeface="Jameel Noori Nastaleeq" pitchFamily="2" charset="-78"/>
          </a:endParaRPr>
        </a:p>
      </dgm:t>
    </dgm:pt>
    <dgm:pt modelId="{2FB92012-3E37-4D23-B992-C8AFA31B6BAD}" type="parTrans" cxnId="{9248D1D3-DF4E-4539-A15F-37632F2A0463}">
      <dgm:prSet/>
      <dgm:spPr/>
      <dgm:t>
        <a:bodyPr/>
        <a:lstStyle/>
        <a:p>
          <a:endParaRPr lang="en-US">
            <a:latin typeface="Jameel Noori Nastaleeq" pitchFamily="2" charset="-78"/>
            <a:cs typeface="Jameel Noori Nastaleeq" pitchFamily="2" charset="-78"/>
          </a:endParaRPr>
        </a:p>
      </dgm:t>
    </dgm:pt>
    <dgm:pt modelId="{5B103947-A1D7-48E7-95DE-28D31E6B35E1}" type="sibTrans" cxnId="{9248D1D3-DF4E-4539-A15F-37632F2A0463}">
      <dgm:prSet/>
      <dgm:spPr/>
      <dgm:t>
        <a:bodyPr/>
        <a:lstStyle/>
        <a:p>
          <a:endParaRPr lang="en-US">
            <a:latin typeface="Jameel Noori Nastaleeq" pitchFamily="2" charset="-78"/>
            <a:cs typeface="Jameel Noori Nastaleeq" pitchFamily="2" charset="-78"/>
          </a:endParaRPr>
        </a:p>
      </dgm:t>
    </dgm:pt>
    <dgm:pt modelId="{99D8666A-3006-4B79-B961-E77F2D7001E2}">
      <dgm:prSet/>
      <dgm:spPr>
        <a:solidFill>
          <a:srgbClr val="E8D2AE"/>
        </a:solidFill>
      </dgm:spPr>
      <dgm:t>
        <a:bodyPr/>
        <a:lstStyle/>
        <a:p>
          <a:pPr rtl="1"/>
          <a:r>
            <a:rPr lang="ur-PK" dirty="0" smtClean="0">
              <a:latin typeface="Jameel Noori Nastaleeq" pitchFamily="2" charset="-78"/>
              <a:cs typeface="Jameel Noori Nastaleeq" pitchFamily="2" charset="-78"/>
            </a:rPr>
            <a:t>جنت کے مشروبات </a:t>
          </a:r>
          <a:endParaRPr lang="ur-PK" dirty="0">
            <a:latin typeface="Jameel Noori Nastaleeq" pitchFamily="2" charset="-78"/>
            <a:cs typeface="Jameel Noori Nastaleeq" pitchFamily="2" charset="-78"/>
          </a:endParaRPr>
        </a:p>
      </dgm:t>
    </dgm:pt>
    <dgm:pt modelId="{999F91EB-5397-4363-ACFA-CA1388E96DEB}" type="parTrans" cxnId="{F10A588D-6433-414D-BA70-1103945D7209}">
      <dgm:prSet/>
      <dgm:spPr/>
      <dgm:t>
        <a:bodyPr/>
        <a:lstStyle/>
        <a:p>
          <a:endParaRPr lang="en-US">
            <a:latin typeface="Jameel Noori Nastaleeq" pitchFamily="2" charset="-78"/>
            <a:cs typeface="Jameel Noori Nastaleeq" pitchFamily="2" charset="-78"/>
          </a:endParaRPr>
        </a:p>
      </dgm:t>
    </dgm:pt>
    <dgm:pt modelId="{4FA0D611-8D73-4419-ADAF-C1A1E07C5A4D}" type="sibTrans" cxnId="{F10A588D-6433-414D-BA70-1103945D7209}">
      <dgm:prSet/>
      <dgm:spPr/>
      <dgm:t>
        <a:bodyPr/>
        <a:lstStyle/>
        <a:p>
          <a:endParaRPr lang="en-US">
            <a:latin typeface="Jameel Noori Nastaleeq" pitchFamily="2" charset="-78"/>
            <a:cs typeface="Jameel Noori Nastaleeq" pitchFamily="2" charset="-78"/>
          </a:endParaRPr>
        </a:p>
      </dgm:t>
    </dgm:pt>
    <dgm:pt modelId="{008A3FBA-4D58-407F-ADCE-44BAB50EA37F}">
      <dgm:prSet/>
      <dgm:spPr>
        <a:solidFill>
          <a:srgbClr val="E8D2AE"/>
        </a:solidFill>
      </dgm:spPr>
      <dgm:t>
        <a:bodyPr/>
        <a:lstStyle/>
        <a:p>
          <a:pPr rtl="1"/>
          <a:r>
            <a:rPr lang="ur-PK" dirty="0" smtClean="0">
              <a:latin typeface="Jameel Noori Nastaleeq" pitchFamily="2" charset="-78"/>
              <a:cs typeface="Jameel Noori Nastaleeq" pitchFamily="2" charset="-78"/>
            </a:rPr>
            <a:t>منافقانہ طرزِ عمل</a:t>
          </a:r>
          <a:endParaRPr lang="ur-PK" dirty="0">
            <a:latin typeface="Jameel Noori Nastaleeq" pitchFamily="2" charset="-78"/>
            <a:cs typeface="Jameel Noori Nastaleeq" pitchFamily="2" charset="-78"/>
          </a:endParaRPr>
        </a:p>
      </dgm:t>
    </dgm:pt>
    <dgm:pt modelId="{F38B9062-78B3-4504-8094-21E54C768929}" type="parTrans" cxnId="{4F0C30BB-DA3C-4276-8AAF-F6F48FBDF5AC}">
      <dgm:prSet/>
      <dgm:spPr/>
      <dgm:t>
        <a:bodyPr/>
        <a:lstStyle/>
        <a:p>
          <a:endParaRPr lang="en-US">
            <a:latin typeface="Jameel Noori Nastaleeq" pitchFamily="2" charset="-78"/>
            <a:cs typeface="Jameel Noori Nastaleeq" pitchFamily="2" charset="-78"/>
          </a:endParaRPr>
        </a:p>
      </dgm:t>
    </dgm:pt>
    <dgm:pt modelId="{DBC8C768-EDCF-407B-9C19-1845D6C74907}" type="sibTrans" cxnId="{4F0C30BB-DA3C-4276-8AAF-F6F48FBDF5AC}">
      <dgm:prSet/>
      <dgm:spPr/>
      <dgm:t>
        <a:bodyPr/>
        <a:lstStyle/>
        <a:p>
          <a:endParaRPr lang="en-US">
            <a:latin typeface="Jameel Noori Nastaleeq" pitchFamily="2" charset="-78"/>
            <a:cs typeface="Jameel Noori Nastaleeq" pitchFamily="2" charset="-78"/>
          </a:endParaRPr>
        </a:p>
      </dgm:t>
    </dgm:pt>
    <dgm:pt modelId="{71E7A13A-B883-49DE-BBED-2AD6C1C895BB}">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آیت 19</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F8A77AD2-36C6-4E3B-AAC0-01AF2CA18459}" type="parTrans" cxnId="{6A6BD666-47EE-45ED-89F9-F88E4A7F1E35}">
      <dgm:prSet/>
      <dgm:spPr/>
      <dgm:t>
        <a:bodyPr/>
        <a:lstStyle/>
        <a:p>
          <a:endParaRPr lang="en-US"/>
        </a:p>
      </dgm:t>
    </dgm:pt>
    <dgm:pt modelId="{9607E31A-7BB4-4144-9994-634C11AAC8D1}" type="sibTrans" cxnId="{6A6BD666-47EE-45ED-89F9-F88E4A7F1E35}">
      <dgm:prSet/>
      <dgm:spPr/>
      <dgm:t>
        <a:bodyPr/>
        <a:lstStyle/>
        <a:p>
          <a:endParaRPr lang="en-US"/>
        </a:p>
      </dgm:t>
    </dgm:pt>
    <dgm:pt modelId="{10334955-A6D2-412C-B7D7-28DB167D4421}">
      <dgm:prSet/>
      <dgm:spPr>
        <a:solidFill>
          <a:srgbClr val="E8D2AE"/>
        </a:solidFill>
      </dgm:spPr>
      <dgm:t>
        <a:bodyPr/>
        <a:lstStyle/>
        <a:p>
          <a:pPr rtl="1"/>
          <a:r>
            <a:rPr lang="ur-PK" dirty="0" smtClean="0">
              <a:latin typeface="Jameel Noori Nastaleeq" pitchFamily="2" charset="-78"/>
              <a:cs typeface="Jameel Noori Nastaleeq" pitchFamily="2" charset="-78"/>
            </a:rPr>
            <a:t>اپنی نیکیوں پر ناز نہیں کرنا چاہیے </a:t>
          </a:r>
          <a:endParaRPr lang="ur-PK" dirty="0">
            <a:latin typeface="Jameel Noori Nastaleeq" pitchFamily="2" charset="-78"/>
            <a:cs typeface="Jameel Noori Nastaleeq" pitchFamily="2" charset="-78"/>
          </a:endParaRPr>
        </a:p>
      </dgm:t>
    </dgm:pt>
    <dgm:pt modelId="{751B3582-3F13-47DC-B453-27CB45D3149B}" type="parTrans" cxnId="{50144E59-E8D5-4EC4-B0D4-76DF58CDA48B}">
      <dgm:prSet/>
      <dgm:spPr/>
      <dgm:t>
        <a:bodyPr/>
        <a:lstStyle/>
        <a:p>
          <a:endParaRPr lang="en-US"/>
        </a:p>
      </dgm:t>
    </dgm:pt>
    <dgm:pt modelId="{7A84F868-91A4-494B-916B-D39A18DF9E50}" type="sibTrans" cxnId="{50144E59-E8D5-4EC4-B0D4-76DF58CDA48B}">
      <dgm:prSet/>
      <dgm:spPr/>
      <dgm:t>
        <a:bodyPr/>
        <a:lstStyle/>
        <a:p>
          <a:endParaRPr lang="en-US"/>
        </a:p>
      </dgm:t>
    </dgm:pt>
    <dgm:pt modelId="{C7E2EE44-E8BB-4A2B-8066-804E62A1F5AF}">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 20-21</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C69F4FBD-2116-4401-93EE-3A218800D79A}" type="parTrans" cxnId="{9A951886-A65D-420A-83C2-C16291A63832}">
      <dgm:prSet/>
      <dgm:spPr/>
      <dgm:t>
        <a:bodyPr/>
        <a:lstStyle/>
        <a:p>
          <a:endParaRPr lang="en-US"/>
        </a:p>
      </dgm:t>
    </dgm:pt>
    <dgm:pt modelId="{08096AA8-521B-4874-9B01-A52451DDF513}" type="sibTrans" cxnId="{9A951886-A65D-420A-83C2-C16291A63832}">
      <dgm:prSet/>
      <dgm:spPr/>
      <dgm:t>
        <a:bodyPr/>
        <a:lstStyle/>
        <a:p>
          <a:endParaRPr lang="en-US"/>
        </a:p>
      </dgm:t>
    </dgm:pt>
    <dgm:pt modelId="{B1B4E8FA-077D-4CE6-9FEA-515CE3FB4BE5}">
      <dgm:prSet/>
      <dgm:spPr>
        <a:solidFill>
          <a:srgbClr val="E8D2AE"/>
        </a:solidFill>
      </dgm:spPr>
      <dgm:t>
        <a:bodyPr/>
        <a:lstStyle/>
        <a:p>
          <a:pPr rtl="1"/>
          <a:r>
            <a:rPr lang="ur-PK" dirty="0" smtClean="0">
              <a:latin typeface="Jameel Noori Nastaleeq" pitchFamily="2" charset="-78"/>
              <a:cs typeface="Jameel Noori Nastaleeq" pitchFamily="2" charset="-78"/>
            </a:rPr>
            <a:t>منافقین کی بزدلی </a:t>
          </a:r>
          <a:endParaRPr lang="ur-PK" dirty="0">
            <a:latin typeface="Jameel Noori Nastaleeq" pitchFamily="2" charset="-78"/>
            <a:cs typeface="Jameel Noori Nastaleeq" pitchFamily="2" charset="-78"/>
          </a:endParaRPr>
        </a:p>
      </dgm:t>
    </dgm:pt>
    <dgm:pt modelId="{6A40C414-D58F-4E2E-8562-F9F71C23923D}" type="parTrans" cxnId="{12E9AD34-A65A-4918-B09B-44707161B9A1}">
      <dgm:prSet/>
      <dgm:spPr/>
      <dgm:t>
        <a:bodyPr/>
        <a:lstStyle/>
        <a:p>
          <a:endParaRPr lang="en-US"/>
        </a:p>
      </dgm:t>
    </dgm:pt>
    <dgm:pt modelId="{7FBA2D0D-94B2-47BD-98AF-71C69F4F8BD1}" type="sibTrans" cxnId="{12E9AD34-A65A-4918-B09B-44707161B9A1}">
      <dgm:prSet/>
      <dgm:spPr/>
      <dgm:t>
        <a:bodyPr/>
        <a:lstStyle/>
        <a:p>
          <a:endParaRPr lang="en-US"/>
        </a:p>
      </dgm:t>
    </dgm:pt>
    <dgm:pt modelId="{DCF273E9-1D42-4319-AF95-36D4737F67C0}" type="pres">
      <dgm:prSet presAssocID="{5D9CE442-ECF8-4911-BEDC-87DE27DA2B82}" presName="Name0" presStyleCnt="0">
        <dgm:presLayoutVars>
          <dgm:dir val="rev"/>
          <dgm:animLvl val="lvl"/>
          <dgm:resizeHandles val="exact"/>
        </dgm:presLayoutVars>
      </dgm:prSet>
      <dgm:spPr/>
      <dgm:t>
        <a:bodyPr/>
        <a:lstStyle/>
        <a:p>
          <a:endParaRPr lang="en-US"/>
        </a:p>
      </dgm:t>
    </dgm:pt>
    <dgm:pt modelId="{09F8827D-9A8F-41EA-8EA2-8A5E211AF43D}" type="pres">
      <dgm:prSet presAssocID="{828DFB8B-ECDA-4E26-A6FE-05F762A8A593}" presName="linNode" presStyleCnt="0"/>
      <dgm:spPr/>
      <dgm:t>
        <a:bodyPr/>
        <a:lstStyle/>
        <a:p>
          <a:endParaRPr lang="en-US"/>
        </a:p>
      </dgm:t>
    </dgm:pt>
    <dgm:pt modelId="{94D988AC-9A41-4C9B-861B-6663F85DE037}" type="pres">
      <dgm:prSet presAssocID="{828DFB8B-ECDA-4E26-A6FE-05F762A8A593}" presName="parentText" presStyleLbl="node1" presStyleIdx="0" presStyleCnt="5">
        <dgm:presLayoutVars>
          <dgm:chMax val="1"/>
          <dgm:bulletEnabled val="1"/>
        </dgm:presLayoutVars>
      </dgm:prSet>
      <dgm:spPr/>
      <dgm:t>
        <a:bodyPr/>
        <a:lstStyle/>
        <a:p>
          <a:endParaRPr lang="en-US"/>
        </a:p>
      </dgm:t>
    </dgm:pt>
    <dgm:pt modelId="{861D7A54-ED93-4610-B348-52B7DEFC09DD}" type="pres">
      <dgm:prSet presAssocID="{828DFB8B-ECDA-4E26-A6FE-05F762A8A593}" presName="descendantText" presStyleLbl="alignAccFollowNode1" presStyleIdx="0" presStyleCnt="5">
        <dgm:presLayoutVars>
          <dgm:bulletEnabled val="1"/>
        </dgm:presLayoutVars>
      </dgm:prSet>
      <dgm:spPr/>
      <dgm:t>
        <a:bodyPr/>
        <a:lstStyle/>
        <a:p>
          <a:endParaRPr lang="en-US"/>
        </a:p>
      </dgm:t>
    </dgm:pt>
    <dgm:pt modelId="{8D3A6C8C-1A1C-4CD7-B844-CFFD35278FD6}" type="pres">
      <dgm:prSet presAssocID="{967939DC-1391-4917-883E-5FFB8E6C013C}" presName="sp" presStyleCnt="0"/>
      <dgm:spPr/>
      <dgm:t>
        <a:bodyPr/>
        <a:lstStyle/>
        <a:p>
          <a:endParaRPr lang="en-US"/>
        </a:p>
      </dgm:t>
    </dgm:pt>
    <dgm:pt modelId="{D6D2C7AF-CF35-43C5-B110-DD550D3F63A6}" type="pres">
      <dgm:prSet presAssocID="{CAD61C53-BD8B-40A9-AC64-A21ABFC9037A}" presName="linNode" presStyleCnt="0"/>
      <dgm:spPr/>
      <dgm:t>
        <a:bodyPr/>
        <a:lstStyle/>
        <a:p>
          <a:endParaRPr lang="en-US"/>
        </a:p>
      </dgm:t>
    </dgm:pt>
    <dgm:pt modelId="{7E54D9E5-8C9A-4AF3-B5EF-566298C2E16A}" type="pres">
      <dgm:prSet presAssocID="{CAD61C53-BD8B-40A9-AC64-A21ABFC9037A}" presName="parentText" presStyleLbl="node1" presStyleIdx="1" presStyleCnt="5">
        <dgm:presLayoutVars>
          <dgm:chMax val="1"/>
          <dgm:bulletEnabled val="1"/>
        </dgm:presLayoutVars>
      </dgm:prSet>
      <dgm:spPr/>
      <dgm:t>
        <a:bodyPr/>
        <a:lstStyle/>
        <a:p>
          <a:endParaRPr lang="en-US"/>
        </a:p>
      </dgm:t>
    </dgm:pt>
    <dgm:pt modelId="{8D1D77BC-FFC8-48C8-A77A-7046657E883E}" type="pres">
      <dgm:prSet presAssocID="{CAD61C53-BD8B-40A9-AC64-A21ABFC9037A}" presName="descendantText" presStyleLbl="alignAccFollowNode1" presStyleIdx="1" presStyleCnt="5">
        <dgm:presLayoutVars>
          <dgm:bulletEnabled val="1"/>
        </dgm:presLayoutVars>
      </dgm:prSet>
      <dgm:spPr/>
      <dgm:t>
        <a:bodyPr/>
        <a:lstStyle/>
        <a:p>
          <a:endParaRPr lang="en-US"/>
        </a:p>
      </dgm:t>
    </dgm:pt>
    <dgm:pt modelId="{9D4BF700-9119-4854-841A-7A992775D534}" type="pres">
      <dgm:prSet presAssocID="{F40DA7D6-0CFC-4F2D-82B2-5256BE34EB08}" presName="sp" presStyleCnt="0"/>
      <dgm:spPr/>
      <dgm:t>
        <a:bodyPr/>
        <a:lstStyle/>
        <a:p>
          <a:endParaRPr lang="en-US"/>
        </a:p>
      </dgm:t>
    </dgm:pt>
    <dgm:pt modelId="{1582E1DE-5B06-4D68-9BB5-01F0ADD2A040}" type="pres">
      <dgm:prSet presAssocID="{398E6D22-E243-41CF-98CD-487FEC708EE2}" presName="linNode" presStyleCnt="0"/>
      <dgm:spPr/>
      <dgm:t>
        <a:bodyPr/>
        <a:lstStyle/>
        <a:p>
          <a:endParaRPr lang="en-US"/>
        </a:p>
      </dgm:t>
    </dgm:pt>
    <dgm:pt modelId="{FD9F04C1-BB80-4679-AC3C-95A771FD9521}" type="pres">
      <dgm:prSet presAssocID="{398E6D22-E243-41CF-98CD-487FEC708EE2}" presName="parentText" presStyleLbl="node1" presStyleIdx="2" presStyleCnt="5">
        <dgm:presLayoutVars>
          <dgm:chMax val="1"/>
          <dgm:bulletEnabled val="1"/>
        </dgm:presLayoutVars>
      </dgm:prSet>
      <dgm:spPr/>
      <dgm:t>
        <a:bodyPr/>
        <a:lstStyle/>
        <a:p>
          <a:endParaRPr lang="en-US"/>
        </a:p>
      </dgm:t>
    </dgm:pt>
    <dgm:pt modelId="{25A135FE-FEC0-4BAB-8CCE-82FC4B0F8E40}" type="pres">
      <dgm:prSet presAssocID="{398E6D22-E243-41CF-98CD-487FEC708EE2}" presName="descendantText" presStyleLbl="alignAccFollowNode1" presStyleIdx="2" presStyleCnt="5">
        <dgm:presLayoutVars>
          <dgm:bulletEnabled val="1"/>
        </dgm:presLayoutVars>
      </dgm:prSet>
      <dgm:spPr/>
      <dgm:t>
        <a:bodyPr/>
        <a:lstStyle/>
        <a:p>
          <a:endParaRPr lang="en-US"/>
        </a:p>
      </dgm:t>
    </dgm:pt>
    <dgm:pt modelId="{26634910-305C-43B9-9BDA-B453DCD87A62}" type="pres">
      <dgm:prSet presAssocID="{E9EB8C7F-E181-4227-AE3C-DF5D58CC90E6}" presName="sp" presStyleCnt="0"/>
      <dgm:spPr/>
    </dgm:pt>
    <dgm:pt modelId="{42A0E950-6C66-4EA4-9024-18993B51F830}" type="pres">
      <dgm:prSet presAssocID="{71E7A13A-B883-49DE-BBED-2AD6C1C895BB}" presName="linNode" presStyleCnt="0"/>
      <dgm:spPr/>
    </dgm:pt>
    <dgm:pt modelId="{B3DEDF46-CA66-4735-811D-C4D59BD843CA}" type="pres">
      <dgm:prSet presAssocID="{71E7A13A-B883-49DE-BBED-2AD6C1C895BB}" presName="parentText" presStyleLbl="node1" presStyleIdx="3" presStyleCnt="5">
        <dgm:presLayoutVars>
          <dgm:chMax val="1"/>
          <dgm:bulletEnabled val="1"/>
        </dgm:presLayoutVars>
      </dgm:prSet>
      <dgm:spPr/>
      <dgm:t>
        <a:bodyPr/>
        <a:lstStyle/>
        <a:p>
          <a:endParaRPr lang="en-US"/>
        </a:p>
      </dgm:t>
    </dgm:pt>
    <dgm:pt modelId="{F97A59E5-2427-4C04-A0F4-2429BFCE66A8}" type="pres">
      <dgm:prSet presAssocID="{71E7A13A-B883-49DE-BBED-2AD6C1C895BB}" presName="descendantText" presStyleLbl="alignAccFollowNode1" presStyleIdx="3" presStyleCnt="5" custLinFactNeighborX="0">
        <dgm:presLayoutVars>
          <dgm:bulletEnabled val="1"/>
        </dgm:presLayoutVars>
      </dgm:prSet>
      <dgm:spPr/>
      <dgm:t>
        <a:bodyPr/>
        <a:lstStyle/>
        <a:p>
          <a:endParaRPr lang="en-US"/>
        </a:p>
      </dgm:t>
    </dgm:pt>
    <dgm:pt modelId="{2FFA637D-3C8B-4017-8BEB-3CEA622E547A}" type="pres">
      <dgm:prSet presAssocID="{9607E31A-7BB4-4144-9994-634C11AAC8D1}" presName="sp" presStyleCnt="0"/>
      <dgm:spPr/>
    </dgm:pt>
    <dgm:pt modelId="{A4190854-93B2-4AA3-B1BB-5692E7837EB1}" type="pres">
      <dgm:prSet presAssocID="{C7E2EE44-E8BB-4A2B-8066-804E62A1F5AF}" presName="linNode" presStyleCnt="0"/>
      <dgm:spPr/>
    </dgm:pt>
    <dgm:pt modelId="{7E72AF25-DD29-476A-A1DF-DE32EFBB4203}" type="pres">
      <dgm:prSet presAssocID="{C7E2EE44-E8BB-4A2B-8066-804E62A1F5AF}" presName="parentText" presStyleLbl="node1" presStyleIdx="4" presStyleCnt="5">
        <dgm:presLayoutVars>
          <dgm:chMax val="1"/>
          <dgm:bulletEnabled val="1"/>
        </dgm:presLayoutVars>
      </dgm:prSet>
      <dgm:spPr/>
      <dgm:t>
        <a:bodyPr/>
        <a:lstStyle/>
        <a:p>
          <a:endParaRPr lang="en-US"/>
        </a:p>
      </dgm:t>
    </dgm:pt>
    <dgm:pt modelId="{D0BCAE4D-4D97-4CEB-9833-C9CF589309F8}" type="pres">
      <dgm:prSet presAssocID="{C7E2EE44-E8BB-4A2B-8066-804E62A1F5AF}" presName="descendantText" presStyleLbl="alignAccFollowNode1" presStyleIdx="4" presStyleCnt="5">
        <dgm:presLayoutVars>
          <dgm:bulletEnabled val="1"/>
        </dgm:presLayoutVars>
      </dgm:prSet>
      <dgm:spPr/>
      <dgm:t>
        <a:bodyPr/>
        <a:lstStyle/>
        <a:p>
          <a:endParaRPr lang="en-US"/>
        </a:p>
      </dgm:t>
    </dgm:pt>
  </dgm:ptLst>
  <dgm:cxnLst>
    <dgm:cxn modelId="{149B76F9-9238-4138-9D2F-CBFBD23B527D}" srcId="{5D9CE442-ECF8-4911-BEDC-87DE27DA2B82}" destId="{828DFB8B-ECDA-4E26-A6FE-05F762A8A593}" srcOrd="0" destOrd="0" parTransId="{3F0FAB7A-6BB4-41E3-A592-04575D1B8ADB}" sibTransId="{967939DC-1391-4917-883E-5FFB8E6C013C}"/>
    <dgm:cxn modelId="{6F601DB1-7F74-4320-A682-EC6E0B2D1AFD}" type="presOf" srcId="{398E6D22-E243-41CF-98CD-487FEC708EE2}" destId="{FD9F04C1-BB80-4679-AC3C-95A771FD9521}" srcOrd="0" destOrd="0" presId="urn:microsoft.com/office/officeart/2005/8/layout/vList5"/>
    <dgm:cxn modelId="{3714D567-AA41-47E5-A099-BC71406B0197}" type="presOf" srcId="{810B18FE-F356-4D3C-A558-BDA960B5DFD5}" destId="{861D7A54-ED93-4610-B348-52B7DEFC09DD}" srcOrd="0" destOrd="0" presId="urn:microsoft.com/office/officeart/2005/8/layout/vList5"/>
    <dgm:cxn modelId="{9A951886-A65D-420A-83C2-C16291A63832}" srcId="{5D9CE442-ECF8-4911-BEDC-87DE27DA2B82}" destId="{C7E2EE44-E8BB-4A2B-8066-804E62A1F5AF}" srcOrd="4" destOrd="0" parTransId="{C69F4FBD-2116-4401-93EE-3A218800D79A}" sibTransId="{08096AA8-521B-4874-9B01-A52451DDF513}"/>
    <dgm:cxn modelId="{09B44944-2CE7-46AE-B8DB-D47E9079E30E}" type="presOf" srcId="{10334955-A6D2-412C-B7D7-28DB167D4421}" destId="{F97A59E5-2427-4C04-A0F4-2429BFCE66A8}" srcOrd="0" destOrd="0" presId="urn:microsoft.com/office/officeart/2005/8/layout/vList5"/>
    <dgm:cxn modelId="{F10A588D-6433-414D-BA70-1103945D7209}" srcId="{CAD61C53-BD8B-40A9-AC64-A21ABFC9037A}" destId="{99D8666A-3006-4B79-B961-E77F2D7001E2}" srcOrd="0" destOrd="0" parTransId="{999F91EB-5397-4363-ACFA-CA1388E96DEB}" sibTransId="{4FA0D611-8D73-4419-ADAF-C1A1E07C5A4D}"/>
    <dgm:cxn modelId="{9BCF0402-A8A2-4AEC-83B5-2DCE6FB2964E}" type="presOf" srcId="{828DFB8B-ECDA-4E26-A6FE-05F762A8A593}" destId="{94D988AC-9A41-4C9B-861B-6663F85DE037}" srcOrd="0" destOrd="0" presId="urn:microsoft.com/office/officeart/2005/8/layout/vList5"/>
    <dgm:cxn modelId="{50144E59-E8D5-4EC4-B0D4-76DF58CDA48B}" srcId="{71E7A13A-B883-49DE-BBED-2AD6C1C895BB}" destId="{10334955-A6D2-412C-B7D7-28DB167D4421}" srcOrd="0" destOrd="0" parTransId="{751B3582-3F13-47DC-B453-27CB45D3149B}" sibTransId="{7A84F868-91A4-494B-916B-D39A18DF9E50}"/>
    <dgm:cxn modelId="{082E9E2A-A83E-44AA-B109-82C2D9CB7C73}" type="presOf" srcId="{008A3FBA-4D58-407F-ADCE-44BAB50EA37F}" destId="{25A135FE-FEC0-4BAB-8CCE-82FC4B0F8E40}" srcOrd="0" destOrd="0" presId="urn:microsoft.com/office/officeart/2005/8/layout/vList5"/>
    <dgm:cxn modelId="{CFAB152E-6745-44E0-B06E-A28647E259A8}" type="presOf" srcId="{71E7A13A-B883-49DE-BBED-2AD6C1C895BB}" destId="{B3DEDF46-CA66-4735-811D-C4D59BD843CA}" srcOrd="0" destOrd="0" presId="urn:microsoft.com/office/officeart/2005/8/layout/vList5"/>
    <dgm:cxn modelId="{272DA8E7-50DE-40D9-8593-1D0564B43542}" type="presOf" srcId="{B1B4E8FA-077D-4CE6-9FEA-515CE3FB4BE5}" destId="{D0BCAE4D-4D97-4CEB-9833-C9CF589309F8}" srcOrd="0" destOrd="0" presId="urn:microsoft.com/office/officeart/2005/8/layout/vList5"/>
    <dgm:cxn modelId="{12E9AD34-A65A-4918-B09B-44707161B9A1}" srcId="{C7E2EE44-E8BB-4A2B-8066-804E62A1F5AF}" destId="{B1B4E8FA-077D-4CE6-9FEA-515CE3FB4BE5}" srcOrd="0" destOrd="0" parTransId="{6A40C414-D58F-4E2E-8562-F9F71C23923D}" sibTransId="{7FBA2D0D-94B2-47BD-98AF-71C69F4F8BD1}"/>
    <dgm:cxn modelId="{4F0C30BB-DA3C-4276-8AAF-F6F48FBDF5AC}" srcId="{398E6D22-E243-41CF-98CD-487FEC708EE2}" destId="{008A3FBA-4D58-407F-ADCE-44BAB50EA37F}" srcOrd="0" destOrd="0" parTransId="{F38B9062-78B3-4504-8094-21E54C768929}" sibTransId="{DBC8C768-EDCF-407B-9C19-1845D6C74907}"/>
    <dgm:cxn modelId="{0A358AA8-0B2B-49D7-B2B3-07F6BC54A6E7}" type="presOf" srcId="{5D9CE442-ECF8-4911-BEDC-87DE27DA2B82}" destId="{DCF273E9-1D42-4319-AF95-36D4737F67C0}" srcOrd="0" destOrd="0" presId="urn:microsoft.com/office/officeart/2005/8/layout/vList5"/>
    <dgm:cxn modelId="{6A6BD666-47EE-45ED-89F9-F88E4A7F1E35}" srcId="{5D9CE442-ECF8-4911-BEDC-87DE27DA2B82}" destId="{71E7A13A-B883-49DE-BBED-2AD6C1C895BB}" srcOrd="3" destOrd="0" parTransId="{F8A77AD2-36C6-4E3B-AAC0-01AF2CA18459}" sibTransId="{9607E31A-7BB4-4144-9994-634C11AAC8D1}"/>
    <dgm:cxn modelId="{A01AAB29-FF88-4C5A-B919-82477A9CA1CE}" type="presOf" srcId="{99D8666A-3006-4B79-B961-E77F2D7001E2}" destId="{8D1D77BC-FFC8-48C8-A77A-7046657E883E}" srcOrd="0" destOrd="0" presId="urn:microsoft.com/office/officeart/2005/8/layout/vList5"/>
    <dgm:cxn modelId="{5E386217-9E66-40B4-BDFE-15DA5D23091F}" type="presOf" srcId="{CAD61C53-BD8B-40A9-AC64-A21ABFC9037A}" destId="{7E54D9E5-8C9A-4AF3-B5EF-566298C2E16A}" srcOrd="0" destOrd="0" presId="urn:microsoft.com/office/officeart/2005/8/layout/vList5"/>
    <dgm:cxn modelId="{9248D1D3-DF4E-4539-A15F-37632F2A0463}" srcId="{828DFB8B-ECDA-4E26-A6FE-05F762A8A593}" destId="{810B18FE-F356-4D3C-A558-BDA960B5DFD5}" srcOrd="0" destOrd="0" parTransId="{2FB92012-3E37-4D23-B992-C8AFA31B6BAD}" sibTransId="{5B103947-A1D7-48E7-95DE-28D31E6B35E1}"/>
    <dgm:cxn modelId="{79FBF6E6-984E-41B4-A263-3A9E22962C10}" type="presOf" srcId="{C7E2EE44-E8BB-4A2B-8066-804E62A1F5AF}" destId="{7E72AF25-DD29-476A-A1DF-DE32EFBB4203}" srcOrd="0" destOrd="0" presId="urn:microsoft.com/office/officeart/2005/8/layout/vList5"/>
    <dgm:cxn modelId="{71A97B4E-11F8-4B3E-B6B1-0C947F5DB36A}" srcId="{5D9CE442-ECF8-4911-BEDC-87DE27DA2B82}" destId="{CAD61C53-BD8B-40A9-AC64-A21ABFC9037A}" srcOrd="1" destOrd="0" parTransId="{53A9BF04-D863-4BFC-8A64-664B5C93C3A9}" sibTransId="{F40DA7D6-0CFC-4F2D-82B2-5256BE34EB08}"/>
    <dgm:cxn modelId="{1BE30D6A-076E-4B9A-B61D-C13AEF82A550}" srcId="{5D9CE442-ECF8-4911-BEDC-87DE27DA2B82}" destId="{398E6D22-E243-41CF-98CD-487FEC708EE2}" srcOrd="2" destOrd="0" parTransId="{60203913-95B8-44A4-A97E-3787B9EF5344}" sibTransId="{E9EB8C7F-E181-4227-AE3C-DF5D58CC90E6}"/>
    <dgm:cxn modelId="{8C9C0064-6A95-44E6-B69A-BDE8C05404DA}" type="presParOf" srcId="{DCF273E9-1D42-4319-AF95-36D4737F67C0}" destId="{09F8827D-9A8F-41EA-8EA2-8A5E211AF43D}" srcOrd="0" destOrd="0" presId="urn:microsoft.com/office/officeart/2005/8/layout/vList5"/>
    <dgm:cxn modelId="{29D593ED-E5A2-461A-87E9-9E3018E52833}" type="presParOf" srcId="{09F8827D-9A8F-41EA-8EA2-8A5E211AF43D}" destId="{94D988AC-9A41-4C9B-861B-6663F85DE037}" srcOrd="0" destOrd="0" presId="urn:microsoft.com/office/officeart/2005/8/layout/vList5"/>
    <dgm:cxn modelId="{6B32EEC1-3D40-4B01-AE7A-5286E5EDBEDE}" type="presParOf" srcId="{09F8827D-9A8F-41EA-8EA2-8A5E211AF43D}" destId="{861D7A54-ED93-4610-B348-52B7DEFC09DD}" srcOrd="1" destOrd="0" presId="urn:microsoft.com/office/officeart/2005/8/layout/vList5"/>
    <dgm:cxn modelId="{A7B8B23B-49FC-4BD9-800D-2D2EDB6C8429}" type="presParOf" srcId="{DCF273E9-1D42-4319-AF95-36D4737F67C0}" destId="{8D3A6C8C-1A1C-4CD7-B844-CFFD35278FD6}" srcOrd="1" destOrd="0" presId="urn:microsoft.com/office/officeart/2005/8/layout/vList5"/>
    <dgm:cxn modelId="{E0129F3A-08A5-4DAF-A5B2-B718A1E35FA4}" type="presParOf" srcId="{DCF273E9-1D42-4319-AF95-36D4737F67C0}" destId="{D6D2C7AF-CF35-43C5-B110-DD550D3F63A6}" srcOrd="2" destOrd="0" presId="urn:microsoft.com/office/officeart/2005/8/layout/vList5"/>
    <dgm:cxn modelId="{716091E8-4517-404A-A322-EFD089D90715}" type="presParOf" srcId="{D6D2C7AF-CF35-43C5-B110-DD550D3F63A6}" destId="{7E54D9E5-8C9A-4AF3-B5EF-566298C2E16A}" srcOrd="0" destOrd="0" presId="urn:microsoft.com/office/officeart/2005/8/layout/vList5"/>
    <dgm:cxn modelId="{BD588464-77D4-4016-96D1-06F106EAF72B}" type="presParOf" srcId="{D6D2C7AF-CF35-43C5-B110-DD550D3F63A6}" destId="{8D1D77BC-FFC8-48C8-A77A-7046657E883E}" srcOrd="1" destOrd="0" presId="urn:microsoft.com/office/officeart/2005/8/layout/vList5"/>
    <dgm:cxn modelId="{DDB62128-4F8E-4E93-B3D5-E696C73FEA1B}" type="presParOf" srcId="{DCF273E9-1D42-4319-AF95-36D4737F67C0}" destId="{9D4BF700-9119-4854-841A-7A992775D534}" srcOrd="3" destOrd="0" presId="urn:microsoft.com/office/officeart/2005/8/layout/vList5"/>
    <dgm:cxn modelId="{1C2E3335-82EB-45FB-925B-1B632034BDC4}" type="presParOf" srcId="{DCF273E9-1D42-4319-AF95-36D4737F67C0}" destId="{1582E1DE-5B06-4D68-9BB5-01F0ADD2A040}" srcOrd="4" destOrd="0" presId="urn:microsoft.com/office/officeart/2005/8/layout/vList5"/>
    <dgm:cxn modelId="{93C484A2-622E-436E-A47F-CFABBC876018}" type="presParOf" srcId="{1582E1DE-5B06-4D68-9BB5-01F0ADD2A040}" destId="{FD9F04C1-BB80-4679-AC3C-95A771FD9521}" srcOrd="0" destOrd="0" presId="urn:microsoft.com/office/officeart/2005/8/layout/vList5"/>
    <dgm:cxn modelId="{DA88CBBD-E3F4-43C3-A154-984803CAA191}" type="presParOf" srcId="{1582E1DE-5B06-4D68-9BB5-01F0ADD2A040}" destId="{25A135FE-FEC0-4BAB-8CCE-82FC4B0F8E40}" srcOrd="1" destOrd="0" presId="urn:microsoft.com/office/officeart/2005/8/layout/vList5"/>
    <dgm:cxn modelId="{2C06ED4B-E158-4B70-BC94-727D4D44C87F}" type="presParOf" srcId="{DCF273E9-1D42-4319-AF95-36D4737F67C0}" destId="{26634910-305C-43B9-9BDA-B453DCD87A62}" srcOrd="5" destOrd="0" presId="urn:microsoft.com/office/officeart/2005/8/layout/vList5"/>
    <dgm:cxn modelId="{07A018AB-0A6A-4012-8342-66860B87BD48}" type="presParOf" srcId="{DCF273E9-1D42-4319-AF95-36D4737F67C0}" destId="{42A0E950-6C66-4EA4-9024-18993B51F830}" srcOrd="6" destOrd="0" presId="urn:microsoft.com/office/officeart/2005/8/layout/vList5"/>
    <dgm:cxn modelId="{BF45AE1B-E274-4B36-AC21-1F4A1ED03A4C}" type="presParOf" srcId="{42A0E950-6C66-4EA4-9024-18993B51F830}" destId="{B3DEDF46-CA66-4735-811D-C4D59BD843CA}" srcOrd="0" destOrd="0" presId="urn:microsoft.com/office/officeart/2005/8/layout/vList5"/>
    <dgm:cxn modelId="{4489F437-9954-4A77-8F55-17DB40ECD43B}" type="presParOf" srcId="{42A0E950-6C66-4EA4-9024-18993B51F830}" destId="{F97A59E5-2427-4C04-A0F4-2429BFCE66A8}" srcOrd="1" destOrd="0" presId="urn:microsoft.com/office/officeart/2005/8/layout/vList5"/>
    <dgm:cxn modelId="{0B33DDFA-072A-425E-83E8-33E7E707466F}" type="presParOf" srcId="{DCF273E9-1D42-4319-AF95-36D4737F67C0}" destId="{2FFA637D-3C8B-4017-8BEB-3CEA622E547A}" srcOrd="7" destOrd="0" presId="urn:microsoft.com/office/officeart/2005/8/layout/vList5"/>
    <dgm:cxn modelId="{61D00B61-3DB7-483A-8ACA-FAAA6CFEACF9}" type="presParOf" srcId="{DCF273E9-1D42-4319-AF95-36D4737F67C0}" destId="{A4190854-93B2-4AA3-B1BB-5692E7837EB1}" srcOrd="8" destOrd="0" presId="urn:microsoft.com/office/officeart/2005/8/layout/vList5"/>
    <dgm:cxn modelId="{58C0E3D5-C610-4990-92CA-BD481A213EB5}" type="presParOf" srcId="{A4190854-93B2-4AA3-B1BB-5692E7837EB1}" destId="{7E72AF25-DD29-476A-A1DF-DE32EFBB4203}" srcOrd="0" destOrd="0" presId="urn:microsoft.com/office/officeart/2005/8/layout/vList5"/>
    <dgm:cxn modelId="{DEFD65D4-B9D4-4FD6-B3A9-FA16A4BCF5B6}" type="presParOf" srcId="{A4190854-93B2-4AA3-B1BB-5692E7837EB1}" destId="{D0BCAE4D-4D97-4CEB-9833-C9CF589309F8}"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1D7A54-ED93-4610-B348-52B7DEFC09DD}">
      <dsp:nvSpPr>
        <dsp:cNvPr id="0" name=""/>
        <dsp:cNvSpPr/>
      </dsp:nvSpPr>
      <dsp:spPr>
        <a:xfrm rot="16200000">
          <a:off x="2178563" y="-2062472"/>
          <a:ext cx="909816" cy="5266944"/>
        </a:xfrm>
        <a:prstGeom prst="round2SameRect">
          <a:avLst/>
        </a:prstGeom>
        <a:solidFill>
          <a:srgbClr val="E8D2AE"/>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29540" tIns="64770" rIns="129540" bIns="64770" numCol="1" spcCol="1270" anchor="ctr" anchorCtr="0">
          <a:noAutofit/>
        </a:bodyPr>
        <a:lstStyle/>
        <a:p>
          <a:pPr marL="285750" lvl="1" indent="-285750" algn="r" defTabSz="1511300" rtl="1">
            <a:lnSpc>
              <a:spcPct val="90000"/>
            </a:lnSpc>
            <a:spcBef>
              <a:spcPct val="0"/>
            </a:spcBef>
            <a:spcAft>
              <a:spcPct val="15000"/>
            </a:spcAft>
            <a:buChar char="••"/>
          </a:pPr>
          <a:r>
            <a:rPr lang="ur-PK" sz="3400" kern="1200" dirty="0" smtClean="0">
              <a:latin typeface="Jameel Noori Nastaleeq" pitchFamily="2" charset="-78"/>
              <a:cs typeface="Jameel Noori Nastaleeq" pitchFamily="2" charset="-78"/>
            </a:rPr>
            <a:t>شرک کی مذمت</a:t>
          </a:r>
          <a:endParaRPr lang="en-US" sz="3400" kern="1200" dirty="0">
            <a:latin typeface="Jameel Noori Nastaleeq" pitchFamily="2" charset="-78"/>
            <a:cs typeface="Jameel Noori Nastaleeq" pitchFamily="2" charset="-78"/>
          </a:endParaRPr>
        </a:p>
      </dsp:txBody>
      <dsp:txXfrm rot="5400000">
        <a:off x="44413" y="160506"/>
        <a:ext cx="5222530" cy="820988"/>
      </dsp:txXfrm>
    </dsp:sp>
    <dsp:sp modelId="{94D988AC-9A41-4C9B-861B-6663F85DE037}">
      <dsp:nvSpPr>
        <dsp:cNvPr id="0" name=""/>
        <dsp:cNvSpPr/>
      </dsp:nvSpPr>
      <dsp:spPr>
        <a:xfrm>
          <a:off x="5266944" y="2364"/>
          <a:ext cx="2962656" cy="1137270"/>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3830" tIns="81915" rIns="163830" bIns="81915" numCol="1" spcCol="1270" anchor="ctr" anchorCtr="0">
          <a:noAutofit/>
        </a:bodyPr>
        <a:lstStyle/>
        <a:p>
          <a:pPr lvl="0" algn="ctr" defTabSz="1911350" rtl="1">
            <a:lnSpc>
              <a:spcPct val="90000"/>
            </a:lnSpc>
            <a:spcBef>
              <a:spcPct val="0"/>
            </a:spcBef>
            <a:spcAft>
              <a:spcPct val="35000"/>
            </a:spcAft>
          </a:pPr>
          <a:r>
            <a:rPr lang="ur-PK" sz="43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آیات1-6</a:t>
          </a:r>
          <a:endParaRPr lang="en-US" sz="43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22461" y="57881"/>
        <a:ext cx="2851622" cy="1026236"/>
      </dsp:txXfrm>
    </dsp:sp>
    <dsp:sp modelId="{8D1D77BC-FFC8-48C8-A77A-7046657E883E}">
      <dsp:nvSpPr>
        <dsp:cNvPr id="0" name=""/>
        <dsp:cNvSpPr/>
      </dsp:nvSpPr>
      <dsp:spPr>
        <a:xfrm rot="16200000">
          <a:off x="2178563" y="-868338"/>
          <a:ext cx="909816" cy="5266944"/>
        </a:xfrm>
        <a:prstGeom prst="round2SameRect">
          <a:avLst/>
        </a:prstGeom>
        <a:solidFill>
          <a:srgbClr val="E8D2AE"/>
        </a:solidFill>
        <a:ln w="6350" cap="flat" cmpd="sng" algn="ctr">
          <a:solidFill>
            <a:schemeClr val="accent5">
              <a:tint val="40000"/>
              <a:alpha val="90000"/>
              <a:hueOff val="-2463918"/>
              <a:satOff val="-4272"/>
              <a:lumOff val="-43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29540" tIns="64770" rIns="129540" bIns="64770" numCol="1" spcCol="1270" anchor="ctr" anchorCtr="0">
          <a:noAutofit/>
        </a:bodyPr>
        <a:lstStyle/>
        <a:p>
          <a:pPr marL="285750" lvl="1" indent="-285750" algn="r" defTabSz="1511300" rtl="1">
            <a:lnSpc>
              <a:spcPct val="90000"/>
            </a:lnSpc>
            <a:spcBef>
              <a:spcPct val="0"/>
            </a:spcBef>
            <a:spcAft>
              <a:spcPct val="15000"/>
            </a:spcAft>
            <a:buChar char="••"/>
          </a:pPr>
          <a:r>
            <a:rPr lang="ur-PK" sz="3400" kern="1200" dirty="0" smtClean="0">
              <a:latin typeface="Jameel Noori Nastaleeq" pitchFamily="2" charset="-78"/>
              <a:cs typeface="Jameel Noori Nastaleeq" pitchFamily="2" charset="-78"/>
            </a:rPr>
            <a:t>مشرکینِ مکہ کے ساتھ کشمکش</a:t>
          </a:r>
          <a:endParaRPr lang="ur-PK" sz="3400" kern="1200" dirty="0">
            <a:latin typeface="Jameel Noori Nastaleeq" pitchFamily="2" charset="-78"/>
            <a:cs typeface="Jameel Noori Nastaleeq" pitchFamily="2" charset="-78"/>
          </a:endParaRPr>
        </a:p>
      </dsp:txBody>
      <dsp:txXfrm rot="5400000">
        <a:off x="44413" y="1354640"/>
        <a:ext cx="5222530" cy="820988"/>
      </dsp:txXfrm>
    </dsp:sp>
    <dsp:sp modelId="{7E54D9E5-8C9A-4AF3-B5EF-566298C2E16A}">
      <dsp:nvSpPr>
        <dsp:cNvPr id="0" name=""/>
        <dsp:cNvSpPr/>
      </dsp:nvSpPr>
      <dsp:spPr>
        <a:xfrm>
          <a:off x="5266944" y="1196498"/>
          <a:ext cx="2962656" cy="1137270"/>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3830" tIns="81915" rIns="163830" bIns="81915" numCol="1" spcCol="1270" anchor="ctr" anchorCtr="0">
          <a:noAutofit/>
        </a:bodyPr>
        <a:lstStyle/>
        <a:p>
          <a:pPr lvl="0" algn="ctr" defTabSz="1911350" rtl="1">
            <a:lnSpc>
              <a:spcPct val="90000"/>
            </a:lnSpc>
            <a:spcBef>
              <a:spcPct val="0"/>
            </a:spcBef>
            <a:spcAft>
              <a:spcPct val="35000"/>
            </a:spcAft>
          </a:pPr>
          <a:r>
            <a:rPr lang="ur-PK" sz="43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آیات7-12</a:t>
          </a:r>
          <a:endParaRPr lang="ur-PK" sz="43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22461" y="1252015"/>
        <a:ext cx="2851622" cy="1026236"/>
      </dsp:txXfrm>
    </dsp:sp>
    <dsp:sp modelId="{25A135FE-FEC0-4BAB-8CCE-82FC4B0F8E40}">
      <dsp:nvSpPr>
        <dsp:cNvPr id="0" name=""/>
        <dsp:cNvSpPr/>
      </dsp:nvSpPr>
      <dsp:spPr>
        <a:xfrm rot="16200000">
          <a:off x="2178563" y="325794"/>
          <a:ext cx="909816" cy="5266944"/>
        </a:xfrm>
        <a:prstGeom prst="round2SameRect">
          <a:avLst/>
        </a:prstGeom>
        <a:solidFill>
          <a:srgbClr val="E8D2AE"/>
        </a:solidFill>
        <a:ln w="6350" cap="flat" cmpd="sng" algn="ctr">
          <a:solidFill>
            <a:schemeClr val="accent5">
              <a:tint val="40000"/>
              <a:alpha val="90000"/>
              <a:hueOff val="-4927837"/>
              <a:satOff val="-8544"/>
              <a:lumOff val="-859"/>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29540" tIns="64770" rIns="129540" bIns="64770" numCol="1" spcCol="1270" anchor="ctr" anchorCtr="0">
          <a:noAutofit/>
        </a:bodyPr>
        <a:lstStyle/>
        <a:p>
          <a:pPr marL="285750" lvl="1" indent="-285750" algn="r" defTabSz="1511300" rtl="1">
            <a:lnSpc>
              <a:spcPct val="90000"/>
            </a:lnSpc>
            <a:spcBef>
              <a:spcPct val="0"/>
            </a:spcBef>
            <a:spcAft>
              <a:spcPct val="15000"/>
            </a:spcAft>
            <a:buChar char="••"/>
          </a:pPr>
          <a:r>
            <a:rPr lang="ur-PK" sz="3400" kern="1200" dirty="0" smtClean="0">
              <a:latin typeface="Jameel Noori Nastaleeq" pitchFamily="2" charset="-78"/>
              <a:cs typeface="Jameel Noori Nastaleeq" pitchFamily="2" charset="-78"/>
            </a:rPr>
            <a:t>مثالی کردار</a:t>
          </a:r>
          <a:endParaRPr lang="ur-PK" sz="3400" kern="1200" dirty="0">
            <a:latin typeface="Jameel Noori Nastaleeq" pitchFamily="2" charset="-78"/>
            <a:cs typeface="Jameel Noori Nastaleeq" pitchFamily="2" charset="-78"/>
          </a:endParaRPr>
        </a:p>
      </dsp:txBody>
      <dsp:txXfrm rot="5400000">
        <a:off x="44413" y="2548772"/>
        <a:ext cx="5222530" cy="820988"/>
      </dsp:txXfrm>
    </dsp:sp>
    <dsp:sp modelId="{FD9F04C1-BB80-4679-AC3C-95A771FD9521}">
      <dsp:nvSpPr>
        <dsp:cNvPr id="0" name=""/>
        <dsp:cNvSpPr/>
      </dsp:nvSpPr>
      <dsp:spPr>
        <a:xfrm>
          <a:off x="5266944" y="2390631"/>
          <a:ext cx="2962656" cy="1137270"/>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3830" tIns="81915" rIns="163830" bIns="81915" numCol="1" spcCol="1270" anchor="ctr" anchorCtr="0">
          <a:noAutofit/>
        </a:bodyPr>
        <a:lstStyle/>
        <a:p>
          <a:pPr lvl="0" algn="ctr" defTabSz="1911350" rtl="1">
            <a:lnSpc>
              <a:spcPct val="90000"/>
            </a:lnSpc>
            <a:spcBef>
              <a:spcPct val="0"/>
            </a:spcBef>
            <a:spcAft>
              <a:spcPct val="35000"/>
            </a:spcAft>
          </a:pPr>
          <a:r>
            <a:rPr lang="ur-PK" sz="43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آیات13-16</a:t>
          </a:r>
          <a:endParaRPr lang="ur-PK" sz="43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22461" y="2446148"/>
        <a:ext cx="2851622" cy="1026236"/>
      </dsp:txXfrm>
    </dsp:sp>
    <dsp:sp modelId="{F97A59E5-2427-4C04-A0F4-2429BFCE66A8}">
      <dsp:nvSpPr>
        <dsp:cNvPr id="0" name=""/>
        <dsp:cNvSpPr/>
      </dsp:nvSpPr>
      <dsp:spPr>
        <a:xfrm rot="16200000">
          <a:off x="2178563" y="1519928"/>
          <a:ext cx="909816" cy="5266944"/>
        </a:xfrm>
        <a:prstGeom prst="round2SameRect">
          <a:avLst/>
        </a:prstGeom>
        <a:solidFill>
          <a:srgbClr val="E8D2AE"/>
        </a:solidFill>
        <a:ln w="6350" cap="flat" cmpd="sng" algn="ctr">
          <a:solidFill>
            <a:schemeClr val="accent5">
              <a:tint val="40000"/>
              <a:alpha val="90000"/>
              <a:hueOff val="-7391755"/>
              <a:satOff val="-12816"/>
              <a:lumOff val="-1289"/>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29540" tIns="64770" rIns="129540" bIns="64770" numCol="1" spcCol="1270" anchor="ctr" anchorCtr="0">
          <a:noAutofit/>
        </a:bodyPr>
        <a:lstStyle/>
        <a:p>
          <a:pPr marL="285750" lvl="1" indent="-285750" algn="r" defTabSz="1511300" rtl="1">
            <a:lnSpc>
              <a:spcPct val="90000"/>
            </a:lnSpc>
            <a:spcBef>
              <a:spcPct val="0"/>
            </a:spcBef>
            <a:spcAft>
              <a:spcPct val="15000"/>
            </a:spcAft>
            <a:buChar char="••"/>
          </a:pPr>
          <a:r>
            <a:rPr lang="ur-PK" sz="3400" kern="1200" dirty="0" smtClean="0">
              <a:latin typeface="Jameel Noori Nastaleeq" pitchFamily="2" charset="-78"/>
              <a:cs typeface="Jameel Noori Nastaleeq" pitchFamily="2" charset="-78"/>
            </a:rPr>
            <a:t>برا کردار</a:t>
          </a:r>
          <a:endParaRPr lang="ur-PK" sz="3400" kern="1200" dirty="0">
            <a:latin typeface="Jameel Noori Nastaleeq" pitchFamily="2" charset="-78"/>
            <a:cs typeface="Jameel Noori Nastaleeq" pitchFamily="2" charset="-78"/>
          </a:endParaRPr>
        </a:p>
      </dsp:txBody>
      <dsp:txXfrm rot="5400000">
        <a:off x="44413" y="3742906"/>
        <a:ext cx="5222530" cy="820988"/>
      </dsp:txXfrm>
    </dsp:sp>
    <dsp:sp modelId="{B3DEDF46-CA66-4735-811D-C4D59BD843CA}">
      <dsp:nvSpPr>
        <dsp:cNvPr id="0" name=""/>
        <dsp:cNvSpPr/>
      </dsp:nvSpPr>
      <dsp:spPr>
        <a:xfrm>
          <a:off x="5266944" y="3584765"/>
          <a:ext cx="2962656" cy="1137270"/>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3830" tIns="81915" rIns="163830" bIns="81915" numCol="1" spcCol="1270" anchor="ctr" anchorCtr="0">
          <a:noAutofit/>
        </a:bodyPr>
        <a:lstStyle/>
        <a:p>
          <a:pPr lvl="0" algn="ctr" defTabSz="1911350" rtl="1">
            <a:lnSpc>
              <a:spcPct val="90000"/>
            </a:lnSpc>
            <a:spcBef>
              <a:spcPct val="0"/>
            </a:spcBef>
            <a:spcAft>
              <a:spcPct val="35000"/>
            </a:spcAft>
          </a:pPr>
          <a:r>
            <a:rPr lang="ur-PK" sz="43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آیت17-20</a:t>
          </a:r>
          <a:endParaRPr lang="ur-PK" sz="43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22461" y="3640282"/>
        <a:ext cx="2851622" cy="102623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1D7A54-ED93-4610-B348-52B7DEFC09DD}">
      <dsp:nvSpPr>
        <dsp:cNvPr id="0" name=""/>
        <dsp:cNvSpPr/>
      </dsp:nvSpPr>
      <dsp:spPr>
        <a:xfrm rot="16200000">
          <a:off x="2270376" y="-2177525"/>
          <a:ext cx="726191" cy="5266944"/>
        </a:xfrm>
        <a:prstGeom prst="round2SameRect">
          <a:avLst/>
        </a:prstGeom>
        <a:solidFill>
          <a:srgbClr val="E8D2AE"/>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تربیت یافتہ لوگوں کی حکومت سے خیر پھیلتا ہے </a:t>
          </a:r>
          <a:endParaRPr lang="en-US" sz="2700" kern="1200" dirty="0">
            <a:latin typeface="Jameel Noori Nastaleeq" pitchFamily="2" charset="-78"/>
            <a:cs typeface="Jameel Noori Nastaleeq" pitchFamily="2" charset="-78"/>
          </a:endParaRPr>
        </a:p>
      </dsp:txBody>
      <dsp:txXfrm rot="5400000">
        <a:off x="35450" y="128301"/>
        <a:ext cx="5231494" cy="655291"/>
      </dsp:txXfrm>
    </dsp:sp>
    <dsp:sp modelId="{94D988AC-9A41-4C9B-861B-6663F85DE037}">
      <dsp:nvSpPr>
        <dsp:cNvPr id="0" name=""/>
        <dsp:cNvSpPr/>
      </dsp:nvSpPr>
      <dsp:spPr>
        <a:xfrm>
          <a:off x="5266944" y="2076"/>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  22-23</a:t>
          </a:r>
          <a:endParaRPr lang="en-US"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46388"/>
        <a:ext cx="2874032" cy="819115"/>
      </dsp:txXfrm>
    </dsp:sp>
    <dsp:sp modelId="{8D1D77BC-FFC8-48C8-A77A-7046657E883E}">
      <dsp:nvSpPr>
        <dsp:cNvPr id="0" name=""/>
        <dsp:cNvSpPr/>
      </dsp:nvSpPr>
      <dsp:spPr>
        <a:xfrm rot="16200000">
          <a:off x="2270376" y="-1224398"/>
          <a:ext cx="726191" cy="5266944"/>
        </a:xfrm>
        <a:prstGeom prst="round2SameRect">
          <a:avLst/>
        </a:prstGeom>
        <a:solidFill>
          <a:srgbClr val="E8D2AE"/>
        </a:solidFill>
        <a:ln w="6350" cap="flat" cmpd="sng" algn="ctr">
          <a:solidFill>
            <a:schemeClr val="accent5">
              <a:tint val="40000"/>
              <a:alpha val="90000"/>
              <a:hueOff val="-1847939"/>
              <a:satOff val="-3204"/>
              <a:lumOff val="-322"/>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منافقت کا علاج…قرآن پر تدبر </a:t>
          </a:r>
          <a:endParaRPr lang="ur-PK" sz="2700" kern="1200" dirty="0">
            <a:latin typeface="Jameel Noori Nastaleeq" pitchFamily="2" charset="-78"/>
            <a:cs typeface="Jameel Noori Nastaleeq" pitchFamily="2" charset="-78"/>
          </a:endParaRPr>
        </a:p>
      </dsp:txBody>
      <dsp:txXfrm rot="5400000">
        <a:off x="35450" y="1081428"/>
        <a:ext cx="5231494" cy="655291"/>
      </dsp:txXfrm>
    </dsp:sp>
    <dsp:sp modelId="{7E54D9E5-8C9A-4AF3-B5EF-566298C2E16A}">
      <dsp:nvSpPr>
        <dsp:cNvPr id="0" name=""/>
        <dsp:cNvSpPr/>
      </dsp:nvSpPr>
      <dsp:spPr>
        <a:xfrm>
          <a:off x="5266944" y="955203"/>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آیت 24</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999515"/>
        <a:ext cx="2874032" cy="819115"/>
      </dsp:txXfrm>
    </dsp:sp>
    <dsp:sp modelId="{25A135FE-FEC0-4BAB-8CCE-82FC4B0F8E40}">
      <dsp:nvSpPr>
        <dsp:cNvPr id="0" name=""/>
        <dsp:cNvSpPr/>
      </dsp:nvSpPr>
      <dsp:spPr>
        <a:xfrm rot="16200000">
          <a:off x="2270376" y="-271272"/>
          <a:ext cx="726191" cy="5266944"/>
        </a:xfrm>
        <a:prstGeom prst="round2SameRect">
          <a:avLst/>
        </a:prstGeom>
        <a:solidFill>
          <a:srgbClr val="E8D2AE"/>
        </a:solidFill>
        <a:ln w="6350" cap="flat" cmpd="sng" algn="ctr">
          <a:solidFill>
            <a:schemeClr val="accent5">
              <a:tint val="40000"/>
              <a:alpha val="90000"/>
              <a:hueOff val="-3695877"/>
              <a:satOff val="-6408"/>
              <a:lumOff val="-644"/>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شیطان دھوکہ دے کر منافق بنا دیتا ہے </a:t>
          </a:r>
          <a:endParaRPr lang="ur-PK" sz="2700" kern="1200" dirty="0">
            <a:latin typeface="Jameel Noori Nastaleeq" pitchFamily="2" charset="-78"/>
            <a:cs typeface="Jameel Noori Nastaleeq" pitchFamily="2" charset="-78"/>
          </a:endParaRPr>
        </a:p>
      </dsp:txBody>
      <dsp:txXfrm rot="5400000">
        <a:off x="35450" y="2034554"/>
        <a:ext cx="5231494" cy="655291"/>
      </dsp:txXfrm>
    </dsp:sp>
    <dsp:sp modelId="{FD9F04C1-BB80-4679-AC3C-95A771FD9521}">
      <dsp:nvSpPr>
        <dsp:cNvPr id="0" name=""/>
        <dsp:cNvSpPr/>
      </dsp:nvSpPr>
      <dsp:spPr>
        <a:xfrm>
          <a:off x="5266944" y="1908330"/>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 25-26</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1952642"/>
        <a:ext cx="2874032" cy="819115"/>
      </dsp:txXfrm>
    </dsp:sp>
    <dsp:sp modelId="{F97A59E5-2427-4C04-A0F4-2429BFCE66A8}">
      <dsp:nvSpPr>
        <dsp:cNvPr id="0" name=""/>
        <dsp:cNvSpPr/>
      </dsp:nvSpPr>
      <dsp:spPr>
        <a:xfrm rot="16200000">
          <a:off x="2270376" y="681854"/>
          <a:ext cx="726191" cy="5266944"/>
        </a:xfrm>
        <a:prstGeom prst="round2SameRect">
          <a:avLst/>
        </a:prstGeom>
        <a:solidFill>
          <a:srgbClr val="E8D2AE"/>
        </a:solidFill>
        <a:ln w="6350" cap="flat" cmpd="sng" algn="ctr">
          <a:solidFill>
            <a:schemeClr val="accent5">
              <a:tint val="40000"/>
              <a:alpha val="90000"/>
              <a:hueOff val="-5543816"/>
              <a:satOff val="-9612"/>
              <a:lumOff val="-967"/>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منافقین کی اذیت ناک موت</a:t>
          </a:r>
          <a:endParaRPr lang="ur-PK" sz="2700" kern="1200" dirty="0">
            <a:latin typeface="Jameel Noori Nastaleeq" pitchFamily="2" charset="-78"/>
            <a:cs typeface="Jameel Noori Nastaleeq" pitchFamily="2" charset="-78"/>
          </a:endParaRPr>
        </a:p>
      </dsp:txBody>
      <dsp:txXfrm rot="5400000">
        <a:off x="35450" y="2987680"/>
        <a:ext cx="5231494" cy="655291"/>
      </dsp:txXfrm>
    </dsp:sp>
    <dsp:sp modelId="{B3DEDF46-CA66-4735-811D-C4D59BD843CA}">
      <dsp:nvSpPr>
        <dsp:cNvPr id="0" name=""/>
        <dsp:cNvSpPr/>
      </dsp:nvSpPr>
      <dsp:spPr>
        <a:xfrm>
          <a:off x="5266944" y="2861456"/>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آیات 27-28</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2905768"/>
        <a:ext cx="2874032" cy="819115"/>
      </dsp:txXfrm>
    </dsp:sp>
    <dsp:sp modelId="{D0BCAE4D-4D97-4CEB-9833-C9CF589309F8}">
      <dsp:nvSpPr>
        <dsp:cNvPr id="0" name=""/>
        <dsp:cNvSpPr/>
      </dsp:nvSpPr>
      <dsp:spPr>
        <a:xfrm rot="16200000">
          <a:off x="2270376" y="1634981"/>
          <a:ext cx="726191" cy="5266944"/>
        </a:xfrm>
        <a:prstGeom prst="round2SameRect">
          <a:avLst/>
        </a:prstGeom>
        <a:solidFill>
          <a:srgbClr val="E8D2AE"/>
        </a:solidFill>
        <a:ln w="6350" cap="flat" cmpd="sng" algn="ctr">
          <a:solidFill>
            <a:schemeClr val="accent5">
              <a:tint val="40000"/>
              <a:alpha val="90000"/>
              <a:hueOff val="-7391755"/>
              <a:satOff val="-12816"/>
              <a:lumOff val="-1289"/>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اللہ تعالیٰ آزمائش کے ذریعہ منافقوں کو ظاہر کردیتا ہے </a:t>
          </a:r>
          <a:endParaRPr lang="ur-PK" sz="2700" kern="1200" dirty="0">
            <a:latin typeface="Jameel Noori Nastaleeq" pitchFamily="2" charset="-78"/>
            <a:cs typeface="Jameel Noori Nastaleeq" pitchFamily="2" charset="-78"/>
          </a:endParaRPr>
        </a:p>
      </dsp:txBody>
      <dsp:txXfrm rot="5400000">
        <a:off x="35450" y="3940807"/>
        <a:ext cx="5231494" cy="655291"/>
      </dsp:txXfrm>
    </dsp:sp>
    <dsp:sp modelId="{7E72AF25-DD29-476A-A1DF-DE32EFBB4203}">
      <dsp:nvSpPr>
        <dsp:cNvPr id="0" name=""/>
        <dsp:cNvSpPr/>
      </dsp:nvSpPr>
      <dsp:spPr>
        <a:xfrm>
          <a:off x="5266944" y="3814583"/>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 29-31</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3858895"/>
        <a:ext cx="2874032" cy="81911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1D7A54-ED93-4610-B348-52B7DEFC09DD}">
      <dsp:nvSpPr>
        <dsp:cNvPr id="0" name=""/>
        <dsp:cNvSpPr/>
      </dsp:nvSpPr>
      <dsp:spPr>
        <a:xfrm rot="16200000">
          <a:off x="2258535" y="-2162852"/>
          <a:ext cx="749872" cy="5266944"/>
        </a:xfrm>
        <a:prstGeom prst="round2SameRect">
          <a:avLst/>
        </a:prstGeom>
        <a:solidFill>
          <a:srgbClr val="E8D2AE"/>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95250" tIns="47625" rIns="95250" bIns="47625" numCol="1" spcCol="1270" anchor="ctr" anchorCtr="0">
          <a:noAutofit/>
        </a:bodyPr>
        <a:lstStyle/>
        <a:p>
          <a:pPr marL="228600" lvl="1" indent="-228600" algn="r" defTabSz="1111250" rtl="1">
            <a:lnSpc>
              <a:spcPct val="90000"/>
            </a:lnSpc>
            <a:spcBef>
              <a:spcPct val="0"/>
            </a:spcBef>
            <a:spcAft>
              <a:spcPct val="15000"/>
            </a:spcAft>
            <a:buChar char="••"/>
          </a:pPr>
          <a:r>
            <a:rPr lang="ur-PK" sz="2500" kern="1200" dirty="0" smtClean="0">
              <a:latin typeface="Jameel Noori Nastaleeq" pitchFamily="2" charset="-78"/>
              <a:cs typeface="Jameel Noori Nastaleeq" pitchFamily="2" charset="-78"/>
            </a:rPr>
            <a:t>گستاخا نِ رسول کی نیکیاں برباد کردی جائیں گی</a:t>
          </a:r>
          <a:endParaRPr lang="en-US" sz="2500" kern="1200" dirty="0">
            <a:latin typeface="Jameel Noori Nastaleeq" pitchFamily="2" charset="-78"/>
            <a:cs typeface="Jameel Noori Nastaleeq" pitchFamily="2" charset="-78"/>
          </a:endParaRPr>
        </a:p>
      </dsp:txBody>
      <dsp:txXfrm rot="5400000">
        <a:off x="36605" y="132290"/>
        <a:ext cx="5230338" cy="676660"/>
      </dsp:txXfrm>
    </dsp:sp>
    <dsp:sp modelId="{94D988AC-9A41-4C9B-861B-6663F85DE037}">
      <dsp:nvSpPr>
        <dsp:cNvPr id="0" name=""/>
        <dsp:cNvSpPr/>
      </dsp:nvSpPr>
      <dsp:spPr>
        <a:xfrm>
          <a:off x="5266944" y="1948"/>
          <a:ext cx="2962656" cy="937341"/>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3350" tIns="66675" rIns="133350" bIns="66675" numCol="1" spcCol="1270" anchor="ctr" anchorCtr="0">
          <a:noAutofit/>
        </a:bodyPr>
        <a:lstStyle/>
        <a:p>
          <a:pPr lvl="0" algn="ctr" defTabSz="1555750" rtl="1">
            <a:lnSpc>
              <a:spcPct val="90000"/>
            </a:lnSpc>
            <a:spcBef>
              <a:spcPct val="0"/>
            </a:spcBef>
            <a:spcAft>
              <a:spcPct val="35000"/>
            </a:spcAft>
          </a:pPr>
          <a:r>
            <a:rPr lang="ur-PK" sz="35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  32-34</a:t>
          </a:r>
          <a:endParaRPr lang="en-US" sz="35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2701" y="47705"/>
        <a:ext cx="2871142" cy="845827"/>
      </dsp:txXfrm>
    </dsp:sp>
    <dsp:sp modelId="{8D1D77BC-FFC8-48C8-A77A-7046657E883E}">
      <dsp:nvSpPr>
        <dsp:cNvPr id="0" name=""/>
        <dsp:cNvSpPr/>
      </dsp:nvSpPr>
      <dsp:spPr>
        <a:xfrm rot="16200000">
          <a:off x="2258535" y="-1178644"/>
          <a:ext cx="749872" cy="5266944"/>
        </a:xfrm>
        <a:prstGeom prst="round2SameRect">
          <a:avLst/>
        </a:prstGeom>
        <a:solidFill>
          <a:srgbClr val="E8D2AE"/>
        </a:solidFill>
        <a:ln w="6350" cap="flat" cmpd="sng" algn="ctr">
          <a:solidFill>
            <a:schemeClr val="accent5">
              <a:tint val="40000"/>
              <a:alpha val="90000"/>
              <a:hueOff val="-2463918"/>
              <a:satOff val="-4272"/>
              <a:lumOff val="-43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95250" tIns="47625" rIns="95250" bIns="47625" numCol="1" spcCol="1270" anchor="ctr" anchorCtr="0">
          <a:noAutofit/>
        </a:bodyPr>
        <a:lstStyle/>
        <a:p>
          <a:pPr marL="228600" lvl="1" indent="-228600" algn="r" defTabSz="1111250" rtl="1">
            <a:lnSpc>
              <a:spcPct val="90000"/>
            </a:lnSpc>
            <a:spcBef>
              <a:spcPct val="0"/>
            </a:spcBef>
            <a:spcAft>
              <a:spcPct val="15000"/>
            </a:spcAft>
            <a:buChar char="••"/>
          </a:pPr>
          <a:r>
            <a:rPr lang="ur-PK" sz="2500" kern="1200" dirty="0" smtClean="0">
              <a:latin typeface="Jameel Noori Nastaleeq" pitchFamily="2" charset="-78"/>
              <a:cs typeface="Jameel Noori Nastaleeq" pitchFamily="2" charset="-78"/>
            </a:rPr>
            <a:t>ہمت نہ ہارو ، ڈٹ جاؤ</a:t>
          </a:r>
          <a:endParaRPr lang="ur-PK" sz="2500" kern="1200" dirty="0">
            <a:latin typeface="Jameel Noori Nastaleeq" pitchFamily="2" charset="-78"/>
            <a:cs typeface="Jameel Noori Nastaleeq" pitchFamily="2" charset="-78"/>
          </a:endParaRPr>
        </a:p>
      </dsp:txBody>
      <dsp:txXfrm rot="5400000">
        <a:off x="36605" y="1116498"/>
        <a:ext cx="5230338" cy="676660"/>
      </dsp:txXfrm>
    </dsp:sp>
    <dsp:sp modelId="{7E54D9E5-8C9A-4AF3-B5EF-566298C2E16A}">
      <dsp:nvSpPr>
        <dsp:cNvPr id="0" name=""/>
        <dsp:cNvSpPr/>
      </dsp:nvSpPr>
      <dsp:spPr>
        <a:xfrm>
          <a:off x="5266944" y="986156"/>
          <a:ext cx="2962656" cy="937341"/>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3350" tIns="66675" rIns="133350" bIns="66675" numCol="1" spcCol="1270" anchor="ctr" anchorCtr="0">
          <a:noAutofit/>
        </a:bodyPr>
        <a:lstStyle/>
        <a:p>
          <a:pPr lvl="0" algn="ctr" defTabSz="1555750" rtl="1">
            <a:lnSpc>
              <a:spcPct val="90000"/>
            </a:lnSpc>
            <a:spcBef>
              <a:spcPct val="0"/>
            </a:spcBef>
            <a:spcAft>
              <a:spcPct val="35000"/>
            </a:spcAft>
          </a:pPr>
          <a:r>
            <a:rPr lang="ur-PK" sz="35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آیت 35</a:t>
          </a:r>
          <a:endParaRPr lang="ur-PK" sz="35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2701" y="1031913"/>
        <a:ext cx="2871142" cy="845827"/>
      </dsp:txXfrm>
    </dsp:sp>
    <dsp:sp modelId="{25A135FE-FEC0-4BAB-8CCE-82FC4B0F8E40}">
      <dsp:nvSpPr>
        <dsp:cNvPr id="0" name=""/>
        <dsp:cNvSpPr/>
      </dsp:nvSpPr>
      <dsp:spPr>
        <a:xfrm rot="16200000">
          <a:off x="2258535" y="-194436"/>
          <a:ext cx="749872" cy="5266944"/>
        </a:xfrm>
        <a:prstGeom prst="round2SameRect">
          <a:avLst/>
        </a:prstGeom>
        <a:solidFill>
          <a:srgbClr val="E8D2AE"/>
        </a:solidFill>
        <a:ln w="6350" cap="flat" cmpd="sng" algn="ctr">
          <a:solidFill>
            <a:schemeClr val="accent5">
              <a:tint val="40000"/>
              <a:alpha val="90000"/>
              <a:hueOff val="-4927837"/>
              <a:satOff val="-8544"/>
              <a:lumOff val="-859"/>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95250" tIns="47625" rIns="95250" bIns="47625" numCol="1" spcCol="1270" anchor="ctr" anchorCtr="0">
          <a:noAutofit/>
        </a:bodyPr>
        <a:lstStyle/>
        <a:p>
          <a:pPr marL="228600" lvl="1" indent="-228600" algn="r" defTabSz="1111250" rtl="1">
            <a:lnSpc>
              <a:spcPct val="90000"/>
            </a:lnSpc>
            <a:spcBef>
              <a:spcPct val="0"/>
            </a:spcBef>
            <a:spcAft>
              <a:spcPct val="15000"/>
            </a:spcAft>
            <a:buChar char="••"/>
          </a:pPr>
          <a:r>
            <a:rPr lang="ur-PK" sz="2500" kern="1200" dirty="0" smtClean="0">
              <a:latin typeface="Jameel Noori Nastaleeq" pitchFamily="2" charset="-78"/>
              <a:cs typeface="Jameel Noori Nastaleeq" pitchFamily="2" charset="-78"/>
            </a:rPr>
            <a:t>دنیا کی زندگی ایک کھیل ہے یہاں جی نہ لگاؤ</a:t>
          </a:r>
          <a:endParaRPr lang="ur-PK" sz="2500" kern="1200" dirty="0">
            <a:latin typeface="Jameel Noori Nastaleeq" pitchFamily="2" charset="-78"/>
            <a:cs typeface="Jameel Noori Nastaleeq" pitchFamily="2" charset="-78"/>
          </a:endParaRPr>
        </a:p>
      </dsp:txBody>
      <dsp:txXfrm rot="5400000">
        <a:off x="36605" y="2100706"/>
        <a:ext cx="5230338" cy="676660"/>
      </dsp:txXfrm>
    </dsp:sp>
    <dsp:sp modelId="{FD9F04C1-BB80-4679-AC3C-95A771FD9521}">
      <dsp:nvSpPr>
        <dsp:cNvPr id="0" name=""/>
        <dsp:cNvSpPr/>
      </dsp:nvSpPr>
      <dsp:spPr>
        <a:xfrm>
          <a:off x="5266944" y="1970365"/>
          <a:ext cx="2962656" cy="937341"/>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3350" tIns="66675" rIns="133350" bIns="66675" numCol="1" spcCol="1270" anchor="ctr" anchorCtr="0">
          <a:noAutofit/>
        </a:bodyPr>
        <a:lstStyle/>
        <a:p>
          <a:pPr lvl="0" algn="ctr" defTabSz="1555750" rtl="1">
            <a:lnSpc>
              <a:spcPct val="90000"/>
            </a:lnSpc>
            <a:spcBef>
              <a:spcPct val="0"/>
            </a:spcBef>
            <a:spcAft>
              <a:spcPct val="35000"/>
            </a:spcAft>
          </a:pPr>
          <a:r>
            <a:rPr lang="ur-PK" sz="35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 36-37</a:t>
          </a:r>
          <a:endParaRPr lang="ur-PK" sz="35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2701" y="2016122"/>
        <a:ext cx="2871142" cy="845827"/>
      </dsp:txXfrm>
    </dsp:sp>
    <dsp:sp modelId="{F97A59E5-2427-4C04-A0F4-2429BFCE66A8}">
      <dsp:nvSpPr>
        <dsp:cNvPr id="0" name=""/>
        <dsp:cNvSpPr/>
      </dsp:nvSpPr>
      <dsp:spPr>
        <a:xfrm rot="16200000">
          <a:off x="2258535" y="789771"/>
          <a:ext cx="749872" cy="5266944"/>
        </a:xfrm>
        <a:prstGeom prst="round2SameRect">
          <a:avLst/>
        </a:prstGeom>
        <a:solidFill>
          <a:srgbClr val="E8D2AE"/>
        </a:solidFill>
        <a:ln w="6350" cap="flat" cmpd="sng" algn="ctr">
          <a:solidFill>
            <a:schemeClr val="accent5">
              <a:tint val="40000"/>
              <a:alpha val="90000"/>
              <a:hueOff val="-7391755"/>
              <a:satOff val="-12816"/>
              <a:lumOff val="-1289"/>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95250" tIns="47625" rIns="95250" bIns="47625" numCol="1" spcCol="1270" anchor="ctr" anchorCtr="0">
          <a:noAutofit/>
        </a:bodyPr>
        <a:lstStyle/>
        <a:p>
          <a:pPr marL="228600" lvl="1" indent="-228600" algn="r" defTabSz="1111250" rtl="1">
            <a:lnSpc>
              <a:spcPct val="90000"/>
            </a:lnSpc>
            <a:spcBef>
              <a:spcPct val="0"/>
            </a:spcBef>
            <a:spcAft>
              <a:spcPct val="15000"/>
            </a:spcAft>
            <a:buChar char="••"/>
          </a:pPr>
          <a:r>
            <a:rPr lang="ur-PK" sz="2500" kern="1200" dirty="0" smtClean="0">
              <a:latin typeface="Jameel Noori Nastaleeq" pitchFamily="2" charset="-78"/>
              <a:cs typeface="Jameel Noori Nastaleeq" pitchFamily="2" charset="-78"/>
            </a:rPr>
            <a:t>دین کے لیے قربانی دو ،ورنہ یہ اعزاز کسی اور قوم کو دے دیا جائے گا</a:t>
          </a:r>
          <a:endParaRPr lang="ur-PK" sz="2500" kern="1200" dirty="0">
            <a:latin typeface="Jameel Noori Nastaleeq" pitchFamily="2" charset="-78"/>
            <a:cs typeface="Jameel Noori Nastaleeq" pitchFamily="2" charset="-78"/>
          </a:endParaRPr>
        </a:p>
      </dsp:txBody>
      <dsp:txXfrm rot="5400000">
        <a:off x="36605" y="3084913"/>
        <a:ext cx="5230338" cy="676660"/>
      </dsp:txXfrm>
    </dsp:sp>
    <dsp:sp modelId="{B3DEDF46-CA66-4735-811D-C4D59BD843CA}">
      <dsp:nvSpPr>
        <dsp:cNvPr id="0" name=""/>
        <dsp:cNvSpPr/>
      </dsp:nvSpPr>
      <dsp:spPr>
        <a:xfrm>
          <a:off x="5266944" y="2954573"/>
          <a:ext cx="2962656" cy="937341"/>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3350" tIns="66675" rIns="133350" bIns="66675" numCol="1" spcCol="1270" anchor="ctr" anchorCtr="0">
          <a:noAutofit/>
        </a:bodyPr>
        <a:lstStyle/>
        <a:p>
          <a:pPr lvl="0" algn="ctr" defTabSz="1555750" rtl="1">
            <a:lnSpc>
              <a:spcPct val="90000"/>
            </a:lnSpc>
            <a:spcBef>
              <a:spcPct val="0"/>
            </a:spcBef>
            <a:spcAft>
              <a:spcPct val="35000"/>
            </a:spcAft>
          </a:pPr>
          <a:r>
            <a:rPr lang="ur-PK" sz="35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آیت 38</a:t>
          </a:r>
          <a:endParaRPr lang="ur-PK" sz="35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2701" y="3000330"/>
        <a:ext cx="2871142" cy="845827"/>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1D7A54-ED93-4610-B348-52B7DEFC09DD}">
      <dsp:nvSpPr>
        <dsp:cNvPr id="0" name=""/>
        <dsp:cNvSpPr/>
      </dsp:nvSpPr>
      <dsp:spPr>
        <a:xfrm rot="16200000">
          <a:off x="2185732" y="-2072102"/>
          <a:ext cx="895478" cy="5266944"/>
        </a:xfrm>
        <a:prstGeom prst="round2SameRect">
          <a:avLst/>
        </a:prstGeom>
        <a:solidFill>
          <a:srgbClr val="E8D2AE"/>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29540" tIns="64770" rIns="129540" bIns="64770" numCol="1" spcCol="1270" anchor="ctr" anchorCtr="0">
          <a:noAutofit/>
        </a:bodyPr>
        <a:lstStyle/>
        <a:p>
          <a:pPr marL="285750" lvl="1" indent="-285750" algn="r" defTabSz="1511300" rtl="1">
            <a:lnSpc>
              <a:spcPct val="90000"/>
            </a:lnSpc>
            <a:spcBef>
              <a:spcPct val="0"/>
            </a:spcBef>
            <a:spcAft>
              <a:spcPct val="15000"/>
            </a:spcAft>
            <a:buChar char="••"/>
          </a:pPr>
          <a:r>
            <a:rPr lang="ur-PK" sz="3400" kern="1200" dirty="0" smtClean="0">
              <a:latin typeface="Jameel Noori Nastaleeq" pitchFamily="2" charset="-78"/>
              <a:cs typeface="Jameel Noori Nastaleeq" pitchFamily="2" charset="-78"/>
            </a:rPr>
            <a:t>صلح حدیبیہ کی برکات</a:t>
          </a:r>
          <a:endParaRPr lang="en-US" sz="3400" kern="1200" dirty="0">
            <a:latin typeface="Jameel Noori Nastaleeq" pitchFamily="2" charset="-78"/>
            <a:cs typeface="Jameel Noori Nastaleeq" pitchFamily="2" charset="-78"/>
          </a:endParaRPr>
        </a:p>
      </dsp:txBody>
      <dsp:txXfrm rot="5400000">
        <a:off x="43713" y="157345"/>
        <a:ext cx="5223230" cy="808050"/>
      </dsp:txXfrm>
    </dsp:sp>
    <dsp:sp modelId="{94D988AC-9A41-4C9B-861B-6663F85DE037}">
      <dsp:nvSpPr>
        <dsp:cNvPr id="0" name=""/>
        <dsp:cNvSpPr/>
      </dsp:nvSpPr>
      <dsp:spPr>
        <a:xfrm>
          <a:off x="5266944" y="1695"/>
          <a:ext cx="2962656" cy="1119347"/>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0020" tIns="80010" rIns="160020" bIns="80010" numCol="1" spcCol="1270" anchor="ctr" anchorCtr="0">
          <a:noAutofit/>
        </a:bodyPr>
        <a:lstStyle/>
        <a:p>
          <a:pPr lvl="0" algn="ctr" defTabSz="1866900" rtl="1">
            <a:lnSpc>
              <a:spcPct val="90000"/>
            </a:lnSpc>
            <a:spcBef>
              <a:spcPct val="0"/>
            </a:spcBef>
            <a:spcAft>
              <a:spcPct val="35000"/>
            </a:spcAft>
          </a:pPr>
          <a:r>
            <a:rPr lang="ur-PK" sz="42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آیات1-7</a:t>
          </a:r>
          <a:endParaRPr lang="en-US" sz="42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21586" y="56337"/>
        <a:ext cx="2853372" cy="1010063"/>
      </dsp:txXfrm>
    </dsp:sp>
    <dsp:sp modelId="{8D1D77BC-FFC8-48C8-A77A-7046657E883E}">
      <dsp:nvSpPr>
        <dsp:cNvPr id="0" name=""/>
        <dsp:cNvSpPr/>
      </dsp:nvSpPr>
      <dsp:spPr>
        <a:xfrm rot="16200000">
          <a:off x="2185732" y="-896787"/>
          <a:ext cx="895478" cy="5266944"/>
        </a:xfrm>
        <a:prstGeom prst="round2SameRect">
          <a:avLst/>
        </a:prstGeom>
        <a:solidFill>
          <a:srgbClr val="E8D2AE"/>
        </a:solidFill>
        <a:ln w="6350" cap="flat" cmpd="sng" algn="ctr">
          <a:solidFill>
            <a:schemeClr val="accent5">
              <a:tint val="40000"/>
              <a:alpha val="90000"/>
              <a:hueOff val="-3695877"/>
              <a:satOff val="-6408"/>
              <a:lumOff val="-644"/>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29540" tIns="64770" rIns="129540" bIns="64770" numCol="1" spcCol="1270" anchor="ctr" anchorCtr="0">
          <a:noAutofit/>
        </a:bodyPr>
        <a:lstStyle/>
        <a:p>
          <a:pPr marL="285750" lvl="1" indent="-285750" algn="r" defTabSz="1511300" rtl="1">
            <a:lnSpc>
              <a:spcPct val="90000"/>
            </a:lnSpc>
            <a:spcBef>
              <a:spcPct val="0"/>
            </a:spcBef>
            <a:spcAft>
              <a:spcPct val="15000"/>
            </a:spcAft>
            <a:buChar char="••"/>
          </a:pPr>
          <a:r>
            <a:rPr lang="ur-PK" sz="3400" kern="1200" dirty="0" smtClean="0">
              <a:latin typeface="Jameel Noori Nastaleeq" pitchFamily="2" charset="-78"/>
              <a:cs typeface="Jameel Noori Nastaleeq" pitchFamily="2" charset="-78"/>
            </a:rPr>
            <a:t>اللہ</a:t>
          </a:r>
          <a:r>
            <a:rPr lang="en-US" sz="3400" kern="1200" dirty="0" smtClean="0">
              <a:latin typeface="Jameel Noori Nastaleeq" pitchFamily="2" charset="-78"/>
              <a:cs typeface="Jameel Noori Nastaleeq" pitchFamily="2" charset="-78"/>
            </a:rPr>
            <a:t> </a:t>
          </a:r>
          <a:r>
            <a:rPr lang="ur-PK" sz="3400" kern="1200" dirty="0" smtClean="0">
              <a:latin typeface="Jameel Noori Nastaleeq" pitchFamily="2" charset="-78"/>
              <a:cs typeface="Jameel Noori Nastaleeq" pitchFamily="2" charset="-78"/>
            </a:rPr>
            <a:t> تعالیٰ اور اس کے رسول  ﷺکی عظمت</a:t>
          </a:r>
          <a:endParaRPr lang="ur-PK" sz="3400" kern="1200" dirty="0">
            <a:latin typeface="Jameel Noori Nastaleeq" pitchFamily="2" charset="-78"/>
            <a:cs typeface="Jameel Noori Nastaleeq" pitchFamily="2" charset="-78"/>
          </a:endParaRPr>
        </a:p>
      </dsp:txBody>
      <dsp:txXfrm rot="5400000">
        <a:off x="43713" y="1332660"/>
        <a:ext cx="5223230" cy="808050"/>
      </dsp:txXfrm>
    </dsp:sp>
    <dsp:sp modelId="{7E54D9E5-8C9A-4AF3-B5EF-566298C2E16A}">
      <dsp:nvSpPr>
        <dsp:cNvPr id="0" name=""/>
        <dsp:cNvSpPr/>
      </dsp:nvSpPr>
      <dsp:spPr>
        <a:xfrm>
          <a:off x="5266944" y="1177011"/>
          <a:ext cx="2962656" cy="1119347"/>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0020" tIns="80010" rIns="160020" bIns="80010" numCol="1" spcCol="1270" anchor="ctr" anchorCtr="0">
          <a:noAutofit/>
        </a:bodyPr>
        <a:lstStyle/>
        <a:p>
          <a:pPr lvl="0" algn="ctr" defTabSz="1866900" rtl="1">
            <a:lnSpc>
              <a:spcPct val="90000"/>
            </a:lnSpc>
            <a:spcBef>
              <a:spcPct val="0"/>
            </a:spcBef>
            <a:spcAft>
              <a:spcPct val="35000"/>
            </a:spcAft>
          </a:pPr>
          <a:r>
            <a:rPr lang="ur-PK" sz="42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آیات8-17</a:t>
          </a:r>
          <a:endParaRPr lang="ur-PK" sz="42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21586" y="1231653"/>
        <a:ext cx="2853372" cy="1010063"/>
      </dsp:txXfrm>
    </dsp:sp>
    <dsp:sp modelId="{25A135FE-FEC0-4BAB-8CCE-82FC4B0F8E40}">
      <dsp:nvSpPr>
        <dsp:cNvPr id="0" name=""/>
        <dsp:cNvSpPr/>
      </dsp:nvSpPr>
      <dsp:spPr>
        <a:xfrm rot="16200000">
          <a:off x="2185732" y="278528"/>
          <a:ext cx="895478" cy="5266944"/>
        </a:xfrm>
        <a:prstGeom prst="round2SameRect">
          <a:avLst/>
        </a:prstGeom>
        <a:solidFill>
          <a:srgbClr val="E8D2AE"/>
        </a:solidFill>
        <a:ln w="6350" cap="flat" cmpd="sng" algn="ctr">
          <a:solidFill>
            <a:schemeClr val="accent5">
              <a:tint val="40000"/>
              <a:alpha val="90000"/>
              <a:hueOff val="-7391755"/>
              <a:satOff val="-12816"/>
              <a:lumOff val="-1289"/>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29540" tIns="64770" rIns="129540" bIns="64770" numCol="1" spcCol="1270" anchor="ctr" anchorCtr="0">
          <a:noAutofit/>
        </a:bodyPr>
        <a:lstStyle/>
        <a:p>
          <a:pPr marL="285750" lvl="1" indent="-285750" algn="r" defTabSz="1511300" rtl="1">
            <a:lnSpc>
              <a:spcPct val="90000"/>
            </a:lnSpc>
            <a:spcBef>
              <a:spcPct val="0"/>
            </a:spcBef>
            <a:spcAft>
              <a:spcPct val="15000"/>
            </a:spcAft>
            <a:buChar char="••"/>
          </a:pPr>
          <a:r>
            <a:rPr lang="ur-PK" sz="3400" kern="1200" dirty="0" smtClean="0">
              <a:latin typeface="Jameel Noori Nastaleeq" pitchFamily="2" charset="-78"/>
              <a:cs typeface="Jameel Noori Nastaleeq" pitchFamily="2" charset="-78"/>
            </a:rPr>
            <a:t>مومنوں کی تحسین</a:t>
          </a:r>
          <a:endParaRPr lang="ur-PK" sz="3400" kern="1200" dirty="0">
            <a:latin typeface="Jameel Noori Nastaleeq" pitchFamily="2" charset="-78"/>
            <a:cs typeface="Jameel Noori Nastaleeq" pitchFamily="2" charset="-78"/>
          </a:endParaRPr>
        </a:p>
      </dsp:txBody>
      <dsp:txXfrm rot="5400000">
        <a:off x="43713" y="2507975"/>
        <a:ext cx="5223230" cy="808050"/>
      </dsp:txXfrm>
    </dsp:sp>
    <dsp:sp modelId="{FD9F04C1-BB80-4679-AC3C-95A771FD9521}">
      <dsp:nvSpPr>
        <dsp:cNvPr id="0" name=""/>
        <dsp:cNvSpPr/>
      </dsp:nvSpPr>
      <dsp:spPr>
        <a:xfrm>
          <a:off x="5266944" y="2352326"/>
          <a:ext cx="2962656" cy="1119347"/>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0020" tIns="80010" rIns="160020" bIns="80010" numCol="1" spcCol="1270" anchor="ctr" anchorCtr="0">
          <a:noAutofit/>
        </a:bodyPr>
        <a:lstStyle/>
        <a:p>
          <a:pPr lvl="0" algn="ctr" defTabSz="1866900" rtl="1">
            <a:lnSpc>
              <a:spcPct val="90000"/>
            </a:lnSpc>
            <a:spcBef>
              <a:spcPct val="0"/>
            </a:spcBef>
            <a:spcAft>
              <a:spcPct val="35000"/>
            </a:spcAft>
          </a:pPr>
          <a:r>
            <a:rPr lang="ur-PK" sz="42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آیات18-28</a:t>
          </a:r>
          <a:endParaRPr lang="ur-PK" sz="42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21586" y="2406968"/>
        <a:ext cx="2853372" cy="1010063"/>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A135FE-FEC0-4BAB-8CCE-82FC4B0F8E40}">
      <dsp:nvSpPr>
        <dsp:cNvPr id="0" name=""/>
        <dsp:cNvSpPr/>
      </dsp:nvSpPr>
      <dsp:spPr>
        <a:xfrm rot="16200000">
          <a:off x="2201755" y="-2093826"/>
          <a:ext cx="863433" cy="5266944"/>
        </a:xfrm>
        <a:prstGeom prst="round2SameRect">
          <a:avLst/>
        </a:prstGeom>
        <a:solidFill>
          <a:srgbClr val="E8D2AE"/>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21920" tIns="60960" rIns="121920" bIns="60960" numCol="1" spcCol="1270" anchor="ctr" anchorCtr="0">
          <a:noAutofit/>
        </a:bodyPr>
        <a:lstStyle/>
        <a:p>
          <a:pPr marL="285750" lvl="1" indent="-285750" algn="r" defTabSz="1422400" rtl="1">
            <a:lnSpc>
              <a:spcPct val="90000"/>
            </a:lnSpc>
            <a:spcBef>
              <a:spcPct val="0"/>
            </a:spcBef>
            <a:spcAft>
              <a:spcPct val="15000"/>
            </a:spcAft>
            <a:buChar char="••"/>
          </a:pPr>
          <a:r>
            <a:rPr lang="ur-PK" sz="3200" kern="1200" dirty="0" smtClean="0">
              <a:latin typeface="Jameel Noori Nastaleeq" pitchFamily="2" charset="-78"/>
              <a:cs typeface="Jameel Noori Nastaleeq" pitchFamily="2" charset="-78"/>
            </a:rPr>
            <a:t>اللہ تعالٰی کے محبوب بندوں کے اوصاف</a:t>
          </a:r>
          <a:endParaRPr lang="ur-PK" sz="3200" kern="1200" dirty="0">
            <a:latin typeface="Jameel Noori Nastaleeq" pitchFamily="2" charset="-78"/>
            <a:cs typeface="Jameel Noori Nastaleeq" pitchFamily="2" charset="-78"/>
          </a:endParaRPr>
        </a:p>
      </dsp:txBody>
      <dsp:txXfrm rot="5400000">
        <a:off x="42149" y="150078"/>
        <a:ext cx="5224795" cy="779135"/>
      </dsp:txXfrm>
    </dsp:sp>
    <dsp:sp modelId="{FD9F04C1-BB80-4679-AC3C-95A771FD9521}">
      <dsp:nvSpPr>
        <dsp:cNvPr id="0" name=""/>
        <dsp:cNvSpPr/>
      </dsp:nvSpPr>
      <dsp:spPr>
        <a:xfrm>
          <a:off x="5266944" y="0"/>
          <a:ext cx="2962656" cy="1079292"/>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6210" tIns="78105" rIns="156210" bIns="78105" numCol="1" spcCol="1270" anchor="ctr" anchorCtr="0">
          <a:noAutofit/>
        </a:bodyPr>
        <a:lstStyle/>
        <a:p>
          <a:pPr lvl="0" algn="ctr" defTabSz="1822450" rtl="1">
            <a:lnSpc>
              <a:spcPct val="90000"/>
            </a:lnSpc>
            <a:spcBef>
              <a:spcPct val="0"/>
            </a:spcBef>
            <a:spcAft>
              <a:spcPct val="35000"/>
            </a:spcAft>
          </a:pPr>
          <a:r>
            <a:rPr lang="ur-PK" sz="41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آیت 29</a:t>
          </a:r>
          <a:endParaRPr lang="ur-PK" sz="41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9631" y="52687"/>
        <a:ext cx="2857282" cy="97391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1D7A54-ED93-4610-B348-52B7DEFC09DD}">
      <dsp:nvSpPr>
        <dsp:cNvPr id="0" name=""/>
        <dsp:cNvSpPr/>
      </dsp:nvSpPr>
      <dsp:spPr>
        <a:xfrm rot="16200000">
          <a:off x="2270376" y="-2177525"/>
          <a:ext cx="726191" cy="5266944"/>
        </a:xfrm>
        <a:prstGeom prst="round2SameRect">
          <a:avLst/>
        </a:prstGeom>
        <a:solidFill>
          <a:srgbClr val="E8D2AE"/>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صلح حدیبیہ کھلی فتح ہے</a:t>
          </a:r>
          <a:endParaRPr lang="en-US" sz="2700" kern="1200" dirty="0">
            <a:latin typeface="Jameel Noori Nastaleeq" pitchFamily="2" charset="-78"/>
            <a:cs typeface="Jameel Noori Nastaleeq" pitchFamily="2" charset="-78"/>
          </a:endParaRPr>
        </a:p>
      </dsp:txBody>
      <dsp:txXfrm rot="5400000">
        <a:off x="35450" y="128301"/>
        <a:ext cx="5231494" cy="655291"/>
      </dsp:txXfrm>
    </dsp:sp>
    <dsp:sp modelId="{94D988AC-9A41-4C9B-861B-6663F85DE037}">
      <dsp:nvSpPr>
        <dsp:cNvPr id="0" name=""/>
        <dsp:cNvSpPr/>
      </dsp:nvSpPr>
      <dsp:spPr>
        <a:xfrm>
          <a:off x="5266944" y="2076"/>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آیات1-3</a:t>
          </a:r>
          <a:endParaRPr lang="en-US"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46388"/>
        <a:ext cx="2874032" cy="819115"/>
      </dsp:txXfrm>
    </dsp:sp>
    <dsp:sp modelId="{8D1D77BC-FFC8-48C8-A77A-7046657E883E}">
      <dsp:nvSpPr>
        <dsp:cNvPr id="0" name=""/>
        <dsp:cNvSpPr/>
      </dsp:nvSpPr>
      <dsp:spPr>
        <a:xfrm rot="16200000">
          <a:off x="2270376" y="-1224398"/>
          <a:ext cx="726191" cy="5266944"/>
        </a:xfrm>
        <a:prstGeom prst="round2SameRect">
          <a:avLst/>
        </a:prstGeom>
        <a:solidFill>
          <a:srgbClr val="E8D2AE"/>
        </a:solidFill>
        <a:ln w="6350" cap="flat" cmpd="sng" algn="ctr">
          <a:solidFill>
            <a:schemeClr val="accent5">
              <a:tint val="40000"/>
              <a:alpha val="90000"/>
              <a:hueOff val="-1847939"/>
              <a:satOff val="-3204"/>
              <a:lumOff val="-322"/>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صحابہ کرام پر اللہ تعالیٰ کے انعامات</a:t>
          </a:r>
          <a:endParaRPr lang="ur-PK" sz="2700" kern="1200" dirty="0">
            <a:latin typeface="Jameel Noori Nastaleeq" pitchFamily="2" charset="-78"/>
            <a:cs typeface="Jameel Noori Nastaleeq" pitchFamily="2" charset="-78"/>
          </a:endParaRPr>
        </a:p>
      </dsp:txBody>
      <dsp:txXfrm rot="5400000">
        <a:off x="35450" y="1081428"/>
        <a:ext cx="5231494" cy="655291"/>
      </dsp:txXfrm>
    </dsp:sp>
    <dsp:sp modelId="{7E54D9E5-8C9A-4AF3-B5EF-566298C2E16A}">
      <dsp:nvSpPr>
        <dsp:cNvPr id="0" name=""/>
        <dsp:cNvSpPr/>
      </dsp:nvSpPr>
      <dsp:spPr>
        <a:xfrm>
          <a:off x="5266944" y="955203"/>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آیات4-5</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999515"/>
        <a:ext cx="2874032" cy="819115"/>
      </dsp:txXfrm>
    </dsp:sp>
    <dsp:sp modelId="{25A135FE-FEC0-4BAB-8CCE-82FC4B0F8E40}">
      <dsp:nvSpPr>
        <dsp:cNvPr id="0" name=""/>
        <dsp:cNvSpPr/>
      </dsp:nvSpPr>
      <dsp:spPr>
        <a:xfrm rot="16200000">
          <a:off x="2270376" y="-271272"/>
          <a:ext cx="726191" cy="5266944"/>
        </a:xfrm>
        <a:prstGeom prst="round2SameRect">
          <a:avLst/>
        </a:prstGeom>
        <a:solidFill>
          <a:srgbClr val="E8D2AE"/>
        </a:solidFill>
        <a:ln w="6350" cap="flat" cmpd="sng" algn="ctr">
          <a:solidFill>
            <a:schemeClr val="accent5">
              <a:tint val="40000"/>
              <a:alpha val="90000"/>
              <a:hueOff val="-3695877"/>
              <a:satOff val="-6408"/>
              <a:lumOff val="-644"/>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منافقین اور مشرکین پر اللہ تعالیٰ کی لعنت</a:t>
          </a:r>
          <a:endParaRPr lang="ur-PK" sz="2700" kern="1200" dirty="0">
            <a:latin typeface="Jameel Noori Nastaleeq" pitchFamily="2" charset="-78"/>
            <a:cs typeface="Jameel Noori Nastaleeq" pitchFamily="2" charset="-78"/>
          </a:endParaRPr>
        </a:p>
      </dsp:txBody>
      <dsp:txXfrm rot="5400000">
        <a:off x="35450" y="2034554"/>
        <a:ext cx="5231494" cy="655291"/>
      </dsp:txXfrm>
    </dsp:sp>
    <dsp:sp modelId="{FD9F04C1-BB80-4679-AC3C-95A771FD9521}">
      <dsp:nvSpPr>
        <dsp:cNvPr id="0" name=""/>
        <dsp:cNvSpPr/>
      </dsp:nvSpPr>
      <dsp:spPr>
        <a:xfrm>
          <a:off x="5266944" y="1908330"/>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 6-7</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1952642"/>
        <a:ext cx="2874032" cy="819115"/>
      </dsp:txXfrm>
    </dsp:sp>
    <dsp:sp modelId="{F97A59E5-2427-4C04-A0F4-2429BFCE66A8}">
      <dsp:nvSpPr>
        <dsp:cNvPr id="0" name=""/>
        <dsp:cNvSpPr/>
      </dsp:nvSpPr>
      <dsp:spPr>
        <a:xfrm rot="16200000">
          <a:off x="2270376" y="681854"/>
          <a:ext cx="726191" cy="5266944"/>
        </a:xfrm>
        <a:prstGeom prst="round2SameRect">
          <a:avLst/>
        </a:prstGeom>
        <a:solidFill>
          <a:srgbClr val="E8D2AE"/>
        </a:solidFill>
        <a:ln w="6350" cap="flat" cmpd="sng" algn="ctr">
          <a:solidFill>
            <a:schemeClr val="accent5">
              <a:tint val="40000"/>
              <a:alpha val="90000"/>
              <a:hueOff val="-5543816"/>
              <a:satOff val="-9612"/>
              <a:lumOff val="-967"/>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اللہ تعالیٰ اور اُس کے رسولﷺ کی عظمت</a:t>
          </a:r>
          <a:endParaRPr lang="ur-PK" sz="2700" kern="1200" dirty="0">
            <a:latin typeface="Jameel Noori Nastaleeq" pitchFamily="2" charset="-78"/>
            <a:cs typeface="Jameel Noori Nastaleeq" pitchFamily="2" charset="-78"/>
          </a:endParaRPr>
        </a:p>
      </dsp:txBody>
      <dsp:txXfrm rot="5400000">
        <a:off x="35450" y="2987680"/>
        <a:ext cx="5231494" cy="655291"/>
      </dsp:txXfrm>
    </dsp:sp>
    <dsp:sp modelId="{B3DEDF46-CA66-4735-811D-C4D59BD843CA}">
      <dsp:nvSpPr>
        <dsp:cNvPr id="0" name=""/>
        <dsp:cNvSpPr/>
      </dsp:nvSpPr>
      <dsp:spPr>
        <a:xfrm>
          <a:off x="5266944" y="2861456"/>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آیات8-9</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2905768"/>
        <a:ext cx="2874032" cy="819115"/>
      </dsp:txXfrm>
    </dsp:sp>
    <dsp:sp modelId="{D0BCAE4D-4D97-4CEB-9833-C9CF589309F8}">
      <dsp:nvSpPr>
        <dsp:cNvPr id="0" name=""/>
        <dsp:cNvSpPr/>
      </dsp:nvSpPr>
      <dsp:spPr>
        <a:xfrm rot="16200000">
          <a:off x="2270376" y="1634981"/>
          <a:ext cx="726191" cy="5266944"/>
        </a:xfrm>
        <a:prstGeom prst="round2SameRect">
          <a:avLst/>
        </a:prstGeom>
        <a:solidFill>
          <a:srgbClr val="E8D2AE"/>
        </a:solidFill>
        <a:ln w="6350" cap="flat" cmpd="sng" algn="ctr">
          <a:solidFill>
            <a:schemeClr val="accent5">
              <a:tint val="40000"/>
              <a:alpha val="90000"/>
              <a:hueOff val="-7391755"/>
              <a:satOff val="-12816"/>
              <a:lumOff val="-1289"/>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بیعت رضوان کی تحسین</a:t>
          </a:r>
          <a:endParaRPr lang="ur-PK" sz="2700" kern="1200" dirty="0">
            <a:latin typeface="Jameel Noori Nastaleeq" pitchFamily="2" charset="-78"/>
            <a:cs typeface="Jameel Noori Nastaleeq" pitchFamily="2" charset="-78"/>
          </a:endParaRPr>
        </a:p>
      </dsp:txBody>
      <dsp:txXfrm rot="5400000">
        <a:off x="35450" y="3940807"/>
        <a:ext cx="5231494" cy="655291"/>
      </dsp:txXfrm>
    </dsp:sp>
    <dsp:sp modelId="{7E72AF25-DD29-476A-A1DF-DE32EFBB4203}">
      <dsp:nvSpPr>
        <dsp:cNvPr id="0" name=""/>
        <dsp:cNvSpPr/>
      </dsp:nvSpPr>
      <dsp:spPr>
        <a:xfrm>
          <a:off x="5266944" y="3814583"/>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آیت 10</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3858895"/>
        <a:ext cx="2874032" cy="819115"/>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1D7A54-ED93-4610-B348-52B7DEFC09DD}">
      <dsp:nvSpPr>
        <dsp:cNvPr id="0" name=""/>
        <dsp:cNvSpPr/>
      </dsp:nvSpPr>
      <dsp:spPr>
        <a:xfrm rot="16200000">
          <a:off x="2270376" y="-2177525"/>
          <a:ext cx="726191" cy="5266944"/>
        </a:xfrm>
        <a:prstGeom prst="round2SameRect">
          <a:avLst/>
        </a:prstGeom>
        <a:solidFill>
          <a:srgbClr val="E8D2AE"/>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اللہ تعالیٰ کی راہ میں نکلنے سے گریز کا کوئی جواز نہیں</a:t>
          </a:r>
          <a:endParaRPr lang="en-US" sz="2700" kern="1200" dirty="0">
            <a:latin typeface="Jameel Noori Nastaleeq" pitchFamily="2" charset="-78"/>
            <a:cs typeface="Jameel Noori Nastaleeq" pitchFamily="2" charset="-78"/>
          </a:endParaRPr>
        </a:p>
      </dsp:txBody>
      <dsp:txXfrm rot="5400000">
        <a:off x="35450" y="128301"/>
        <a:ext cx="5231494" cy="655291"/>
      </dsp:txXfrm>
    </dsp:sp>
    <dsp:sp modelId="{94D988AC-9A41-4C9B-861B-6663F85DE037}">
      <dsp:nvSpPr>
        <dsp:cNvPr id="0" name=""/>
        <dsp:cNvSpPr/>
      </dsp:nvSpPr>
      <dsp:spPr>
        <a:xfrm>
          <a:off x="5266944" y="2076"/>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آیات11-12</a:t>
          </a:r>
          <a:endParaRPr lang="en-US"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46388"/>
        <a:ext cx="2874032" cy="819115"/>
      </dsp:txXfrm>
    </dsp:sp>
    <dsp:sp modelId="{8D1D77BC-FFC8-48C8-A77A-7046657E883E}">
      <dsp:nvSpPr>
        <dsp:cNvPr id="0" name=""/>
        <dsp:cNvSpPr/>
      </dsp:nvSpPr>
      <dsp:spPr>
        <a:xfrm rot="16200000">
          <a:off x="2270376" y="-1224398"/>
          <a:ext cx="726191" cy="5266944"/>
        </a:xfrm>
        <a:prstGeom prst="round2SameRect">
          <a:avLst/>
        </a:prstGeom>
        <a:solidFill>
          <a:srgbClr val="E8D2AE"/>
        </a:solidFill>
        <a:ln w="6350" cap="flat" cmpd="sng" algn="ctr">
          <a:solidFill>
            <a:schemeClr val="accent5">
              <a:tint val="40000"/>
              <a:alpha val="90000"/>
              <a:hueOff val="-1847939"/>
              <a:satOff val="-3204"/>
              <a:lumOff val="-322"/>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رسولﷺ کا ساتھ نہ دینے والا مومن نہیں ہے  </a:t>
          </a:r>
          <a:endParaRPr lang="ur-PK" sz="2700" kern="1200" dirty="0">
            <a:latin typeface="Jameel Noori Nastaleeq" pitchFamily="2" charset="-78"/>
            <a:cs typeface="Jameel Noori Nastaleeq" pitchFamily="2" charset="-78"/>
          </a:endParaRPr>
        </a:p>
      </dsp:txBody>
      <dsp:txXfrm rot="5400000">
        <a:off x="35450" y="1081428"/>
        <a:ext cx="5231494" cy="655291"/>
      </dsp:txXfrm>
    </dsp:sp>
    <dsp:sp modelId="{7E54D9E5-8C9A-4AF3-B5EF-566298C2E16A}">
      <dsp:nvSpPr>
        <dsp:cNvPr id="0" name=""/>
        <dsp:cNvSpPr/>
      </dsp:nvSpPr>
      <dsp:spPr>
        <a:xfrm>
          <a:off x="5266944" y="955203"/>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آیات13-14</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999515"/>
        <a:ext cx="2874032" cy="819115"/>
      </dsp:txXfrm>
    </dsp:sp>
    <dsp:sp modelId="{25A135FE-FEC0-4BAB-8CCE-82FC4B0F8E40}">
      <dsp:nvSpPr>
        <dsp:cNvPr id="0" name=""/>
        <dsp:cNvSpPr/>
      </dsp:nvSpPr>
      <dsp:spPr>
        <a:xfrm rot="16200000">
          <a:off x="2270376" y="-271272"/>
          <a:ext cx="726191" cy="5266944"/>
        </a:xfrm>
        <a:prstGeom prst="round2SameRect">
          <a:avLst/>
        </a:prstGeom>
        <a:solidFill>
          <a:srgbClr val="E8D2AE"/>
        </a:solidFill>
        <a:ln w="6350" cap="flat" cmpd="sng" algn="ctr">
          <a:solidFill>
            <a:schemeClr val="accent5">
              <a:tint val="40000"/>
              <a:alpha val="90000"/>
              <a:hueOff val="-3695877"/>
              <a:satOff val="-6408"/>
              <a:lumOff val="-644"/>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فتح خیبر کی بشار ت اور منافقین کی محرومی </a:t>
          </a:r>
          <a:endParaRPr lang="ur-PK" sz="2700" kern="1200" dirty="0">
            <a:latin typeface="Jameel Noori Nastaleeq" pitchFamily="2" charset="-78"/>
            <a:cs typeface="Jameel Noori Nastaleeq" pitchFamily="2" charset="-78"/>
          </a:endParaRPr>
        </a:p>
      </dsp:txBody>
      <dsp:txXfrm rot="5400000">
        <a:off x="35450" y="2034554"/>
        <a:ext cx="5231494" cy="655291"/>
      </dsp:txXfrm>
    </dsp:sp>
    <dsp:sp modelId="{FD9F04C1-BB80-4679-AC3C-95A771FD9521}">
      <dsp:nvSpPr>
        <dsp:cNvPr id="0" name=""/>
        <dsp:cNvSpPr/>
      </dsp:nvSpPr>
      <dsp:spPr>
        <a:xfrm>
          <a:off x="5266944" y="1908330"/>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آیت 15</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1952642"/>
        <a:ext cx="2874032" cy="819115"/>
      </dsp:txXfrm>
    </dsp:sp>
    <dsp:sp modelId="{F97A59E5-2427-4C04-A0F4-2429BFCE66A8}">
      <dsp:nvSpPr>
        <dsp:cNvPr id="0" name=""/>
        <dsp:cNvSpPr/>
      </dsp:nvSpPr>
      <dsp:spPr>
        <a:xfrm rot="16200000">
          <a:off x="2270376" y="681854"/>
          <a:ext cx="726191" cy="5266944"/>
        </a:xfrm>
        <a:prstGeom prst="round2SameRect">
          <a:avLst/>
        </a:prstGeom>
        <a:solidFill>
          <a:srgbClr val="E8D2AE"/>
        </a:solidFill>
        <a:ln w="6350" cap="flat" cmpd="sng" algn="ctr">
          <a:solidFill>
            <a:schemeClr val="accent5">
              <a:tint val="40000"/>
              <a:alpha val="90000"/>
              <a:hueOff val="-5543816"/>
              <a:satOff val="-9612"/>
              <a:lumOff val="-967"/>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منافقین کے لیے ایک اور آزمائش آنے والی ہے </a:t>
          </a:r>
          <a:endParaRPr lang="ur-PK" sz="2700" kern="1200" dirty="0">
            <a:latin typeface="Jameel Noori Nastaleeq" pitchFamily="2" charset="-78"/>
            <a:cs typeface="Jameel Noori Nastaleeq" pitchFamily="2" charset="-78"/>
          </a:endParaRPr>
        </a:p>
      </dsp:txBody>
      <dsp:txXfrm rot="5400000">
        <a:off x="35450" y="2987680"/>
        <a:ext cx="5231494" cy="655291"/>
      </dsp:txXfrm>
    </dsp:sp>
    <dsp:sp modelId="{B3DEDF46-CA66-4735-811D-C4D59BD843CA}">
      <dsp:nvSpPr>
        <dsp:cNvPr id="0" name=""/>
        <dsp:cNvSpPr/>
      </dsp:nvSpPr>
      <dsp:spPr>
        <a:xfrm>
          <a:off x="5266944" y="2861456"/>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آیات16-17</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2905768"/>
        <a:ext cx="2874032" cy="819115"/>
      </dsp:txXfrm>
    </dsp:sp>
    <dsp:sp modelId="{D0BCAE4D-4D97-4CEB-9833-C9CF589309F8}">
      <dsp:nvSpPr>
        <dsp:cNvPr id="0" name=""/>
        <dsp:cNvSpPr/>
      </dsp:nvSpPr>
      <dsp:spPr>
        <a:xfrm rot="16200000">
          <a:off x="2270376" y="1634981"/>
          <a:ext cx="726191" cy="5266944"/>
        </a:xfrm>
        <a:prstGeom prst="round2SameRect">
          <a:avLst/>
        </a:prstGeom>
        <a:solidFill>
          <a:srgbClr val="E8D2AE"/>
        </a:solidFill>
        <a:ln w="6350" cap="flat" cmpd="sng" algn="ctr">
          <a:solidFill>
            <a:schemeClr val="accent5">
              <a:tint val="40000"/>
              <a:alpha val="90000"/>
              <a:hueOff val="-7391755"/>
              <a:satOff val="-12816"/>
              <a:lumOff val="-1289"/>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بیعت رضوان کرنے والوں کے لیے بشارتیں</a:t>
          </a:r>
          <a:endParaRPr lang="ur-PK" sz="2700" kern="1200" dirty="0">
            <a:latin typeface="Jameel Noori Nastaleeq" pitchFamily="2" charset="-78"/>
            <a:cs typeface="Jameel Noori Nastaleeq" pitchFamily="2" charset="-78"/>
          </a:endParaRPr>
        </a:p>
      </dsp:txBody>
      <dsp:txXfrm rot="5400000">
        <a:off x="35450" y="3940807"/>
        <a:ext cx="5231494" cy="655291"/>
      </dsp:txXfrm>
    </dsp:sp>
    <dsp:sp modelId="{7E72AF25-DD29-476A-A1DF-DE32EFBB4203}">
      <dsp:nvSpPr>
        <dsp:cNvPr id="0" name=""/>
        <dsp:cNvSpPr/>
      </dsp:nvSpPr>
      <dsp:spPr>
        <a:xfrm>
          <a:off x="5266944" y="3814583"/>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آیات 18-21</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3858895"/>
        <a:ext cx="2874032" cy="819115"/>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1D7A54-ED93-4610-B348-52B7DEFC09DD}">
      <dsp:nvSpPr>
        <dsp:cNvPr id="0" name=""/>
        <dsp:cNvSpPr/>
      </dsp:nvSpPr>
      <dsp:spPr>
        <a:xfrm rot="16200000">
          <a:off x="2270376" y="-2177525"/>
          <a:ext cx="726191" cy="5266944"/>
        </a:xfrm>
        <a:prstGeom prst="round2SameRect">
          <a:avLst/>
        </a:prstGeom>
        <a:solidFill>
          <a:srgbClr val="E8D2AE"/>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اگر مشرکین جنگ کرتے تو پیٹھ پھیر کر بھاگتے</a:t>
          </a:r>
          <a:endParaRPr lang="en-US" sz="2700" kern="1200" dirty="0">
            <a:latin typeface="Jameel Noori Nastaleeq" pitchFamily="2" charset="-78"/>
            <a:cs typeface="Jameel Noori Nastaleeq" pitchFamily="2" charset="-78"/>
          </a:endParaRPr>
        </a:p>
      </dsp:txBody>
      <dsp:txXfrm rot="5400000">
        <a:off x="35450" y="128301"/>
        <a:ext cx="5231494" cy="655291"/>
      </dsp:txXfrm>
    </dsp:sp>
    <dsp:sp modelId="{94D988AC-9A41-4C9B-861B-6663F85DE037}">
      <dsp:nvSpPr>
        <dsp:cNvPr id="0" name=""/>
        <dsp:cNvSpPr/>
      </dsp:nvSpPr>
      <dsp:spPr>
        <a:xfrm>
          <a:off x="5266944" y="2076"/>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آیات22-24</a:t>
          </a:r>
          <a:endParaRPr lang="en-US"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46388"/>
        <a:ext cx="2874032" cy="819115"/>
      </dsp:txXfrm>
    </dsp:sp>
    <dsp:sp modelId="{8D1D77BC-FFC8-48C8-A77A-7046657E883E}">
      <dsp:nvSpPr>
        <dsp:cNvPr id="0" name=""/>
        <dsp:cNvSpPr/>
      </dsp:nvSpPr>
      <dsp:spPr>
        <a:xfrm rot="16200000">
          <a:off x="2270376" y="-1224398"/>
          <a:ext cx="726191" cy="5266944"/>
        </a:xfrm>
        <a:prstGeom prst="round2SameRect">
          <a:avLst/>
        </a:prstGeom>
        <a:solidFill>
          <a:srgbClr val="E8D2AE"/>
        </a:solidFill>
        <a:ln w="6350" cap="flat" cmpd="sng" algn="ctr">
          <a:solidFill>
            <a:schemeClr val="accent5">
              <a:tint val="40000"/>
              <a:alpha val="90000"/>
              <a:hueOff val="-1847939"/>
              <a:satOff val="-3204"/>
              <a:lumOff val="-322"/>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 جنگ روکنے کی مصلحتیں </a:t>
          </a:r>
          <a:endParaRPr lang="ur-PK" sz="2700" kern="1200" dirty="0">
            <a:latin typeface="Jameel Noori Nastaleeq" pitchFamily="2" charset="-78"/>
            <a:cs typeface="Jameel Noori Nastaleeq" pitchFamily="2" charset="-78"/>
          </a:endParaRPr>
        </a:p>
      </dsp:txBody>
      <dsp:txXfrm rot="5400000">
        <a:off x="35450" y="1081428"/>
        <a:ext cx="5231494" cy="655291"/>
      </dsp:txXfrm>
    </dsp:sp>
    <dsp:sp modelId="{7E54D9E5-8C9A-4AF3-B5EF-566298C2E16A}">
      <dsp:nvSpPr>
        <dsp:cNvPr id="0" name=""/>
        <dsp:cNvSpPr/>
      </dsp:nvSpPr>
      <dsp:spPr>
        <a:xfrm>
          <a:off x="5266944" y="955203"/>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آیت 25</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999515"/>
        <a:ext cx="2874032" cy="819115"/>
      </dsp:txXfrm>
    </dsp:sp>
    <dsp:sp modelId="{25A135FE-FEC0-4BAB-8CCE-82FC4B0F8E40}">
      <dsp:nvSpPr>
        <dsp:cNvPr id="0" name=""/>
        <dsp:cNvSpPr/>
      </dsp:nvSpPr>
      <dsp:spPr>
        <a:xfrm rot="16200000">
          <a:off x="2270376" y="-271272"/>
          <a:ext cx="726191" cy="5266944"/>
        </a:xfrm>
        <a:prstGeom prst="round2SameRect">
          <a:avLst/>
        </a:prstGeom>
        <a:solidFill>
          <a:srgbClr val="E8D2AE"/>
        </a:solidFill>
        <a:ln w="6350" cap="flat" cmpd="sng" algn="ctr">
          <a:solidFill>
            <a:schemeClr val="accent5">
              <a:tint val="40000"/>
              <a:alpha val="90000"/>
              <a:hueOff val="-3695877"/>
              <a:satOff val="-6408"/>
              <a:lumOff val="-644"/>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صحابہ کرام کی مدح و تحسین</a:t>
          </a:r>
          <a:endParaRPr lang="ur-PK" sz="2700" kern="1200" dirty="0">
            <a:latin typeface="Jameel Noori Nastaleeq" pitchFamily="2" charset="-78"/>
            <a:cs typeface="Jameel Noori Nastaleeq" pitchFamily="2" charset="-78"/>
          </a:endParaRPr>
        </a:p>
      </dsp:txBody>
      <dsp:txXfrm rot="5400000">
        <a:off x="35450" y="2034554"/>
        <a:ext cx="5231494" cy="655291"/>
      </dsp:txXfrm>
    </dsp:sp>
    <dsp:sp modelId="{FD9F04C1-BB80-4679-AC3C-95A771FD9521}">
      <dsp:nvSpPr>
        <dsp:cNvPr id="0" name=""/>
        <dsp:cNvSpPr/>
      </dsp:nvSpPr>
      <dsp:spPr>
        <a:xfrm>
          <a:off x="5266944" y="1908330"/>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آیت 26</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1952642"/>
        <a:ext cx="2874032" cy="819115"/>
      </dsp:txXfrm>
    </dsp:sp>
    <dsp:sp modelId="{F97A59E5-2427-4C04-A0F4-2429BFCE66A8}">
      <dsp:nvSpPr>
        <dsp:cNvPr id="0" name=""/>
        <dsp:cNvSpPr/>
      </dsp:nvSpPr>
      <dsp:spPr>
        <a:xfrm rot="16200000">
          <a:off x="2270376" y="681854"/>
          <a:ext cx="726191" cy="5266944"/>
        </a:xfrm>
        <a:prstGeom prst="round2SameRect">
          <a:avLst/>
        </a:prstGeom>
        <a:solidFill>
          <a:srgbClr val="E8D2AE"/>
        </a:solidFill>
        <a:ln w="6350" cap="flat" cmpd="sng" algn="ctr">
          <a:solidFill>
            <a:schemeClr val="accent5">
              <a:tint val="40000"/>
              <a:alpha val="90000"/>
              <a:hueOff val="-5543816"/>
              <a:satOff val="-9612"/>
              <a:lumOff val="-967"/>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نبیﷺ کا خواب سچ ثابت ہوگا</a:t>
          </a:r>
          <a:endParaRPr lang="ur-PK" sz="2700" kern="1200" dirty="0">
            <a:latin typeface="Jameel Noori Nastaleeq" pitchFamily="2" charset="-78"/>
            <a:cs typeface="Jameel Noori Nastaleeq" pitchFamily="2" charset="-78"/>
          </a:endParaRPr>
        </a:p>
      </dsp:txBody>
      <dsp:txXfrm rot="5400000">
        <a:off x="35450" y="2987680"/>
        <a:ext cx="5231494" cy="655291"/>
      </dsp:txXfrm>
    </dsp:sp>
    <dsp:sp modelId="{B3DEDF46-CA66-4735-811D-C4D59BD843CA}">
      <dsp:nvSpPr>
        <dsp:cNvPr id="0" name=""/>
        <dsp:cNvSpPr/>
      </dsp:nvSpPr>
      <dsp:spPr>
        <a:xfrm>
          <a:off x="5266944" y="2861456"/>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آیت 27</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2905768"/>
        <a:ext cx="2874032" cy="819115"/>
      </dsp:txXfrm>
    </dsp:sp>
    <dsp:sp modelId="{D0BCAE4D-4D97-4CEB-9833-C9CF589309F8}">
      <dsp:nvSpPr>
        <dsp:cNvPr id="0" name=""/>
        <dsp:cNvSpPr/>
      </dsp:nvSpPr>
      <dsp:spPr>
        <a:xfrm rot="16200000">
          <a:off x="2270376" y="1634981"/>
          <a:ext cx="726191" cy="5266944"/>
        </a:xfrm>
        <a:prstGeom prst="round2SameRect">
          <a:avLst/>
        </a:prstGeom>
        <a:solidFill>
          <a:srgbClr val="E8D2AE"/>
        </a:solidFill>
        <a:ln w="6350" cap="flat" cmpd="sng" algn="ctr">
          <a:solidFill>
            <a:schemeClr val="accent5">
              <a:tint val="40000"/>
              <a:alpha val="90000"/>
              <a:hueOff val="-7391755"/>
              <a:satOff val="-12816"/>
              <a:lumOff val="-1289"/>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نبی ﷺکا مقصد صلح نہیں غلبہ ٔ دین ہے </a:t>
          </a:r>
          <a:endParaRPr lang="ur-PK" sz="2700" kern="1200" dirty="0">
            <a:latin typeface="Jameel Noori Nastaleeq" pitchFamily="2" charset="-78"/>
            <a:cs typeface="Jameel Noori Nastaleeq" pitchFamily="2" charset="-78"/>
          </a:endParaRPr>
        </a:p>
      </dsp:txBody>
      <dsp:txXfrm rot="5400000">
        <a:off x="35450" y="3940807"/>
        <a:ext cx="5231494" cy="655291"/>
      </dsp:txXfrm>
    </dsp:sp>
    <dsp:sp modelId="{7E72AF25-DD29-476A-A1DF-DE32EFBB4203}">
      <dsp:nvSpPr>
        <dsp:cNvPr id="0" name=""/>
        <dsp:cNvSpPr/>
      </dsp:nvSpPr>
      <dsp:spPr>
        <a:xfrm>
          <a:off x="5266944" y="3814583"/>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آیت 28</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3858895"/>
        <a:ext cx="2874032" cy="819115"/>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1D7A54-ED93-4610-B348-52B7DEFC09DD}">
      <dsp:nvSpPr>
        <dsp:cNvPr id="0" name=""/>
        <dsp:cNvSpPr/>
      </dsp:nvSpPr>
      <dsp:spPr>
        <a:xfrm rot="16200000">
          <a:off x="2220099" y="-2116756"/>
          <a:ext cx="826745" cy="5266944"/>
        </a:xfrm>
        <a:prstGeom prst="round2SameRect">
          <a:avLst/>
        </a:prstGeom>
        <a:solidFill>
          <a:srgbClr val="E8D2AE"/>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18110" tIns="59055" rIns="118110" bIns="59055" numCol="1" spcCol="1270" anchor="ctr" anchorCtr="0">
          <a:noAutofit/>
        </a:bodyPr>
        <a:lstStyle/>
        <a:p>
          <a:pPr marL="285750" lvl="1" indent="-285750" algn="r" defTabSz="1377950" rtl="1">
            <a:lnSpc>
              <a:spcPct val="90000"/>
            </a:lnSpc>
            <a:spcBef>
              <a:spcPct val="0"/>
            </a:spcBef>
            <a:spcAft>
              <a:spcPct val="15000"/>
            </a:spcAft>
            <a:buChar char="••"/>
          </a:pPr>
          <a:r>
            <a:rPr lang="ur-PK" sz="3100" kern="1200" dirty="0" smtClean="0">
              <a:latin typeface="Jameel Noori Nastaleeq" pitchFamily="2" charset="-78"/>
              <a:cs typeface="Jameel Noori Nastaleeq" pitchFamily="2" charset="-78"/>
            </a:rPr>
            <a:t>اللہ تعالیٰ کے محبوب بندوں کے اوصاف </a:t>
          </a:r>
          <a:endParaRPr lang="en-US" sz="3100" kern="1200" dirty="0">
            <a:latin typeface="Jameel Noori Nastaleeq" pitchFamily="2" charset="-78"/>
            <a:cs typeface="Jameel Noori Nastaleeq" pitchFamily="2" charset="-78"/>
          </a:endParaRPr>
        </a:p>
      </dsp:txBody>
      <dsp:txXfrm rot="5400000">
        <a:off x="40358" y="143701"/>
        <a:ext cx="5226586" cy="746029"/>
      </dsp:txXfrm>
    </dsp:sp>
    <dsp:sp modelId="{94D988AC-9A41-4C9B-861B-6663F85DE037}">
      <dsp:nvSpPr>
        <dsp:cNvPr id="0" name=""/>
        <dsp:cNvSpPr/>
      </dsp:nvSpPr>
      <dsp:spPr>
        <a:xfrm>
          <a:off x="5266944" y="0"/>
          <a:ext cx="2962656" cy="1033432"/>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8590" tIns="74295" rIns="148590" bIns="74295" numCol="1" spcCol="1270" anchor="ctr" anchorCtr="0">
          <a:noAutofit/>
        </a:bodyPr>
        <a:lstStyle/>
        <a:p>
          <a:pPr lvl="0" algn="ctr" defTabSz="1733550" rtl="1">
            <a:lnSpc>
              <a:spcPct val="90000"/>
            </a:lnSpc>
            <a:spcBef>
              <a:spcPct val="0"/>
            </a:spcBef>
            <a:spcAft>
              <a:spcPct val="35000"/>
            </a:spcAft>
          </a:pPr>
          <a:r>
            <a:rPr lang="ur-PK" sz="39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آیت 29</a:t>
          </a:r>
          <a:endParaRPr lang="en-US" sz="39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7392" y="50448"/>
        <a:ext cx="2861760" cy="932536"/>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1D7A54-ED93-4610-B348-52B7DEFC09DD}">
      <dsp:nvSpPr>
        <dsp:cNvPr id="0" name=""/>
        <dsp:cNvSpPr/>
      </dsp:nvSpPr>
      <dsp:spPr>
        <a:xfrm rot="16200000">
          <a:off x="2157520" y="-2036730"/>
          <a:ext cx="951902" cy="5266944"/>
        </a:xfrm>
        <a:prstGeom prst="round2SameRect">
          <a:avLst/>
        </a:prstGeom>
        <a:solidFill>
          <a:srgbClr val="E8D2AE"/>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72390" tIns="36195" rIns="72390" bIns="36195" numCol="1" spcCol="1270" anchor="ctr" anchorCtr="0">
          <a:noAutofit/>
        </a:bodyPr>
        <a:lstStyle/>
        <a:p>
          <a:pPr marL="171450" lvl="1" indent="-171450" algn="r" defTabSz="844550" rtl="1">
            <a:lnSpc>
              <a:spcPct val="90000"/>
            </a:lnSpc>
            <a:spcBef>
              <a:spcPct val="0"/>
            </a:spcBef>
            <a:spcAft>
              <a:spcPct val="15000"/>
            </a:spcAft>
            <a:buChar char="••"/>
          </a:pPr>
          <a:r>
            <a:rPr lang="ur-PK" sz="1900" kern="1200" dirty="0" smtClean="0">
              <a:latin typeface="Jameel Noori Nastaleeq" pitchFamily="2" charset="-78"/>
              <a:cs typeface="Jameel Noori Nastaleeq" pitchFamily="2" charset="-78"/>
            </a:rPr>
            <a:t>اسلامی ریاست کی دستوری بنیادوں کی وضاحت</a:t>
          </a:r>
          <a:endParaRPr lang="en-US" sz="1900" kern="1200" dirty="0">
            <a:latin typeface="Jameel Noori Nastaleeq" pitchFamily="2" charset="-78"/>
            <a:cs typeface="Jameel Noori Nastaleeq" pitchFamily="2" charset="-78"/>
          </a:endParaRPr>
        </a:p>
      </dsp:txBody>
      <dsp:txXfrm rot="5400000">
        <a:off x="46467" y="167259"/>
        <a:ext cx="5220476" cy="858966"/>
      </dsp:txXfrm>
    </dsp:sp>
    <dsp:sp modelId="{94D988AC-9A41-4C9B-861B-6663F85DE037}">
      <dsp:nvSpPr>
        <dsp:cNvPr id="0" name=""/>
        <dsp:cNvSpPr/>
      </dsp:nvSpPr>
      <dsp:spPr>
        <a:xfrm>
          <a:off x="5266944" y="1802"/>
          <a:ext cx="2962656" cy="1189877"/>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6210" tIns="78105" rIns="156210" bIns="78105" numCol="1" spcCol="1270" anchor="ctr" anchorCtr="0">
          <a:noAutofit/>
        </a:bodyPr>
        <a:lstStyle/>
        <a:p>
          <a:pPr lvl="0" algn="ctr" defTabSz="1822450" rtl="1">
            <a:lnSpc>
              <a:spcPct val="90000"/>
            </a:lnSpc>
            <a:spcBef>
              <a:spcPct val="0"/>
            </a:spcBef>
            <a:spcAft>
              <a:spcPct val="35000"/>
            </a:spcAft>
          </a:pPr>
          <a:r>
            <a:rPr lang="ur-PK" sz="41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آیات1-5 اور 7-8</a:t>
          </a:r>
          <a:endParaRPr lang="en-US" sz="41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25029" y="59887"/>
        <a:ext cx="2846486" cy="1073707"/>
      </dsp:txXfrm>
    </dsp:sp>
    <dsp:sp modelId="{8D1D77BC-FFC8-48C8-A77A-7046657E883E}">
      <dsp:nvSpPr>
        <dsp:cNvPr id="0" name=""/>
        <dsp:cNvSpPr/>
      </dsp:nvSpPr>
      <dsp:spPr>
        <a:xfrm rot="16200000">
          <a:off x="2157520" y="-787359"/>
          <a:ext cx="951902" cy="5266944"/>
        </a:xfrm>
        <a:prstGeom prst="round2SameRect">
          <a:avLst/>
        </a:prstGeom>
        <a:solidFill>
          <a:srgbClr val="E8D2AE"/>
        </a:solidFill>
        <a:ln w="6350" cap="flat" cmpd="sng" algn="ctr">
          <a:solidFill>
            <a:schemeClr val="accent5">
              <a:tint val="40000"/>
              <a:alpha val="90000"/>
              <a:hueOff val="-3695877"/>
              <a:satOff val="-6408"/>
              <a:lumOff val="-644"/>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72390" tIns="36195" rIns="72390" bIns="36195" numCol="1" spcCol="1270" anchor="ctr" anchorCtr="0">
          <a:noAutofit/>
        </a:bodyPr>
        <a:lstStyle/>
        <a:p>
          <a:pPr marL="171450" lvl="1" indent="-171450" algn="r" defTabSz="844550" rtl="1">
            <a:lnSpc>
              <a:spcPct val="90000"/>
            </a:lnSpc>
            <a:spcBef>
              <a:spcPct val="0"/>
            </a:spcBef>
            <a:spcAft>
              <a:spcPct val="15000"/>
            </a:spcAft>
            <a:buChar char="••"/>
          </a:pPr>
          <a:r>
            <a:rPr lang="ur-PK" sz="1900" kern="1200" dirty="0" smtClean="0">
              <a:latin typeface="Jameel Noori Nastaleeq" pitchFamily="2" charset="-78"/>
              <a:cs typeface="Jameel Noori Nastaleeq" pitchFamily="2" charset="-78"/>
            </a:rPr>
            <a:t>ملتِ اسلامیہ کی شیرازہ بندی کے لیے احکامات</a:t>
          </a:r>
          <a:endParaRPr lang="ur-PK" sz="1900" kern="1200" dirty="0">
            <a:latin typeface="Jameel Noori Nastaleeq" pitchFamily="2" charset="-78"/>
            <a:cs typeface="Jameel Noori Nastaleeq" pitchFamily="2" charset="-78"/>
          </a:endParaRPr>
        </a:p>
      </dsp:txBody>
      <dsp:txXfrm rot="5400000">
        <a:off x="46467" y="1416630"/>
        <a:ext cx="5220476" cy="858966"/>
      </dsp:txXfrm>
    </dsp:sp>
    <dsp:sp modelId="{7E54D9E5-8C9A-4AF3-B5EF-566298C2E16A}">
      <dsp:nvSpPr>
        <dsp:cNvPr id="0" name=""/>
        <dsp:cNvSpPr/>
      </dsp:nvSpPr>
      <dsp:spPr>
        <a:xfrm>
          <a:off x="5266944" y="1251174"/>
          <a:ext cx="2962656" cy="1189877"/>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6210" tIns="78105" rIns="156210" bIns="78105" numCol="1" spcCol="1270" anchor="ctr" anchorCtr="0">
          <a:noAutofit/>
        </a:bodyPr>
        <a:lstStyle/>
        <a:p>
          <a:pPr lvl="0" algn="ctr" defTabSz="1822450" rtl="1">
            <a:lnSpc>
              <a:spcPct val="90000"/>
            </a:lnSpc>
            <a:spcBef>
              <a:spcPct val="0"/>
            </a:spcBef>
            <a:spcAft>
              <a:spcPct val="35000"/>
            </a:spcAft>
          </a:pPr>
          <a:r>
            <a:rPr lang="ur-PK" sz="41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آیات6 اور 9-12</a:t>
          </a:r>
          <a:endParaRPr lang="ur-PK" sz="41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25029" y="1309259"/>
        <a:ext cx="2846486" cy="1073707"/>
      </dsp:txXfrm>
    </dsp:sp>
    <dsp:sp modelId="{25A135FE-FEC0-4BAB-8CCE-82FC4B0F8E40}">
      <dsp:nvSpPr>
        <dsp:cNvPr id="0" name=""/>
        <dsp:cNvSpPr/>
      </dsp:nvSpPr>
      <dsp:spPr>
        <a:xfrm rot="16200000">
          <a:off x="2157520" y="462012"/>
          <a:ext cx="951902" cy="5266944"/>
        </a:xfrm>
        <a:prstGeom prst="round2SameRect">
          <a:avLst/>
        </a:prstGeom>
        <a:solidFill>
          <a:srgbClr val="E8D2AE"/>
        </a:solidFill>
        <a:ln w="6350" cap="flat" cmpd="sng" algn="ctr">
          <a:solidFill>
            <a:schemeClr val="accent5">
              <a:tint val="40000"/>
              <a:alpha val="90000"/>
              <a:hueOff val="-7391755"/>
              <a:satOff val="-12816"/>
              <a:lumOff val="-1289"/>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72390" tIns="36195" rIns="72390" bIns="36195" numCol="1" spcCol="1270" anchor="ctr" anchorCtr="0">
          <a:noAutofit/>
        </a:bodyPr>
        <a:lstStyle/>
        <a:p>
          <a:pPr marL="171450" lvl="1" indent="-171450" algn="r" defTabSz="844550" rtl="1">
            <a:lnSpc>
              <a:spcPct val="90000"/>
            </a:lnSpc>
            <a:spcBef>
              <a:spcPct val="0"/>
            </a:spcBef>
            <a:spcAft>
              <a:spcPct val="15000"/>
            </a:spcAft>
            <a:buChar char="••"/>
          </a:pPr>
          <a:r>
            <a:rPr lang="ur-PK" sz="1900" kern="1200" dirty="0" smtClean="0">
              <a:latin typeface="Jameel Noori Nastaleeq" pitchFamily="2" charset="-78"/>
              <a:cs typeface="Jameel Noori Nastaleeq" pitchFamily="2" charset="-78"/>
            </a:rPr>
            <a:t>اسلامی ریاست میں شہریت کی بنیاد، اسلامی معاشرے کا دوسرے معاشروں سے تعلق اور ایمانِ حقیقی کے بارے میں ہدایات</a:t>
          </a:r>
          <a:endParaRPr lang="ur-PK" sz="1900" kern="1200" dirty="0">
            <a:latin typeface="Jameel Noori Nastaleeq" pitchFamily="2" charset="-78"/>
            <a:cs typeface="Jameel Noori Nastaleeq" pitchFamily="2" charset="-78"/>
          </a:endParaRPr>
        </a:p>
      </dsp:txBody>
      <dsp:txXfrm rot="5400000">
        <a:off x="46467" y="2666001"/>
        <a:ext cx="5220476" cy="858966"/>
      </dsp:txXfrm>
    </dsp:sp>
    <dsp:sp modelId="{FD9F04C1-BB80-4679-AC3C-95A771FD9521}">
      <dsp:nvSpPr>
        <dsp:cNvPr id="0" name=""/>
        <dsp:cNvSpPr/>
      </dsp:nvSpPr>
      <dsp:spPr>
        <a:xfrm>
          <a:off x="5266944" y="2500545"/>
          <a:ext cx="2962656" cy="1189877"/>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6210" tIns="78105" rIns="156210" bIns="78105" numCol="1" spcCol="1270" anchor="ctr" anchorCtr="0">
          <a:noAutofit/>
        </a:bodyPr>
        <a:lstStyle/>
        <a:p>
          <a:pPr lvl="0" algn="ctr" defTabSz="1822450" rtl="1">
            <a:lnSpc>
              <a:spcPct val="90000"/>
            </a:lnSpc>
            <a:spcBef>
              <a:spcPct val="0"/>
            </a:spcBef>
            <a:spcAft>
              <a:spcPct val="35000"/>
            </a:spcAft>
          </a:pPr>
          <a:r>
            <a:rPr lang="ur-PK" sz="41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آیات13-18</a:t>
          </a:r>
          <a:endParaRPr lang="ur-PK" sz="41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25029" y="2558630"/>
        <a:ext cx="2846486" cy="1073707"/>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1D7A54-ED93-4610-B348-52B7DEFC09DD}">
      <dsp:nvSpPr>
        <dsp:cNvPr id="0" name=""/>
        <dsp:cNvSpPr/>
      </dsp:nvSpPr>
      <dsp:spPr>
        <a:xfrm rot="16200000">
          <a:off x="2270376" y="-2177525"/>
          <a:ext cx="726191" cy="5266944"/>
        </a:xfrm>
        <a:prstGeom prst="round2SameRect">
          <a:avLst/>
        </a:prstGeom>
        <a:solidFill>
          <a:srgbClr val="E8D2AE"/>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91440" tIns="45720" rIns="91440" bIns="45720" numCol="1" spcCol="1270" anchor="ctr" anchorCtr="0">
          <a:noAutofit/>
        </a:bodyPr>
        <a:lstStyle/>
        <a:p>
          <a:pPr marL="228600" lvl="1" indent="-228600" algn="r" defTabSz="1066800" rtl="1">
            <a:lnSpc>
              <a:spcPct val="90000"/>
            </a:lnSpc>
            <a:spcBef>
              <a:spcPct val="0"/>
            </a:spcBef>
            <a:spcAft>
              <a:spcPct val="15000"/>
            </a:spcAft>
            <a:buChar char="••"/>
          </a:pPr>
          <a:r>
            <a:rPr lang="ur-PK" sz="2400" kern="1200" dirty="0" smtClean="0">
              <a:latin typeface="Jameel Noori Nastaleeq" pitchFamily="2" charset="-78"/>
              <a:cs typeface="Jameel Noori Nastaleeq" pitchFamily="2" charset="-78"/>
            </a:rPr>
            <a:t>کوئی قانون سازی قرآن و سنت کے خلاف نہیں ہوگی</a:t>
          </a:r>
          <a:endParaRPr lang="en-US" sz="2400" kern="1200" dirty="0">
            <a:latin typeface="Jameel Noori Nastaleeq" pitchFamily="2" charset="-78"/>
            <a:cs typeface="Jameel Noori Nastaleeq" pitchFamily="2" charset="-78"/>
          </a:endParaRPr>
        </a:p>
      </dsp:txBody>
      <dsp:txXfrm rot="5400000">
        <a:off x="35450" y="128301"/>
        <a:ext cx="5231494" cy="655291"/>
      </dsp:txXfrm>
    </dsp:sp>
    <dsp:sp modelId="{94D988AC-9A41-4C9B-861B-6663F85DE037}">
      <dsp:nvSpPr>
        <dsp:cNvPr id="0" name=""/>
        <dsp:cNvSpPr/>
      </dsp:nvSpPr>
      <dsp:spPr>
        <a:xfrm>
          <a:off x="5266944" y="2076"/>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آیت 1</a:t>
          </a:r>
          <a:endParaRPr lang="en-US"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46388"/>
        <a:ext cx="2874032" cy="819115"/>
      </dsp:txXfrm>
    </dsp:sp>
    <dsp:sp modelId="{8D1D77BC-FFC8-48C8-A77A-7046657E883E}">
      <dsp:nvSpPr>
        <dsp:cNvPr id="0" name=""/>
        <dsp:cNvSpPr/>
      </dsp:nvSpPr>
      <dsp:spPr>
        <a:xfrm rot="16200000">
          <a:off x="2270376" y="-1224398"/>
          <a:ext cx="726191" cy="5266944"/>
        </a:xfrm>
        <a:prstGeom prst="round2SameRect">
          <a:avLst/>
        </a:prstGeom>
        <a:solidFill>
          <a:srgbClr val="E8D2AE"/>
        </a:solidFill>
        <a:ln w="6350" cap="flat" cmpd="sng" algn="ctr">
          <a:solidFill>
            <a:schemeClr val="accent5">
              <a:tint val="40000"/>
              <a:alpha val="90000"/>
              <a:hueOff val="-1847939"/>
              <a:satOff val="-3204"/>
              <a:lumOff val="-322"/>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91440" tIns="45720" rIns="91440" bIns="45720" numCol="1" spcCol="1270" anchor="ctr" anchorCtr="0">
          <a:noAutofit/>
        </a:bodyPr>
        <a:lstStyle/>
        <a:p>
          <a:pPr marL="228600" lvl="1" indent="-228600" algn="r" defTabSz="1066800" rtl="1">
            <a:lnSpc>
              <a:spcPct val="90000"/>
            </a:lnSpc>
            <a:spcBef>
              <a:spcPct val="0"/>
            </a:spcBef>
            <a:spcAft>
              <a:spcPct val="15000"/>
            </a:spcAft>
            <a:buChar char="••"/>
          </a:pPr>
          <a:r>
            <a:rPr lang="ur-PK" sz="2400" kern="1200" dirty="0" smtClean="0">
              <a:latin typeface="Jameel Noori Nastaleeq" pitchFamily="2" charset="-78"/>
              <a:cs typeface="Jameel Noori Nastaleeq" pitchFamily="2" charset="-78"/>
            </a:rPr>
            <a:t>دستورِ اسلامی کی جذباتی و ثقافتی بنیاد  … نبی اکرمﷺ کا ادب و احترام </a:t>
          </a:r>
          <a:endParaRPr lang="ur-PK" sz="2400" kern="1200" dirty="0">
            <a:latin typeface="Jameel Noori Nastaleeq" pitchFamily="2" charset="-78"/>
            <a:cs typeface="Jameel Noori Nastaleeq" pitchFamily="2" charset="-78"/>
          </a:endParaRPr>
        </a:p>
      </dsp:txBody>
      <dsp:txXfrm rot="5400000">
        <a:off x="35450" y="1081428"/>
        <a:ext cx="5231494" cy="655291"/>
      </dsp:txXfrm>
    </dsp:sp>
    <dsp:sp modelId="{7E54D9E5-8C9A-4AF3-B5EF-566298C2E16A}">
      <dsp:nvSpPr>
        <dsp:cNvPr id="0" name=""/>
        <dsp:cNvSpPr/>
      </dsp:nvSpPr>
      <dsp:spPr>
        <a:xfrm>
          <a:off x="5266944" y="955203"/>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آیات2-5</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999515"/>
        <a:ext cx="2874032" cy="819115"/>
      </dsp:txXfrm>
    </dsp:sp>
    <dsp:sp modelId="{25A135FE-FEC0-4BAB-8CCE-82FC4B0F8E40}">
      <dsp:nvSpPr>
        <dsp:cNvPr id="0" name=""/>
        <dsp:cNvSpPr/>
      </dsp:nvSpPr>
      <dsp:spPr>
        <a:xfrm rot="16200000">
          <a:off x="2270376" y="-271272"/>
          <a:ext cx="726191" cy="5266944"/>
        </a:xfrm>
        <a:prstGeom prst="round2SameRect">
          <a:avLst/>
        </a:prstGeom>
        <a:solidFill>
          <a:srgbClr val="E8D2AE"/>
        </a:solidFill>
        <a:ln w="6350" cap="flat" cmpd="sng" algn="ctr">
          <a:solidFill>
            <a:schemeClr val="accent5">
              <a:tint val="40000"/>
              <a:alpha val="90000"/>
              <a:hueOff val="-3695877"/>
              <a:satOff val="-6408"/>
              <a:lumOff val="-644"/>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91440" tIns="45720" rIns="91440" bIns="45720" numCol="1" spcCol="1270" anchor="ctr" anchorCtr="0">
          <a:noAutofit/>
        </a:bodyPr>
        <a:lstStyle/>
        <a:p>
          <a:pPr marL="228600" lvl="1" indent="-228600" algn="r" defTabSz="1066800" rtl="1">
            <a:lnSpc>
              <a:spcPct val="90000"/>
            </a:lnSpc>
            <a:spcBef>
              <a:spcPct val="0"/>
            </a:spcBef>
            <a:spcAft>
              <a:spcPct val="15000"/>
            </a:spcAft>
            <a:buChar char="••"/>
          </a:pPr>
          <a:r>
            <a:rPr lang="ur-PK" sz="2400" kern="1200" dirty="0" smtClean="0">
              <a:latin typeface="Jameel Noori Nastaleeq" pitchFamily="2" charset="-78"/>
              <a:cs typeface="Jameel Noori Nastaleeq" pitchFamily="2" charset="-78"/>
            </a:rPr>
            <a:t>بغیر تحقیق کے فیصلہ نہ کرو</a:t>
          </a:r>
          <a:endParaRPr lang="ur-PK" sz="2400" kern="1200" dirty="0">
            <a:latin typeface="Jameel Noori Nastaleeq" pitchFamily="2" charset="-78"/>
            <a:cs typeface="Jameel Noori Nastaleeq" pitchFamily="2" charset="-78"/>
          </a:endParaRPr>
        </a:p>
      </dsp:txBody>
      <dsp:txXfrm rot="5400000">
        <a:off x="35450" y="2034554"/>
        <a:ext cx="5231494" cy="655291"/>
      </dsp:txXfrm>
    </dsp:sp>
    <dsp:sp modelId="{FD9F04C1-BB80-4679-AC3C-95A771FD9521}">
      <dsp:nvSpPr>
        <dsp:cNvPr id="0" name=""/>
        <dsp:cNvSpPr/>
      </dsp:nvSpPr>
      <dsp:spPr>
        <a:xfrm>
          <a:off x="5266944" y="1908330"/>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آیت 6</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1952642"/>
        <a:ext cx="2874032" cy="819115"/>
      </dsp:txXfrm>
    </dsp:sp>
    <dsp:sp modelId="{F97A59E5-2427-4C04-A0F4-2429BFCE66A8}">
      <dsp:nvSpPr>
        <dsp:cNvPr id="0" name=""/>
        <dsp:cNvSpPr/>
      </dsp:nvSpPr>
      <dsp:spPr>
        <a:xfrm rot="16200000">
          <a:off x="2270376" y="681854"/>
          <a:ext cx="726191" cy="5266944"/>
        </a:xfrm>
        <a:prstGeom prst="round2SameRect">
          <a:avLst/>
        </a:prstGeom>
        <a:solidFill>
          <a:srgbClr val="E8D2AE"/>
        </a:solidFill>
        <a:ln w="6350" cap="flat" cmpd="sng" algn="ctr">
          <a:solidFill>
            <a:schemeClr val="accent5">
              <a:tint val="40000"/>
              <a:alpha val="90000"/>
              <a:hueOff val="-5543816"/>
              <a:satOff val="-9612"/>
              <a:lumOff val="-967"/>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91440" tIns="45720" rIns="91440" bIns="45720" numCol="1" spcCol="1270" anchor="ctr" anchorCtr="0">
          <a:noAutofit/>
        </a:bodyPr>
        <a:lstStyle/>
        <a:p>
          <a:pPr marL="228600" lvl="1" indent="-228600" algn="r" defTabSz="1066800" rtl="1">
            <a:lnSpc>
              <a:spcPct val="90000"/>
            </a:lnSpc>
            <a:spcBef>
              <a:spcPct val="0"/>
            </a:spcBef>
            <a:spcAft>
              <a:spcPct val="15000"/>
            </a:spcAft>
            <a:buChar char="••"/>
          </a:pPr>
          <a:r>
            <a:rPr lang="ur-PK" sz="2400" kern="1200" dirty="0" smtClean="0">
              <a:latin typeface="Jameel Noori Nastaleeq" pitchFamily="2" charset="-78"/>
              <a:cs typeface="Jameel Noori Nastaleeq" pitchFamily="2" charset="-78"/>
            </a:rPr>
            <a:t>رسول اللہﷺ کی اطاعت نہ کی تو مشکل میں پڑ جاؤ گے</a:t>
          </a:r>
          <a:endParaRPr lang="ur-PK" sz="2400" kern="1200" dirty="0">
            <a:latin typeface="Jameel Noori Nastaleeq" pitchFamily="2" charset="-78"/>
            <a:cs typeface="Jameel Noori Nastaleeq" pitchFamily="2" charset="-78"/>
          </a:endParaRPr>
        </a:p>
      </dsp:txBody>
      <dsp:txXfrm rot="5400000">
        <a:off x="35450" y="2987680"/>
        <a:ext cx="5231494" cy="655291"/>
      </dsp:txXfrm>
    </dsp:sp>
    <dsp:sp modelId="{B3DEDF46-CA66-4735-811D-C4D59BD843CA}">
      <dsp:nvSpPr>
        <dsp:cNvPr id="0" name=""/>
        <dsp:cNvSpPr/>
      </dsp:nvSpPr>
      <dsp:spPr>
        <a:xfrm>
          <a:off x="5266944" y="2861456"/>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 7-8</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2905768"/>
        <a:ext cx="2874032" cy="819115"/>
      </dsp:txXfrm>
    </dsp:sp>
    <dsp:sp modelId="{D0BCAE4D-4D97-4CEB-9833-C9CF589309F8}">
      <dsp:nvSpPr>
        <dsp:cNvPr id="0" name=""/>
        <dsp:cNvSpPr/>
      </dsp:nvSpPr>
      <dsp:spPr>
        <a:xfrm rot="16200000">
          <a:off x="2270376" y="1634981"/>
          <a:ext cx="726191" cy="5266944"/>
        </a:xfrm>
        <a:prstGeom prst="round2SameRect">
          <a:avLst/>
        </a:prstGeom>
        <a:solidFill>
          <a:srgbClr val="E8D2AE"/>
        </a:solidFill>
        <a:ln w="6350" cap="flat" cmpd="sng" algn="ctr">
          <a:solidFill>
            <a:schemeClr val="accent5">
              <a:tint val="40000"/>
              <a:alpha val="90000"/>
              <a:hueOff val="-7391755"/>
              <a:satOff val="-12816"/>
              <a:lumOff val="-1289"/>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91440" tIns="45720" rIns="91440" bIns="45720" numCol="1" spcCol="1270" anchor="ctr" anchorCtr="0">
          <a:noAutofit/>
        </a:bodyPr>
        <a:lstStyle/>
        <a:p>
          <a:pPr marL="228600" lvl="1" indent="-228600" algn="r" defTabSz="1066800" rtl="1">
            <a:lnSpc>
              <a:spcPct val="90000"/>
            </a:lnSpc>
            <a:spcBef>
              <a:spcPct val="0"/>
            </a:spcBef>
            <a:spcAft>
              <a:spcPct val="15000"/>
            </a:spcAft>
            <a:buChar char="••"/>
          </a:pPr>
          <a:r>
            <a:rPr lang="ur-PK" sz="2400" kern="1200" dirty="0" smtClean="0">
              <a:latin typeface="Jameel Noori Nastaleeq" pitchFamily="2" charset="-78"/>
              <a:cs typeface="Jameel Noori Nastaleeq" pitchFamily="2" charset="-78"/>
            </a:rPr>
            <a:t>دو مسلمان گروہ باہم لڑ پڑیں تو فوراً صلح کراؤ</a:t>
          </a:r>
          <a:endParaRPr lang="ur-PK" sz="2400" kern="1200" dirty="0">
            <a:latin typeface="Jameel Noori Nastaleeq" pitchFamily="2" charset="-78"/>
            <a:cs typeface="Jameel Noori Nastaleeq" pitchFamily="2" charset="-78"/>
          </a:endParaRPr>
        </a:p>
      </dsp:txBody>
      <dsp:txXfrm rot="5400000">
        <a:off x="35450" y="3940807"/>
        <a:ext cx="5231494" cy="655291"/>
      </dsp:txXfrm>
    </dsp:sp>
    <dsp:sp modelId="{7E72AF25-DD29-476A-A1DF-DE32EFBB4203}">
      <dsp:nvSpPr>
        <dsp:cNvPr id="0" name=""/>
        <dsp:cNvSpPr/>
      </dsp:nvSpPr>
      <dsp:spPr>
        <a:xfrm>
          <a:off x="5266944" y="3814583"/>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آیات9-10</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3858895"/>
        <a:ext cx="2874032" cy="81911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1D7A54-ED93-4610-B348-52B7DEFC09DD}">
      <dsp:nvSpPr>
        <dsp:cNvPr id="0" name=""/>
        <dsp:cNvSpPr/>
      </dsp:nvSpPr>
      <dsp:spPr>
        <a:xfrm rot="16200000">
          <a:off x="2164477" y="-2045452"/>
          <a:ext cx="937989" cy="5266944"/>
        </a:xfrm>
        <a:prstGeom prst="round2SameRect">
          <a:avLst/>
        </a:prstGeom>
        <a:solidFill>
          <a:srgbClr val="E8D2AE"/>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33350" tIns="66675" rIns="133350" bIns="66675" numCol="1" spcCol="1270" anchor="ctr" anchorCtr="0">
          <a:noAutofit/>
        </a:bodyPr>
        <a:lstStyle/>
        <a:p>
          <a:pPr marL="285750" lvl="1" indent="-285750" algn="r" defTabSz="1555750" rtl="1">
            <a:lnSpc>
              <a:spcPct val="90000"/>
            </a:lnSpc>
            <a:spcBef>
              <a:spcPct val="0"/>
            </a:spcBef>
            <a:spcAft>
              <a:spcPct val="15000"/>
            </a:spcAft>
            <a:buChar char="••"/>
          </a:pPr>
          <a:r>
            <a:rPr lang="ur-PK" sz="3500" kern="1200" dirty="0" smtClean="0">
              <a:latin typeface="Jameel Noori Nastaleeq" pitchFamily="2" charset="-78"/>
              <a:cs typeface="Jameel Noori Nastaleeq" pitchFamily="2" charset="-78"/>
            </a:rPr>
            <a:t>تاریخ سے عبرت</a:t>
          </a:r>
          <a:endParaRPr lang="en-US" sz="3500" kern="1200" dirty="0">
            <a:latin typeface="Jameel Noori Nastaleeq" pitchFamily="2" charset="-78"/>
            <a:cs typeface="Jameel Noori Nastaleeq" pitchFamily="2" charset="-78"/>
          </a:endParaRPr>
        </a:p>
      </dsp:txBody>
      <dsp:txXfrm rot="5400000">
        <a:off x="45789" y="164814"/>
        <a:ext cx="5221155" cy="846411"/>
      </dsp:txXfrm>
    </dsp:sp>
    <dsp:sp modelId="{94D988AC-9A41-4C9B-861B-6663F85DE037}">
      <dsp:nvSpPr>
        <dsp:cNvPr id="0" name=""/>
        <dsp:cNvSpPr/>
      </dsp:nvSpPr>
      <dsp:spPr>
        <a:xfrm>
          <a:off x="5266944" y="1776"/>
          <a:ext cx="2962656" cy="1172486"/>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7640" tIns="83820" rIns="167640" bIns="83820" numCol="1" spcCol="1270" anchor="ctr" anchorCtr="0">
          <a:noAutofit/>
        </a:bodyPr>
        <a:lstStyle/>
        <a:p>
          <a:pPr lvl="0" algn="ctr" defTabSz="1955800" rtl="1">
            <a:lnSpc>
              <a:spcPct val="90000"/>
            </a:lnSpc>
            <a:spcBef>
              <a:spcPct val="0"/>
            </a:spcBef>
            <a:spcAft>
              <a:spcPct val="35000"/>
            </a:spcAft>
          </a:pPr>
          <a:r>
            <a:rPr lang="ur-PK" sz="4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آیات21-28</a:t>
          </a:r>
          <a:endParaRPr lang="en-US" sz="4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24180" y="59012"/>
        <a:ext cx="2848184" cy="1058014"/>
      </dsp:txXfrm>
    </dsp:sp>
    <dsp:sp modelId="{8D1D77BC-FFC8-48C8-A77A-7046657E883E}">
      <dsp:nvSpPr>
        <dsp:cNvPr id="0" name=""/>
        <dsp:cNvSpPr/>
      </dsp:nvSpPr>
      <dsp:spPr>
        <a:xfrm rot="16200000">
          <a:off x="2164477" y="-814341"/>
          <a:ext cx="937989" cy="5266944"/>
        </a:xfrm>
        <a:prstGeom prst="round2SameRect">
          <a:avLst/>
        </a:prstGeom>
        <a:solidFill>
          <a:srgbClr val="E8D2AE"/>
        </a:solidFill>
        <a:ln w="6350" cap="flat" cmpd="sng" algn="ctr">
          <a:solidFill>
            <a:schemeClr val="accent5">
              <a:tint val="40000"/>
              <a:alpha val="90000"/>
              <a:hueOff val="-3695877"/>
              <a:satOff val="-6408"/>
              <a:lumOff val="-644"/>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33350" tIns="66675" rIns="133350" bIns="66675" numCol="1" spcCol="1270" anchor="ctr" anchorCtr="0">
          <a:noAutofit/>
        </a:bodyPr>
        <a:lstStyle/>
        <a:p>
          <a:pPr marL="285750" lvl="1" indent="-285750" algn="r" defTabSz="1555750" rtl="1">
            <a:lnSpc>
              <a:spcPct val="90000"/>
            </a:lnSpc>
            <a:spcBef>
              <a:spcPct val="0"/>
            </a:spcBef>
            <a:spcAft>
              <a:spcPct val="15000"/>
            </a:spcAft>
            <a:buChar char="••"/>
          </a:pPr>
          <a:r>
            <a:rPr lang="ur-PK" sz="3500" kern="1200" dirty="0" smtClean="0">
              <a:latin typeface="Jameel Noori Nastaleeq" pitchFamily="2" charset="-78"/>
              <a:cs typeface="Jameel Noori Nastaleeq" pitchFamily="2" charset="-78"/>
            </a:rPr>
            <a:t>جنات کی ایمان افروز دعوت</a:t>
          </a:r>
          <a:endParaRPr lang="ur-PK" sz="3500" kern="1200" dirty="0">
            <a:latin typeface="Jameel Noori Nastaleeq" pitchFamily="2" charset="-78"/>
            <a:cs typeface="Jameel Noori Nastaleeq" pitchFamily="2" charset="-78"/>
          </a:endParaRPr>
        </a:p>
      </dsp:txBody>
      <dsp:txXfrm rot="5400000">
        <a:off x="45789" y="1395925"/>
        <a:ext cx="5221155" cy="846411"/>
      </dsp:txXfrm>
    </dsp:sp>
    <dsp:sp modelId="{7E54D9E5-8C9A-4AF3-B5EF-566298C2E16A}">
      <dsp:nvSpPr>
        <dsp:cNvPr id="0" name=""/>
        <dsp:cNvSpPr/>
      </dsp:nvSpPr>
      <dsp:spPr>
        <a:xfrm>
          <a:off x="5266944" y="1232887"/>
          <a:ext cx="2962656" cy="1172486"/>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7640" tIns="83820" rIns="167640" bIns="83820" numCol="1" spcCol="1270" anchor="ctr" anchorCtr="0">
          <a:noAutofit/>
        </a:bodyPr>
        <a:lstStyle/>
        <a:p>
          <a:pPr lvl="0" algn="ctr" defTabSz="1955800" rtl="1">
            <a:lnSpc>
              <a:spcPct val="90000"/>
            </a:lnSpc>
            <a:spcBef>
              <a:spcPct val="0"/>
            </a:spcBef>
            <a:spcAft>
              <a:spcPct val="35000"/>
            </a:spcAft>
          </a:pPr>
          <a:r>
            <a:rPr lang="ur-PK" sz="4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آیات29-32</a:t>
          </a:r>
          <a:endParaRPr lang="ur-PK" sz="4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24180" y="1290123"/>
        <a:ext cx="2848184" cy="1058014"/>
      </dsp:txXfrm>
    </dsp:sp>
    <dsp:sp modelId="{25A135FE-FEC0-4BAB-8CCE-82FC4B0F8E40}">
      <dsp:nvSpPr>
        <dsp:cNvPr id="0" name=""/>
        <dsp:cNvSpPr/>
      </dsp:nvSpPr>
      <dsp:spPr>
        <a:xfrm rot="16200000">
          <a:off x="2164477" y="416769"/>
          <a:ext cx="937989" cy="5266944"/>
        </a:xfrm>
        <a:prstGeom prst="round2SameRect">
          <a:avLst/>
        </a:prstGeom>
        <a:solidFill>
          <a:srgbClr val="E8D2AE"/>
        </a:solidFill>
        <a:ln w="6350" cap="flat" cmpd="sng" algn="ctr">
          <a:solidFill>
            <a:schemeClr val="accent5">
              <a:tint val="40000"/>
              <a:alpha val="90000"/>
              <a:hueOff val="-7391755"/>
              <a:satOff val="-12816"/>
              <a:lumOff val="-1289"/>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33350" tIns="66675" rIns="133350" bIns="66675" numCol="1" spcCol="1270" anchor="ctr" anchorCtr="0">
          <a:noAutofit/>
        </a:bodyPr>
        <a:lstStyle/>
        <a:p>
          <a:pPr marL="285750" lvl="1" indent="-285750" algn="r" defTabSz="1555750" rtl="1">
            <a:lnSpc>
              <a:spcPct val="90000"/>
            </a:lnSpc>
            <a:spcBef>
              <a:spcPct val="0"/>
            </a:spcBef>
            <a:spcAft>
              <a:spcPct val="15000"/>
            </a:spcAft>
            <a:buChar char="••"/>
          </a:pPr>
          <a:r>
            <a:rPr lang="ur-PK" sz="3500" kern="1200" dirty="0" smtClean="0">
              <a:latin typeface="Jameel Noori Nastaleeq" pitchFamily="2" charset="-78"/>
              <a:cs typeface="Jameel Noori Nastaleeq" pitchFamily="2" charset="-78"/>
            </a:rPr>
            <a:t>احوالِ آخرت</a:t>
          </a:r>
          <a:endParaRPr lang="ur-PK" sz="3500" kern="1200" dirty="0">
            <a:latin typeface="Jameel Noori Nastaleeq" pitchFamily="2" charset="-78"/>
            <a:cs typeface="Jameel Noori Nastaleeq" pitchFamily="2" charset="-78"/>
          </a:endParaRPr>
        </a:p>
      </dsp:txBody>
      <dsp:txXfrm rot="5400000">
        <a:off x="45789" y="2627036"/>
        <a:ext cx="5221155" cy="846411"/>
      </dsp:txXfrm>
    </dsp:sp>
    <dsp:sp modelId="{FD9F04C1-BB80-4679-AC3C-95A771FD9521}">
      <dsp:nvSpPr>
        <dsp:cNvPr id="0" name=""/>
        <dsp:cNvSpPr/>
      </dsp:nvSpPr>
      <dsp:spPr>
        <a:xfrm>
          <a:off x="5266944" y="2463998"/>
          <a:ext cx="2962656" cy="1172486"/>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7640" tIns="83820" rIns="167640" bIns="83820" numCol="1" spcCol="1270" anchor="ctr" anchorCtr="0">
          <a:noAutofit/>
        </a:bodyPr>
        <a:lstStyle/>
        <a:p>
          <a:pPr lvl="0" algn="ctr" defTabSz="1955800" rtl="1">
            <a:lnSpc>
              <a:spcPct val="90000"/>
            </a:lnSpc>
            <a:spcBef>
              <a:spcPct val="0"/>
            </a:spcBef>
            <a:spcAft>
              <a:spcPct val="35000"/>
            </a:spcAft>
          </a:pPr>
          <a:r>
            <a:rPr lang="ur-PK" sz="4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آیات33-35</a:t>
          </a:r>
          <a:endParaRPr lang="ur-PK" sz="4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24180" y="2521234"/>
        <a:ext cx="2848184" cy="1058014"/>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1D7A54-ED93-4610-B348-52B7DEFC09DD}">
      <dsp:nvSpPr>
        <dsp:cNvPr id="0" name=""/>
        <dsp:cNvSpPr/>
      </dsp:nvSpPr>
      <dsp:spPr>
        <a:xfrm rot="16200000">
          <a:off x="2270376" y="-2177525"/>
          <a:ext cx="726191" cy="5266944"/>
        </a:xfrm>
        <a:prstGeom prst="round2SameRect">
          <a:avLst/>
        </a:prstGeom>
        <a:solidFill>
          <a:srgbClr val="E8D2AE"/>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وہ مجلسی برائیاں جو دلوں کو پھاڑ دیتی ہیں</a:t>
          </a:r>
          <a:endParaRPr lang="en-US" sz="2700" kern="1200" dirty="0">
            <a:latin typeface="Jameel Noori Nastaleeq" pitchFamily="2" charset="-78"/>
            <a:cs typeface="Jameel Noori Nastaleeq" pitchFamily="2" charset="-78"/>
          </a:endParaRPr>
        </a:p>
      </dsp:txBody>
      <dsp:txXfrm rot="5400000">
        <a:off x="35450" y="128301"/>
        <a:ext cx="5231494" cy="655291"/>
      </dsp:txXfrm>
    </dsp:sp>
    <dsp:sp modelId="{94D988AC-9A41-4C9B-861B-6663F85DE037}">
      <dsp:nvSpPr>
        <dsp:cNvPr id="0" name=""/>
        <dsp:cNvSpPr/>
      </dsp:nvSpPr>
      <dsp:spPr>
        <a:xfrm>
          <a:off x="5266944" y="2076"/>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آیت 11-12</a:t>
          </a:r>
          <a:endParaRPr lang="en-US"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46388"/>
        <a:ext cx="2874032" cy="819115"/>
      </dsp:txXfrm>
    </dsp:sp>
    <dsp:sp modelId="{8D1D77BC-FFC8-48C8-A77A-7046657E883E}">
      <dsp:nvSpPr>
        <dsp:cNvPr id="0" name=""/>
        <dsp:cNvSpPr/>
      </dsp:nvSpPr>
      <dsp:spPr>
        <a:xfrm rot="16200000">
          <a:off x="2270376" y="-1224398"/>
          <a:ext cx="726191" cy="5266944"/>
        </a:xfrm>
        <a:prstGeom prst="round2SameRect">
          <a:avLst/>
        </a:prstGeom>
        <a:solidFill>
          <a:srgbClr val="E8D2AE"/>
        </a:solidFill>
        <a:ln w="6350" cap="flat" cmpd="sng" algn="ctr">
          <a:solidFill>
            <a:schemeClr val="accent5">
              <a:tint val="40000"/>
              <a:alpha val="90000"/>
              <a:hueOff val="-1847939"/>
              <a:satOff val="-3204"/>
              <a:lumOff val="-322"/>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عالمگیر مساواتِ انسانی کی بنیاد  …  وحدتِ خالق اور والدین </a:t>
          </a:r>
          <a:endParaRPr lang="ur-PK" sz="2700" kern="1200" dirty="0">
            <a:latin typeface="Jameel Noori Nastaleeq" pitchFamily="2" charset="-78"/>
            <a:cs typeface="Jameel Noori Nastaleeq" pitchFamily="2" charset="-78"/>
          </a:endParaRPr>
        </a:p>
      </dsp:txBody>
      <dsp:txXfrm rot="5400000">
        <a:off x="35450" y="1081428"/>
        <a:ext cx="5231494" cy="655291"/>
      </dsp:txXfrm>
    </dsp:sp>
    <dsp:sp modelId="{7E54D9E5-8C9A-4AF3-B5EF-566298C2E16A}">
      <dsp:nvSpPr>
        <dsp:cNvPr id="0" name=""/>
        <dsp:cNvSpPr/>
      </dsp:nvSpPr>
      <dsp:spPr>
        <a:xfrm>
          <a:off x="5266944" y="955203"/>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آیت 13</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999515"/>
        <a:ext cx="2874032" cy="819115"/>
      </dsp:txXfrm>
    </dsp:sp>
    <dsp:sp modelId="{25A135FE-FEC0-4BAB-8CCE-82FC4B0F8E40}">
      <dsp:nvSpPr>
        <dsp:cNvPr id="0" name=""/>
        <dsp:cNvSpPr/>
      </dsp:nvSpPr>
      <dsp:spPr>
        <a:xfrm rot="16200000">
          <a:off x="2270376" y="-271272"/>
          <a:ext cx="726191" cy="5266944"/>
        </a:xfrm>
        <a:prstGeom prst="round2SameRect">
          <a:avLst/>
        </a:prstGeom>
        <a:solidFill>
          <a:srgbClr val="E8D2AE"/>
        </a:solidFill>
        <a:ln w="6350" cap="flat" cmpd="sng" algn="ctr">
          <a:solidFill>
            <a:schemeClr val="accent5">
              <a:tint val="40000"/>
              <a:alpha val="90000"/>
              <a:hueOff val="-3695877"/>
              <a:satOff val="-6408"/>
              <a:lumOff val="-644"/>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اسلام اور ایمان کا فرق </a:t>
          </a:r>
          <a:endParaRPr lang="ur-PK" sz="2700" kern="1200" dirty="0">
            <a:latin typeface="Jameel Noori Nastaleeq" pitchFamily="2" charset="-78"/>
            <a:cs typeface="Jameel Noori Nastaleeq" pitchFamily="2" charset="-78"/>
          </a:endParaRPr>
        </a:p>
      </dsp:txBody>
      <dsp:txXfrm rot="5400000">
        <a:off x="35450" y="2034554"/>
        <a:ext cx="5231494" cy="655291"/>
      </dsp:txXfrm>
    </dsp:sp>
    <dsp:sp modelId="{FD9F04C1-BB80-4679-AC3C-95A771FD9521}">
      <dsp:nvSpPr>
        <dsp:cNvPr id="0" name=""/>
        <dsp:cNvSpPr/>
      </dsp:nvSpPr>
      <dsp:spPr>
        <a:xfrm>
          <a:off x="5266944" y="1908330"/>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آیت 14</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1952642"/>
        <a:ext cx="2874032" cy="819115"/>
      </dsp:txXfrm>
    </dsp:sp>
    <dsp:sp modelId="{F97A59E5-2427-4C04-A0F4-2429BFCE66A8}">
      <dsp:nvSpPr>
        <dsp:cNvPr id="0" name=""/>
        <dsp:cNvSpPr/>
      </dsp:nvSpPr>
      <dsp:spPr>
        <a:xfrm rot="16200000">
          <a:off x="2270376" y="681854"/>
          <a:ext cx="726191" cy="5266944"/>
        </a:xfrm>
        <a:prstGeom prst="round2SameRect">
          <a:avLst/>
        </a:prstGeom>
        <a:solidFill>
          <a:srgbClr val="E8D2AE"/>
        </a:solidFill>
        <a:ln w="6350" cap="flat" cmpd="sng" algn="ctr">
          <a:solidFill>
            <a:schemeClr val="accent5">
              <a:tint val="40000"/>
              <a:alpha val="90000"/>
              <a:hueOff val="-5543816"/>
              <a:satOff val="-9612"/>
              <a:lumOff val="-967"/>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حقیقت میں مومن کون ہیں؟</a:t>
          </a:r>
          <a:endParaRPr lang="ur-PK" sz="2700" kern="1200" dirty="0">
            <a:latin typeface="Jameel Noori Nastaleeq" pitchFamily="2" charset="-78"/>
            <a:cs typeface="Jameel Noori Nastaleeq" pitchFamily="2" charset="-78"/>
          </a:endParaRPr>
        </a:p>
      </dsp:txBody>
      <dsp:txXfrm rot="5400000">
        <a:off x="35450" y="2987680"/>
        <a:ext cx="5231494" cy="655291"/>
      </dsp:txXfrm>
    </dsp:sp>
    <dsp:sp modelId="{B3DEDF46-CA66-4735-811D-C4D59BD843CA}">
      <dsp:nvSpPr>
        <dsp:cNvPr id="0" name=""/>
        <dsp:cNvSpPr/>
      </dsp:nvSpPr>
      <dsp:spPr>
        <a:xfrm>
          <a:off x="5266944" y="2861456"/>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آیت 15</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2905768"/>
        <a:ext cx="2874032" cy="819115"/>
      </dsp:txXfrm>
    </dsp:sp>
    <dsp:sp modelId="{D0BCAE4D-4D97-4CEB-9833-C9CF589309F8}">
      <dsp:nvSpPr>
        <dsp:cNvPr id="0" name=""/>
        <dsp:cNvSpPr/>
      </dsp:nvSpPr>
      <dsp:spPr>
        <a:xfrm rot="16200000">
          <a:off x="2270376" y="1634981"/>
          <a:ext cx="726191" cy="5266944"/>
        </a:xfrm>
        <a:prstGeom prst="round2SameRect">
          <a:avLst/>
        </a:prstGeom>
        <a:solidFill>
          <a:srgbClr val="E8D2AE"/>
        </a:solidFill>
        <a:ln w="6350" cap="flat" cmpd="sng" algn="ctr">
          <a:solidFill>
            <a:schemeClr val="accent5">
              <a:tint val="40000"/>
              <a:alpha val="90000"/>
              <a:hueOff val="-7391755"/>
              <a:satOff val="-12816"/>
              <a:lumOff val="-1289"/>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اسلام قبول کرنا تمہارا کمال نہیں بلکہ تم پر اللہ کا احسان ہے</a:t>
          </a:r>
          <a:endParaRPr lang="ur-PK" sz="2700" kern="1200" dirty="0">
            <a:latin typeface="Jameel Noori Nastaleeq" pitchFamily="2" charset="-78"/>
            <a:cs typeface="Jameel Noori Nastaleeq" pitchFamily="2" charset="-78"/>
          </a:endParaRPr>
        </a:p>
      </dsp:txBody>
      <dsp:txXfrm rot="5400000">
        <a:off x="35450" y="3940807"/>
        <a:ext cx="5231494" cy="655291"/>
      </dsp:txXfrm>
    </dsp:sp>
    <dsp:sp modelId="{7E72AF25-DD29-476A-A1DF-DE32EFBB4203}">
      <dsp:nvSpPr>
        <dsp:cNvPr id="0" name=""/>
        <dsp:cNvSpPr/>
      </dsp:nvSpPr>
      <dsp:spPr>
        <a:xfrm>
          <a:off x="5266944" y="3814583"/>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آیات16-18</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3858895"/>
        <a:ext cx="2874032" cy="819115"/>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1D7A54-ED93-4610-B348-52B7DEFC09DD}">
      <dsp:nvSpPr>
        <dsp:cNvPr id="0" name=""/>
        <dsp:cNvSpPr/>
      </dsp:nvSpPr>
      <dsp:spPr>
        <a:xfrm rot="16200000">
          <a:off x="2270376" y="-2177525"/>
          <a:ext cx="726191" cy="5266944"/>
        </a:xfrm>
        <a:prstGeom prst="round2SameRect">
          <a:avLst/>
        </a:prstGeom>
        <a:solidFill>
          <a:srgbClr val="E8D2AE"/>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وہ مجلسی برائیاں جو دلوں کو پھاڑ دیتی ہیں</a:t>
          </a:r>
          <a:endParaRPr lang="en-US" sz="2700" kern="1200" dirty="0">
            <a:latin typeface="Jameel Noori Nastaleeq" pitchFamily="2" charset="-78"/>
            <a:cs typeface="Jameel Noori Nastaleeq" pitchFamily="2" charset="-78"/>
          </a:endParaRPr>
        </a:p>
      </dsp:txBody>
      <dsp:txXfrm rot="5400000">
        <a:off x="35450" y="128301"/>
        <a:ext cx="5231494" cy="655291"/>
      </dsp:txXfrm>
    </dsp:sp>
    <dsp:sp modelId="{94D988AC-9A41-4C9B-861B-6663F85DE037}">
      <dsp:nvSpPr>
        <dsp:cNvPr id="0" name=""/>
        <dsp:cNvSpPr/>
      </dsp:nvSpPr>
      <dsp:spPr>
        <a:xfrm>
          <a:off x="5266944" y="2076"/>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آیت 11-12</a:t>
          </a:r>
          <a:endParaRPr lang="en-US"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46388"/>
        <a:ext cx="2874032" cy="819115"/>
      </dsp:txXfrm>
    </dsp:sp>
    <dsp:sp modelId="{8D1D77BC-FFC8-48C8-A77A-7046657E883E}">
      <dsp:nvSpPr>
        <dsp:cNvPr id="0" name=""/>
        <dsp:cNvSpPr/>
      </dsp:nvSpPr>
      <dsp:spPr>
        <a:xfrm rot="16200000">
          <a:off x="2270376" y="-1224398"/>
          <a:ext cx="726191" cy="5266944"/>
        </a:xfrm>
        <a:prstGeom prst="round2SameRect">
          <a:avLst/>
        </a:prstGeom>
        <a:solidFill>
          <a:srgbClr val="E8D2AE"/>
        </a:solidFill>
        <a:ln w="6350" cap="flat" cmpd="sng" algn="ctr">
          <a:solidFill>
            <a:schemeClr val="accent5">
              <a:tint val="40000"/>
              <a:alpha val="90000"/>
              <a:hueOff val="-1847939"/>
              <a:satOff val="-3204"/>
              <a:lumOff val="-322"/>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عالمگیر مساواتِ انسانی کی بنیاد  …  وحدتِ خالق اور والدین </a:t>
          </a:r>
          <a:endParaRPr lang="ur-PK" sz="2700" kern="1200" dirty="0">
            <a:latin typeface="Jameel Noori Nastaleeq" pitchFamily="2" charset="-78"/>
            <a:cs typeface="Jameel Noori Nastaleeq" pitchFamily="2" charset="-78"/>
          </a:endParaRPr>
        </a:p>
      </dsp:txBody>
      <dsp:txXfrm rot="5400000">
        <a:off x="35450" y="1081428"/>
        <a:ext cx="5231494" cy="655291"/>
      </dsp:txXfrm>
    </dsp:sp>
    <dsp:sp modelId="{7E54D9E5-8C9A-4AF3-B5EF-566298C2E16A}">
      <dsp:nvSpPr>
        <dsp:cNvPr id="0" name=""/>
        <dsp:cNvSpPr/>
      </dsp:nvSpPr>
      <dsp:spPr>
        <a:xfrm>
          <a:off x="5266944" y="955203"/>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آیت 13</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999515"/>
        <a:ext cx="2874032" cy="819115"/>
      </dsp:txXfrm>
    </dsp:sp>
    <dsp:sp modelId="{25A135FE-FEC0-4BAB-8CCE-82FC4B0F8E40}">
      <dsp:nvSpPr>
        <dsp:cNvPr id="0" name=""/>
        <dsp:cNvSpPr/>
      </dsp:nvSpPr>
      <dsp:spPr>
        <a:xfrm rot="16200000">
          <a:off x="2270376" y="-271272"/>
          <a:ext cx="726191" cy="5266944"/>
        </a:xfrm>
        <a:prstGeom prst="round2SameRect">
          <a:avLst/>
        </a:prstGeom>
        <a:solidFill>
          <a:srgbClr val="E8D2AE"/>
        </a:solidFill>
        <a:ln w="6350" cap="flat" cmpd="sng" algn="ctr">
          <a:solidFill>
            <a:schemeClr val="accent5">
              <a:tint val="40000"/>
              <a:alpha val="90000"/>
              <a:hueOff val="-3695877"/>
              <a:satOff val="-6408"/>
              <a:lumOff val="-644"/>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اسلام اور ایمان کا فرق </a:t>
          </a:r>
          <a:endParaRPr lang="ur-PK" sz="2700" kern="1200" dirty="0">
            <a:latin typeface="Jameel Noori Nastaleeq" pitchFamily="2" charset="-78"/>
            <a:cs typeface="Jameel Noori Nastaleeq" pitchFamily="2" charset="-78"/>
          </a:endParaRPr>
        </a:p>
      </dsp:txBody>
      <dsp:txXfrm rot="5400000">
        <a:off x="35450" y="2034554"/>
        <a:ext cx="5231494" cy="655291"/>
      </dsp:txXfrm>
    </dsp:sp>
    <dsp:sp modelId="{FD9F04C1-BB80-4679-AC3C-95A771FD9521}">
      <dsp:nvSpPr>
        <dsp:cNvPr id="0" name=""/>
        <dsp:cNvSpPr/>
      </dsp:nvSpPr>
      <dsp:spPr>
        <a:xfrm>
          <a:off x="5266944" y="1908330"/>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آیت 14</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1952642"/>
        <a:ext cx="2874032" cy="819115"/>
      </dsp:txXfrm>
    </dsp:sp>
    <dsp:sp modelId="{F97A59E5-2427-4C04-A0F4-2429BFCE66A8}">
      <dsp:nvSpPr>
        <dsp:cNvPr id="0" name=""/>
        <dsp:cNvSpPr/>
      </dsp:nvSpPr>
      <dsp:spPr>
        <a:xfrm rot="16200000">
          <a:off x="2270376" y="681854"/>
          <a:ext cx="726191" cy="5266944"/>
        </a:xfrm>
        <a:prstGeom prst="round2SameRect">
          <a:avLst/>
        </a:prstGeom>
        <a:solidFill>
          <a:srgbClr val="E8D2AE"/>
        </a:solidFill>
        <a:ln w="6350" cap="flat" cmpd="sng" algn="ctr">
          <a:solidFill>
            <a:schemeClr val="accent5">
              <a:tint val="40000"/>
              <a:alpha val="90000"/>
              <a:hueOff val="-5543816"/>
              <a:satOff val="-9612"/>
              <a:lumOff val="-967"/>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حقیقت میں مومن کون ہیں؟</a:t>
          </a:r>
          <a:endParaRPr lang="ur-PK" sz="2700" kern="1200" dirty="0">
            <a:latin typeface="Jameel Noori Nastaleeq" pitchFamily="2" charset="-78"/>
            <a:cs typeface="Jameel Noori Nastaleeq" pitchFamily="2" charset="-78"/>
          </a:endParaRPr>
        </a:p>
      </dsp:txBody>
      <dsp:txXfrm rot="5400000">
        <a:off x="35450" y="2987680"/>
        <a:ext cx="5231494" cy="655291"/>
      </dsp:txXfrm>
    </dsp:sp>
    <dsp:sp modelId="{B3DEDF46-CA66-4735-811D-C4D59BD843CA}">
      <dsp:nvSpPr>
        <dsp:cNvPr id="0" name=""/>
        <dsp:cNvSpPr/>
      </dsp:nvSpPr>
      <dsp:spPr>
        <a:xfrm>
          <a:off x="5266944" y="2861456"/>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آیت 15</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2905768"/>
        <a:ext cx="2874032" cy="819115"/>
      </dsp:txXfrm>
    </dsp:sp>
    <dsp:sp modelId="{D0BCAE4D-4D97-4CEB-9833-C9CF589309F8}">
      <dsp:nvSpPr>
        <dsp:cNvPr id="0" name=""/>
        <dsp:cNvSpPr/>
      </dsp:nvSpPr>
      <dsp:spPr>
        <a:xfrm rot="16200000">
          <a:off x="2270376" y="1634981"/>
          <a:ext cx="726191" cy="5266944"/>
        </a:xfrm>
        <a:prstGeom prst="round2SameRect">
          <a:avLst/>
        </a:prstGeom>
        <a:solidFill>
          <a:srgbClr val="E8D2AE"/>
        </a:solidFill>
        <a:ln w="6350" cap="flat" cmpd="sng" algn="ctr">
          <a:solidFill>
            <a:schemeClr val="accent5">
              <a:tint val="40000"/>
              <a:alpha val="90000"/>
              <a:hueOff val="-7391755"/>
              <a:satOff val="-12816"/>
              <a:lumOff val="-1289"/>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اسلام قبول کرنا تمہارا کمال نہیں بلکہ تم پر اللہ کا احسان ہے</a:t>
          </a:r>
          <a:endParaRPr lang="ur-PK" sz="2700" kern="1200" dirty="0">
            <a:latin typeface="Jameel Noori Nastaleeq" pitchFamily="2" charset="-78"/>
            <a:cs typeface="Jameel Noori Nastaleeq" pitchFamily="2" charset="-78"/>
          </a:endParaRPr>
        </a:p>
      </dsp:txBody>
      <dsp:txXfrm rot="5400000">
        <a:off x="35450" y="3940807"/>
        <a:ext cx="5231494" cy="655291"/>
      </dsp:txXfrm>
    </dsp:sp>
    <dsp:sp modelId="{7E72AF25-DD29-476A-A1DF-DE32EFBB4203}">
      <dsp:nvSpPr>
        <dsp:cNvPr id="0" name=""/>
        <dsp:cNvSpPr/>
      </dsp:nvSpPr>
      <dsp:spPr>
        <a:xfrm>
          <a:off x="5266944" y="3814583"/>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آیات16-18</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3858895"/>
        <a:ext cx="2874032" cy="819115"/>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1D7A54-ED93-4610-B348-52B7DEFC09DD}">
      <dsp:nvSpPr>
        <dsp:cNvPr id="0" name=""/>
        <dsp:cNvSpPr/>
      </dsp:nvSpPr>
      <dsp:spPr>
        <a:xfrm rot="16200000">
          <a:off x="2146805" y="-2023295"/>
          <a:ext cx="973333" cy="5266944"/>
        </a:xfrm>
        <a:prstGeom prst="round2SameRect">
          <a:avLst/>
        </a:prstGeom>
        <a:solidFill>
          <a:srgbClr val="E8D2AE"/>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40970" tIns="70485" rIns="140970" bIns="70485" numCol="1" spcCol="1270" anchor="ctr" anchorCtr="0">
          <a:noAutofit/>
        </a:bodyPr>
        <a:lstStyle/>
        <a:p>
          <a:pPr marL="285750" lvl="1" indent="-285750" algn="r" defTabSz="1644650" rtl="1">
            <a:lnSpc>
              <a:spcPct val="90000"/>
            </a:lnSpc>
            <a:spcBef>
              <a:spcPct val="0"/>
            </a:spcBef>
            <a:spcAft>
              <a:spcPct val="15000"/>
            </a:spcAft>
            <a:buChar char="••"/>
          </a:pPr>
          <a:r>
            <a:rPr lang="ur-PK" sz="3700" kern="1200" dirty="0" smtClean="0">
              <a:latin typeface="Jameel Noori Nastaleeq" pitchFamily="2" charset="-78"/>
              <a:cs typeface="Jameel Noori Nastaleeq" pitchFamily="2" charset="-78"/>
            </a:rPr>
            <a:t>اللہ تعالیٰ کی صفت قدرت کا بیان۔</a:t>
          </a:r>
          <a:endParaRPr lang="en-US" sz="3700" kern="1200" dirty="0">
            <a:latin typeface="Jameel Noori Nastaleeq" pitchFamily="2" charset="-78"/>
            <a:cs typeface="Jameel Noori Nastaleeq" pitchFamily="2" charset="-78"/>
          </a:endParaRPr>
        </a:p>
      </dsp:txBody>
      <dsp:txXfrm rot="5400000">
        <a:off x="47514" y="171024"/>
        <a:ext cx="5219430" cy="878305"/>
      </dsp:txXfrm>
    </dsp:sp>
    <dsp:sp modelId="{94D988AC-9A41-4C9B-861B-6663F85DE037}">
      <dsp:nvSpPr>
        <dsp:cNvPr id="0" name=""/>
        <dsp:cNvSpPr/>
      </dsp:nvSpPr>
      <dsp:spPr>
        <a:xfrm>
          <a:off x="5266944" y="1843"/>
          <a:ext cx="2962656" cy="1216666"/>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5260" tIns="87630" rIns="175260" bIns="87630" numCol="1" spcCol="1270" anchor="ctr" anchorCtr="0">
          <a:noAutofit/>
        </a:bodyPr>
        <a:lstStyle/>
        <a:p>
          <a:pPr lvl="0" algn="ctr" defTabSz="2044700" rtl="1">
            <a:lnSpc>
              <a:spcPct val="90000"/>
            </a:lnSpc>
            <a:spcBef>
              <a:spcPct val="0"/>
            </a:spcBef>
            <a:spcAft>
              <a:spcPct val="35000"/>
            </a:spcAft>
          </a:pPr>
          <a:r>
            <a:rPr lang="ur-PK" sz="4600" kern="1200" smtClean="0">
              <a:effectLst>
                <a:outerShdw blurRad="38100" dist="38100" dir="2700000" algn="tl">
                  <a:srgbClr val="000000">
                    <a:alpha val="43137"/>
                  </a:srgbClr>
                </a:outerShdw>
              </a:effectLst>
              <a:latin typeface="Jameel Noori Nastaleeq" pitchFamily="2" charset="-78"/>
              <a:cs typeface="Jameel Noori Nastaleeq" pitchFamily="2" charset="-78"/>
            </a:rPr>
            <a:t>رکوع1</a:t>
          </a:r>
          <a:endParaRPr lang="en-US" sz="46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26337" y="61236"/>
        <a:ext cx="2843870" cy="1097880"/>
      </dsp:txXfrm>
    </dsp:sp>
    <dsp:sp modelId="{8D1D77BC-FFC8-48C8-A77A-7046657E883E}">
      <dsp:nvSpPr>
        <dsp:cNvPr id="0" name=""/>
        <dsp:cNvSpPr/>
      </dsp:nvSpPr>
      <dsp:spPr>
        <a:xfrm rot="16200000">
          <a:off x="2146805" y="-745795"/>
          <a:ext cx="973333" cy="5266944"/>
        </a:xfrm>
        <a:prstGeom prst="round2SameRect">
          <a:avLst/>
        </a:prstGeom>
        <a:solidFill>
          <a:srgbClr val="E8D2AE"/>
        </a:solidFill>
        <a:ln w="6350" cap="flat" cmpd="sng" algn="ctr">
          <a:solidFill>
            <a:schemeClr val="accent5">
              <a:tint val="40000"/>
              <a:alpha val="90000"/>
              <a:hueOff val="-3695877"/>
              <a:satOff val="-6408"/>
              <a:lumOff val="-644"/>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40970" tIns="70485" rIns="140970" bIns="70485" numCol="1" spcCol="1270" anchor="ctr" anchorCtr="0">
          <a:noAutofit/>
        </a:bodyPr>
        <a:lstStyle/>
        <a:p>
          <a:pPr marL="285750" lvl="1" indent="-285750" algn="r" defTabSz="1644650" rtl="1">
            <a:lnSpc>
              <a:spcPct val="90000"/>
            </a:lnSpc>
            <a:spcBef>
              <a:spcPct val="0"/>
            </a:spcBef>
            <a:spcAft>
              <a:spcPct val="15000"/>
            </a:spcAft>
            <a:buChar char="••"/>
          </a:pPr>
          <a:r>
            <a:rPr lang="ur-PK" sz="3700" kern="1200" dirty="0" smtClean="0">
              <a:latin typeface="Jameel Noori Nastaleeq" pitchFamily="2" charset="-78"/>
              <a:cs typeface="Jameel Noori Nastaleeq" pitchFamily="2" charset="-78"/>
            </a:rPr>
            <a:t>اللہ تعالیٰ کی صفت علم کا بیان۔</a:t>
          </a:r>
          <a:endParaRPr lang="ur-PK" sz="3700" kern="1200" dirty="0">
            <a:latin typeface="Jameel Noori Nastaleeq" pitchFamily="2" charset="-78"/>
            <a:cs typeface="Jameel Noori Nastaleeq" pitchFamily="2" charset="-78"/>
          </a:endParaRPr>
        </a:p>
      </dsp:txBody>
      <dsp:txXfrm rot="5400000">
        <a:off x="47514" y="1448524"/>
        <a:ext cx="5219430" cy="878305"/>
      </dsp:txXfrm>
    </dsp:sp>
    <dsp:sp modelId="{7E54D9E5-8C9A-4AF3-B5EF-566298C2E16A}">
      <dsp:nvSpPr>
        <dsp:cNvPr id="0" name=""/>
        <dsp:cNvSpPr/>
      </dsp:nvSpPr>
      <dsp:spPr>
        <a:xfrm>
          <a:off x="5266944" y="1279343"/>
          <a:ext cx="2962656" cy="1216666"/>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5260" tIns="87630" rIns="175260" bIns="87630" numCol="1" spcCol="1270" anchor="ctr" anchorCtr="0">
          <a:noAutofit/>
        </a:bodyPr>
        <a:lstStyle/>
        <a:p>
          <a:pPr lvl="0" algn="ctr" defTabSz="2044700" rtl="1">
            <a:lnSpc>
              <a:spcPct val="90000"/>
            </a:lnSpc>
            <a:spcBef>
              <a:spcPct val="0"/>
            </a:spcBef>
            <a:spcAft>
              <a:spcPct val="35000"/>
            </a:spcAft>
          </a:pPr>
          <a:r>
            <a:rPr lang="ur-PK" sz="4600" kern="1200" smtClean="0">
              <a:effectLst>
                <a:outerShdw blurRad="38100" dist="38100" dir="2700000" algn="tl">
                  <a:srgbClr val="000000">
                    <a:alpha val="43137"/>
                  </a:srgbClr>
                </a:outerShdw>
              </a:effectLst>
              <a:latin typeface="Jameel Noori Nastaleeq" pitchFamily="2" charset="-78"/>
              <a:cs typeface="Jameel Noori Nastaleeq" pitchFamily="2" charset="-78"/>
            </a:rPr>
            <a:t>رکوع</a:t>
          </a:r>
          <a:r>
            <a:rPr lang="en-US" sz="4600" kern="1200" smtClean="0">
              <a:effectLst>
                <a:outerShdw blurRad="38100" dist="38100" dir="2700000" algn="tl">
                  <a:srgbClr val="000000">
                    <a:alpha val="43137"/>
                  </a:srgbClr>
                </a:outerShdw>
              </a:effectLst>
              <a:latin typeface="Jameel Noori Nastaleeq" pitchFamily="2" charset="-78"/>
              <a:cs typeface="Jameel Noori Nastaleeq" pitchFamily="2" charset="-78"/>
            </a:rPr>
            <a:t>2</a:t>
          </a:r>
          <a:endParaRPr lang="ur-PK" sz="46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26337" y="1338736"/>
        <a:ext cx="2843870" cy="1097880"/>
      </dsp:txXfrm>
    </dsp:sp>
    <dsp:sp modelId="{25A135FE-FEC0-4BAB-8CCE-82FC4B0F8E40}">
      <dsp:nvSpPr>
        <dsp:cNvPr id="0" name=""/>
        <dsp:cNvSpPr/>
      </dsp:nvSpPr>
      <dsp:spPr>
        <a:xfrm rot="16200000">
          <a:off x="2146805" y="531704"/>
          <a:ext cx="973333" cy="5266944"/>
        </a:xfrm>
        <a:prstGeom prst="round2SameRect">
          <a:avLst/>
        </a:prstGeom>
        <a:solidFill>
          <a:srgbClr val="E8D2AE"/>
        </a:solidFill>
        <a:ln w="6350" cap="flat" cmpd="sng" algn="ctr">
          <a:solidFill>
            <a:schemeClr val="accent5">
              <a:tint val="40000"/>
              <a:alpha val="90000"/>
              <a:hueOff val="-7391755"/>
              <a:satOff val="-12816"/>
              <a:lumOff val="-1289"/>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40970" tIns="70485" rIns="140970" bIns="70485" numCol="1" spcCol="1270" anchor="ctr" anchorCtr="0">
          <a:noAutofit/>
        </a:bodyPr>
        <a:lstStyle/>
        <a:p>
          <a:pPr marL="285750" lvl="1" indent="-285750" algn="r" defTabSz="1644650" rtl="1">
            <a:lnSpc>
              <a:spcPct val="90000"/>
            </a:lnSpc>
            <a:spcBef>
              <a:spcPct val="0"/>
            </a:spcBef>
            <a:spcAft>
              <a:spcPct val="15000"/>
            </a:spcAft>
            <a:buChar char="••"/>
          </a:pPr>
          <a:r>
            <a:rPr lang="ur-PK" sz="3700" kern="1200" dirty="0" smtClean="0">
              <a:latin typeface="Jameel Noori Nastaleeq" pitchFamily="2" charset="-78"/>
              <a:cs typeface="Jameel Noori Nastaleeq" pitchFamily="2" charset="-78"/>
            </a:rPr>
            <a:t>آخرت اور اس  میں نتائج کا بیان</a:t>
          </a:r>
          <a:endParaRPr lang="ur-PK" sz="3700" kern="1200" dirty="0">
            <a:latin typeface="Jameel Noori Nastaleeq" pitchFamily="2" charset="-78"/>
            <a:cs typeface="Jameel Noori Nastaleeq" pitchFamily="2" charset="-78"/>
          </a:endParaRPr>
        </a:p>
      </dsp:txBody>
      <dsp:txXfrm rot="5400000">
        <a:off x="47514" y="2726023"/>
        <a:ext cx="5219430" cy="878305"/>
      </dsp:txXfrm>
    </dsp:sp>
    <dsp:sp modelId="{FD9F04C1-BB80-4679-AC3C-95A771FD9521}">
      <dsp:nvSpPr>
        <dsp:cNvPr id="0" name=""/>
        <dsp:cNvSpPr/>
      </dsp:nvSpPr>
      <dsp:spPr>
        <a:xfrm>
          <a:off x="5266944" y="2556843"/>
          <a:ext cx="2962656" cy="1216666"/>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5260" tIns="87630" rIns="175260" bIns="87630" numCol="1" spcCol="1270" anchor="ctr" anchorCtr="0">
          <a:noAutofit/>
        </a:bodyPr>
        <a:lstStyle/>
        <a:p>
          <a:pPr lvl="0" algn="ctr" defTabSz="2044700" rtl="1">
            <a:lnSpc>
              <a:spcPct val="90000"/>
            </a:lnSpc>
            <a:spcBef>
              <a:spcPct val="0"/>
            </a:spcBef>
            <a:spcAft>
              <a:spcPct val="35000"/>
            </a:spcAft>
          </a:pPr>
          <a:r>
            <a:rPr lang="ur-PK" sz="46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رکوع</a:t>
          </a:r>
          <a:r>
            <a:rPr lang="en-US" sz="46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3</a:t>
          </a:r>
          <a:endParaRPr lang="ur-PK" sz="46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26337" y="2616236"/>
        <a:ext cx="2843870" cy="1097880"/>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1D7A54-ED93-4610-B348-52B7DEFC09DD}">
      <dsp:nvSpPr>
        <dsp:cNvPr id="0" name=""/>
        <dsp:cNvSpPr/>
      </dsp:nvSpPr>
      <dsp:spPr>
        <a:xfrm rot="16200000">
          <a:off x="2270376" y="-2177525"/>
          <a:ext cx="726191" cy="5266944"/>
        </a:xfrm>
        <a:prstGeom prst="round2SameRect">
          <a:avLst/>
        </a:prstGeom>
        <a:solidFill>
          <a:srgbClr val="E8D2AE"/>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کافروں کے دو اعتراضات</a:t>
          </a:r>
          <a:endParaRPr lang="en-US" sz="2700" kern="1200" dirty="0">
            <a:latin typeface="Jameel Noori Nastaleeq" pitchFamily="2" charset="-78"/>
            <a:cs typeface="Jameel Noori Nastaleeq" pitchFamily="2" charset="-78"/>
          </a:endParaRPr>
        </a:p>
      </dsp:txBody>
      <dsp:txXfrm rot="5400000">
        <a:off x="35450" y="128301"/>
        <a:ext cx="5231494" cy="655291"/>
      </dsp:txXfrm>
    </dsp:sp>
    <dsp:sp modelId="{94D988AC-9A41-4C9B-861B-6663F85DE037}">
      <dsp:nvSpPr>
        <dsp:cNvPr id="0" name=""/>
        <dsp:cNvSpPr/>
      </dsp:nvSpPr>
      <dsp:spPr>
        <a:xfrm>
          <a:off x="5266944" y="2076"/>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آیات1-5</a:t>
          </a:r>
          <a:endParaRPr lang="en-US"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46388"/>
        <a:ext cx="2874032" cy="819115"/>
      </dsp:txXfrm>
    </dsp:sp>
    <dsp:sp modelId="{8D1D77BC-FFC8-48C8-A77A-7046657E883E}">
      <dsp:nvSpPr>
        <dsp:cNvPr id="0" name=""/>
        <dsp:cNvSpPr/>
      </dsp:nvSpPr>
      <dsp:spPr>
        <a:xfrm rot="16200000">
          <a:off x="2270376" y="-1224398"/>
          <a:ext cx="726191" cy="5266944"/>
        </a:xfrm>
        <a:prstGeom prst="round2SameRect">
          <a:avLst/>
        </a:prstGeom>
        <a:solidFill>
          <a:srgbClr val="E8D2AE"/>
        </a:solidFill>
        <a:ln w="6350" cap="flat" cmpd="sng" algn="ctr">
          <a:solidFill>
            <a:schemeClr val="accent5">
              <a:tint val="40000"/>
              <a:alpha val="90000"/>
              <a:hueOff val="-1847939"/>
              <a:satOff val="-3204"/>
              <a:lumOff val="-322"/>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اللہ تعالیٰ کی قدرت کے مظاہر </a:t>
          </a:r>
          <a:endParaRPr lang="ur-PK" sz="2700" kern="1200" dirty="0">
            <a:latin typeface="Jameel Noori Nastaleeq" pitchFamily="2" charset="-78"/>
            <a:cs typeface="Jameel Noori Nastaleeq" pitchFamily="2" charset="-78"/>
          </a:endParaRPr>
        </a:p>
      </dsp:txBody>
      <dsp:txXfrm rot="5400000">
        <a:off x="35450" y="1081428"/>
        <a:ext cx="5231494" cy="655291"/>
      </dsp:txXfrm>
    </dsp:sp>
    <dsp:sp modelId="{7E54D9E5-8C9A-4AF3-B5EF-566298C2E16A}">
      <dsp:nvSpPr>
        <dsp:cNvPr id="0" name=""/>
        <dsp:cNvSpPr/>
      </dsp:nvSpPr>
      <dsp:spPr>
        <a:xfrm>
          <a:off x="5266944" y="955203"/>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آیات6-11</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999515"/>
        <a:ext cx="2874032" cy="819115"/>
      </dsp:txXfrm>
    </dsp:sp>
    <dsp:sp modelId="{25A135FE-FEC0-4BAB-8CCE-82FC4B0F8E40}">
      <dsp:nvSpPr>
        <dsp:cNvPr id="0" name=""/>
        <dsp:cNvSpPr/>
      </dsp:nvSpPr>
      <dsp:spPr>
        <a:xfrm rot="16200000">
          <a:off x="2270376" y="-271272"/>
          <a:ext cx="726191" cy="5266944"/>
        </a:xfrm>
        <a:prstGeom prst="round2SameRect">
          <a:avLst/>
        </a:prstGeom>
        <a:solidFill>
          <a:srgbClr val="E8D2AE"/>
        </a:solidFill>
        <a:ln w="6350" cap="flat" cmpd="sng" algn="ctr">
          <a:solidFill>
            <a:schemeClr val="accent5">
              <a:tint val="40000"/>
              <a:alpha val="90000"/>
              <a:hueOff val="-3695877"/>
              <a:satOff val="-6408"/>
              <a:lumOff val="-644"/>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تاریخ سے عبرت </a:t>
          </a:r>
          <a:endParaRPr lang="ur-PK" sz="2700" kern="1200" dirty="0">
            <a:latin typeface="Jameel Noori Nastaleeq" pitchFamily="2" charset="-78"/>
            <a:cs typeface="Jameel Noori Nastaleeq" pitchFamily="2" charset="-78"/>
          </a:endParaRPr>
        </a:p>
      </dsp:txBody>
      <dsp:txXfrm rot="5400000">
        <a:off x="35450" y="2034554"/>
        <a:ext cx="5231494" cy="655291"/>
      </dsp:txXfrm>
    </dsp:sp>
    <dsp:sp modelId="{FD9F04C1-BB80-4679-AC3C-95A771FD9521}">
      <dsp:nvSpPr>
        <dsp:cNvPr id="0" name=""/>
        <dsp:cNvSpPr/>
      </dsp:nvSpPr>
      <dsp:spPr>
        <a:xfrm>
          <a:off x="5266944" y="1908330"/>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آیات12-15</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1952642"/>
        <a:ext cx="2874032" cy="819115"/>
      </dsp:txXfrm>
    </dsp:sp>
    <dsp:sp modelId="{F97A59E5-2427-4C04-A0F4-2429BFCE66A8}">
      <dsp:nvSpPr>
        <dsp:cNvPr id="0" name=""/>
        <dsp:cNvSpPr/>
      </dsp:nvSpPr>
      <dsp:spPr>
        <a:xfrm rot="16200000">
          <a:off x="2270376" y="681854"/>
          <a:ext cx="726191" cy="5266944"/>
        </a:xfrm>
        <a:prstGeom prst="round2SameRect">
          <a:avLst/>
        </a:prstGeom>
        <a:solidFill>
          <a:srgbClr val="E8D2AE"/>
        </a:solidFill>
        <a:ln w="6350" cap="flat" cmpd="sng" algn="ctr">
          <a:solidFill>
            <a:schemeClr val="accent5">
              <a:tint val="40000"/>
              <a:alpha val="90000"/>
              <a:hueOff val="-5543816"/>
              <a:satOff val="-9612"/>
              <a:lumOff val="-967"/>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اللہ تعالیٰ کی صفت علم</a:t>
          </a:r>
          <a:endParaRPr lang="ur-PK" sz="2700" kern="1200" dirty="0">
            <a:latin typeface="Jameel Noori Nastaleeq" pitchFamily="2" charset="-78"/>
            <a:cs typeface="Jameel Noori Nastaleeq" pitchFamily="2" charset="-78"/>
          </a:endParaRPr>
        </a:p>
      </dsp:txBody>
      <dsp:txXfrm rot="5400000">
        <a:off x="35450" y="2987680"/>
        <a:ext cx="5231494" cy="655291"/>
      </dsp:txXfrm>
    </dsp:sp>
    <dsp:sp modelId="{B3DEDF46-CA66-4735-811D-C4D59BD843CA}">
      <dsp:nvSpPr>
        <dsp:cNvPr id="0" name=""/>
        <dsp:cNvSpPr/>
      </dsp:nvSpPr>
      <dsp:spPr>
        <a:xfrm>
          <a:off x="5266944" y="2861456"/>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آیات16-18</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2905768"/>
        <a:ext cx="2874032" cy="819115"/>
      </dsp:txXfrm>
    </dsp:sp>
    <dsp:sp modelId="{D0BCAE4D-4D97-4CEB-9833-C9CF589309F8}">
      <dsp:nvSpPr>
        <dsp:cNvPr id="0" name=""/>
        <dsp:cNvSpPr/>
      </dsp:nvSpPr>
      <dsp:spPr>
        <a:xfrm rot="16200000">
          <a:off x="2270376" y="1634981"/>
          <a:ext cx="726191" cy="5266944"/>
        </a:xfrm>
        <a:prstGeom prst="round2SameRect">
          <a:avLst/>
        </a:prstGeom>
        <a:solidFill>
          <a:srgbClr val="E8D2AE"/>
        </a:solidFill>
        <a:ln w="6350" cap="flat" cmpd="sng" algn="ctr">
          <a:solidFill>
            <a:schemeClr val="accent5">
              <a:tint val="40000"/>
              <a:alpha val="90000"/>
              <a:hueOff val="-7391755"/>
              <a:satOff val="-12816"/>
              <a:lumOff val="-1289"/>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موت کی سختی</a:t>
          </a:r>
          <a:endParaRPr lang="ur-PK" sz="2700" kern="1200" dirty="0">
            <a:latin typeface="Jameel Noori Nastaleeq" pitchFamily="2" charset="-78"/>
            <a:cs typeface="Jameel Noori Nastaleeq" pitchFamily="2" charset="-78"/>
          </a:endParaRPr>
        </a:p>
      </dsp:txBody>
      <dsp:txXfrm rot="5400000">
        <a:off x="35450" y="3940807"/>
        <a:ext cx="5231494" cy="655291"/>
      </dsp:txXfrm>
    </dsp:sp>
    <dsp:sp modelId="{7E72AF25-DD29-476A-A1DF-DE32EFBB4203}">
      <dsp:nvSpPr>
        <dsp:cNvPr id="0" name=""/>
        <dsp:cNvSpPr/>
      </dsp:nvSpPr>
      <dsp:spPr>
        <a:xfrm>
          <a:off x="5266944" y="3814583"/>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آیت 19</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3858895"/>
        <a:ext cx="2874032" cy="819115"/>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1D7A54-ED93-4610-B348-52B7DEFC09DD}">
      <dsp:nvSpPr>
        <dsp:cNvPr id="0" name=""/>
        <dsp:cNvSpPr/>
      </dsp:nvSpPr>
      <dsp:spPr>
        <a:xfrm rot="16200000">
          <a:off x="2270376" y="-2177525"/>
          <a:ext cx="726191" cy="5266944"/>
        </a:xfrm>
        <a:prstGeom prst="round2SameRect">
          <a:avLst/>
        </a:prstGeom>
        <a:solidFill>
          <a:srgbClr val="E8D2AE"/>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میدانِ حشر میں حاضری</a:t>
          </a:r>
          <a:endParaRPr lang="en-US" sz="2700" kern="1200" dirty="0">
            <a:latin typeface="Jameel Noori Nastaleeq" pitchFamily="2" charset="-78"/>
            <a:cs typeface="Jameel Noori Nastaleeq" pitchFamily="2" charset="-78"/>
          </a:endParaRPr>
        </a:p>
      </dsp:txBody>
      <dsp:txXfrm rot="5400000">
        <a:off x="35450" y="128301"/>
        <a:ext cx="5231494" cy="655291"/>
      </dsp:txXfrm>
    </dsp:sp>
    <dsp:sp modelId="{94D988AC-9A41-4C9B-861B-6663F85DE037}">
      <dsp:nvSpPr>
        <dsp:cNvPr id="0" name=""/>
        <dsp:cNvSpPr/>
      </dsp:nvSpPr>
      <dsp:spPr>
        <a:xfrm>
          <a:off x="5266944" y="2076"/>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آیات20-22</a:t>
          </a:r>
          <a:endParaRPr lang="en-US"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46388"/>
        <a:ext cx="2874032" cy="819115"/>
      </dsp:txXfrm>
    </dsp:sp>
    <dsp:sp modelId="{8D1D77BC-FFC8-48C8-A77A-7046657E883E}">
      <dsp:nvSpPr>
        <dsp:cNvPr id="0" name=""/>
        <dsp:cNvSpPr/>
      </dsp:nvSpPr>
      <dsp:spPr>
        <a:xfrm rot="16200000">
          <a:off x="2270376" y="-1224398"/>
          <a:ext cx="726191" cy="5266944"/>
        </a:xfrm>
        <a:prstGeom prst="round2SameRect">
          <a:avLst/>
        </a:prstGeom>
        <a:solidFill>
          <a:srgbClr val="E8D2AE"/>
        </a:solidFill>
        <a:ln w="6350" cap="flat" cmpd="sng" algn="ctr">
          <a:solidFill>
            <a:schemeClr val="accent5">
              <a:tint val="40000"/>
              <a:alpha val="90000"/>
              <a:hueOff val="-1847939"/>
              <a:satOff val="-3204"/>
              <a:lumOff val="-322"/>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انسان کے ساتھی شیطان کا انجام </a:t>
          </a:r>
          <a:endParaRPr lang="ur-PK" sz="2700" kern="1200" dirty="0">
            <a:latin typeface="Jameel Noori Nastaleeq" pitchFamily="2" charset="-78"/>
            <a:cs typeface="Jameel Noori Nastaleeq" pitchFamily="2" charset="-78"/>
          </a:endParaRPr>
        </a:p>
      </dsp:txBody>
      <dsp:txXfrm rot="5400000">
        <a:off x="35450" y="1081428"/>
        <a:ext cx="5231494" cy="655291"/>
      </dsp:txXfrm>
    </dsp:sp>
    <dsp:sp modelId="{7E54D9E5-8C9A-4AF3-B5EF-566298C2E16A}">
      <dsp:nvSpPr>
        <dsp:cNvPr id="0" name=""/>
        <dsp:cNvSpPr/>
      </dsp:nvSpPr>
      <dsp:spPr>
        <a:xfrm>
          <a:off x="5266944" y="955203"/>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آیات23-29</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999515"/>
        <a:ext cx="2874032" cy="819115"/>
      </dsp:txXfrm>
    </dsp:sp>
    <dsp:sp modelId="{25A135FE-FEC0-4BAB-8CCE-82FC4B0F8E40}">
      <dsp:nvSpPr>
        <dsp:cNvPr id="0" name=""/>
        <dsp:cNvSpPr/>
      </dsp:nvSpPr>
      <dsp:spPr>
        <a:xfrm rot="16200000">
          <a:off x="2270376" y="-271272"/>
          <a:ext cx="726191" cy="5266944"/>
        </a:xfrm>
        <a:prstGeom prst="round2SameRect">
          <a:avLst/>
        </a:prstGeom>
        <a:solidFill>
          <a:srgbClr val="E8D2AE"/>
        </a:solidFill>
        <a:ln w="6350" cap="flat" cmpd="sng" algn="ctr">
          <a:solidFill>
            <a:schemeClr val="accent5">
              <a:tint val="40000"/>
              <a:alpha val="90000"/>
              <a:hueOff val="-3695877"/>
              <a:satOff val="-6408"/>
              <a:lumOff val="-644"/>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جہنم کا پیٹ نہیں بھرے گا</a:t>
          </a:r>
          <a:endParaRPr lang="ur-PK" sz="2700" kern="1200" dirty="0">
            <a:latin typeface="Jameel Noori Nastaleeq" pitchFamily="2" charset="-78"/>
            <a:cs typeface="Jameel Noori Nastaleeq" pitchFamily="2" charset="-78"/>
          </a:endParaRPr>
        </a:p>
      </dsp:txBody>
      <dsp:txXfrm rot="5400000">
        <a:off x="35450" y="2034554"/>
        <a:ext cx="5231494" cy="655291"/>
      </dsp:txXfrm>
    </dsp:sp>
    <dsp:sp modelId="{FD9F04C1-BB80-4679-AC3C-95A771FD9521}">
      <dsp:nvSpPr>
        <dsp:cNvPr id="0" name=""/>
        <dsp:cNvSpPr/>
      </dsp:nvSpPr>
      <dsp:spPr>
        <a:xfrm>
          <a:off x="5266944" y="1908330"/>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آیت 30</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1952642"/>
        <a:ext cx="2874032" cy="819115"/>
      </dsp:txXfrm>
    </dsp:sp>
    <dsp:sp modelId="{F97A59E5-2427-4C04-A0F4-2429BFCE66A8}">
      <dsp:nvSpPr>
        <dsp:cNvPr id="0" name=""/>
        <dsp:cNvSpPr/>
      </dsp:nvSpPr>
      <dsp:spPr>
        <a:xfrm rot="16200000">
          <a:off x="2270376" y="681854"/>
          <a:ext cx="726191" cy="5266944"/>
        </a:xfrm>
        <a:prstGeom prst="round2SameRect">
          <a:avLst/>
        </a:prstGeom>
        <a:solidFill>
          <a:srgbClr val="E8D2AE"/>
        </a:solidFill>
        <a:ln w="6350" cap="flat" cmpd="sng" algn="ctr">
          <a:solidFill>
            <a:schemeClr val="accent5">
              <a:tint val="40000"/>
              <a:alpha val="90000"/>
              <a:hueOff val="-5543816"/>
              <a:satOff val="-9612"/>
              <a:lumOff val="-967"/>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جنت میں کون لوگ جائیں گے</a:t>
          </a:r>
          <a:endParaRPr lang="ur-PK" sz="2700" kern="1200" dirty="0">
            <a:latin typeface="Jameel Noori Nastaleeq" pitchFamily="2" charset="-78"/>
            <a:cs typeface="Jameel Noori Nastaleeq" pitchFamily="2" charset="-78"/>
          </a:endParaRPr>
        </a:p>
      </dsp:txBody>
      <dsp:txXfrm rot="5400000">
        <a:off x="35450" y="2987680"/>
        <a:ext cx="5231494" cy="655291"/>
      </dsp:txXfrm>
    </dsp:sp>
    <dsp:sp modelId="{B3DEDF46-CA66-4735-811D-C4D59BD843CA}">
      <dsp:nvSpPr>
        <dsp:cNvPr id="0" name=""/>
        <dsp:cNvSpPr/>
      </dsp:nvSpPr>
      <dsp:spPr>
        <a:xfrm>
          <a:off x="5266944" y="2861456"/>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آیات31-35</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2905768"/>
        <a:ext cx="2874032" cy="819115"/>
      </dsp:txXfrm>
    </dsp:sp>
    <dsp:sp modelId="{D0BCAE4D-4D97-4CEB-9833-C9CF589309F8}">
      <dsp:nvSpPr>
        <dsp:cNvPr id="0" name=""/>
        <dsp:cNvSpPr/>
      </dsp:nvSpPr>
      <dsp:spPr>
        <a:xfrm rot="16200000">
          <a:off x="2270376" y="1634981"/>
          <a:ext cx="726191" cy="5266944"/>
        </a:xfrm>
        <a:prstGeom prst="round2SameRect">
          <a:avLst/>
        </a:prstGeom>
        <a:solidFill>
          <a:srgbClr val="E8D2AE"/>
        </a:solidFill>
        <a:ln w="6350" cap="flat" cmpd="sng" algn="ctr">
          <a:solidFill>
            <a:schemeClr val="accent5">
              <a:tint val="40000"/>
              <a:alpha val="90000"/>
              <a:hueOff val="-7391755"/>
              <a:satOff val="-12816"/>
              <a:lumOff val="-1289"/>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سرکش قوموں کے انجام سے عبر ت حاصل کرو</a:t>
          </a:r>
          <a:endParaRPr lang="ur-PK" sz="2700" kern="1200" dirty="0">
            <a:latin typeface="Jameel Noori Nastaleeq" pitchFamily="2" charset="-78"/>
            <a:cs typeface="Jameel Noori Nastaleeq" pitchFamily="2" charset="-78"/>
          </a:endParaRPr>
        </a:p>
      </dsp:txBody>
      <dsp:txXfrm rot="5400000">
        <a:off x="35450" y="3940807"/>
        <a:ext cx="5231494" cy="655291"/>
      </dsp:txXfrm>
    </dsp:sp>
    <dsp:sp modelId="{7E72AF25-DD29-476A-A1DF-DE32EFBB4203}">
      <dsp:nvSpPr>
        <dsp:cNvPr id="0" name=""/>
        <dsp:cNvSpPr/>
      </dsp:nvSpPr>
      <dsp:spPr>
        <a:xfrm>
          <a:off x="5266944" y="3814583"/>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آیت 36</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3858895"/>
        <a:ext cx="2874032" cy="819115"/>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1D7A54-ED93-4610-B348-52B7DEFC09DD}">
      <dsp:nvSpPr>
        <dsp:cNvPr id="0" name=""/>
        <dsp:cNvSpPr/>
      </dsp:nvSpPr>
      <dsp:spPr>
        <a:xfrm rot="16200000">
          <a:off x="2255722" y="-2159322"/>
          <a:ext cx="755498" cy="5266944"/>
        </a:xfrm>
        <a:prstGeom prst="round2SameRect">
          <a:avLst/>
        </a:prstGeom>
        <a:solidFill>
          <a:srgbClr val="E8D2AE"/>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حق کی معرفت حاصل کرنے کی دوصورتیں</a:t>
          </a:r>
          <a:endParaRPr lang="en-US" sz="2700" kern="1200" dirty="0">
            <a:latin typeface="Jameel Noori Nastaleeq" pitchFamily="2" charset="-78"/>
            <a:cs typeface="Jameel Noori Nastaleeq" pitchFamily="2" charset="-78"/>
          </a:endParaRPr>
        </a:p>
      </dsp:txBody>
      <dsp:txXfrm rot="5400000">
        <a:off x="36879" y="133281"/>
        <a:ext cx="5230064" cy="681738"/>
      </dsp:txXfrm>
    </dsp:sp>
    <dsp:sp modelId="{94D988AC-9A41-4C9B-861B-6663F85DE037}">
      <dsp:nvSpPr>
        <dsp:cNvPr id="0" name=""/>
        <dsp:cNvSpPr/>
      </dsp:nvSpPr>
      <dsp:spPr>
        <a:xfrm>
          <a:off x="5266944" y="1963"/>
          <a:ext cx="2962656" cy="944373"/>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3350" tIns="66675" rIns="133350" bIns="66675" numCol="1" spcCol="1270" anchor="ctr" anchorCtr="0">
          <a:noAutofit/>
        </a:bodyPr>
        <a:lstStyle/>
        <a:p>
          <a:pPr lvl="0" algn="ctr" defTabSz="1555750" rtl="1">
            <a:lnSpc>
              <a:spcPct val="90000"/>
            </a:lnSpc>
            <a:spcBef>
              <a:spcPct val="0"/>
            </a:spcBef>
            <a:spcAft>
              <a:spcPct val="35000"/>
            </a:spcAft>
          </a:pPr>
          <a:r>
            <a:rPr lang="ur-PK" sz="35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آیت 37</a:t>
          </a:r>
          <a:endParaRPr lang="en-US" sz="35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3044" y="48063"/>
        <a:ext cx="2870456" cy="852173"/>
      </dsp:txXfrm>
    </dsp:sp>
    <dsp:sp modelId="{8D1D77BC-FFC8-48C8-A77A-7046657E883E}">
      <dsp:nvSpPr>
        <dsp:cNvPr id="0" name=""/>
        <dsp:cNvSpPr/>
      </dsp:nvSpPr>
      <dsp:spPr>
        <a:xfrm rot="16200000">
          <a:off x="2255722" y="-1167730"/>
          <a:ext cx="755498" cy="5266944"/>
        </a:xfrm>
        <a:prstGeom prst="round2SameRect">
          <a:avLst/>
        </a:prstGeom>
        <a:solidFill>
          <a:srgbClr val="E8D2AE"/>
        </a:solidFill>
        <a:ln w="6350" cap="flat" cmpd="sng" algn="ctr">
          <a:solidFill>
            <a:schemeClr val="accent5">
              <a:tint val="40000"/>
              <a:alpha val="90000"/>
              <a:hueOff val="-2463918"/>
              <a:satOff val="-4272"/>
              <a:lumOff val="-43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اللہ تعالیٰ ہر کمزوری سے پاک ہے </a:t>
          </a:r>
          <a:endParaRPr lang="ur-PK" sz="2700" kern="1200" dirty="0">
            <a:latin typeface="Jameel Noori Nastaleeq" pitchFamily="2" charset="-78"/>
            <a:cs typeface="Jameel Noori Nastaleeq" pitchFamily="2" charset="-78"/>
          </a:endParaRPr>
        </a:p>
      </dsp:txBody>
      <dsp:txXfrm rot="5400000">
        <a:off x="36879" y="1124873"/>
        <a:ext cx="5230064" cy="681738"/>
      </dsp:txXfrm>
    </dsp:sp>
    <dsp:sp modelId="{7E54D9E5-8C9A-4AF3-B5EF-566298C2E16A}">
      <dsp:nvSpPr>
        <dsp:cNvPr id="0" name=""/>
        <dsp:cNvSpPr/>
      </dsp:nvSpPr>
      <dsp:spPr>
        <a:xfrm>
          <a:off x="5266944" y="993555"/>
          <a:ext cx="2962656" cy="944373"/>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3350" tIns="66675" rIns="133350" bIns="66675" numCol="1" spcCol="1270" anchor="ctr" anchorCtr="0">
          <a:noAutofit/>
        </a:bodyPr>
        <a:lstStyle/>
        <a:p>
          <a:pPr lvl="0" algn="ctr" defTabSz="1555750" rtl="1">
            <a:lnSpc>
              <a:spcPct val="90000"/>
            </a:lnSpc>
            <a:spcBef>
              <a:spcPct val="0"/>
            </a:spcBef>
            <a:spcAft>
              <a:spcPct val="35000"/>
            </a:spcAft>
          </a:pPr>
          <a:r>
            <a:rPr lang="ur-PK" sz="35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آیات38-40</a:t>
          </a:r>
          <a:endParaRPr lang="ur-PK" sz="35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3044" y="1039655"/>
        <a:ext cx="2870456" cy="852173"/>
      </dsp:txXfrm>
    </dsp:sp>
    <dsp:sp modelId="{25A135FE-FEC0-4BAB-8CCE-82FC4B0F8E40}">
      <dsp:nvSpPr>
        <dsp:cNvPr id="0" name=""/>
        <dsp:cNvSpPr/>
      </dsp:nvSpPr>
      <dsp:spPr>
        <a:xfrm rot="16200000">
          <a:off x="2255722" y="-176138"/>
          <a:ext cx="755498" cy="5266944"/>
        </a:xfrm>
        <a:prstGeom prst="round2SameRect">
          <a:avLst/>
        </a:prstGeom>
        <a:solidFill>
          <a:srgbClr val="E8D2AE"/>
        </a:solidFill>
        <a:ln w="6350" cap="flat" cmpd="sng" algn="ctr">
          <a:solidFill>
            <a:schemeClr val="accent5">
              <a:tint val="40000"/>
              <a:alpha val="90000"/>
              <a:hueOff val="-4927837"/>
              <a:satOff val="-8544"/>
              <a:lumOff val="-859"/>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تمام انسانوں کو میدانِ حشر میں جمع کرنا اللہ کے لیے آسان ہے</a:t>
          </a:r>
          <a:endParaRPr lang="ur-PK" sz="2700" kern="1200" dirty="0">
            <a:latin typeface="Jameel Noori Nastaleeq" pitchFamily="2" charset="-78"/>
            <a:cs typeface="Jameel Noori Nastaleeq" pitchFamily="2" charset="-78"/>
          </a:endParaRPr>
        </a:p>
      </dsp:txBody>
      <dsp:txXfrm rot="5400000">
        <a:off x="36879" y="2116465"/>
        <a:ext cx="5230064" cy="681738"/>
      </dsp:txXfrm>
    </dsp:sp>
    <dsp:sp modelId="{FD9F04C1-BB80-4679-AC3C-95A771FD9521}">
      <dsp:nvSpPr>
        <dsp:cNvPr id="0" name=""/>
        <dsp:cNvSpPr/>
      </dsp:nvSpPr>
      <dsp:spPr>
        <a:xfrm>
          <a:off x="5266944" y="1985146"/>
          <a:ext cx="2962656" cy="944373"/>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3350" tIns="66675" rIns="133350" bIns="66675" numCol="1" spcCol="1270" anchor="ctr" anchorCtr="0">
          <a:noAutofit/>
        </a:bodyPr>
        <a:lstStyle/>
        <a:p>
          <a:pPr lvl="0" algn="ctr" defTabSz="1555750" rtl="1">
            <a:lnSpc>
              <a:spcPct val="90000"/>
            </a:lnSpc>
            <a:spcBef>
              <a:spcPct val="0"/>
            </a:spcBef>
            <a:spcAft>
              <a:spcPct val="35000"/>
            </a:spcAft>
          </a:pPr>
          <a:r>
            <a:rPr lang="ur-PK" sz="35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 41-44</a:t>
          </a:r>
          <a:endParaRPr lang="ur-PK" sz="35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3044" y="2031246"/>
        <a:ext cx="2870456" cy="852173"/>
      </dsp:txXfrm>
    </dsp:sp>
    <dsp:sp modelId="{F97A59E5-2427-4C04-A0F4-2429BFCE66A8}">
      <dsp:nvSpPr>
        <dsp:cNvPr id="0" name=""/>
        <dsp:cNvSpPr/>
      </dsp:nvSpPr>
      <dsp:spPr>
        <a:xfrm rot="16200000">
          <a:off x="2255722" y="815453"/>
          <a:ext cx="755498" cy="5266944"/>
        </a:xfrm>
        <a:prstGeom prst="round2SameRect">
          <a:avLst/>
        </a:prstGeom>
        <a:solidFill>
          <a:srgbClr val="E8D2AE"/>
        </a:solidFill>
        <a:ln w="6350" cap="flat" cmpd="sng" algn="ctr">
          <a:solidFill>
            <a:schemeClr val="accent5">
              <a:tint val="40000"/>
              <a:alpha val="90000"/>
              <a:hueOff val="-7391755"/>
              <a:satOff val="-12816"/>
              <a:lumOff val="-1289"/>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smtClean="0">
              <a:latin typeface="Jameel Noori Nastaleeq" pitchFamily="2" charset="-78"/>
              <a:cs typeface="Jameel Noori Nastaleeq" pitchFamily="2" charset="-78"/>
            </a:rPr>
            <a:t>اے نبیﷺ قرآن کے ساتھ یاددہانی کراتے رہیے</a:t>
          </a:r>
          <a:endParaRPr lang="ur-PK" sz="2700" kern="1200" dirty="0">
            <a:latin typeface="Jameel Noori Nastaleeq" pitchFamily="2" charset="-78"/>
            <a:cs typeface="Jameel Noori Nastaleeq" pitchFamily="2" charset="-78"/>
          </a:endParaRPr>
        </a:p>
      </dsp:txBody>
      <dsp:txXfrm rot="5400000">
        <a:off x="36879" y="3108056"/>
        <a:ext cx="5230064" cy="681738"/>
      </dsp:txXfrm>
    </dsp:sp>
    <dsp:sp modelId="{B3DEDF46-CA66-4735-811D-C4D59BD843CA}">
      <dsp:nvSpPr>
        <dsp:cNvPr id="0" name=""/>
        <dsp:cNvSpPr/>
      </dsp:nvSpPr>
      <dsp:spPr>
        <a:xfrm>
          <a:off x="5266944" y="2976738"/>
          <a:ext cx="2962656" cy="944373"/>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3350" tIns="66675" rIns="133350" bIns="66675" numCol="1" spcCol="1270" anchor="ctr" anchorCtr="0">
          <a:noAutofit/>
        </a:bodyPr>
        <a:lstStyle/>
        <a:p>
          <a:pPr lvl="0" algn="ctr" defTabSz="1555750" rtl="1">
            <a:lnSpc>
              <a:spcPct val="90000"/>
            </a:lnSpc>
            <a:spcBef>
              <a:spcPct val="0"/>
            </a:spcBef>
            <a:spcAft>
              <a:spcPct val="35000"/>
            </a:spcAft>
          </a:pPr>
          <a:r>
            <a:rPr lang="ur-PK" sz="35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آیت 45</a:t>
          </a:r>
          <a:endParaRPr lang="ur-PK" sz="35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3044" y="3022838"/>
        <a:ext cx="2870456" cy="852173"/>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1D7A54-ED93-4610-B348-52B7DEFC09DD}">
      <dsp:nvSpPr>
        <dsp:cNvPr id="0" name=""/>
        <dsp:cNvSpPr/>
      </dsp:nvSpPr>
      <dsp:spPr>
        <a:xfrm rot="16200000">
          <a:off x="2146805" y="-2023295"/>
          <a:ext cx="973333" cy="5266944"/>
        </a:xfrm>
        <a:prstGeom prst="round2SameRect">
          <a:avLst/>
        </a:prstGeom>
        <a:solidFill>
          <a:srgbClr val="E8D2AE"/>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40970" tIns="70485" rIns="140970" bIns="70485" numCol="1" spcCol="1270" anchor="ctr" anchorCtr="0">
          <a:noAutofit/>
        </a:bodyPr>
        <a:lstStyle/>
        <a:p>
          <a:pPr marL="285750" lvl="1" indent="-285750" algn="r" defTabSz="1644650" rtl="1">
            <a:lnSpc>
              <a:spcPct val="90000"/>
            </a:lnSpc>
            <a:spcBef>
              <a:spcPct val="0"/>
            </a:spcBef>
            <a:spcAft>
              <a:spcPct val="15000"/>
            </a:spcAft>
            <a:buChar char="••"/>
          </a:pPr>
          <a:r>
            <a:rPr lang="ur-PK" sz="3700" kern="1200" dirty="0" smtClean="0">
              <a:latin typeface="Jameel Noori Nastaleeq" pitchFamily="2" charset="-78"/>
              <a:cs typeface="Jameel Noori Nastaleeq" pitchFamily="2" charset="-78"/>
            </a:rPr>
            <a:t>وقوع قیامت  اور منکرین کا انکار آخرت</a:t>
          </a:r>
          <a:endParaRPr lang="en-US" sz="3700" kern="1200" dirty="0">
            <a:latin typeface="Jameel Noori Nastaleeq" pitchFamily="2" charset="-78"/>
            <a:cs typeface="Jameel Noori Nastaleeq" pitchFamily="2" charset="-78"/>
          </a:endParaRPr>
        </a:p>
      </dsp:txBody>
      <dsp:txXfrm rot="5400000">
        <a:off x="47514" y="171024"/>
        <a:ext cx="5219430" cy="878305"/>
      </dsp:txXfrm>
    </dsp:sp>
    <dsp:sp modelId="{94D988AC-9A41-4C9B-861B-6663F85DE037}">
      <dsp:nvSpPr>
        <dsp:cNvPr id="0" name=""/>
        <dsp:cNvSpPr/>
      </dsp:nvSpPr>
      <dsp:spPr>
        <a:xfrm>
          <a:off x="5266944" y="1843"/>
          <a:ext cx="2962656" cy="1216666"/>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5260" tIns="87630" rIns="175260" bIns="87630" numCol="1" spcCol="1270" anchor="ctr" anchorCtr="0">
          <a:noAutofit/>
        </a:bodyPr>
        <a:lstStyle/>
        <a:p>
          <a:pPr lvl="0" algn="ctr" defTabSz="2044700" rtl="1">
            <a:lnSpc>
              <a:spcPct val="90000"/>
            </a:lnSpc>
            <a:spcBef>
              <a:spcPct val="0"/>
            </a:spcBef>
            <a:spcAft>
              <a:spcPct val="35000"/>
            </a:spcAft>
          </a:pPr>
          <a:r>
            <a:rPr lang="ur-PK" sz="46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آیات1-14</a:t>
          </a:r>
          <a:endParaRPr lang="en-US" sz="46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26337" y="61236"/>
        <a:ext cx="2843870" cy="1097880"/>
      </dsp:txXfrm>
    </dsp:sp>
    <dsp:sp modelId="{8D1D77BC-FFC8-48C8-A77A-7046657E883E}">
      <dsp:nvSpPr>
        <dsp:cNvPr id="0" name=""/>
        <dsp:cNvSpPr/>
      </dsp:nvSpPr>
      <dsp:spPr>
        <a:xfrm rot="16200000">
          <a:off x="2146805" y="-745795"/>
          <a:ext cx="973333" cy="5266944"/>
        </a:xfrm>
        <a:prstGeom prst="round2SameRect">
          <a:avLst/>
        </a:prstGeom>
        <a:solidFill>
          <a:srgbClr val="E8D2AE"/>
        </a:solidFill>
        <a:ln w="6350" cap="flat" cmpd="sng" algn="ctr">
          <a:solidFill>
            <a:schemeClr val="accent5">
              <a:tint val="40000"/>
              <a:alpha val="90000"/>
              <a:hueOff val="-3695877"/>
              <a:satOff val="-6408"/>
              <a:lumOff val="-644"/>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40970" tIns="70485" rIns="140970" bIns="70485" numCol="1" spcCol="1270" anchor="ctr" anchorCtr="0">
          <a:noAutofit/>
        </a:bodyPr>
        <a:lstStyle/>
        <a:p>
          <a:pPr marL="285750" lvl="1" indent="-285750" algn="r" defTabSz="1644650" rtl="1">
            <a:lnSpc>
              <a:spcPct val="90000"/>
            </a:lnSpc>
            <a:spcBef>
              <a:spcPct val="0"/>
            </a:spcBef>
            <a:spcAft>
              <a:spcPct val="15000"/>
            </a:spcAft>
            <a:buChar char="••"/>
          </a:pPr>
          <a:r>
            <a:rPr lang="ur-PK" sz="3700" kern="1200" dirty="0" smtClean="0">
              <a:latin typeface="Jameel Noori Nastaleeq" pitchFamily="2" charset="-78"/>
              <a:cs typeface="Jameel Noori Nastaleeq" pitchFamily="2" charset="-78"/>
            </a:rPr>
            <a:t>متقین کی صفات اور حسین انجام</a:t>
          </a:r>
          <a:endParaRPr lang="ur-PK" sz="3700" kern="1200" dirty="0">
            <a:latin typeface="Jameel Noori Nastaleeq" pitchFamily="2" charset="-78"/>
            <a:cs typeface="Jameel Noori Nastaleeq" pitchFamily="2" charset="-78"/>
          </a:endParaRPr>
        </a:p>
      </dsp:txBody>
      <dsp:txXfrm rot="5400000">
        <a:off x="47514" y="1448524"/>
        <a:ext cx="5219430" cy="878305"/>
      </dsp:txXfrm>
    </dsp:sp>
    <dsp:sp modelId="{7E54D9E5-8C9A-4AF3-B5EF-566298C2E16A}">
      <dsp:nvSpPr>
        <dsp:cNvPr id="0" name=""/>
        <dsp:cNvSpPr/>
      </dsp:nvSpPr>
      <dsp:spPr>
        <a:xfrm>
          <a:off x="5266944" y="1279343"/>
          <a:ext cx="2962656" cy="1216666"/>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5260" tIns="87630" rIns="175260" bIns="87630" numCol="1" spcCol="1270" anchor="ctr" anchorCtr="0">
          <a:noAutofit/>
        </a:bodyPr>
        <a:lstStyle/>
        <a:p>
          <a:pPr lvl="0" algn="ctr" defTabSz="2044700" rtl="1">
            <a:lnSpc>
              <a:spcPct val="90000"/>
            </a:lnSpc>
            <a:spcBef>
              <a:spcPct val="0"/>
            </a:spcBef>
            <a:spcAft>
              <a:spcPct val="35000"/>
            </a:spcAft>
          </a:pPr>
          <a:r>
            <a:rPr lang="ur-PK" sz="46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a:t>
          </a:r>
          <a:r>
            <a:rPr lang="en-US" sz="46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15</a:t>
          </a:r>
          <a:r>
            <a:rPr lang="ur-PK" sz="46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a:t>
          </a:r>
          <a:r>
            <a:rPr lang="en-US" sz="46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19</a:t>
          </a:r>
          <a:endParaRPr lang="ur-PK" sz="46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26337" y="1338736"/>
        <a:ext cx="2843870" cy="1097880"/>
      </dsp:txXfrm>
    </dsp:sp>
    <dsp:sp modelId="{25A135FE-FEC0-4BAB-8CCE-82FC4B0F8E40}">
      <dsp:nvSpPr>
        <dsp:cNvPr id="0" name=""/>
        <dsp:cNvSpPr/>
      </dsp:nvSpPr>
      <dsp:spPr>
        <a:xfrm rot="16200000">
          <a:off x="2146805" y="531704"/>
          <a:ext cx="973333" cy="5266944"/>
        </a:xfrm>
        <a:prstGeom prst="round2SameRect">
          <a:avLst/>
        </a:prstGeom>
        <a:solidFill>
          <a:srgbClr val="E8D2AE"/>
        </a:solidFill>
        <a:ln w="6350" cap="flat" cmpd="sng" algn="ctr">
          <a:solidFill>
            <a:schemeClr val="accent5">
              <a:tint val="40000"/>
              <a:alpha val="90000"/>
              <a:hueOff val="-7391755"/>
              <a:satOff val="-12816"/>
              <a:lumOff val="-1289"/>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40970" tIns="70485" rIns="140970" bIns="70485" numCol="1" spcCol="1270" anchor="ctr" anchorCtr="0">
          <a:noAutofit/>
        </a:bodyPr>
        <a:lstStyle/>
        <a:p>
          <a:pPr marL="285750" lvl="1" indent="-285750" algn="r" defTabSz="1644650" rtl="1">
            <a:lnSpc>
              <a:spcPct val="90000"/>
            </a:lnSpc>
            <a:spcBef>
              <a:spcPct val="0"/>
            </a:spcBef>
            <a:spcAft>
              <a:spcPct val="15000"/>
            </a:spcAft>
            <a:buChar char="••"/>
          </a:pPr>
          <a:r>
            <a:rPr lang="ur-PK" sz="3700" kern="1200" dirty="0" smtClean="0">
              <a:latin typeface="Jameel Noori Nastaleeq" pitchFamily="2" charset="-78"/>
              <a:cs typeface="Jameel Noori Nastaleeq" pitchFamily="2" charset="-78"/>
            </a:rPr>
            <a:t>آیات الٰہی کا بیان</a:t>
          </a:r>
          <a:endParaRPr lang="ur-PK" sz="3700" kern="1200" dirty="0">
            <a:latin typeface="Jameel Noori Nastaleeq" pitchFamily="2" charset="-78"/>
            <a:cs typeface="Jameel Noori Nastaleeq" pitchFamily="2" charset="-78"/>
          </a:endParaRPr>
        </a:p>
      </dsp:txBody>
      <dsp:txXfrm rot="5400000">
        <a:off x="47514" y="2726023"/>
        <a:ext cx="5219430" cy="878305"/>
      </dsp:txXfrm>
    </dsp:sp>
    <dsp:sp modelId="{FD9F04C1-BB80-4679-AC3C-95A771FD9521}">
      <dsp:nvSpPr>
        <dsp:cNvPr id="0" name=""/>
        <dsp:cNvSpPr/>
      </dsp:nvSpPr>
      <dsp:spPr>
        <a:xfrm>
          <a:off x="5266944" y="2556843"/>
          <a:ext cx="2962656" cy="1216666"/>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5260" tIns="87630" rIns="175260" bIns="87630" numCol="1" spcCol="1270" anchor="ctr" anchorCtr="0">
          <a:noAutofit/>
        </a:bodyPr>
        <a:lstStyle/>
        <a:p>
          <a:pPr lvl="0" algn="ctr" defTabSz="2044700" rtl="1">
            <a:lnSpc>
              <a:spcPct val="90000"/>
            </a:lnSpc>
            <a:spcBef>
              <a:spcPct val="0"/>
            </a:spcBef>
            <a:spcAft>
              <a:spcPct val="35000"/>
            </a:spcAft>
          </a:pPr>
          <a:r>
            <a:rPr lang="ur-PK" sz="46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آیت</a:t>
          </a:r>
          <a:r>
            <a:rPr lang="en-US" sz="46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20</a:t>
          </a:r>
          <a:r>
            <a:rPr lang="ur-PK" sz="46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a:t>
          </a:r>
          <a:r>
            <a:rPr lang="en-US" sz="46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23</a:t>
          </a:r>
          <a:endParaRPr lang="ur-PK" sz="46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26337" y="2616236"/>
        <a:ext cx="2843870" cy="1097880"/>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1D7A54-ED93-4610-B348-52B7DEFC09DD}">
      <dsp:nvSpPr>
        <dsp:cNvPr id="0" name=""/>
        <dsp:cNvSpPr/>
      </dsp:nvSpPr>
      <dsp:spPr>
        <a:xfrm rot="16200000">
          <a:off x="2146805" y="-2023295"/>
          <a:ext cx="973333" cy="5266944"/>
        </a:xfrm>
        <a:prstGeom prst="round2SameRect">
          <a:avLst/>
        </a:prstGeom>
        <a:solidFill>
          <a:srgbClr val="E8D2AE"/>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6680" tIns="53340" rIns="106680" bIns="53340" numCol="1" spcCol="1270" anchor="ctr" anchorCtr="0">
          <a:noAutofit/>
        </a:bodyPr>
        <a:lstStyle/>
        <a:p>
          <a:pPr marL="285750" lvl="1" indent="-285750" algn="r" defTabSz="1244600" rtl="1">
            <a:lnSpc>
              <a:spcPct val="90000"/>
            </a:lnSpc>
            <a:spcBef>
              <a:spcPct val="0"/>
            </a:spcBef>
            <a:spcAft>
              <a:spcPct val="15000"/>
            </a:spcAft>
            <a:buChar char="••"/>
          </a:pPr>
          <a:r>
            <a:rPr lang="ur-PK" sz="2800" kern="1200" dirty="0" smtClean="0">
              <a:latin typeface="Jameel Noori Nastaleeq" pitchFamily="2" charset="-78"/>
              <a:cs typeface="Jameel Noori Nastaleeq" pitchFamily="2" charset="-78"/>
            </a:rPr>
            <a:t>وقوع قیامت </a:t>
          </a:r>
          <a:endParaRPr lang="en-US" sz="2800" kern="1200" dirty="0">
            <a:latin typeface="Jameel Noori Nastaleeq" pitchFamily="2" charset="-78"/>
            <a:cs typeface="Jameel Noori Nastaleeq" pitchFamily="2" charset="-78"/>
          </a:endParaRPr>
        </a:p>
      </dsp:txBody>
      <dsp:txXfrm rot="5400000">
        <a:off x="47514" y="171024"/>
        <a:ext cx="5219430" cy="878305"/>
      </dsp:txXfrm>
    </dsp:sp>
    <dsp:sp modelId="{94D988AC-9A41-4C9B-861B-6663F85DE037}">
      <dsp:nvSpPr>
        <dsp:cNvPr id="0" name=""/>
        <dsp:cNvSpPr/>
      </dsp:nvSpPr>
      <dsp:spPr>
        <a:xfrm>
          <a:off x="5266944" y="1843"/>
          <a:ext cx="2962656" cy="1216666"/>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5260" tIns="87630" rIns="175260" bIns="87630" numCol="1" spcCol="1270" anchor="ctr" anchorCtr="0">
          <a:noAutofit/>
        </a:bodyPr>
        <a:lstStyle/>
        <a:p>
          <a:pPr lvl="0" algn="ctr" defTabSz="2044700" rtl="1">
            <a:lnSpc>
              <a:spcPct val="90000"/>
            </a:lnSpc>
            <a:spcBef>
              <a:spcPct val="0"/>
            </a:spcBef>
            <a:spcAft>
              <a:spcPct val="35000"/>
            </a:spcAft>
          </a:pPr>
          <a:r>
            <a:rPr lang="ur-PK" sz="46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a:t>
          </a:r>
          <a:r>
            <a:rPr lang="en-US" sz="46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24</a:t>
          </a:r>
          <a:r>
            <a:rPr lang="ur-PK" sz="46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a:t>
          </a:r>
          <a:r>
            <a:rPr lang="en-US" sz="46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46</a:t>
          </a:r>
          <a:endParaRPr lang="en-US" sz="46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26337" y="61236"/>
        <a:ext cx="2843870" cy="1097880"/>
      </dsp:txXfrm>
    </dsp:sp>
    <dsp:sp modelId="{8D1D77BC-FFC8-48C8-A77A-7046657E883E}">
      <dsp:nvSpPr>
        <dsp:cNvPr id="0" name=""/>
        <dsp:cNvSpPr/>
      </dsp:nvSpPr>
      <dsp:spPr>
        <a:xfrm rot="16200000">
          <a:off x="2146805" y="-745795"/>
          <a:ext cx="973333" cy="5266944"/>
        </a:xfrm>
        <a:prstGeom prst="round2SameRect">
          <a:avLst/>
        </a:prstGeom>
        <a:solidFill>
          <a:srgbClr val="E8D2AE"/>
        </a:solidFill>
        <a:ln w="6350" cap="flat" cmpd="sng" algn="ctr">
          <a:solidFill>
            <a:schemeClr val="accent5">
              <a:tint val="40000"/>
              <a:alpha val="90000"/>
              <a:hueOff val="-3695877"/>
              <a:satOff val="-6408"/>
              <a:lumOff val="-644"/>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6680" tIns="53340" rIns="106680" bIns="53340" numCol="1" spcCol="1270" anchor="ctr" anchorCtr="0">
          <a:noAutofit/>
        </a:bodyPr>
        <a:lstStyle/>
        <a:p>
          <a:pPr marL="285750" lvl="1" indent="-285750" algn="r" defTabSz="1244600" rtl="1">
            <a:lnSpc>
              <a:spcPct val="90000"/>
            </a:lnSpc>
            <a:spcBef>
              <a:spcPct val="0"/>
            </a:spcBef>
            <a:spcAft>
              <a:spcPct val="15000"/>
            </a:spcAft>
            <a:buChar char="••"/>
          </a:pPr>
          <a:r>
            <a:rPr lang="ur-PK" sz="2800" kern="1200" dirty="0" smtClean="0">
              <a:latin typeface="Jameel Noori Nastaleeq" pitchFamily="2" charset="-78"/>
              <a:cs typeface="Jameel Noori Nastaleeq" pitchFamily="2" charset="-78"/>
            </a:rPr>
            <a:t>منکرین کا انکار آخرت</a:t>
          </a:r>
          <a:endParaRPr lang="ur-PK" sz="2800" kern="1200" dirty="0">
            <a:latin typeface="Jameel Noori Nastaleeq" pitchFamily="2" charset="-78"/>
            <a:cs typeface="Jameel Noori Nastaleeq" pitchFamily="2" charset="-78"/>
          </a:endParaRPr>
        </a:p>
      </dsp:txBody>
      <dsp:txXfrm rot="5400000">
        <a:off x="47514" y="1448524"/>
        <a:ext cx="5219430" cy="878305"/>
      </dsp:txXfrm>
    </dsp:sp>
    <dsp:sp modelId="{7E54D9E5-8C9A-4AF3-B5EF-566298C2E16A}">
      <dsp:nvSpPr>
        <dsp:cNvPr id="0" name=""/>
        <dsp:cNvSpPr/>
      </dsp:nvSpPr>
      <dsp:spPr>
        <a:xfrm>
          <a:off x="5266944" y="1279343"/>
          <a:ext cx="2962656" cy="1216666"/>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5260" tIns="87630" rIns="175260" bIns="87630" numCol="1" spcCol="1270" anchor="ctr" anchorCtr="0">
          <a:noAutofit/>
        </a:bodyPr>
        <a:lstStyle/>
        <a:p>
          <a:pPr lvl="0" algn="ctr" defTabSz="2044700" rtl="1">
            <a:lnSpc>
              <a:spcPct val="90000"/>
            </a:lnSpc>
            <a:spcBef>
              <a:spcPct val="0"/>
            </a:spcBef>
            <a:spcAft>
              <a:spcPct val="35000"/>
            </a:spcAft>
          </a:pPr>
          <a:r>
            <a:rPr lang="ur-PK" sz="46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a:t>
          </a:r>
          <a:r>
            <a:rPr lang="en-US" sz="46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47</a:t>
          </a:r>
          <a:r>
            <a:rPr lang="ur-PK" sz="46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a:t>
          </a:r>
          <a:r>
            <a:rPr lang="en-US" sz="46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51</a:t>
          </a:r>
          <a:endParaRPr lang="ur-PK" sz="46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26337" y="1338736"/>
        <a:ext cx="2843870" cy="1097880"/>
      </dsp:txXfrm>
    </dsp:sp>
    <dsp:sp modelId="{25A135FE-FEC0-4BAB-8CCE-82FC4B0F8E40}">
      <dsp:nvSpPr>
        <dsp:cNvPr id="0" name=""/>
        <dsp:cNvSpPr/>
      </dsp:nvSpPr>
      <dsp:spPr>
        <a:xfrm rot="16200000">
          <a:off x="2146805" y="531704"/>
          <a:ext cx="973333" cy="5266944"/>
        </a:xfrm>
        <a:prstGeom prst="round2SameRect">
          <a:avLst/>
        </a:prstGeom>
        <a:solidFill>
          <a:srgbClr val="E8D2AE"/>
        </a:solidFill>
        <a:ln w="6350" cap="flat" cmpd="sng" algn="ctr">
          <a:solidFill>
            <a:schemeClr val="accent5">
              <a:tint val="40000"/>
              <a:alpha val="90000"/>
              <a:hueOff val="-7391755"/>
              <a:satOff val="-12816"/>
              <a:lumOff val="-1289"/>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6680" tIns="53340" rIns="106680" bIns="53340" numCol="1" spcCol="1270" anchor="ctr" anchorCtr="0">
          <a:noAutofit/>
        </a:bodyPr>
        <a:lstStyle/>
        <a:p>
          <a:pPr marL="285750" lvl="1" indent="-285750" algn="r" defTabSz="1244600" rtl="1">
            <a:lnSpc>
              <a:spcPct val="90000"/>
            </a:lnSpc>
            <a:spcBef>
              <a:spcPct val="0"/>
            </a:spcBef>
            <a:spcAft>
              <a:spcPct val="15000"/>
            </a:spcAft>
            <a:buChar char="••"/>
          </a:pPr>
          <a:r>
            <a:rPr lang="ur-PK" sz="2800" kern="1200" dirty="0" smtClean="0">
              <a:latin typeface="Jameel Noori Nastaleeq" pitchFamily="2" charset="-78"/>
              <a:cs typeface="Jameel Noori Nastaleeq" pitchFamily="2" charset="-78"/>
            </a:rPr>
            <a:t>منکرین  حق کے لئے وعیدیں اور اہل ایمان کے لئےہدایات</a:t>
          </a:r>
          <a:endParaRPr lang="ur-PK" sz="2800" kern="1200" dirty="0">
            <a:latin typeface="Jameel Noori Nastaleeq" pitchFamily="2" charset="-78"/>
            <a:cs typeface="Jameel Noori Nastaleeq" pitchFamily="2" charset="-78"/>
          </a:endParaRPr>
        </a:p>
      </dsp:txBody>
      <dsp:txXfrm rot="5400000">
        <a:off x="47514" y="2726023"/>
        <a:ext cx="5219430" cy="878305"/>
      </dsp:txXfrm>
    </dsp:sp>
    <dsp:sp modelId="{FD9F04C1-BB80-4679-AC3C-95A771FD9521}">
      <dsp:nvSpPr>
        <dsp:cNvPr id="0" name=""/>
        <dsp:cNvSpPr/>
      </dsp:nvSpPr>
      <dsp:spPr>
        <a:xfrm>
          <a:off x="5266944" y="2556843"/>
          <a:ext cx="2962656" cy="1216666"/>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5260" tIns="87630" rIns="175260" bIns="87630" numCol="1" spcCol="1270" anchor="ctr" anchorCtr="0">
          <a:noAutofit/>
        </a:bodyPr>
        <a:lstStyle/>
        <a:p>
          <a:pPr lvl="0" algn="ctr" defTabSz="2044700" rtl="1">
            <a:lnSpc>
              <a:spcPct val="90000"/>
            </a:lnSpc>
            <a:spcBef>
              <a:spcPct val="0"/>
            </a:spcBef>
            <a:spcAft>
              <a:spcPct val="35000"/>
            </a:spcAft>
          </a:pPr>
          <a:r>
            <a:rPr lang="ur-PK" sz="46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a:t>
          </a:r>
          <a:r>
            <a:rPr lang="en-US" sz="46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52</a:t>
          </a:r>
          <a:r>
            <a:rPr lang="ur-PK" sz="46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a:t>
          </a:r>
          <a:r>
            <a:rPr lang="en-US" sz="46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60</a:t>
          </a:r>
          <a:endParaRPr lang="ur-PK" sz="46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26337" y="2616236"/>
        <a:ext cx="2843870" cy="1097880"/>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1D7A54-ED93-4610-B348-52B7DEFC09DD}">
      <dsp:nvSpPr>
        <dsp:cNvPr id="0" name=""/>
        <dsp:cNvSpPr/>
      </dsp:nvSpPr>
      <dsp:spPr>
        <a:xfrm rot="16200000">
          <a:off x="2270376" y="-2177525"/>
          <a:ext cx="726191" cy="5266944"/>
        </a:xfrm>
        <a:prstGeom prst="round2SameRect">
          <a:avLst/>
        </a:prstGeom>
        <a:solidFill>
          <a:srgbClr val="E8D2AE"/>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قیامت ضرور آئے گی </a:t>
          </a:r>
          <a:endParaRPr lang="en-US" sz="2700" kern="1200" dirty="0">
            <a:latin typeface="Jameel Noori Nastaleeq" pitchFamily="2" charset="-78"/>
            <a:cs typeface="Jameel Noori Nastaleeq" pitchFamily="2" charset="-78"/>
          </a:endParaRPr>
        </a:p>
      </dsp:txBody>
      <dsp:txXfrm rot="5400000">
        <a:off x="35450" y="128301"/>
        <a:ext cx="5231494" cy="655291"/>
      </dsp:txXfrm>
    </dsp:sp>
    <dsp:sp modelId="{94D988AC-9A41-4C9B-861B-6663F85DE037}">
      <dsp:nvSpPr>
        <dsp:cNvPr id="0" name=""/>
        <dsp:cNvSpPr/>
      </dsp:nvSpPr>
      <dsp:spPr>
        <a:xfrm>
          <a:off x="5266944" y="2076"/>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آیات1-6</a:t>
          </a:r>
          <a:endParaRPr lang="en-US"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46388"/>
        <a:ext cx="2874032" cy="819115"/>
      </dsp:txXfrm>
    </dsp:sp>
    <dsp:sp modelId="{8D1D77BC-FFC8-48C8-A77A-7046657E883E}">
      <dsp:nvSpPr>
        <dsp:cNvPr id="0" name=""/>
        <dsp:cNvSpPr/>
      </dsp:nvSpPr>
      <dsp:spPr>
        <a:xfrm rot="16200000">
          <a:off x="2270376" y="-1224398"/>
          <a:ext cx="726191" cy="5266944"/>
        </a:xfrm>
        <a:prstGeom prst="round2SameRect">
          <a:avLst/>
        </a:prstGeom>
        <a:solidFill>
          <a:srgbClr val="E8D2AE"/>
        </a:solidFill>
        <a:ln w="6350" cap="flat" cmpd="sng" algn="ctr">
          <a:solidFill>
            <a:schemeClr val="accent5">
              <a:tint val="40000"/>
              <a:alpha val="90000"/>
              <a:hueOff val="-1847939"/>
              <a:satOff val="-3204"/>
              <a:lumOff val="-322"/>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قیامت کا انکار کرنے والوں کا برا انجام  </a:t>
          </a:r>
          <a:endParaRPr lang="ur-PK" sz="2700" kern="1200" dirty="0">
            <a:latin typeface="Jameel Noori Nastaleeq" pitchFamily="2" charset="-78"/>
            <a:cs typeface="Jameel Noori Nastaleeq" pitchFamily="2" charset="-78"/>
          </a:endParaRPr>
        </a:p>
      </dsp:txBody>
      <dsp:txXfrm rot="5400000">
        <a:off x="35450" y="1081428"/>
        <a:ext cx="5231494" cy="655291"/>
      </dsp:txXfrm>
    </dsp:sp>
    <dsp:sp modelId="{7E54D9E5-8C9A-4AF3-B5EF-566298C2E16A}">
      <dsp:nvSpPr>
        <dsp:cNvPr id="0" name=""/>
        <dsp:cNvSpPr/>
      </dsp:nvSpPr>
      <dsp:spPr>
        <a:xfrm>
          <a:off x="5266944" y="955203"/>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آیات7-14</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999515"/>
        <a:ext cx="2874032" cy="819115"/>
      </dsp:txXfrm>
    </dsp:sp>
    <dsp:sp modelId="{25A135FE-FEC0-4BAB-8CCE-82FC4B0F8E40}">
      <dsp:nvSpPr>
        <dsp:cNvPr id="0" name=""/>
        <dsp:cNvSpPr/>
      </dsp:nvSpPr>
      <dsp:spPr>
        <a:xfrm rot="16200000">
          <a:off x="2270376" y="-271272"/>
          <a:ext cx="726191" cy="5266944"/>
        </a:xfrm>
        <a:prstGeom prst="round2SameRect">
          <a:avLst/>
        </a:prstGeom>
        <a:solidFill>
          <a:srgbClr val="E8D2AE"/>
        </a:solidFill>
        <a:ln w="6350" cap="flat" cmpd="sng" algn="ctr">
          <a:solidFill>
            <a:schemeClr val="accent5">
              <a:tint val="40000"/>
              <a:alpha val="90000"/>
              <a:hueOff val="-3695877"/>
              <a:satOff val="-6408"/>
              <a:lumOff val="-644"/>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پرہیز گاروں کے لیے حسین انعامات  </a:t>
          </a:r>
          <a:endParaRPr lang="ur-PK" sz="2700" kern="1200" dirty="0">
            <a:latin typeface="Jameel Noori Nastaleeq" pitchFamily="2" charset="-78"/>
            <a:cs typeface="Jameel Noori Nastaleeq" pitchFamily="2" charset="-78"/>
          </a:endParaRPr>
        </a:p>
      </dsp:txBody>
      <dsp:txXfrm rot="5400000">
        <a:off x="35450" y="2034554"/>
        <a:ext cx="5231494" cy="655291"/>
      </dsp:txXfrm>
    </dsp:sp>
    <dsp:sp modelId="{FD9F04C1-BB80-4679-AC3C-95A771FD9521}">
      <dsp:nvSpPr>
        <dsp:cNvPr id="0" name=""/>
        <dsp:cNvSpPr/>
      </dsp:nvSpPr>
      <dsp:spPr>
        <a:xfrm>
          <a:off x="5266944" y="1908330"/>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آیات15-19</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1952642"/>
        <a:ext cx="2874032" cy="819115"/>
      </dsp:txXfrm>
    </dsp:sp>
    <dsp:sp modelId="{F97A59E5-2427-4C04-A0F4-2429BFCE66A8}">
      <dsp:nvSpPr>
        <dsp:cNvPr id="0" name=""/>
        <dsp:cNvSpPr/>
      </dsp:nvSpPr>
      <dsp:spPr>
        <a:xfrm rot="16200000">
          <a:off x="2270376" y="681854"/>
          <a:ext cx="726191" cy="5266944"/>
        </a:xfrm>
        <a:prstGeom prst="round2SameRect">
          <a:avLst/>
        </a:prstGeom>
        <a:solidFill>
          <a:srgbClr val="E8D2AE"/>
        </a:solidFill>
        <a:ln w="6350" cap="flat" cmpd="sng" algn="ctr">
          <a:solidFill>
            <a:schemeClr val="accent5">
              <a:tint val="40000"/>
              <a:alpha val="90000"/>
              <a:hueOff val="-5543816"/>
              <a:satOff val="-9612"/>
              <a:lumOff val="-967"/>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آیاتِ انفسی و ارضی قیامت کے لیے دلیل ہیں </a:t>
          </a:r>
          <a:endParaRPr lang="ur-PK" sz="2700" kern="1200" dirty="0">
            <a:latin typeface="Jameel Noori Nastaleeq" pitchFamily="2" charset="-78"/>
            <a:cs typeface="Jameel Noori Nastaleeq" pitchFamily="2" charset="-78"/>
          </a:endParaRPr>
        </a:p>
      </dsp:txBody>
      <dsp:txXfrm rot="5400000">
        <a:off x="35450" y="2987680"/>
        <a:ext cx="5231494" cy="655291"/>
      </dsp:txXfrm>
    </dsp:sp>
    <dsp:sp modelId="{B3DEDF46-CA66-4735-811D-C4D59BD843CA}">
      <dsp:nvSpPr>
        <dsp:cNvPr id="0" name=""/>
        <dsp:cNvSpPr/>
      </dsp:nvSpPr>
      <dsp:spPr>
        <a:xfrm>
          <a:off x="5266944" y="2861456"/>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آیات20-23</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2905768"/>
        <a:ext cx="2874032" cy="819115"/>
      </dsp:txXfrm>
    </dsp:sp>
    <dsp:sp modelId="{D0BCAE4D-4D97-4CEB-9833-C9CF589309F8}">
      <dsp:nvSpPr>
        <dsp:cNvPr id="0" name=""/>
        <dsp:cNvSpPr/>
      </dsp:nvSpPr>
      <dsp:spPr>
        <a:xfrm rot="16200000">
          <a:off x="2270376" y="1634981"/>
          <a:ext cx="726191" cy="5266944"/>
        </a:xfrm>
        <a:prstGeom prst="round2SameRect">
          <a:avLst/>
        </a:prstGeom>
        <a:solidFill>
          <a:srgbClr val="E8D2AE"/>
        </a:solidFill>
        <a:ln w="6350" cap="flat" cmpd="sng" algn="ctr">
          <a:solidFill>
            <a:schemeClr val="accent5">
              <a:tint val="40000"/>
              <a:alpha val="90000"/>
              <a:hueOff val="-7391755"/>
              <a:satOff val="-12816"/>
              <a:lumOff val="-1289"/>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سیدنا ابرہیمؑ  کے لیے بشارت</a:t>
          </a:r>
          <a:endParaRPr lang="ur-PK" sz="2700" kern="1200" dirty="0">
            <a:latin typeface="Jameel Noori Nastaleeq" pitchFamily="2" charset="-78"/>
            <a:cs typeface="Jameel Noori Nastaleeq" pitchFamily="2" charset="-78"/>
          </a:endParaRPr>
        </a:p>
      </dsp:txBody>
      <dsp:txXfrm rot="5400000">
        <a:off x="35450" y="3940807"/>
        <a:ext cx="5231494" cy="655291"/>
      </dsp:txXfrm>
    </dsp:sp>
    <dsp:sp modelId="{7E72AF25-DD29-476A-A1DF-DE32EFBB4203}">
      <dsp:nvSpPr>
        <dsp:cNvPr id="0" name=""/>
        <dsp:cNvSpPr/>
      </dsp:nvSpPr>
      <dsp:spPr>
        <a:xfrm>
          <a:off x="5266944" y="3814583"/>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آیات24-30</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3858895"/>
        <a:ext cx="2874032" cy="819115"/>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1D7A54-ED93-4610-B348-52B7DEFC09DD}">
      <dsp:nvSpPr>
        <dsp:cNvPr id="0" name=""/>
        <dsp:cNvSpPr/>
      </dsp:nvSpPr>
      <dsp:spPr>
        <a:xfrm rot="16200000">
          <a:off x="2270376" y="-2177525"/>
          <a:ext cx="726191" cy="5266944"/>
        </a:xfrm>
        <a:prstGeom prst="round2SameRect">
          <a:avLst/>
        </a:prstGeom>
        <a:solidFill>
          <a:srgbClr val="E8D2AE"/>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قیامت ضرور آئے گی </a:t>
          </a:r>
          <a:endParaRPr lang="en-US" sz="2700" kern="1200" dirty="0">
            <a:latin typeface="Jameel Noori Nastaleeq" pitchFamily="2" charset="-78"/>
            <a:cs typeface="Jameel Noori Nastaleeq" pitchFamily="2" charset="-78"/>
          </a:endParaRPr>
        </a:p>
      </dsp:txBody>
      <dsp:txXfrm rot="5400000">
        <a:off x="35450" y="128301"/>
        <a:ext cx="5231494" cy="655291"/>
      </dsp:txXfrm>
    </dsp:sp>
    <dsp:sp modelId="{94D988AC-9A41-4C9B-861B-6663F85DE037}">
      <dsp:nvSpPr>
        <dsp:cNvPr id="0" name=""/>
        <dsp:cNvSpPr/>
      </dsp:nvSpPr>
      <dsp:spPr>
        <a:xfrm>
          <a:off x="5266944" y="2076"/>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آیات1-6</a:t>
          </a:r>
          <a:endParaRPr lang="en-US"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46388"/>
        <a:ext cx="2874032" cy="819115"/>
      </dsp:txXfrm>
    </dsp:sp>
    <dsp:sp modelId="{8D1D77BC-FFC8-48C8-A77A-7046657E883E}">
      <dsp:nvSpPr>
        <dsp:cNvPr id="0" name=""/>
        <dsp:cNvSpPr/>
      </dsp:nvSpPr>
      <dsp:spPr>
        <a:xfrm rot="16200000">
          <a:off x="2270376" y="-1224398"/>
          <a:ext cx="726191" cy="5266944"/>
        </a:xfrm>
        <a:prstGeom prst="round2SameRect">
          <a:avLst/>
        </a:prstGeom>
        <a:solidFill>
          <a:srgbClr val="E8D2AE"/>
        </a:solidFill>
        <a:ln w="6350" cap="flat" cmpd="sng" algn="ctr">
          <a:solidFill>
            <a:schemeClr val="accent5">
              <a:tint val="40000"/>
              <a:alpha val="90000"/>
              <a:hueOff val="-1847939"/>
              <a:satOff val="-3204"/>
              <a:lumOff val="-322"/>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قیامت کا انکار کرنے والوں کا برا انجام  </a:t>
          </a:r>
          <a:endParaRPr lang="ur-PK" sz="2700" kern="1200" dirty="0">
            <a:latin typeface="Jameel Noori Nastaleeq" pitchFamily="2" charset="-78"/>
            <a:cs typeface="Jameel Noori Nastaleeq" pitchFamily="2" charset="-78"/>
          </a:endParaRPr>
        </a:p>
      </dsp:txBody>
      <dsp:txXfrm rot="5400000">
        <a:off x="35450" y="1081428"/>
        <a:ext cx="5231494" cy="655291"/>
      </dsp:txXfrm>
    </dsp:sp>
    <dsp:sp modelId="{7E54D9E5-8C9A-4AF3-B5EF-566298C2E16A}">
      <dsp:nvSpPr>
        <dsp:cNvPr id="0" name=""/>
        <dsp:cNvSpPr/>
      </dsp:nvSpPr>
      <dsp:spPr>
        <a:xfrm>
          <a:off x="5266944" y="955203"/>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آیات7-14</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999515"/>
        <a:ext cx="2874032" cy="819115"/>
      </dsp:txXfrm>
    </dsp:sp>
    <dsp:sp modelId="{25A135FE-FEC0-4BAB-8CCE-82FC4B0F8E40}">
      <dsp:nvSpPr>
        <dsp:cNvPr id="0" name=""/>
        <dsp:cNvSpPr/>
      </dsp:nvSpPr>
      <dsp:spPr>
        <a:xfrm rot="16200000">
          <a:off x="2270376" y="-271272"/>
          <a:ext cx="726191" cy="5266944"/>
        </a:xfrm>
        <a:prstGeom prst="round2SameRect">
          <a:avLst/>
        </a:prstGeom>
        <a:solidFill>
          <a:srgbClr val="E8D2AE"/>
        </a:solidFill>
        <a:ln w="6350" cap="flat" cmpd="sng" algn="ctr">
          <a:solidFill>
            <a:schemeClr val="accent5">
              <a:tint val="40000"/>
              <a:alpha val="90000"/>
              <a:hueOff val="-3695877"/>
              <a:satOff val="-6408"/>
              <a:lumOff val="-644"/>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پرہیز گاروں کے لیے حسین انعامات  </a:t>
          </a:r>
          <a:endParaRPr lang="ur-PK" sz="2700" kern="1200" dirty="0">
            <a:latin typeface="Jameel Noori Nastaleeq" pitchFamily="2" charset="-78"/>
            <a:cs typeface="Jameel Noori Nastaleeq" pitchFamily="2" charset="-78"/>
          </a:endParaRPr>
        </a:p>
      </dsp:txBody>
      <dsp:txXfrm rot="5400000">
        <a:off x="35450" y="2034554"/>
        <a:ext cx="5231494" cy="655291"/>
      </dsp:txXfrm>
    </dsp:sp>
    <dsp:sp modelId="{FD9F04C1-BB80-4679-AC3C-95A771FD9521}">
      <dsp:nvSpPr>
        <dsp:cNvPr id="0" name=""/>
        <dsp:cNvSpPr/>
      </dsp:nvSpPr>
      <dsp:spPr>
        <a:xfrm>
          <a:off x="5266944" y="1908330"/>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آیات15-19</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1952642"/>
        <a:ext cx="2874032" cy="819115"/>
      </dsp:txXfrm>
    </dsp:sp>
    <dsp:sp modelId="{F97A59E5-2427-4C04-A0F4-2429BFCE66A8}">
      <dsp:nvSpPr>
        <dsp:cNvPr id="0" name=""/>
        <dsp:cNvSpPr/>
      </dsp:nvSpPr>
      <dsp:spPr>
        <a:xfrm rot="16200000">
          <a:off x="2270376" y="681854"/>
          <a:ext cx="726191" cy="5266944"/>
        </a:xfrm>
        <a:prstGeom prst="round2SameRect">
          <a:avLst/>
        </a:prstGeom>
        <a:solidFill>
          <a:srgbClr val="E8D2AE"/>
        </a:solidFill>
        <a:ln w="6350" cap="flat" cmpd="sng" algn="ctr">
          <a:solidFill>
            <a:schemeClr val="accent5">
              <a:tint val="40000"/>
              <a:alpha val="90000"/>
              <a:hueOff val="-5543816"/>
              <a:satOff val="-9612"/>
              <a:lumOff val="-967"/>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آیاتِ انفسی و ارضی قیامت کے لیے دلیل ہیں </a:t>
          </a:r>
          <a:endParaRPr lang="ur-PK" sz="2700" kern="1200" dirty="0">
            <a:latin typeface="Jameel Noori Nastaleeq" pitchFamily="2" charset="-78"/>
            <a:cs typeface="Jameel Noori Nastaleeq" pitchFamily="2" charset="-78"/>
          </a:endParaRPr>
        </a:p>
      </dsp:txBody>
      <dsp:txXfrm rot="5400000">
        <a:off x="35450" y="2987680"/>
        <a:ext cx="5231494" cy="655291"/>
      </dsp:txXfrm>
    </dsp:sp>
    <dsp:sp modelId="{B3DEDF46-CA66-4735-811D-C4D59BD843CA}">
      <dsp:nvSpPr>
        <dsp:cNvPr id="0" name=""/>
        <dsp:cNvSpPr/>
      </dsp:nvSpPr>
      <dsp:spPr>
        <a:xfrm>
          <a:off x="5266944" y="2861456"/>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آیات20-23</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2905768"/>
        <a:ext cx="2874032" cy="819115"/>
      </dsp:txXfrm>
    </dsp:sp>
    <dsp:sp modelId="{D0BCAE4D-4D97-4CEB-9833-C9CF589309F8}">
      <dsp:nvSpPr>
        <dsp:cNvPr id="0" name=""/>
        <dsp:cNvSpPr/>
      </dsp:nvSpPr>
      <dsp:spPr>
        <a:xfrm rot="16200000">
          <a:off x="2270376" y="1634981"/>
          <a:ext cx="726191" cy="5266944"/>
        </a:xfrm>
        <a:prstGeom prst="round2SameRect">
          <a:avLst/>
        </a:prstGeom>
        <a:solidFill>
          <a:srgbClr val="E8D2AE"/>
        </a:solidFill>
        <a:ln w="6350" cap="flat" cmpd="sng" algn="ctr">
          <a:solidFill>
            <a:schemeClr val="accent5">
              <a:tint val="40000"/>
              <a:alpha val="90000"/>
              <a:hueOff val="-7391755"/>
              <a:satOff val="-12816"/>
              <a:lumOff val="-1289"/>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سیدنا ابرہیمؑ  کے لیے بشارت</a:t>
          </a:r>
          <a:endParaRPr lang="ur-PK" sz="2700" kern="1200" dirty="0">
            <a:latin typeface="Jameel Noori Nastaleeq" pitchFamily="2" charset="-78"/>
            <a:cs typeface="Jameel Noori Nastaleeq" pitchFamily="2" charset="-78"/>
          </a:endParaRPr>
        </a:p>
      </dsp:txBody>
      <dsp:txXfrm rot="5400000">
        <a:off x="35450" y="3940807"/>
        <a:ext cx="5231494" cy="655291"/>
      </dsp:txXfrm>
    </dsp:sp>
    <dsp:sp modelId="{7E72AF25-DD29-476A-A1DF-DE32EFBB4203}">
      <dsp:nvSpPr>
        <dsp:cNvPr id="0" name=""/>
        <dsp:cNvSpPr/>
      </dsp:nvSpPr>
      <dsp:spPr>
        <a:xfrm>
          <a:off x="5266944" y="3814583"/>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آیات24-30</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3858895"/>
        <a:ext cx="2874032" cy="81911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1D7A54-ED93-4610-B348-52B7DEFC09DD}">
      <dsp:nvSpPr>
        <dsp:cNvPr id="0" name=""/>
        <dsp:cNvSpPr/>
      </dsp:nvSpPr>
      <dsp:spPr>
        <a:xfrm rot="16200000">
          <a:off x="2270376" y="-2177525"/>
          <a:ext cx="726191" cy="5266944"/>
        </a:xfrm>
        <a:prstGeom prst="round2SameRect">
          <a:avLst/>
        </a:prstGeom>
        <a:solidFill>
          <a:srgbClr val="E8D2AE"/>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کیا شرک کے جرم کا کوئی جواز ہے؟</a:t>
          </a:r>
          <a:endParaRPr lang="en-US" sz="2700" kern="1200" dirty="0">
            <a:latin typeface="Jameel Noori Nastaleeq" pitchFamily="2" charset="-78"/>
            <a:cs typeface="Jameel Noori Nastaleeq" pitchFamily="2" charset="-78"/>
          </a:endParaRPr>
        </a:p>
      </dsp:txBody>
      <dsp:txXfrm rot="5400000">
        <a:off x="35450" y="128301"/>
        <a:ext cx="5231494" cy="655291"/>
      </dsp:txXfrm>
    </dsp:sp>
    <dsp:sp modelId="{94D988AC-9A41-4C9B-861B-6663F85DE037}">
      <dsp:nvSpPr>
        <dsp:cNvPr id="0" name=""/>
        <dsp:cNvSpPr/>
      </dsp:nvSpPr>
      <dsp:spPr>
        <a:xfrm>
          <a:off x="5266944" y="2076"/>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  1 - 4</a:t>
          </a:r>
          <a:endParaRPr lang="en-US"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46388"/>
        <a:ext cx="2874032" cy="819115"/>
      </dsp:txXfrm>
    </dsp:sp>
    <dsp:sp modelId="{8D1D77BC-FFC8-48C8-A77A-7046657E883E}">
      <dsp:nvSpPr>
        <dsp:cNvPr id="0" name=""/>
        <dsp:cNvSpPr/>
      </dsp:nvSpPr>
      <dsp:spPr>
        <a:xfrm rot="16200000">
          <a:off x="2270376" y="-1224398"/>
          <a:ext cx="726191" cy="5266944"/>
        </a:xfrm>
        <a:prstGeom prst="round2SameRect">
          <a:avLst/>
        </a:prstGeom>
        <a:solidFill>
          <a:srgbClr val="E8D2AE"/>
        </a:solidFill>
        <a:ln w="6350" cap="flat" cmpd="sng" algn="ctr">
          <a:solidFill>
            <a:schemeClr val="accent5">
              <a:tint val="40000"/>
              <a:alpha val="90000"/>
              <a:hueOff val="-1847939"/>
              <a:satOff val="-3204"/>
              <a:lumOff val="-322"/>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روزِ قیامت مشرکین کے معبود اُن کے دشمن ہوں گے</a:t>
          </a:r>
          <a:endParaRPr lang="ur-PK" sz="2700" kern="1200" dirty="0">
            <a:latin typeface="Jameel Noori Nastaleeq" pitchFamily="2" charset="-78"/>
            <a:cs typeface="Jameel Noori Nastaleeq" pitchFamily="2" charset="-78"/>
          </a:endParaRPr>
        </a:p>
      </dsp:txBody>
      <dsp:txXfrm rot="5400000">
        <a:off x="35450" y="1081428"/>
        <a:ext cx="5231494" cy="655291"/>
      </dsp:txXfrm>
    </dsp:sp>
    <dsp:sp modelId="{7E54D9E5-8C9A-4AF3-B5EF-566298C2E16A}">
      <dsp:nvSpPr>
        <dsp:cNvPr id="0" name=""/>
        <dsp:cNvSpPr/>
      </dsp:nvSpPr>
      <dsp:spPr>
        <a:xfrm>
          <a:off x="5266944" y="955203"/>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آیات5-6</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999515"/>
        <a:ext cx="2874032" cy="819115"/>
      </dsp:txXfrm>
    </dsp:sp>
    <dsp:sp modelId="{25A135FE-FEC0-4BAB-8CCE-82FC4B0F8E40}">
      <dsp:nvSpPr>
        <dsp:cNvPr id="0" name=""/>
        <dsp:cNvSpPr/>
      </dsp:nvSpPr>
      <dsp:spPr>
        <a:xfrm rot="16200000">
          <a:off x="2270376" y="-271272"/>
          <a:ext cx="726191" cy="5266944"/>
        </a:xfrm>
        <a:prstGeom prst="round2SameRect">
          <a:avLst/>
        </a:prstGeom>
        <a:solidFill>
          <a:srgbClr val="E8D2AE"/>
        </a:solidFill>
        <a:ln w="6350" cap="flat" cmpd="sng" algn="ctr">
          <a:solidFill>
            <a:schemeClr val="accent5">
              <a:tint val="40000"/>
              <a:alpha val="90000"/>
              <a:hueOff val="-3695877"/>
              <a:satOff val="-6408"/>
              <a:lumOff val="-644"/>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قرآن حکیم پر مشرکین کے اعتراضات</a:t>
          </a:r>
          <a:endParaRPr lang="ur-PK" sz="2700" kern="1200" dirty="0">
            <a:latin typeface="Jameel Noori Nastaleeq" pitchFamily="2" charset="-78"/>
            <a:cs typeface="Jameel Noori Nastaleeq" pitchFamily="2" charset="-78"/>
          </a:endParaRPr>
        </a:p>
      </dsp:txBody>
      <dsp:txXfrm rot="5400000">
        <a:off x="35450" y="2034554"/>
        <a:ext cx="5231494" cy="655291"/>
      </dsp:txXfrm>
    </dsp:sp>
    <dsp:sp modelId="{FD9F04C1-BB80-4679-AC3C-95A771FD9521}">
      <dsp:nvSpPr>
        <dsp:cNvPr id="0" name=""/>
        <dsp:cNvSpPr/>
      </dsp:nvSpPr>
      <dsp:spPr>
        <a:xfrm>
          <a:off x="5266944" y="1908330"/>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آیات7-8</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1952642"/>
        <a:ext cx="2874032" cy="819115"/>
      </dsp:txXfrm>
    </dsp:sp>
    <dsp:sp modelId="{F97A59E5-2427-4C04-A0F4-2429BFCE66A8}">
      <dsp:nvSpPr>
        <dsp:cNvPr id="0" name=""/>
        <dsp:cNvSpPr/>
      </dsp:nvSpPr>
      <dsp:spPr>
        <a:xfrm rot="16200000">
          <a:off x="2270376" y="681854"/>
          <a:ext cx="726191" cy="5266944"/>
        </a:xfrm>
        <a:prstGeom prst="round2SameRect">
          <a:avLst/>
        </a:prstGeom>
        <a:solidFill>
          <a:srgbClr val="E8D2AE"/>
        </a:solidFill>
        <a:ln w="6350" cap="flat" cmpd="sng" algn="ctr">
          <a:solidFill>
            <a:schemeClr val="accent5">
              <a:tint val="40000"/>
              <a:alpha val="90000"/>
              <a:hueOff val="-5543816"/>
              <a:satOff val="-9612"/>
              <a:lumOff val="-967"/>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حضرت محمدﷺسچے نبی ہیں </a:t>
          </a:r>
          <a:endParaRPr lang="ur-PK" sz="2700" kern="1200" dirty="0">
            <a:latin typeface="Jameel Noori Nastaleeq" pitchFamily="2" charset="-78"/>
            <a:cs typeface="Jameel Noori Nastaleeq" pitchFamily="2" charset="-78"/>
          </a:endParaRPr>
        </a:p>
      </dsp:txBody>
      <dsp:txXfrm rot="5400000">
        <a:off x="35450" y="2987680"/>
        <a:ext cx="5231494" cy="655291"/>
      </dsp:txXfrm>
    </dsp:sp>
    <dsp:sp modelId="{B3DEDF46-CA66-4735-811D-C4D59BD843CA}">
      <dsp:nvSpPr>
        <dsp:cNvPr id="0" name=""/>
        <dsp:cNvSpPr/>
      </dsp:nvSpPr>
      <dsp:spPr>
        <a:xfrm>
          <a:off x="5266944" y="2861456"/>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  9-10</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2905768"/>
        <a:ext cx="2874032" cy="819115"/>
      </dsp:txXfrm>
    </dsp:sp>
    <dsp:sp modelId="{D0BCAE4D-4D97-4CEB-9833-C9CF589309F8}">
      <dsp:nvSpPr>
        <dsp:cNvPr id="0" name=""/>
        <dsp:cNvSpPr/>
      </dsp:nvSpPr>
      <dsp:spPr>
        <a:xfrm rot="16200000">
          <a:off x="2270376" y="1634981"/>
          <a:ext cx="726191" cy="5266944"/>
        </a:xfrm>
        <a:prstGeom prst="round2SameRect">
          <a:avLst/>
        </a:prstGeom>
        <a:solidFill>
          <a:srgbClr val="E8D2AE"/>
        </a:solidFill>
        <a:ln w="6350" cap="flat" cmpd="sng" algn="ctr">
          <a:solidFill>
            <a:schemeClr val="accent5">
              <a:tint val="40000"/>
              <a:alpha val="90000"/>
              <a:hueOff val="-7391755"/>
              <a:satOff val="-12816"/>
              <a:lumOff val="-1289"/>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قرآنِ حکیم کی عظمت</a:t>
          </a:r>
          <a:endParaRPr lang="ur-PK" sz="2700" kern="1200" dirty="0">
            <a:latin typeface="Jameel Noori Nastaleeq" pitchFamily="2" charset="-78"/>
            <a:cs typeface="Jameel Noori Nastaleeq" pitchFamily="2" charset="-78"/>
          </a:endParaRPr>
        </a:p>
      </dsp:txBody>
      <dsp:txXfrm rot="5400000">
        <a:off x="35450" y="3940807"/>
        <a:ext cx="5231494" cy="655291"/>
      </dsp:txXfrm>
    </dsp:sp>
    <dsp:sp modelId="{7E72AF25-DD29-476A-A1DF-DE32EFBB4203}">
      <dsp:nvSpPr>
        <dsp:cNvPr id="0" name=""/>
        <dsp:cNvSpPr/>
      </dsp:nvSpPr>
      <dsp:spPr>
        <a:xfrm>
          <a:off x="5266944" y="3814583"/>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  11-12 </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3858895"/>
        <a:ext cx="2874032" cy="81911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1D7A54-ED93-4610-B348-52B7DEFC09DD}">
      <dsp:nvSpPr>
        <dsp:cNvPr id="0" name=""/>
        <dsp:cNvSpPr/>
      </dsp:nvSpPr>
      <dsp:spPr>
        <a:xfrm rot="16200000">
          <a:off x="2270376" y="-2177525"/>
          <a:ext cx="726191" cy="5266944"/>
        </a:xfrm>
        <a:prstGeom prst="round2SameRect">
          <a:avLst/>
        </a:prstGeom>
        <a:solidFill>
          <a:srgbClr val="E8D2AE"/>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ایک مثالی کردار </a:t>
          </a:r>
          <a:endParaRPr lang="en-US" sz="2700" kern="1200" dirty="0">
            <a:latin typeface="Jameel Noori Nastaleeq" pitchFamily="2" charset="-78"/>
            <a:cs typeface="Jameel Noori Nastaleeq" pitchFamily="2" charset="-78"/>
          </a:endParaRPr>
        </a:p>
      </dsp:txBody>
      <dsp:txXfrm rot="5400000">
        <a:off x="35450" y="128301"/>
        <a:ext cx="5231494" cy="655291"/>
      </dsp:txXfrm>
    </dsp:sp>
    <dsp:sp modelId="{94D988AC-9A41-4C9B-861B-6663F85DE037}">
      <dsp:nvSpPr>
        <dsp:cNvPr id="0" name=""/>
        <dsp:cNvSpPr/>
      </dsp:nvSpPr>
      <dsp:spPr>
        <a:xfrm>
          <a:off x="5266944" y="2076"/>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  13-14</a:t>
          </a:r>
          <a:endParaRPr lang="en-US"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46388"/>
        <a:ext cx="2874032" cy="819115"/>
      </dsp:txXfrm>
    </dsp:sp>
    <dsp:sp modelId="{8D1D77BC-FFC8-48C8-A77A-7046657E883E}">
      <dsp:nvSpPr>
        <dsp:cNvPr id="0" name=""/>
        <dsp:cNvSpPr/>
      </dsp:nvSpPr>
      <dsp:spPr>
        <a:xfrm rot="16200000">
          <a:off x="2270376" y="-1224398"/>
          <a:ext cx="726191" cy="5266944"/>
        </a:xfrm>
        <a:prstGeom prst="round2SameRect">
          <a:avLst/>
        </a:prstGeom>
        <a:solidFill>
          <a:srgbClr val="E8D2AE"/>
        </a:solidFill>
        <a:ln w="6350" cap="flat" cmpd="sng" algn="ctr">
          <a:solidFill>
            <a:schemeClr val="accent5">
              <a:tint val="40000"/>
              <a:alpha val="90000"/>
              <a:hueOff val="-1847939"/>
              <a:satOff val="-3204"/>
              <a:lumOff val="-322"/>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اللہ کا بندوں کے لیے عظیم تحفہ… ایک ایمان افروز دعا</a:t>
          </a:r>
          <a:endParaRPr lang="ur-PK" sz="2700" kern="1200" dirty="0">
            <a:latin typeface="Jameel Noori Nastaleeq" pitchFamily="2" charset="-78"/>
            <a:cs typeface="Jameel Noori Nastaleeq" pitchFamily="2" charset="-78"/>
          </a:endParaRPr>
        </a:p>
      </dsp:txBody>
      <dsp:txXfrm rot="5400000">
        <a:off x="35450" y="1081428"/>
        <a:ext cx="5231494" cy="655291"/>
      </dsp:txXfrm>
    </dsp:sp>
    <dsp:sp modelId="{7E54D9E5-8C9A-4AF3-B5EF-566298C2E16A}">
      <dsp:nvSpPr>
        <dsp:cNvPr id="0" name=""/>
        <dsp:cNvSpPr/>
      </dsp:nvSpPr>
      <dsp:spPr>
        <a:xfrm>
          <a:off x="5266944" y="955203"/>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آیات15-16</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999515"/>
        <a:ext cx="2874032" cy="819115"/>
      </dsp:txXfrm>
    </dsp:sp>
    <dsp:sp modelId="{25A135FE-FEC0-4BAB-8CCE-82FC4B0F8E40}">
      <dsp:nvSpPr>
        <dsp:cNvPr id="0" name=""/>
        <dsp:cNvSpPr/>
      </dsp:nvSpPr>
      <dsp:spPr>
        <a:xfrm rot="16200000">
          <a:off x="2270376" y="-271272"/>
          <a:ext cx="726191" cy="5266944"/>
        </a:xfrm>
        <a:prstGeom prst="round2SameRect">
          <a:avLst/>
        </a:prstGeom>
        <a:solidFill>
          <a:srgbClr val="E8D2AE"/>
        </a:solidFill>
        <a:ln w="6350" cap="flat" cmpd="sng" algn="ctr">
          <a:solidFill>
            <a:schemeClr val="accent5">
              <a:tint val="40000"/>
              <a:alpha val="90000"/>
              <a:hueOff val="-3695877"/>
              <a:satOff val="-6408"/>
              <a:lumOff val="-644"/>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برا کردار اور اُس کا برا انجام</a:t>
          </a:r>
          <a:endParaRPr lang="ur-PK" sz="2700" kern="1200" dirty="0">
            <a:latin typeface="Jameel Noori Nastaleeq" pitchFamily="2" charset="-78"/>
            <a:cs typeface="Jameel Noori Nastaleeq" pitchFamily="2" charset="-78"/>
          </a:endParaRPr>
        </a:p>
      </dsp:txBody>
      <dsp:txXfrm rot="5400000">
        <a:off x="35450" y="2034554"/>
        <a:ext cx="5231494" cy="655291"/>
      </dsp:txXfrm>
    </dsp:sp>
    <dsp:sp modelId="{FD9F04C1-BB80-4679-AC3C-95A771FD9521}">
      <dsp:nvSpPr>
        <dsp:cNvPr id="0" name=""/>
        <dsp:cNvSpPr/>
      </dsp:nvSpPr>
      <dsp:spPr>
        <a:xfrm>
          <a:off x="5266944" y="1908330"/>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آیات17-19</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1952642"/>
        <a:ext cx="2874032" cy="819115"/>
      </dsp:txXfrm>
    </dsp:sp>
    <dsp:sp modelId="{F97A59E5-2427-4C04-A0F4-2429BFCE66A8}">
      <dsp:nvSpPr>
        <dsp:cNvPr id="0" name=""/>
        <dsp:cNvSpPr/>
      </dsp:nvSpPr>
      <dsp:spPr>
        <a:xfrm rot="16200000">
          <a:off x="2270376" y="681854"/>
          <a:ext cx="726191" cy="5266944"/>
        </a:xfrm>
        <a:prstGeom prst="round2SameRect">
          <a:avLst/>
        </a:prstGeom>
        <a:solidFill>
          <a:srgbClr val="E8D2AE"/>
        </a:solidFill>
        <a:ln w="6350" cap="flat" cmpd="sng" algn="ctr">
          <a:solidFill>
            <a:schemeClr val="accent5">
              <a:tint val="40000"/>
              <a:alpha val="90000"/>
              <a:hueOff val="-5543816"/>
              <a:satOff val="-9612"/>
              <a:lumOff val="-967"/>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کافروں کو نیکی کا بدلہ دنیا میں ہی مل جاتا ہے </a:t>
          </a:r>
          <a:endParaRPr lang="ur-PK" sz="2700" kern="1200" dirty="0">
            <a:latin typeface="Jameel Noori Nastaleeq" pitchFamily="2" charset="-78"/>
            <a:cs typeface="Jameel Noori Nastaleeq" pitchFamily="2" charset="-78"/>
          </a:endParaRPr>
        </a:p>
      </dsp:txBody>
      <dsp:txXfrm rot="5400000">
        <a:off x="35450" y="2987680"/>
        <a:ext cx="5231494" cy="655291"/>
      </dsp:txXfrm>
    </dsp:sp>
    <dsp:sp modelId="{B3DEDF46-CA66-4735-811D-C4D59BD843CA}">
      <dsp:nvSpPr>
        <dsp:cNvPr id="0" name=""/>
        <dsp:cNvSpPr/>
      </dsp:nvSpPr>
      <dsp:spPr>
        <a:xfrm>
          <a:off x="5266944" y="2861456"/>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آیت 20</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2905768"/>
        <a:ext cx="2874032" cy="819115"/>
      </dsp:txXfrm>
    </dsp:sp>
    <dsp:sp modelId="{D0BCAE4D-4D97-4CEB-9833-C9CF589309F8}">
      <dsp:nvSpPr>
        <dsp:cNvPr id="0" name=""/>
        <dsp:cNvSpPr/>
      </dsp:nvSpPr>
      <dsp:spPr>
        <a:xfrm rot="16200000">
          <a:off x="2270376" y="1634981"/>
          <a:ext cx="726191" cy="5266944"/>
        </a:xfrm>
        <a:prstGeom prst="round2SameRect">
          <a:avLst/>
        </a:prstGeom>
        <a:solidFill>
          <a:srgbClr val="E8D2AE"/>
        </a:solidFill>
        <a:ln w="6350" cap="flat" cmpd="sng" algn="ctr">
          <a:solidFill>
            <a:schemeClr val="accent5">
              <a:tint val="40000"/>
              <a:alpha val="90000"/>
              <a:hueOff val="-7391755"/>
              <a:satOff val="-12816"/>
              <a:lumOff val="-1289"/>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ماضی سے  برے کردار کی ایک مثال </a:t>
          </a:r>
          <a:endParaRPr lang="ur-PK" sz="2700" kern="1200" dirty="0">
            <a:latin typeface="Jameel Noori Nastaleeq" pitchFamily="2" charset="-78"/>
            <a:cs typeface="Jameel Noori Nastaleeq" pitchFamily="2" charset="-78"/>
          </a:endParaRPr>
        </a:p>
      </dsp:txBody>
      <dsp:txXfrm rot="5400000">
        <a:off x="35450" y="3940807"/>
        <a:ext cx="5231494" cy="655291"/>
      </dsp:txXfrm>
    </dsp:sp>
    <dsp:sp modelId="{7E72AF25-DD29-476A-A1DF-DE32EFBB4203}">
      <dsp:nvSpPr>
        <dsp:cNvPr id="0" name=""/>
        <dsp:cNvSpPr/>
      </dsp:nvSpPr>
      <dsp:spPr>
        <a:xfrm>
          <a:off x="5266944" y="3814583"/>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  21-23</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3858895"/>
        <a:ext cx="2874032" cy="81911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1D7A54-ED93-4610-B348-52B7DEFC09DD}">
      <dsp:nvSpPr>
        <dsp:cNvPr id="0" name=""/>
        <dsp:cNvSpPr/>
      </dsp:nvSpPr>
      <dsp:spPr>
        <a:xfrm rot="16200000">
          <a:off x="2270376" y="-2177525"/>
          <a:ext cx="726191" cy="5266944"/>
        </a:xfrm>
        <a:prstGeom prst="round2SameRect">
          <a:avLst/>
        </a:prstGeom>
        <a:solidFill>
          <a:srgbClr val="E8D2AE"/>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جسے رحمت سمجھ رہے تھے وہی زحمت ثابت ہوئی </a:t>
          </a:r>
          <a:endParaRPr lang="en-US" sz="2700" kern="1200" dirty="0">
            <a:latin typeface="Jameel Noori Nastaleeq" pitchFamily="2" charset="-78"/>
            <a:cs typeface="Jameel Noori Nastaleeq" pitchFamily="2" charset="-78"/>
          </a:endParaRPr>
        </a:p>
      </dsp:txBody>
      <dsp:txXfrm rot="5400000">
        <a:off x="35450" y="128301"/>
        <a:ext cx="5231494" cy="655291"/>
      </dsp:txXfrm>
    </dsp:sp>
    <dsp:sp modelId="{94D988AC-9A41-4C9B-861B-6663F85DE037}">
      <dsp:nvSpPr>
        <dsp:cNvPr id="0" name=""/>
        <dsp:cNvSpPr/>
      </dsp:nvSpPr>
      <dsp:spPr>
        <a:xfrm>
          <a:off x="5266944" y="2076"/>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  24-25</a:t>
          </a:r>
          <a:endParaRPr lang="en-US"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46388"/>
        <a:ext cx="2874032" cy="819115"/>
      </dsp:txXfrm>
    </dsp:sp>
    <dsp:sp modelId="{8D1D77BC-FFC8-48C8-A77A-7046657E883E}">
      <dsp:nvSpPr>
        <dsp:cNvPr id="0" name=""/>
        <dsp:cNvSpPr/>
      </dsp:nvSpPr>
      <dsp:spPr>
        <a:xfrm rot="16200000">
          <a:off x="2270376" y="-1224398"/>
          <a:ext cx="726191" cy="5266944"/>
        </a:xfrm>
        <a:prstGeom prst="round2SameRect">
          <a:avLst/>
        </a:prstGeom>
        <a:solidFill>
          <a:srgbClr val="E8D2AE"/>
        </a:solidFill>
        <a:ln w="6350" cap="flat" cmpd="sng" algn="ctr">
          <a:solidFill>
            <a:schemeClr val="accent5">
              <a:tint val="40000"/>
              <a:alpha val="90000"/>
              <a:hueOff val="-1847939"/>
              <a:satOff val="-3204"/>
              <a:lumOff val="-322"/>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ہلاک ہونے والی قومیں زیادہ طاقتور تھیں</a:t>
          </a:r>
          <a:endParaRPr lang="ur-PK" sz="2700" kern="1200" dirty="0">
            <a:latin typeface="Jameel Noori Nastaleeq" pitchFamily="2" charset="-78"/>
            <a:cs typeface="Jameel Noori Nastaleeq" pitchFamily="2" charset="-78"/>
          </a:endParaRPr>
        </a:p>
      </dsp:txBody>
      <dsp:txXfrm rot="5400000">
        <a:off x="35450" y="1081428"/>
        <a:ext cx="5231494" cy="655291"/>
      </dsp:txXfrm>
    </dsp:sp>
    <dsp:sp modelId="{7E54D9E5-8C9A-4AF3-B5EF-566298C2E16A}">
      <dsp:nvSpPr>
        <dsp:cNvPr id="0" name=""/>
        <dsp:cNvSpPr/>
      </dsp:nvSpPr>
      <dsp:spPr>
        <a:xfrm>
          <a:off x="5266944" y="955203"/>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آیت 26</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999515"/>
        <a:ext cx="2874032" cy="819115"/>
      </dsp:txXfrm>
    </dsp:sp>
    <dsp:sp modelId="{25A135FE-FEC0-4BAB-8CCE-82FC4B0F8E40}">
      <dsp:nvSpPr>
        <dsp:cNvPr id="0" name=""/>
        <dsp:cNvSpPr/>
      </dsp:nvSpPr>
      <dsp:spPr>
        <a:xfrm rot="16200000">
          <a:off x="2270376" y="-271272"/>
          <a:ext cx="726191" cy="5266944"/>
        </a:xfrm>
        <a:prstGeom prst="round2SameRect">
          <a:avLst/>
        </a:prstGeom>
        <a:solidFill>
          <a:srgbClr val="E8D2AE"/>
        </a:solidFill>
        <a:ln w="6350" cap="flat" cmpd="sng" algn="ctr">
          <a:solidFill>
            <a:schemeClr val="accent5">
              <a:tint val="40000"/>
              <a:alpha val="90000"/>
              <a:hueOff val="-3695877"/>
              <a:satOff val="-6408"/>
              <a:lumOff val="-644"/>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خود ساختہ معبودوں نے تباہی سے کیوں نہ بچایا؟</a:t>
          </a:r>
          <a:endParaRPr lang="ur-PK" sz="2700" kern="1200" dirty="0">
            <a:latin typeface="Jameel Noori Nastaleeq" pitchFamily="2" charset="-78"/>
            <a:cs typeface="Jameel Noori Nastaleeq" pitchFamily="2" charset="-78"/>
          </a:endParaRPr>
        </a:p>
      </dsp:txBody>
      <dsp:txXfrm rot="5400000">
        <a:off x="35450" y="2034554"/>
        <a:ext cx="5231494" cy="655291"/>
      </dsp:txXfrm>
    </dsp:sp>
    <dsp:sp modelId="{FD9F04C1-BB80-4679-AC3C-95A771FD9521}">
      <dsp:nvSpPr>
        <dsp:cNvPr id="0" name=""/>
        <dsp:cNvSpPr/>
      </dsp:nvSpPr>
      <dsp:spPr>
        <a:xfrm>
          <a:off x="5266944" y="1908330"/>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آیات27-28</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1952642"/>
        <a:ext cx="2874032" cy="819115"/>
      </dsp:txXfrm>
    </dsp:sp>
    <dsp:sp modelId="{F97A59E5-2427-4C04-A0F4-2429BFCE66A8}">
      <dsp:nvSpPr>
        <dsp:cNvPr id="0" name=""/>
        <dsp:cNvSpPr/>
      </dsp:nvSpPr>
      <dsp:spPr>
        <a:xfrm rot="16200000">
          <a:off x="2270376" y="681854"/>
          <a:ext cx="726191" cy="5266944"/>
        </a:xfrm>
        <a:prstGeom prst="round2SameRect">
          <a:avLst/>
        </a:prstGeom>
        <a:solidFill>
          <a:srgbClr val="E8D2AE"/>
        </a:solidFill>
        <a:ln w="6350" cap="flat" cmpd="sng" algn="ctr">
          <a:solidFill>
            <a:schemeClr val="accent5">
              <a:tint val="40000"/>
              <a:alpha val="90000"/>
              <a:hueOff val="-5543816"/>
              <a:satOff val="-9612"/>
              <a:lumOff val="-967"/>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قرآنِ حکیم کی عظمت  …  جنات کی زبانی </a:t>
          </a:r>
          <a:endParaRPr lang="ur-PK" sz="2700" kern="1200" dirty="0">
            <a:latin typeface="Jameel Noori Nastaleeq" pitchFamily="2" charset="-78"/>
            <a:cs typeface="Jameel Noori Nastaleeq" pitchFamily="2" charset="-78"/>
          </a:endParaRPr>
        </a:p>
      </dsp:txBody>
      <dsp:txXfrm rot="5400000">
        <a:off x="35450" y="2987680"/>
        <a:ext cx="5231494" cy="655291"/>
      </dsp:txXfrm>
    </dsp:sp>
    <dsp:sp modelId="{B3DEDF46-CA66-4735-811D-C4D59BD843CA}">
      <dsp:nvSpPr>
        <dsp:cNvPr id="0" name=""/>
        <dsp:cNvSpPr/>
      </dsp:nvSpPr>
      <dsp:spPr>
        <a:xfrm>
          <a:off x="5266944" y="2861456"/>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 29-30</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2905768"/>
        <a:ext cx="2874032" cy="819115"/>
      </dsp:txXfrm>
    </dsp:sp>
    <dsp:sp modelId="{D0BCAE4D-4D97-4CEB-9833-C9CF589309F8}">
      <dsp:nvSpPr>
        <dsp:cNvPr id="0" name=""/>
        <dsp:cNvSpPr/>
      </dsp:nvSpPr>
      <dsp:spPr>
        <a:xfrm rot="16200000">
          <a:off x="2270376" y="1634981"/>
          <a:ext cx="726191" cy="5266944"/>
        </a:xfrm>
        <a:prstGeom prst="round2SameRect">
          <a:avLst/>
        </a:prstGeom>
        <a:solidFill>
          <a:srgbClr val="E8D2AE"/>
        </a:solidFill>
        <a:ln w="6350" cap="flat" cmpd="sng" algn="ctr">
          <a:solidFill>
            <a:schemeClr val="accent5">
              <a:tint val="40000"/>
              <a:alpha val="90000"/>
              <a:hueOff val="-7391755"/>
              <a:satOff val="-12816"/>
              <a:lumOff val="-1289"/>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حق کی دعوت  …  جنات کی زبانی</a:t>
          </a:r>
          <a:endParaRPr lang="ur-PK" sz="2700" kern="1200" dirty="0">
            <a:latin typeface="Jameel Noori Nastaleeq" pitchFamily="2" charset="-78"/>
            <a:cs typeface="Jameel Noori Nastaleeq" pitchFamily="2" charset="-78"/>
          </a:endParaRPr>
        </a:p>
      </dsp:txBody>
      <dsp:txXfrm rot="5400000">
        <a:off x="35450" y="3940807"/>
        <a:ext cx="5231494" cy="655291"/>
      </dsp:txXfrm>
    </dsp:sp>
    <dsp:sp modelId="{7E72AF25-DD29-476A-A1DF-DE32EFBB4203}">
      <dsp:nvSpPr>
        <dsp:cNvPr id="0" name=""/>
        <dsp:cNvSpPr/>
      </dsp:nvSpPr>
      <dsp:spPr>
        <a:xfrm>
          <a:off x="5266944" y="3814583"/>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  31-32</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3858895"/>
        <a:ext cx="2874032" cy="81911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1D7A54-ED93-4610-B348-52B7DEFC09DD}">
      <dsp:nvSpPr>
        <dsp:cNvPr id="0" name=""/>
        <dsp:cNvSpPr/>
      </dsp:nvSpPr>
      <dsp:spPr>
        <a:xfrm rot="16200000">
          <a:off x="2257991" y="-2164097"/>
          <a:ext cx="750961" cy="5266944"/>
        </a:xfrm>
        <a:prstGeom prst="round2SameRect">
          <a:avLst/>
        </a:prstGeom>
        <a:solidFill>
          <a:srgbClr val="E8D2AE"/>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6680" tIns="53340" rIns="106680" bIns="53340" numCol="1" spcCol="1270" anchor="ctr" anchorCtr="0">
          <a:noAutofit/>
        </a:bodyPr>
        <a:lstStyle/>
        <a:p>
          <a:pPr marL="285750" lvl="1" indent="-285750" algn="r" defTabSz="1244600" rtl="1">
            <a:lnSpc>
              <a:spcPct val="90000"/>
            </a:lnSpc>
            <a:spcBef>
              <a:spcPct val="0"/>
            </a:spcBef>
            <a:spcAft>
              <a:spcPct val="15000"/>
            </a:spcAft>
            <a:buChar char="••"/>
          </a:pPr>
          <a:r>
            <a:rPr lang="ur-PK" sz="2800" kern="1200" dirty="0" smtClean="0">
              <a:latin typeface="Jameel Noori Nastaleeq" pitchFamily="2" charset="-78"/>
              <a:cs typeface="Jameel Noori Nastaleeq" pitchFamily="2" charset="-78"/>
            </a:rPr>
            <a:t>پوری کائنات کا خالق، کیا انسان کو دوبارہ زندہ نہیں کرسکتا؟</a:t>
          </a:r>
          <a:endParaRPr lang="en-US" sz="2800" kern="1200" dirty="0">
            <a:latin typeface="Jameel Noori Nastaleeq" pitchFamily="2" charset="-78"/>
            <a:cs typeface="Jameel Noori Nastaleeq" pitchFamily="2" charset="-78"/>
          </a:endParaRPr>
        </a:p>
      </dsp:txBody>
      <dsp:txXfrm rot="5400000">
        <a:off x="36659" y="130553"/>
        <a:ext cx="5230285" cy="677643"/>
      </dsp:txXfrm>
    </dsp:sp>
    <dsp:sp modelId="{94D988AC-9A41-4C9B-861B-6663F85DE037}">
      <dsp:nvSpPr>
        <dsp:cNvPr id="0" name=""/>
        <dsp:cNvSpPr/>
      </dsp:nvSpPr>
      <dsp:spPr>
        <a:xfrm>
          <a:off x="5266944" y="23"/>
          <a:ext cx="2962656" cy="938701"/>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3350" tIns="66675" rIns="133350" bIns="66675" numCol="1" spcCol="1270" anchor="ctr" anchorCtr="0">
          <a:noAutofit/>
        </a:bodyPr>
        <a:lstStyle/>
        <a:p>
          <a:pPr lvl="0" algn="ctr" defTabSz="1555750" rtl="1">
            <a:lnSpc>
              <a:spcPct val="90000"/>
            </a:lnSpc>
            <a:spcBef>
              <a:spcPct val="0"/>
            </a:spcBef>
            <a:spcAft>
              <a:spcPct val="35000"/>
            </a:spcAft>
          </a:pPr>
          <a:r>
            <a:rPr lang="ur-PK" sz="35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  33-34</a:t>
          </a:r>
          <a:endParaRPr lang="en-US" sz="35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2768" y="45847"/>
        <a:ext cx="2871008" cy="847053"/>
      </dsp:txXfrm>
    </dsp:sp>
    <dsp:sp modelId="{8D1D77BC-FFC8-48C8-A77A-7046657E883E}">
      <dsp:nvSpPr>
        <dsp:cNvPr id="0" name=""/>
        <dsp:cNvSpPr/>
      </dsp:nvSpPr>
      <dsp:spPr>
        <a:xfrm rot="16200000">
          <a:off x="2257991" y="-1178460"/>
          <a:ext cx="750961" cy="5266944"/>
        </a:xfrm>
        <a:prstGeom prst="round2SameRect">
          <a:avLst/>
        </a:prstGeom>
        <a:solidFill>
          <a:srgbClr val="E8D2AE"/>
        </a:solidFill>
        <a:ln w="6350" cap="flat" cmpd="sng" algn="ctr">
          <a:solidFill>
            <a:schemeClr val="accent5">
              <a:tint val="40000"/>
              <a:alpha val="90000"/>
              <a:hueOff val="-7391755"/>
              <a:satOff val="-12816"/>
              <a:lumOff val="-1289"/>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6680" tIns="53340" rIns="106680" bIns="53340" numCol="1" spcCol="1270" anchor="ctr" anchorCtr="0">
          <a:noAutofit/>
        </a:bodyPr>
        <a:lstStyle/>
        <a:p>
          <a:pPr marL="285750" lvl="1" indent="-285750" algn="r" defTabSz="1244600" rtl="1">
            <a:lnSpc>
              <a:spcPct val="90000"/>
            </a:lnSpc>
            <a:spcBef>
              <a:spcPct val="0"/>
            </a:spcBef>
            <a:spcAft>
              <a:spcPct val="15000"/>
            </a:spcAft>
            <a:buChar char="••"/>
          </a:pPr>
          <a:r>
            <a:rPr lang="ur-PK" sz="2800" kern="1200" dirty="0" smtClean="0">
              <a:latin typeface="Jameel Noori Nastaleeq" pitchFamily="2" charset="-78"/>
              <a:cs typeface="Jameel Noori Nastaleeq" pitchFamily="2" charset="-78"/>
            </a:rPr>
            <a:t>نبی اکرمﷺ کو صبر کی تلقین</a:t>
          </a:r>
          <a:endParaRPr lang="ur-PK" sz="2800" kern="1200" dirty="0">
            <a:latin typeface="Jameel Noori Nastaleeq" pitchFamily="2" charset="-78"/>
            <a:cs typeface="Jameel Noori Nastaleeq" pitchFamily="2" charset="-78"/>
          </a:endParaRPr>
        </a:p>
      </dsp:txBody>
      <dsp:txXfrm rot="5400000">
        <a:off x="36659" y="1116190"/>
        <a:ext cx="5230285" cy="677643"/>
      </dsp:txXfrm>
    </dsp:sp>
    <dsp:sp modelId="{7E54D9E5-8C9A-4AF3-B5EF-566298C2E16A}">
      <dsp:nvSpPr>
        <dsp:cNvPr id="0" name=""/>
        <dsp:cNvSpPr/>
      </dsp:nvSpPr>
      <dsp:spPr>
        <a:xfrm>
          <a:off x="5266944" y="985660"/>
          <a:ext cx="2962656" cy="938701"/>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3350" tIns="66675" rIns="133350" bIns="66675" numCol="1" spcCol="1270" anchor="ctr" anchorCtr="0">
          <a:noAutofit/>
        </a:bodyPr>
        <a:lstStyle/>
        <a:p>
          <a:pPr lvl="0" algn="ctr" defTabSz="1555750" rtl="1">
            <a:lnSpc>
              <a:spcPct val="90000"/>
            </a:lnSpc>
            <a:spcBef>
              <a:spcPct val="0"/>
            </a:spcBef>
            <a:spcAft>
              <a:spcPct val="35000"/>
            </a:spcAft>
          </a:pPr>
          <a:r>
            <a:rPr lang="ur-PK" sz="35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آیت 35</a:t>
          </a:r>
          <a:endParaRPr lang="ur-PK" sz="35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2768" y="1031484"/>
        <a:ext cx="2871008" cy="84705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1D7A54-ED93-4610-B348-52B7DEFC09DD}">
      <dsp:nvSpPr>
        <dsp:cNvPr id="0" name=""/>
        <dsp:cNvSpPr/>
      </dsp:nvSpPr>
      <dsp:spPr>
        <a:xfrm rot="16200000">
          <a:off x="2178563" y="-2062472"/>
          <a:ext cx="909816" cy="5266944"/>
        </a:xfrm>
        <a:prstGeom prst="round2SameRect">
          <a:avLst/>
        </a:prstGeom>
        <a:solidFill>
          <a:srgbClr val="E8D2AE"/>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29540" tIns="64770" rIns="129540" bIns="64770" numCol="1" spcCol="1270" anchor="ctr" anchorCtr="0">
          <a:noAutofit/>
        </a:bodyPr>
        <a:lstStyle/>
        <a:p>
          <a:pPr marL="285750" lvl="1" indent="-285750" algn="r" defTabSz="1511300" rtl="1">
            <a:lnSpc>
              <a:spcPct val="90000"/>
            </a:lnSpc>
            <a:spcBef>
              <a:spcPct val="0"/>
            </a:spcBef>
            <a:spcAft>
              <a:spcPct val="15000"/>
            </a:spcAft>
            <a:buChar char="••"/>
          </a:pPr>
          <a:r>
            <a:rPr lang="ur-PK" sz="3400" kern="1200" dirty="0" smtClean="0">
              <a:latin typeface="Jameel Noori Nastaleeq" pitchFamily="2" charset="-78"/>
              <a:cs typeface="Jameel Noori Nastaleeq" pitchFamily="2" charset="-78"/>
            </a:rPr>
            <a:t>مومنوں اور کافروں کا کردار اور انجام</a:t>
          </a:r>
          <a:endParaRPr lang="en-US" sz="3400" kern="1200" dirty="0">
            <a:latin typeface="Jameel Noori Nastaleeq" pitchFamily="2" charset="-78"/>
            <a:cs typeface="Jameel Noori Nastaleeq" pitchFamily="2" charset="-78"/>
          </a:endParaRPr>
        </a:p>
      </dsp:txBody>
      <dsp:txXfrm rot="5400000">
        <a:off x="44413" y="160506"/>
        <a:ext cx="5222530" cy="820988"/>
      </dsp:txXfrm>
    </dsp:sp>
    <dsp:sp modelId="{94D988AC-9A41-4C9B-861B-6663F85DE037}">
      <dsp:nvSpPr>
        <dsp:cNvPr id="0" name=""/>
        <dsp:cNvSpPr/>
      </dsp:nvSpPr>
      <dsp:spPr>
        <a:xfrm>
          <a:off x="5266944" y="2364"/>
          <a:ext cx="2962656" cy="1137270"/>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3830" tIns="81915" rIns="163830" bIns="81915" numCol="1" spcCol="1270" anchor="ctr" anchorCtr="0">
          <a:noAutofit/>
        </a:bodyPr>
        <a:lstStyle/>
        <a:p>
          <a:pPr lvl="0" algn="ctr" defTabSz="1911350" rtl="1">
            <a:lnSpc>
              <a:spcPct val="90000"/>
            </a:lnSpc>
            <a:spcBef>
              <a:spcPct val="0"/>
            </a:spcBef>
            <a:spcAft>
              <a:spcPct val="35000"/>
            </a:spcAft>
          </a:pPr>
          <a:r>
            <a:rPr lang="ur-PK" sz="43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آیات1-15</a:t>
          </a:r>
          <a:endParaRPr lang="en-US" sz="43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22461" y="57881"/>
        <a:ext cx="2851622" cy="1026236"/>
      </dsp:txXfrm>
    </dsp:sp>
    <dsp:sp modelId="{8D1D77BC-FFC8-48C8-A77A-7046657E883E}">
      <dsp:nvSpPr>
        <dsp:cNvPr id="0" name=""/>
        <dsp:cNvSpPr/>
      </dsp:nvSpPr>
      <dsp:spPr>
        <a:xfrm rot="16200000">
          <a:off x="2178563" y="-868338"/>
          <a:ext cx="909816" cy="5266944"/>
        </a:xfrm>
        <a:prstGeom prst="round2SameRect">
          <a:avLst/>
        </a:prstGeom>
        <a:solidFill>
          <a:srgbClr val="E8D2AE"/>
        </a:solidFill>
        <a:ln w="6350" cap="flat" cmpd="sng" algn="ctr">
          <a:solidFill>
            <a:schemeClr val="accent5">
              <a:tint val="40000"/>
              <a:alpha val="90000"/>
              <a:hueOff val="-2463918"/>
              <a:satOff val="-4272"/>
              <a:lumOff val="-43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29540" tIns="64770" rIns="129540" bIns="64770" numCol="1" spcCol="1270" anchor="ctr" anchorCtr="0">
          <a:noAutofit/>
        </a:bodyPr>
        <a:lstStyle/>
        <a:p>
          <a:pPr marL="285750" lvl="1" indent="-285750" algn="r" defTabSz="1511300" rtl="1">
            <a:lnSpc>
              <a:spcPct val="90000"/>
            </a:lnSpc>
            <a:spcBef>
              <a:spcPct val="0"/>
            </a:spcBef>
            <a:spcAft>
              <a:spcPct val="15000"/>
            </a:spcAft>
            <a:buChar char="••"/>
          </a:pPr>
          <a:r>
            <a:rPr lang="ur-PK" sz="3400" kern="1200" dirty="0" smtClean="0">
              <a:latin typeface="Jameel Noori Nastaleeq" pitchFamily="2" charset="-78"/>
              <a:cs typeface="Jameel Noori Nastaleeq" pitchFamily="2" charset="-78"/>
            </a:rPr>
            <a:t>منافقانہ کردار کی مذمت</a:t>
          </a:r>
          <a:endParaRPr lang="ur-PK" sz="3400" kern="1200" dirty="0">
            <a:latin typeface="Jameel Noori Nastaleeq" pitchFamily="2" charset="-78"/>
            <a:cs typeface="Jameel Noori Nastaleeq" pitchFamily="2" charset="-78"/>
          </a:endParaRPr>
        </a:p>
      </dsp:txBody>
      <dsp:txXfrm rot="5400000">
        <a:off x="44413" y="1354640"/>
        <a:ext cx="5222530" cy="820988"/>
      </dsp:txXfrm>
    </dsp:sp>
    <dsp:sp modelId="{7E54D9E5-8C9A-4AF3-B5EF-566298C2E16A}">
      <dsp:nvSpPr>
        <dsp:cNvPr id="0" name=""/>
        <dsp:cNvSpPr/>
      </dsp:nvSpPr>
      <dsp:spPr>
        <a:xfrm>
          <a:off x="5266944" y="1196498"/>
          <a:ext cx="2962656" cy="1137270"/>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3830" tIns="81915" rIns="163830" bIns="81915" numCol="1" spcCol="1270" anchor="ctr" anchorCtr="0">
          <a:noAutofit/>
        </a:bodyPr>
        <a:lstStyle/>
        <a:p>
          <a:pPr lvl="0" algn="ctr" defTabSz="1911350" rtl="1">
            <a:lnSpc>
              <a:spcPct val="90000"/>
            </a:lnSpc>
            <a:spcBef>
              <a:spcPct val="0"/>
            </a:spcBef>
            <a:spcAft>
              <a:spcPct val="35000"/>
            </a:spcAft>
          </a:pPr>
          <a:r>
            <a:rPr lang="ur-PK" sz="43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آیات16-31</a:t>
          </a:r>
          <a:endParaRPr lang="ur-PK" sz="43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22461" y="1252015"/>
        <a:ext cx="2851622" cy="1026236"/>
      </dsp:txXfrm>
    </dsp:sp>
    <dsp:sp modelId="{25A135FE-FEC0-4BAB-8CCE-82FC4B0F8E40}">
      <dsp:nvSpPr>
        <dsp:cNvPr id="0" name=""/>
        <dsp:cNvSpPr/>
      </dsp:nvSpPr>
      <dsp:spPr>
        <a:xfrm rot="16200000">
          <a:off x="2178563" y="325794"/>
          <a:ext cx="909816" cy="5266944"/>
        </a:xfrm>
        <a:prstGeom prst="round2SameRect">
          <a:avLst/>
        </a:prstGeom>
        <a:solidFill>
          <a:srgbClr val="E8D2AE"/>
        </a:solidFill>
        <a:ln w="6350" cap="flat" cmpd="sng" algn="ctr">
          <a:solidFill>
            <a:schemeClr val="accent5">
              <a:tint val="40000"/>
              <a:alpha val="90000"/>
              <a:hueOff val="-4927837"/>
              <a:satOff val="-8544"/>
              <a:lumOff val="-859"/>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29540" tIns="64770" rIns="129540" bIns="64770" numCol="1" spcCol="1270" anchor="ctr" anchorCtr="0">
          <a:noAutofit/>
        </a:bodyPr>
        <a:lstStyle/>
        <a:p>
          <a:pPr marL="285750" lvl="1" indent="-285750" algn="r" defTabSz="1511300" rtl="1">
            <a:lnSpc>
              <a:spcPct val="90000"/>
            </a:lnSpc>
            <a:spcBef>
              <a:spcPct val="0"/>
            </a:spcBef>
            <a:spcAft>
              <a:spcPct val="15000"/>
            </a:spcAft>
            <a:buChar char="••"/>
          </a:pPr>
          <a:r>
            <a:rPr lang="ur-PK" sz="3400" kern="1200" dirty="0" smtClean="0">
              <a:latin typeface="Jameel Noori Nastaleeq" pitchFamily="2" charset="-78"/>
              <a:cs typeface="Jameel Noori Nastaleeq" pitchFamily="2" charset="-78"/>
            </a:rPr>
            <a:t>کافروں کی مذمت</a:t>
          </a:r>
          <a:endParaRPr lang="ur-PK" sz="3400" kern="1200" dirty="0">
            <a:latin typeface="Jameel Noori Nastaleeq" pitchFamily="2" charset="-78"/>
            <a:cs typeface="Jameel Noori Nastaleeq" pitchFamily="2" charset="-78"/>
          </a:endParaRPr>
        </a:p>
      </dsp:txBody>
      <dsp:txXfrm rot="5400000">
        <a:off x="44413" y="2548772"/>
        <a:ext cx="5222530" cy="820988"/>
      </dsp:txXfrm>
    </dsp:sp>
    <dsp:sp modelId="{FD9F04C1-BB80-4679-AC3C-95A771FD9521}">
      <dsp:nvSpPr>
        <dsp:cNvPr id="0" name=""/>
        <dsp:cNvSpPr/>
      </dsp:nvSpPr>
      <dsp:spPr>
        <a:xfrm>
          <a:off x="5266944" y="2390631"/>
          <a:ext cx="2962656" cy="1137270"/>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3830" tIns="81915" rIns="163830" bIns="81915" numCol="1" spcCol="1270" anchor="ctr" anchorCtr="0">
          <a:noAutofit/>
        </a:bodyPr>
        <a:lstStyle/>
        <a:p>
          <a:pPr lvl="0" algn="ctr" defTabSz="1911350" rtl="1">
            <a:lnSpc>
              <a:spcPct val="90000"/>
            </a:lnSpc>
            <a:spcBef>
              <a:spcPct val="0"/>
            </a:spcBef>
            <a:spcAft>
              <a:spcPct val="35000"/>
            </a:spcAft>
          </a:pPr>
          <a:r>
            <a:rPr lang="ur-PK" sz="43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آیات32-34</a:t>
          </a:r>
          <a:endParaRPr lang="ur-PK" sz="43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22461" y="2446148"/>
        <a:ext cx="2851622" cy="1026236"/>
      </dsp:txXfrm>
    </dsp:sp>
    <dsp:sp modelId="{F97A59E5-2427-4C04-A0F4-2429BFCE66A8}">
      <dsp:nvSpPr>
        <dsp:cNvPr id="0" name=""/>
        <dsp:cNvSpPr/>
      </dsp:nvSpPr>
      <dsp:spPr>
        <a:xfrm rot="16200000">
          <a:off x="2178563" y="1519928"/>
          <a:ext cx="909816" cy="5266944"/>
        </a:xfrm>
        <a:prstGeom prst="round2SameRect">
          <a:avLst/>
        </a:prstGeom>
        <a:solidFill>
          <a:srgbClr val="E8D2AE"/>
        </a:solidFill>
        <a:ln w="6350" cap="flat" cmpd="sng" algn="ctr">
          <a:solidFill>
            <a:schemeClr val="accent5">
              <a:tint val="40000"/>
              <a:alpha val="90000"/>
              <a:hueOff val="-7391755"/>
              <a:satOff val="-12816"/>
              <a:lumOff val="-1289"/>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29540" tIns="64770" rIns="129540" bIns="64770" numCol="1" spcCol="1270" anchor="ctr" anchorCtr="0">
          <a:noAutofit/>
        </a:bodyPr>
        <a:lstStyle/>
        <a:p>
          <a:pPr marL="285750" lvl="1" indent="-285750" algn="r" defTabSz="1511300" rtl="1">
            <a:lnSpc>
              <a:spcPct val="90000"/>
            </a:lnSpc>
            <a:spcBef>
              <a:spcPct val="0"/>
            </a:spcBef>
            <a:spcAft>
              <a:spcPct val="15000"/>
            </a:spcAft>
            <a:buChar char="••"/>
          </a:pPr>
          <a:r>
            <a:rPr lang="ur-PK" sz="3400" kern="1200" dirty="0" smtClean="0">
              <a:latin typeface="Jameel Noori Nastaleeq" pitchFamily="2" charset="-78"/>
              <a:cs typeface="Jameel Noori Nastaleeq" pitchFamily="2" charset="-78"/>
            </a:rPr>
            <a:t>مومنوں کے لیے ہدایات</a:t>
          </a:r>
          <a:endParaRPr lang="ur-PK" sz="3400" kern="1200" dirty="0">
            <a:latin typeface="Jameel Noori Nastaleeq" pitchFamily="2" charset="-78"/>
            <a:cs typeface="Jameel Noori Nastaleeq" pitchFamily="2" charset="-78"/>
          </a:endParaRPr>
        </a:p>
      </dsp:txBody>
      <dsp:txXfrm rot="5400000">
        <a:off x="44413" y="3742906"/>
        <a:ext cx="5222530" cy="820988"/>
      </dsp:txXfrm>
    </dsp:sp>
    <dsp:sp modelId="{B3DEDF46-CA66-4735-811D-C4D59BD843CA}">
      <dsp:nvSpPr>
        <dsp:cNvPr id="0" name=""/>
        <dsp:cNvSpPr/>
      </dsp:nvSpPr>
      <dsp:spPr>
        <a:xfrm>
          <a:off x="5266944" y="3584765"/>
          <a:ext cx="2962656" cy="1137270"/>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3830" tIns="81915" rIns="163830" bIns="81915" numCol="1" spcCol="1270" anchor="ctr" anchorCtr="0">
          <a:noAutofit/>
        </a:bodyPr>
        <a:lstStyle/>
        <a:p>
          <a:pPr lvl="0" algn="ctr" defTabSz="1911350" rtl="1">
            <a:lnSpc>
              <a:spcPct val="90000"/>
            </a:lnSpc>
            <a:spcBef>
              <a:spcPct val="0"/>
            </a:spcBef>
            <a:spcAft>
              <a:spcPct val="35000"/>
            </a:spcAft>
          </a:pPr>
          <a:r>
            <a:rPr lang="ur-PK" sz="43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آیت35-38</a:t>
          </a:r>
          <a:endParaRPr lang="ur-PK" sz="43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22461" y="3640282"/>
        <a:ext cx="2851622" cy="102623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1D7A54-ED93-4610-B348-52B7DEFC09DD}">
      <dsp:nvSpPr>
        <dsp:cNvPr id="0" name=""/>
        <dsp:cNvSpPr/>
      </dsp:nvSpPr>
      <dsp:spPr>
        <a:xfrm rot="16200000">
          <a:off x="2270376" y="-2177525"/>
          <a:ext cx="726191" cy="5266944"/>
        </a:xfrm>
        <a:prstGeom prst="round2SameRect">
          <a:avLst/>
        </a:prstGeom>
        <a:solidFill>
          <a:srgbClr val="E8D2AE"/>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دو قومی نظریہ </a:t>
          </a:r>
          <a:endParaRPr lang="en-US" sz="2700" kern="1200" dirty="0">
            <a:latin typeface="Jameel Noori Nastaleeq" pitchFamily="2" charset="-78"/>
            <a:cs typeface="Jameel Noori Nastaleeq" pitchFamily="2" charset="-78"/>
          </a:endParaRPr>
        </a:p>
      </dsp:txBody>
      <dsp:txXfrm rot="5400000">
        <a:off x="35450" y="128301"/>
        <a:ext cx="5231494" cy="655291"/>
      </dsp:txXfrm>
    </dsp:sp>
    <dsp:sp modelId="{94D988AC-9A41-4C9B-861B-6663F85DE037}">
      <dsp:nvSpPr>
        <dsp:cNvPr id="0" name=""/>
        <dsp:cNvSpPr/>
      </dsp:nvSpPr>
      <dsp:spPr>
        <a:xfrm>
          <a:off x="5266944" y="2076"/>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  1-3</a:t>
          </a:r>
          <a:endParaRPr lang="en-US"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46388"/>
        <a:ext cx="2874032" cy="819115"/>
      </dsp:txXfrm>
    </dsp:sp>
    <dsp:sp modelId="{8D1D77BC-FFC8-48C8-A77A-7046657E883E}">
      <dsp:nvSpPr>
        <dsp:cNvPr id="0" name=""/>
        <dsp:cNvSpPr/>
      </dsp:nvSpPr>
      <dsp:spPr>
        <a:xfrm rot="16200000">
          <a:off x="2270376" y="-1224398"/>
          <a:ext cx="726191" cy="5266944"/>
        </a:xfrm>
        <a:prstGeom prst="round2SameRect">
          <a:avLst/>
        </a:prstGeom>
        <a:solidFill>
          <a:srgbClr val="E8D2AE"/>
        </a:solidFill>
        <a:ln w="6350" cap="flat" cmpd="sng" algn="ctr">
          <a:solidFill>
            <a:schemeClr val="accent5">
              <a:tint val="40000"/>
              <a:alpha val="90000"/>
              <a:hueOff val="-1847939"/>
              <a:satOff val="-3204"/>
              <a:lumOff val="-322"/>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کافروں کے ساتھ جنگ کے بارے میں ہدایات </a:t>
          </a:r>
          <a:endParaRPr lang="ur-PK" sz="2700" kern="1200" dirty="0">
            <a:latin typeface="Jameel Noori Nastaleeq" pitchFamily="2" charset="-78"/>
            <a:cs typeface="Jameel Noori Nastaleeq" pitchFamily="2" charset="-78"/>
          </a:endParaRPr>
        </a:p>
      </dsp:txBody>
      <dsp:txXfrm rot="5400000">
        <a:off x="35450" y="1081428"/>
        <a:ext cx="5231494" cy="655291"/>
      </dsp:txXfrm>
    </dsp:sp>
    <dsp:sp modelId="{7E54D9E5-8C9A-4AF3-B5EF-566298C2E16A}">
      <dsp:nvSpPr>
        <dsp:cNvPr id="0" name=""/>
        <dsp:cNvSpPr/>
      </dsp:nvSpPr>
      <dsp:spPr>
        <a:xfrm>
          <a:off x="5266944" y="955203"/>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آیات 4-6</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999515"/>
        <a:ext cx="2874032" cy="819115"/>
      </dsp:txXfrm>
    </dsp:sp>
    <dsp:sp modelId="{25A135FE-FEC0-4BAB-8CCE-82FC4B0F8E40}">
      <dsp:nvSpPr>
        <dsp:cNvPr id="0" name=""/>
        <dsp:cNvSpPr/>
      </dsp:nvSpPr>
      <dsp:spPr>
        <a:xfrm rot="16200000">
          <a:off x="2270376" y="-271272"/>
          <a:ext cx="726191" cy="5266944"/>
        </a:xfrm>
        <a:prstGeom prst="round2SameRect">
          <a:avLst/>
        </a:prstGeom>
        <a:solidFill>
          <a:srgbClr val="E8D2AE"/>
        </a:solidFill>
        <a:ln w="6350" cap="flat" cmpd="sng" algn="ctr">
          <a:solidFill>
            <a:schemeClr val="accent5">
              <a:tint val="40000"/>
              <a:alpha val="90000"/>
              <a:hueOff val="-3695877"/>
              <a:satOff val="-6408"/>
              <a:lumOff val="-644"/>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اللہ تعالیٰ کی مدد کن کے لیے آتی ہے؟</a:t>
          </a:r>
          <a:endParaRPr lang="ur-PK" sz="2700" kern="1200" dirty="0">
            <a:latin typeface="Jameel Noori Nastaleeq" pitchFamily="2" charset="-78"/>
            <a:cs typeface="Jameel Noori Nastaleeq" pitchFamily="2" charset="-78"/>
          </a:endParaRPr>
        </a:p>
      </dsp:txBody>
      <dsp:txXfrm rot="5400000">
        <a:off x="35450" y="2034554"/>
        <a:ext cx="5231494" cy="655291"/>
      </dsp:txXfrm>
    </dsp:sp>
    <dsp:sp modelId="{FD9F04C1-BB80-4679-AC3C-95A771FD9521}">
      <dsp:nvSpPr>
        <dsp:cNvPr id="0" name=""/>
        <dsp:cNvSpPr/>
      </dsp:nvSpPr>
      <dsp:spPr>
        <a:xfrm>
          <a:off x="5266944" y="1908330"/>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آیت 7</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1952642"/>
        <a:ext cx="2874032" cy="819115"/>
      </dsp:txXfrm>
    </dsp:sp>
    <dsp:sp modelId="{F97A59E5-2427-4C04-A0F4-2429BFCE66A8}">
      <dsp:nvSpPr>
        <dsp:cNvPr id="0" name=""/>
        <dsp:cNvSpPr/>
      </dsp:nvSpPr>
      <dsp:spPr>
        <a:xfrm rot="16200000">
          <a:off x="2270376" y="681854"/>
          <a:ext cx="726191" cy="5266944"/>
        </a:xfrm>
        <a:prstGeom prst="round2SameRect">
          <a:avLst/>
        </a:prstGeom>
        <a:solidFill>
          <a:srgbClr val="E8D2AE"/>
        </a:solidFill>
        <a:ln w="6350" cap="flat" cmpd="sng" algn="ctr">
          <a:solidFill>
            <a:schemeClr val="accent5">
              <a:tint val="40000"/>
              <a:alpha val="90000"/>
              <a:hueOff val="-5543816"/>
              <a:satOff val="-9612"/>
              <a:lumOff val="-967"/>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کافر برباد ہو کر رہیں گے </a:t>
          </a:r>
          <a:endParaRPr lang="ur-PK" sz="2700" kern="1200" dirty="0">
            <a:latin typeface="Jameel Noori Nastaleeq" pitchFamily="2" charset="-78"/>
            <a:cs typeface="Jameel Noori Nastaleeq" pitchFamily="2" charset="-78"/>
          </a:endParaRPr>
        </a:p>
      </dsp:txBody>
      <dsp:txXfrm rot="5400000">
        <a:off x="35450" y="2987680"/>
        <a:ext cx="5231494" cy="655291"/>
      </dsp:txXfrm>
    </dsp:sp>
    <dsp:sp modelId="{B3DEDF46-CA66-4735-811D-C4D59BD843CA}">
      <dsp:nvSpPr>
        <dsp:cNvPr id="0" name=""/>
        <dsp:cNvSpPr/>
      </dsp:nvSpPr>
      <dsp:spPr>
        <a:xfrm>
          <a:off x="5266944" y="2861456"/>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 8-11</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2905768"/>
        <a:ext cx="2874032" cy="819115"/>
      </dsp:txXfrm>
    </dsp:sp>
    <dsp:sp modelId="{D0BCAE4D-4D97-4CEB-9833-C9CF589309F8}">
      <dsp:nvSpPr>
        <dsp:cNvPr id="0" name=""/>
        <dsp:cNvSpPr/>
      </dsp:nvSpPr>
      <dsp:spPr>
        <a:xfrm rot="16200000">
          <a:off x="2270376" y="1634981"/>
          <a:ext cx="726191" cy="5266944"/>
        </a:xfrm>
        <a:prstGeom prst="round2SameRect">
          <a:avLst/>
        </a:prstGeom>
        <a:solidFill>
          <a:srgbClr val="E8D2AE"/>
        </a:solidFill>
        <a:ln w="6350" cap="flat" cmpd="sng" algn="ctr">
          <a:solidFill>
            <a:schemeClr val="accent5">
              <a:tint val="40000"/>
              <a:alpha val="90000"/>
              <a:hueOff val="-7391755"/>
              <a:satOff val="-12816"/>
              <a:lumOff val="-1289"/>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کافر دنیا میں کیوں مزے کررہے ہیں؟ </a:t>
          </a:r>
          <a:endParaRPr lang="ur-PK" sz="2700" kern="1200" dirty="0">
            <a:latin typeface="Jameel Noori Nastaleeq" pitchFamily="2" charset="-78"/>
            <a:cs typeface="Jameel Noori Nastaleeq" pitchFamily="2" charset="-78"/>
          </a:endParaRPr>
        </a:p>
      </dsp:txBody>
      <dsp:txXfrm rot="5400000">
        <a:off x="35450" y="3940807"/>
        <a:ext cx="5231494" cy="655291"/>
      </dsp:txXfrm>
    </dsp:sp>
    <dsp:sp modelId="{7E72AF25-DD29-476A-A1DF-DE32EFBB4203}">
      <dsp:nvSpPr>
        <dsp:cNvPr id="0" name=""/>
        <dsp:cNvSpPr/>
      </dsp:nvSpPr>
      <dsp:spPr>
        <a:xfrm>
          <a:off x="5266944" y="3814583"/>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آیت  12</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3858895"/>
        <a:ext cx="2874032" cy="81911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1D7A54-ED93-4610-B348-52B7DEFC09DD}">
      <dsp:nvSpPr>
        <dsp:cNvPr id="0" name=""/>
        <dsp:cNvSpPr/>
      </dsp:nvSpPr>
      <dsp:spPr>
        <a:xfrm rot="16200000">
          <a:off x="2270376" y="-2177525"/>
          <a:ext cx="726191" cy="5266944"/>
        </a:xfrm>
        <a:prstGeom prst="round2SameRect">
          <a:avLst/>
        </a:prstGeom>
        <a:solidFill>
          <a:srgbClr val="E8D2AE"/>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نبی اکرمﷺ کی دلجوئی </a:t>
          </a:r>
          <a:endParaRPr lang="en-US" sz="2700" kern="1200" dirty="0">
            <a:latin typeface="Jameel Noori Nastaleeq" pitchFamily="2" charset="-78"/>
            <a:cs typeface="Jameel Noori Nastaleeq" pitchFamily="2" charset="-78"/>
          </a:endParaRPr>
        </a:p>
      </dsp:txBody>
      <dsp:txXfrm rot="5400000">
        <a:off x="35450" y="128301"/>
        <a:ext cx="5231494" cy="655291"/>
      </dsp:txXfrm>
    </dsp:sp>
    <dsp:sp modelId="{94D988AC-9A41-4C9B-861B-6663F85DE037}">
      <dsp:nvSpPr>
        <dsp:cNvPr id="0" name=""/>
        <dsp:cNvSpPr/>
      </dsp:nvSpPr>
      <dsp:spPr>
        <a:xfrm>
          <a:off x="5266944" y="2076"/>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  13-14</a:t>
          </a:r>
          <a:endParaRPr lang="en-US"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46388"/>
        <a:ext cx="2874032" cy="819115"/>
      </dsp:txXfrm>
    </dsp:sp>
    <dsp:sp modelId="{8D1D77BC-FFC8-48C8-A77A-7046657E883E}">
      <dsp:nvSpPr>
        <dsp:cNvPr id="0" name=""/>
        <dsp:cNvSpPr/>
      </dsp:nvSpPr>
      <dsp:spPr>
        <a:xfrm rot="16200000">
          <a:off x="2270376" y="-1224398"/>
          <a:ext cx="726191" cy="5266944"/>
        </a:xfrm>
        <a:prstGeom prst="round2SameRect">
          <a:avLst/>
        </a:prstGeom>
        <a:solidFill>
          <a:srgbClr val="E8D2AE"/>
        </a:solidFill>
        <a:ln w="6350" cap="flat" cmpd="sng" algn="ctr">
          <a:solidFill>
            <a:schemeClr val="accent5">
              <a:tint val="40000"/>
              <a:alpha val="90000"/>
              <a:hueOff val="-1847939"/>
              <a:satOff val="-3204"/>
              <a:lumOff val="-322"/>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جنت کے مشروبات </a:t>
          </a:r>
          <a:endParaRPr lang="ur-PK" sz="2700" kern="1200" dirty="0">
            <a:latin typeface="Jameel Noori Nastaleeq" pitchFamily="2" charset="-78"/>
            <a:cs typeface="Jameel Noori Nastaleeq" pitchFamily="2" charset="-78"/>
          </a:endParaRPr>
        </a:p>
      </dsp:txBody>
      <dsp:txXfrm rot="5400000">
        <a:off x="35450" y="1081428"/>
        <a:ext cx="5231494" cy="655291"/>
      </dsp:txXfrm>
    </dsp:sp>
    <dsp:sp modelId="{7E54D9E5-8C9A-4AF3-B5EF-566298C2E16A}">
      <dsp:nvSpPr>
        <dsp:cNvPr id="0" name=""/>
        <dsp:cNvSpPr/>
      </dsp:nvSpPr>
      <dsp:spPr>
        <a:xfrm>
          <a:off x="5266944" y="955203"/>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آیت 15</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999515"/>
        <a:ext cx="2874032" cy="819115"/>
      </dsp:txXfrm>
    </dsp:sp>
    <dsp:sp modelId="{25A135FE-FEC0-4BAB-8CCE-82FC4B0F8E40}">
      <dsp:nvSpPr>
        <dsp:cNvPr id="0" name=""/>
        <dsp:cNvSpPr/>
      </dsp:nvSpPr>
      <dsp:spPr>
        <a:xfrm rot="16200000">
          <a:off x="2270376" y="-271272"/>
          <a:ext cx="726191" cy="5266944"/>
        </a:xfrm>
        <a:prstGeom prst="round2SameRect">
          <a:avLst/>
        </a:prstGeom>
        <a:solidFill>
          <a:srgbClr val="E8D2AE"/>
        </a:solidFill>
        <a:ln w="6350" cap="flat" cmpd="sng" algn="ctr">
          <a:solidFill>
            <a:schemeClr val="accent5">
              <a:tint val="40000"/>
              <a:alpha val="90000"/>
              <a:hueOff val="-3695877"/>
              <a:satOff val="-6408"/>
              <a:lumOff val="-644"/>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منافقانہ طرزِ عمل</a:t>
          </a:r>
          <a:endParaRPr lang="ur-PK" sz="2700" kern="1200" dirty="0">
            <a:latin typeface="Jameel Noori Nastaleeq" pitchFamily="2" charset="-78"/>
            <a:cs typeface="Jameel Noori Nastaleeq" pitchFamily="2" charset="-78"/>
          </a:endParaRPr>
        </a:p>
      </dsp:txBody>
      <dsp:txXfrm rot="5400000">
        <a:off x="35450" y="2034554"/>
        <a:ext cx="5231494" cy="655291"/>
      </dsp:txXfrm>
    </dsp:sp>
    <dsp:sp modelId="{FD9F04C1-BB80-4679-AC3C-95A771FD9521}">
      <dsp:nvSpPr>
        <dsp:cNvPr id="0" name=""/>
        <dsp:cNvSpPr/>
      </dsp:nvSpPr>
      <dsp:spPr>
        <a:xfrm>
          <a:off x="5266944" y="1908330"/>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 16-18</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1952642"/>
        <a:ext cx="2874032" cy="819115"/>
      </dsp:txXfrm>
    </dsp:sp>
    <dsp:sp modelId="{F97A59E5-2427-4C04-A0F4-2429BFCE66A8}">
      <dsp:nvSpPr>
        <dsp:cNvPr id="0" name=""/>
        <dsp:cNvSpPr/>
      </dsp:nvSpPr>
      <dsp:spPr>
        <a:xfrm rot="16200000">
          <a:off x="2270376" y="681854"/>
          <a:ext cx="726191" cy="5266944"/>
        </a:xfrm>
        <a:prstGeom prst="round2SameRect">
          <a:avLst/>
        </a:prstGeom>
        <a:solidFill>
          <a:srgbClr val="E8D2AE"/>
        </a:solidFill>
        <a:ln w="6350" cap="flat" cmpd="sng" algn="ctr">
          <a:solidFill>
            <a:schemeClr val="accent5">
              <a:tint val="40000"/>
              <a:alpha val="90000"/>
              <a:hueOff val="-5543816"/>
              <a:satOff val="-9612"/>
              <a:lumOff val="-967"/>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اپنی نیکیوں پر ناز نہیں کرنا چاہیے </a:t>
          </a:r>
          <a:endParaRPr lang="ur-PK" sz="2700" kern="1200" dirty="0">
            <a:latin typeface="Jameel Noori Nastaleeq" pitchFamily="2" charset="-78"/>
            <a:cs typeface="Jameel Noori Nastaleeq" pitchFamily="2" charset="-78"/>
          </a:endParaRPr>
        </a:p>
      </dsp:txBody>
      <dsp:txXfrm rot="5400000">
        <a:off x="35450" y="2987680"/>
        <a:ext cx="5231494" cy="655291"/>
      </dsp:txXfrm>
    </dsp:sp>
    <dsp:sp modelId="{B3DEDF46-CA66-4735-811D-C4D59BD843CA}">
      <dsp:nvSpPr>
        <dsp:cNvPr id="0" name=""/>
        <dsp:cNvSpPr/>
      </dsp:nvSpPr>
      <dsp:spPr>
        <a:xfrm>
          <a:off x="5266944" y="2861456"/>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آیت 19</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2905768"/>
        <a:ext cx="2874032" cy="819115"/>
      </dsp:txXfrm>
    </dsp:sp>
    <dsp:sp modelId="{D0BCAE4D-4D97-4CEB-9833-C9CF589309F8}">
      <dsp:nvSpPr>
        <dsp:cNvPr id="0" name=""/>
        <dsp:cNvSpPr/>
      </dsp:nvSpPr>
      <dsp:spPr>
        <a:xfrm rot="16200000">
          <a:off x="2270376" y="1634981"/>
          <a:ext cx="726191" cy="5266944"/>
        </a:xfrm>
        <a:prstGeom prst="round2SameRect">
          <a:avLst/>
        </a:prstGeom>
        <a:solidFill>
          <a:srgbClr val="E8D2AE"/>
        </a:solidFill>
        <a:ln w="6350" cap="flat" cmpd="sng" algn="ctr">
          <a:solidFill>
            <a:schemeClr val="accent5">
              <a:tint val="40000"/>
              <a:alpha val="90000"/>
              <a:hueOff val="-7391755"/>
              <a:satOff val="-12816"/>
              <a:lumOff val="-1289"/>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منافقین کی بزدلی </a:t>
          </a:r>
          <a:endParaRPr lang="ur-PK" sz="2700" kern="1200" dirty="0">
            <a:latin typeface="Jameel Noori Nastaleeq" pitchFamily="2" charset="-78"/>
            <a:cs typeface="Jameel Noori Nastaleeq" pitchFamily="2" charset="-78"/>
          </a:endParaRPr>
        </a:p>
      </dsp:txBody>
      <dsp:txXfrm rot="5400000">
        <a:off x="35450" y="3940807"/>
        <a:ext cx="5231494" cy="655291"/>
      </dsp:txXfrm>
    </dsp:sp>
    <dsp:sp modelId="{7E72AF25-DD29-476A-A1DF-DE32EFBB4203}">
      <dsp:nvSpPr>
        <dsp:cNvPr id="0" name=""/>
        <dsp:cNvSpPr/>
      </dsp:nvSpPr>
      <dsp:spPr>
        <a:xfrm>
          <a:off x="5266944" y="3814583"/>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 20-21</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3858895"/>
        <a:ext cx="2874032" cy="819115"/>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A8D236-770E-4BB6-B7E4-2952279A3630}" type="datetimeFigureOut">
              <a:rPr lang="en-US" smtClean="0"/>
              <a:t>5/26/2017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0CCF79-8EAD-49E9-B0DA-BD410CCD9AF7}" type="slidenum">
              <a:rPr lang="en-US" smtClean="0"/>
              <a:t>‹#›</a:t>
            </a:fld>
            <a:endParaRPr lang="en-US"/>
          </a:p>
        </p:txBody>
      </p:sp>
    </p:spTree>
    <p:extLst>
      <p:ext uri="{BB962C8B-B14F-4D97-AF65-F5344CB8AC3E}">
        <p14:creationId xmlns:p14="http://schemas.microsoft.com/office/powerpoint/2010/main" val="30087592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8C51008-9C16-4014-A391-93FC6E344D32}" type="datetimeFigureOut">
              <a:rPr lang="en-US" smtClean="0"/>
              <a:t>5/26/2017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3839301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C51008-9C16-4014-A391-93FC6E344D32}" type="datetimeFigureOut">
              <a:rPr lang="en-US" smtClean="0"/>
              <a:t>5/26/2017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3536076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C51008-9C16-4014-A391-93FC6E344D32}" type="datetimeFigureOut">
              <a:rPr lang="en-US" smtClean="0"/>
              <a:t>5/26/2017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33171011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8C51008-9C16-4014-A391-93FC6E344D32}" type="datetimeFigureOut">
              <a:rPr lang="en-US" smtClean="0">
                <a:solidFill>
                  <a:prstClr val="black">
                    <a:tint val="75000"/>
                  </a:prstClr>
                </a:solidFill>
              </a:rPr>
              <a:pPr/>
              <a:t>5/26/2017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F1B118-B52C-4FAD-BE2E-F30929F8A6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56979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C51008-9C16-4014-A391-93FC6E344D32}" type="datetimeFigureOut">
              <a:rPr lang="en-US" smtClean="0">
                <a:solidFill>
                  <a:prstClr val="black">
                    <a:tint val="75000"/>
                  </a:prstClr>
                </a:solidFill>
              </a:rPr>
              <a:pPr/>
              <a:t>5/26/2017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F1B118-B52C-4FAD-BE2E-F30929F8A6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18907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8C51008-9C16-4014-A391-93FC6E344D32}" type="datetimeFigureOut">
              <a:rPr lang="en-US" smtClean="0">
                <a:solidFill>
                  <a:prstClr val="black">
                    <a:tint val="75000"/>
                  </a:prstClr>
                </a:solidFill>
              </a:rPr>
              <a:pPr/>
              <a:t>5/26/2017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F1B118-B52C-4FAD-BE2E-F30929F8A6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81809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8C51008-9C16-4014-A391-93FC6E344D32}" type="datetimeFigureOut">
              <a:rPr lang="en-US" smtClean="0">
                <a:solidFill>
                  <a:prstClr val="black">
                    <a:tint val="75000"/>
                  </a:prstClr>
                </a:solidFill>
              </a:rPr>
              <a:pPr/>
              <a:t>5/26/2017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4F1B118-B52C-4FAD-BE2E-F30929F8A6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73492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8C51008-9C16-4014-A391-93FC6E344D32}" type="datetimeFigureOut">
              <a:rPr lang="en-US" smtClean="0">
                <a:solidFill>
                  <a:prstClr val="black">
                    <a:tint val="75000"/>
                  </a:prstClr>
                </a:solidFill>
              </a:rPr>
              <a:pPr/>
              <a:t>5/26/2017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4F1B118-B52C-4FAD-BE2E-F30929F8A6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90659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8C51008-9C16-4014-A391-93FC6E344D32}" type="datetimeFigureOut">
              <a:rPr lang="en-US" smtClean="0">
                <a:solidFill>
                  <a:prstClr val="black">
                    <a:tint val="75000"/>
                  </a:prstClr>
                </a:solidFill>
              </a:rPr>
              <a:pPr/>
              <a:t>5/26/2017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4F1B118-B52C-4FAD-BE2E-F30929F8A6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52263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C51008-9C16-4014-A391-93FC6E344D32}" type="datetimeFigureOut">
              <a:rPr lang="en-US" smtClean="0">
                <a:solidFill>
                  <a:prstClr val="black">
                    <a:tint val="75000"/>
                  </a:prstClr>
                </a:solidFill>
              </a:rPr>
              <a:pPr/>
              <a:t>5/26/2017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4F1B118-B52C-4FAD-BE2E-F30929F8A6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31189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C51008-9C16-4014-A391-93FC6E344D32}" type="datetimeFigureOut">
              <a:rPr lang="en-US" smtClean="0">
                <a:solidFill>
                  <a:prstClr val="black">
                    <a:tint val="75000"/>
                  </a:prstClr>
                </a:solidFill>
              </a:rPr>
              <a:pPr/>
              <a:t>5/26/2017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4F1B118-B52C-4FAD-BE2E-F30929F8A6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24848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C51008-9C16-4014-A391-93FC6E344D32}" type="datetimeFigureOut">
              <a:rPr lang="en-US" smtClean="0"/>
              <a:t>5/26/2017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25273270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C51008-9C16-4014-A391-93FC6E344D32}" type="datetimeFigureOut">
              <a:rPr lang="en-US" smtClean="0">
                <a:solidFill>
                  <a:prstClr val="black">
                    <a:tint val="75000"/>
                  </a:prstClr>
                </a:solidFill>
              </a:rPr>
              <a:pPr/>
              <a:t>5/26/2017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4F1B118-B52C-4FAD-BE2E-F30929F8A6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61194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C51008-9C16-4014-A391-93FC6E344D32}" type="datetimeFigureOut">
              <a:rPr lang="en-US" smtClean="0">
                <a:solidFill>
                  <a:prstClr val="black">
                    <a:tint val="75000"/>
                  </a:prstClr>
                </a:solidFill>
              </a:rPr>
              <a:pPr/>
              <a:t>5/26/2017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F1B118-B52C-4FAD-BE2E-F30929F8A6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03250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C51008-9C16-4014-A391-93FC6E344D32}" type="datetimeFigureOut">
              <a:rPr lang="en-US" smtClean="0">
                <a:solidFill>
                  <a:prstClr val="black">
                    <a:tint val="75000"/>
                  </a:prstClr>
                </a:solidFill>
              </a:rPr>
              <a:pPr/>
              <a:t>5/26/2017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F1B118-B52C-4FAD-BE2E-F30929F8A6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24847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8C51008-9C16-4014-A391-93FC6E344D32}" type="datetimeFigureOut">
              <a:rPr lang="en-US" smtClean="0">
                <a:solidFill>
                  <a:prstClr val="black">
                    <a:tint val="75000"/>
                  </a:prstClr>
                </a:solidFill>
              </a:rPr>
              <a:pPr/>
              <a:t>5/26/2017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F1B118-B52C-4FAD-BE2E-F30929F8A6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41522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C51008-9C16-4014-A391-93FC6E344D32}" type="datetimeFigureOut">
              <a:rPr lang="en-US" smtClean="0">
                <a:solidFill>
                  <a:prstClr val="black">
                    <a:tint val="75000"/>
                  </a:prstClr>
                </a:solidFill>
              </a:rPr>
              <a:pPr/>
              <a:t>5/26/2017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F1B118-B52C-4FAD-BE2E-F30929F8A6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53952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8C51008-9C16-4014-A391-93FC6E344D32}" type="datetimeFigureOut">
              <a:rPr lang="en-US" smtClean="0">
                <a:solidFill>
                  <a:prstClr val="black">
                    <a:tint val="75000"/>
                  </a:prstClr>
                </a:solidFill>
              </a:rPr>
              <a:pPr/>
              <a:t>5/26/2017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F1B118-B52C-4FAD-BE2E-F30929F8A6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413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8C51008-9C16-4014-A391-93FC6E344D32}" type="datetimeFigureOut">
              <a:rPr lang="en-US" smtClean="0">
                <a:solidFill>
                  <a:prstClr val="black">
                    <a:tint val="75000"/>
                  </a:prstClr>
                </a:solidFill>
              </a:rPr>
              <a:pPr/>
              <a:t>5/26/2017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4F1B118-B52C-4FAD-BE2E-F30929F8A6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40272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8C51008-9C16-4014-A391-93FC6E344D32}" type="datetimeFigureOut">
              <a:rPr lang="en-US" smtClean="0">
                <a:solidFill>
                  <a:prstClr val="black">
                    <a:tint val="75000"/>
                  </a:prstClr>
                </a:solidFill>
              </a:rPr>
              <a:pPr/>
              <a:t>5/26/2017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4F1B118-B52C-4FAD-BE2E-F30929F8A6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43571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8C51008-9C16-4014-A391-93FC6E344D32}" type="datetimeFigureOut">
              <a:rPr lang="en-US" smtClean="0">
                <a:solidFill>
                  <a:prstClr val="black">
                    <a:tint val="75000"/>
                  </a:prstClr>
                </a:solidFill>
              </a:rPr>
              <a:pPr/>
              <a:t>5/26/2017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4F1B118-B52C-4FAD-BE2E-F30929F8A6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87715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C51008-9C16-4014-A391-93FC6E344D32}" type="datetimeFigureOut">
              <a:rPr lang="en-US" smtClean="0">
                <a:solidFill>
                  <a:prstClr val="black">
                    <a:tint val="75000"/>
                  </a:prstClr>
                </a:solidFill>
              </a:rPr>
              <a:pPr/>
              <a:t>5/26/2017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4F1B118-B52C-4FAD-BE2E-F30929F8A6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71848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8C51008-9C16-4014-A391-93FC6E344D32}" type="datetimeFigureOut">
              <a:rPr lang="en-US" smtClean="0"/>
              <a:t>5/26/2017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33285377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C51008-9C16-4014-A391-93FC6E344D32}" type="datetimeFigureOut">
              <a:rPr lang="en-US" smtClean="0">
                <a:solidFill>
                  <a:prstClr val="black">
                    <a:tint val="75000"/>
                  </a:prstClr>
                </a:solidFill>
              </a:rPr>
              <a:pPr/>
              <a:t>5/26/2017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4F1B118-B52C-4FAD-BE2E-F30929F8A6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00339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C51008-9C16-4014-A391-93FC6E344D32}" type="datetimeFigureOut">
              <a:rPr lang="en-US" smtClean="0">
                <a:solidFill>
                  <a:prstClr val="black">
                    <a:tint val="75000"/>
                  </a:prstClr>
                </a:solidFill>
              </a:rPr>
              <a:pPr/>
              <a:t>5/26/2017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4F1B118-B52C-4FAD-BE2E-F30929F8A6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42897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C51008-9C16-4014-A391-93FC6E344D32}" type="datetimeFigureOut">
              <a:rPr lang="en-US" smtClean="0">
                <a:solidFill>
                  <a:prstClr val="black">
                    <a:tint val="75000"/>
                  </a:prstClr>
                </a:solidFill>
              </a:rPr>
              <a:pPr/>
              <a:t>5/26/2017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F1B118-B52C-4FAD-BE2E-F30929F8A6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61361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C51008-9C16-4014-A391-93FC6E344D32}" type="datetimeFigureOut">
              <a:rPr lang="en-US" smtClean="0">
                <a:solidFill>
                  <a:prstClr val="black">
                    <a:tint val="75000"/>
                  </a:prstClr>
                </a:solidFill>
              </a:rPr>
              <a:pPr/>
              <a:t>5/26/2017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F1B118-B52C-4FAD-BE2E-F30929F8A6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39314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8C51008-9C16-4014-A391-93FC6E344D32}" type="datetimeFigureOut">
              <a:rPr lang="en-US" smtClean="0"/>
              <a:t>5/26/2017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25138126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8C51008-9C16-4014-A391-93FC6E344D32}" type="datetimeFigureOut">
              <a:rPr lang="en-US" smtClean="0"/>
              <a:t>5/26/2017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40586689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8C51008-9C16-4014-A391-93FC6E344D32}" type="datetimeFigureOut">
              <a:rPr lang="en-US" smtClean="0"/>
              <a:t>5/26/2017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3257353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C51008-9C16-4014-A391-93FC6E344D32}" type="datetimeFigureOut">
              <a:rPr lang="en-US" smtClean="0"/>
              <a:t>5/26/2017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27743446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C51008-9C16-4014-A391-93FC6E344D32}" type="datetimeFigureOut">
              <a:rPr lang="en-US" smtClean="0"/>
              <a:t>5/26/2017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38983804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C51008-9C16-4014-A391-93FC6E344D32}" type="datetimeFigureOut">
              <a:rPr lang="en-US" smtClean="0"/>
              <a:t>5/26/2017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17475299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hade val="85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C51008-9C16-4014-A391-93FC6E344D32}" type="datetimeFigureOut">
              <a:rPr lang="en-US" smtClean="0"/>
              <a:t>5/26/2017</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F1B118-B52C-4FAD-BE2E-F30929F8A694}" type="slidenum">
              <a:rPr lang="en-US" smtClean="0"/>
              <a:t>‹#›</a:t>
            </a:fld>
            <a:endParaRPr lang="en-US" dirty="0"/>
          </a:p>
        </p:txBody>
      </p:sp>
    </p:spTree>
    <p:extLst>
      <p:ext uri="{BB962C8B-B14F-4D97-AF65-F5344CB8AC3E}">
        <p14:creationId xmlns:p14="http://schemas.microsoft.com/office/powerpoint/2010/main" val="6224019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hade val="85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C51008-9C16-4014-A391-93FC6E344D32}" type="datetimeFigureOut">
              <a:rPr lang="en-US" smtClean="0">
                <a:solidFill>
                  <a:prstClr val="black">
                    <a:tint val="75000"/>
                  </a:prstClr>
                </a:solidFill>
              </a:rPr>
              <a:pPr/>
              <a:t>5/26/2017</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F1B118-B52C-4FAD-BE2E-F30929F8A6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022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hade val="85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C51008-9C16-4014-A391-93FC6E344D32}" type="datetimeFigureOut">
              <a:rPr lang="en-US" smtClean="0">
                <a:solidFill>
                  <a:prstClr val="black">
                    <a:tint val="75000"/>
                  </a:prstClr>
                </a:solidFill>
              </a:rPr>
              <a:pPr/>
              <a:t>5/26/2017</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F1B118-B52C-4FAD-BE2E-F30929F8A6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383940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23.xml"/><Relationship Id="rId7" Type="http://schemas.openxmlformats.org/officeDocument/2006/relationships/diagramQuickStyle" Target="../diagrams/quickStyle3.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2.png"/><Relationship Id="rId9" Type="http://schemas.microsoft.com/office/2007/relationships/diagramDrawing" Target="../diagrams/drawing3.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Layout" Target="../slideLayouts/slideLayout23.xml"/><Relationship Id="rId7" Type="http://schemas.openxmlformats.org/officeDocument/2006/relationships/diagramQuickStyle" Target="../diagrams/quickStyle4.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2.png"/><Relationship Id="rId9" Type="http://schemas.microsoft.com/office/2007/relationships/diagramDrawing" Target="../diagrams/drawing4.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slideLayout" Target="../slideLayouts/slideLayout23.xml"/><Relationship Id="rId7" Type="http://schemas.openxmlformats.org/officeDocument/2006/relationships/diagramQuickStyle" Target="../diagrams/quickStyle5.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image" Target="../media/image2.png"/><Relationship Id="rId9" Type="http://schemas.microsoft.com/office/2007/relationships/diagramDrawing" Target="../diagrams/drawing5.xml"/></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slideLayout" Target="../slideLayouts/slideLayout23.xml"/><Relationship Id="rId7" Type="http://schemas.openxmlformats.org/officeDocument/2006/relationships/diagramQuickStyle" Target="../diagrams/quickStyle6.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Layout" Target="../diagrams/layout6.xml"/><Relationship Id="rId5" Type="http://schemas.openxmlformats.org/officeDocument/2006/relationships/diagramData" Target="../diagrams/data6.xml"/><Relationship Id="rId4" Type="http://schemas.openxmlformats.org/officeDocument/2006/relationships/image" Target="../media/image2.png"/><Relationship Id="rId9" Type="http://schemas.microsoft.com/office/2007/relationships/diagramDrawing" Target="../diagrams/drawing6.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slideLayout" Target="../slideLayouts/slideLayout23.xml"/><Relationship Id="rId7" Type="http://schemas.openxmlformats.org/officeDocument/2006/relationships/diagramQuickStyle" Target="../diagrams/quickStyle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Layout" Target="../diagrams/layout7.xml"/><Relationship Id="rId5" Type="http://schemas.openxmlformats.org/officeDocument/2006/relationships/diagramData" Target="../diagrams/data7.xml"/><Relationship Id="rId4" Type="http://schemas.openxmlformats.org/officeDocument/2006/relationships/image" Target="../media/image2.png"/><Relationship Id="rId9" Type="http://schemas.microsoft.com/office/2007/relationships/diagramDrawing" Target="../diagrams/drawing7.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slideLayout" Target="../slideLayouts/slideLayout23.xml"/><Relationship Id="rId7" Type="http://schemas.openxmlformats.org/officeDocument/2006/relationships/diagramQuickStyle" Target="../diagrams/quickStyle8.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Layout" Target="../diagrams/layout8.xml"/><Relationship Id="rId5" Type="http://schemas.openxmlformats.org/officeDocument/2006/relationships/diagramData" Target="../diagrams/data8.xml"/><Relationship Id="rId4" Type="http://schemas.openxmlformats.org/officeDocument/2006/relationships/image" Target="../media/image2.png"/><Relationship Id="rId9" Type="http://schemas.microsoft.com/office/2007/relationships/diagramDrawing" Target="../diagrams/drawing8.xml"/></Relationships>
</file>

<file path=ppt/slides/_rels/slide26.xml.rels><?xml version="1.0" encoding="UTF-8" standalone="yes"?>
<Relationships xmlns="http://schemas.openxmlformats.org/package/2006/relationships"><Relationship Id="rId8" Type="http://schemas.openxmlformats.org/officeDocument/2006/relationships/diagramColors" Target="../diagrams/colors9.xml"/><Relationship Id="rId3" Type="http://schemas.openxmlformats.org/officeDocument/2006/relationships/slideLayout" Target="../slideLayouts/slideLayout23.xml"/><Relationship Id="rId7" Type="http://schemas.openxmlformats.org/officeDocument/2006/relationships/diagramQuickStyle" Target="../diagrams/quickStyle9.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Layout" Target="../diagrams/layout9.xml"/><Relationship Id="rId5" Type="http://schemas.openxmlformats.org/officeDocument/2006/relationships/diagramData" Target="../diagrams/data9.xml"/><Relationship Id="rId4" Type="http://schemas.openxmlformats.org/officeDocument/2006/relationships/image" Target="../media/image2.png"/><Relationship Id="rId9" Type="http://schemas.microsoft.com/office/2007/relationships/diagramDrawing" Target="../diagrams/drawing9.xml"/></Relationships>
</file>

<file path=ppt/slides/_rels/slide27.xml.rels><?xml version="1.0" encoding="UTF-8" standalone="yes"?>
<Relationships xmlns="http://schemas.openxmlformats.org/package/2006/relationships"><Relationship Id="rId8" Type="http://schemas.openxmlformats.org/officeDocument/2006/relationships/diagramColors" Target="../diagrams/colors10.xml"/><Relationship Id="rId3" Type="http://schemas.openxmlformats.org/officeDocument/2006/relationships/slideLayout" Target="../slideLayouts/slideLayout23.xml"/><Relationship Id="rId7" Type="http://schemas.openxmlformats.org/officeDocument/2006/relationships/diagramQuickStyle" Target="../diagrams/quickStyle10.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Layout" Target="../diagrams/layout10.xml"/><Relationship Id="rId5" Type="http://schemas.openxmlformats.org/officeDocument/2006/relationships/diagramData" Target="../diagrams/data10.xml"/><Relationship Id="rId4" Type="http://schemas.openxmlformats.org/officeDocument/2006/relationships/image" Target="../media/image2.png"/><Relationship Id="rId9" Type="http://schemas.microsoft.com/office/2007/relationships/diagramDrawing" Target="../diagrams/drawing10.xml"/></Relationships>
</file>

<file path=ppt/slides/_rels/slide28.xml.rels><?xml version="1.0" encoding="UTF-8" standalone="yes"?>
<Relationships xmlns="http://schemas.openxmlformats.org/package/2006/relationships"><Relationship Id="rId8" Type="http://schemas.openxmlformats.org/officeDocument/2006/relationships/diagramColors" Target="../diagrams/colors11.xml"/><Relationship Id="rId3" Type="http://schemas.openxmlformats.org/officeDocument/2006/relationships/slideLayout" Target="../slideLayouts/slideLayout23.xml"/><Relationship Id="rId7" Type="http://schemas.openxmlformats.org/officeDocument/2006/relationships/diagramQuickStyle" Target="../diagrams/quickStyle1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Layout" Target="../diagrams/layout11.xml"/><Relationship Id="rId5" Type="http://schemas.openxmlformats.org/officeDocument/2006/relationships/diagramData" Target="../diagrams/data11.xml"/><Relationship Id="rId4" Type="http://schemas.openxmlformats.org/officeDocument/2006/relationships/image" Target="../media/image2.png"/><Relationship Id="rId9" Type="http://schemas.microsoft.com/office/2007/relationships/diagramDrawing" Target="../diagrams/drawing1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8" Type="http://schemas.openxmlformats.org/officeDocument/2006/relationships/diagramColors" Target="../diagrams/colors12.xml"/><Relationship Id="rId13" Type="http://schemas.openxmlformats.org/officeDocument/2006/relationships/diagramColors" Target="../diagrams/colors13.xml"/><Relationship Id="rId3" Type="http://schemas.openxmlformats.org/officeDocument/2006/relationships/slideLayout" Target="../slideLayouts/slideLayout23.xml"/><Relationship Id="rId7" Type="http://schemas.openxmlformats.org/officeDocument/2006/relationships/diagramQuickStyle" Target="../diagrams/quickStyle12.xml"/><Relationship Id="rId12" Type="http://schemas.openxmlformats.org/officeDocument/2006/relationships/diagramQuickStyle" Target="../diagrams/quickStyle13.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Layout" Target="../diagrams/layout12.xml"/><Relationship Id="rId11" Type="http://schemas.openxmlformats.org/officeDocument/2006/relationships/diagramLayout" Target="../diagrams/layout13.xml"/><Relationship Id="rId5" Type="http://schemas.openxmlformats.org/officeDocument/2006/relationships/diagramData" Target="../diagrams/data12.xml"/><Relationship Id="rId10" Type="http://schemas.openxmlformats.org/officeDocument/2006/relationships/diagramData" Target="../diagrams/data13.xml"/><Relationship Id="rId4" Type="http://schemas.openxmlformats.org/officeDocument/2006/relationships/image" Target="../media/image2.png"/><Relationship Id="rId9" Type="http://schemas.microsoft.com/office/2007/relationships/diagramDrawing" Target="../diagrams/drawing12.xml"/><Relationship Id="rId14" Type="http://schemas.microsoft.com/office/2007/relationships/diagramDrawing" Target="../diagrams/drawing13.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8" Type="http://schemas.openxmlformats.org/officeDocument/2006/relationships/diagramColors" Target="../diagrams/colors14.xml"/><Relationship Id="rId3" Type="http://schemas.openxmlformats.org/officeDocument/2006/relationships/slideLayout" Target="../slideLayouts/slideLayout23.xml"/><Relationship Id="rId7" Type="http://schemas.openxmlformats.org/officeDocument/2006/relationships/diagramQuickStyle" Target="../diagrams/quickStyle14.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Layout" Target="../diagrams/layout14.xml"/><Relationship Id="rId5" Type="http://schemas.openxmlformats.org/officeDocument/2006/relationships/diagramData" Target="../diagrams/data14.xml"/><Relationship Id="rId4" Type="http://schemas.openxmlformats.org/officeDocument/2006/relationships/image" Target="../media/image2.png"/><Relationship Id="rId9" Type="http://schemas.microsoft.com/office/2007/relationships/diagramDrawing" Target="../diagrams/drawing14.xml"/></Relationships>
</file>

<file path=ppt/slides/_rels/slide41.xml.rels><?xml version="1.0" encoding="UTF-8" standalone="yes"?>
<Relationships xmlns="http://schemas.openxmlformats.org/package/2006/relationships"><Relationship Id="rId8" Type="http://schemas.openxmlformats.org/officeDocument/2006/relationships/diagramColors" Target="../diagrams/colors15.xml"/><Relationship Id="rId3" Type="http://schemas.openxmlformats.org/officeDocument/2006/relationships/slideLayout" Target="../slideLayouts/slideLayout23.xml"/><Relationship Id="rId7" Type="http://schemas.openxmlformats.org/officeDocument/2006/relationships/diagramQuickStyle" Target="../diagrams/quickStyle15.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Layout" Target="../diagrams/layout15.xml"/><Relationship Id="rId5" Type="http://schemas.openxmlformats.org/officeDocument/2006/relationships/diagramData" Target="../diagrams/data15.xml"/><Relationship Id="rId4" Type="http://schemas.openxmlformats.org/officeDocument/2006/relationships/image" Target="../media/image2.png"/><Relationship Id="rId9" Type="http://schemas.microsoft.com/office/2007/relationships/diagramDrawing" Target="../diagrams/drawing15.xml"/></Relationships>
</file>

<file path=ppt/slides/_rels/slide42.xml.rels><?xml version="1.0" encoding="UTF-8" standalone="yes"?>
<Relationships xmlns="http://schemas.openxmlformats.org/package/2006/relationships"><Relationship Id="rId8" Type="http://schemas.openxmlformats.org/officeDocument/2006/relationships/diagramColors" Target="../diagrams/colors16.xml"/><Relationship Id="rId3" Type="http://schemas.openxmlformats.org/officeDocument/2006/relationships/slideLayout" Target="../slideLayouts/slideLayout23.xml"/><Relationship Id="rId7" Type="http://schemas.openxmlformats.org/officeDocument/2006/relationships/diagramQuickStyle" Target="../diagrams/quickStyle16.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Layout" Target="../diagrams/layout16.xml"/><Relationship Id="rId5" Type="http://schemas.openxmlformats.org/officeDocument/2006/relationships/diagramData" Target="../diagrams/data16.xml"/><Relationship Id="rId4" Type="http://schemas.openxmlformats.org/officeDocument/2006/relationships/image" Target="../media/image2.png"/><Relationship Id="rId9" Type="http://schemas.microsoft.com/office/2007/relationships/diagramDrawing" Target="../diagrams/drawing16.xml"/></Relationships>
</file>

<file path=ppt/slides/_rels/slide43.xml.rels><?xml version="1.0" encoding="UTF-8" standalone="yes"?>
<Relationships xmlns="http://schemas.openxmlformats.org/package/2006/relationships"><Relationship Id="rId8" Type="http://schemas.openxmlformats.org/officeDocument/2006/relationships/diagramColors" Target="../diagrams/colors17.xml"/><Relationship Id="rId3" Type="http://schemas.openxmlformats.org/officeDocument/2006/relationships/slideLayout" Target="../slideLayouts/slideLayout23.xml"/><Relationship Id="rId7" Type="http://schemas.openxmlformats.org/officeDocument/2006/relationships/diagramQuickStyle" Target="../diagrams/quickStyle1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Layout" Target="../diagrams/layout17.xml"/><Relationship Id="rId5" Type="http://schemas.openxmlformats.org/officeDocument/2006/relationships/diagramData" Target="../diagrams/data17.xml"/><Relationship Id="rId4" Type="http://schemas.openxmlformats.org/officeDocument/2006/relationships/image" Target="../media/image2.png"/><Relationship Id="rId9" Type="http://schemas.microsoft.com/office/2007/relationships/diagramDrawing" Target="../diagrams/drawing17.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52.xml.rels><?xml version="1.0" encoding="UTF-8" standalone="yes"?>
<Relationships xmlns="http://schemas.openxmlformats.org/package/2006/relationships"><Relationship Id="rId8" Type="http://schemas.openxmlformats.org/officeDocument/2006/relationships/diagramColors" Target="../diagrams/colors18.xml"/><Relationship Id="rId3" Type="http://schemas.openxmlformats.org/officeDocument/2006/relationships/slideLayout" Target="../slideLayouts/slideLayout23.xml"/><Relationship Id="rId7" Type="http://schemas.openxmlformats.org/officeDocument/2006/relationships/diagramQuickStyle" Target="../diagrams/quickStyle18.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Layout" Target="../diagrams/layout18.xml"/><Relationship Id="rId5" Type="http://schemas.openxmlformats.org/officeDocument/2006/relationships/diagramData" Target="../diagrams/data18.xml"/><Relationship Id="rId4" Type="http://schemas.openxmlformats.org/officeDocument/2006/relationships/image" Target="../media/image2.png"/><Relationship Id="rId9" Type="http://schemas.microsoft.com/office/2007/relationships/diagramDrawing" Target="../diagrams/drawing18.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54.xml.rels><?xml version="1.0" encoding="UTF-8" standalone="yes"?>
<Relationships xmlns="http://schemas.openxmlformats.org/package/2006/relationships"><Relationship Id="rId8" Type="http://schemas.openxmlformats.org/officeDocument/2006/relationships/diagramColors" Target="../diagrams/colors19.xml"/><Relationship Id="rId3" Type="http://schemas.openxmlformats.org/officeDocument/2006/relationships/slideLayout" Target="../slideLayouts/slideLayout23.xml"/><Relationship Id="rId7" Type="http://schemas.openxmlformats.org/officeDocument/2006/relationships/diagramQuickStyle" Target="../diagrams/quickStyle19.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Layout" Target="../diagrams/layout19.xml"/><Relationship Id="rId5" Type="http://schemas.openxmlformats.org/officeDocument/2006/relationships/diagramData" Target="../diagrams/data19.xml"/><Relationship Id="rId4" Type="http://schemas.openxmlformats.org/officeDocument/2006/relationships/image" Target="../media/image2.png"/><Relationship Id="rId9" Type="http://schemas.microsoft.com/office/2007/relationships/diagramDrawing" Target="../diagrams/drawing19.xml"/></Relationships>
</file>

<file path=ppt/slides/_rels/slide55.xml.rels><?xml version="1.0" encoding="UTF-8" standalone="yes"?>
<Relationships xmlns="http://schemas.openxmlformats.org/package/2006/relationships"><Relationship Id="rId8" Type="http://schemas.openxmlformats.org/officeDocument/2006/relationships/diagramColors" Target="../diagrams/colors20.xml"/><Relationship Id="rId3" Type="http://schemas.openxmlformats.org/officeDocument/2006/relationships/slideLayout" Target="../slideLayouts/slideLayout23.xml"/><Relationship Id="rId7" Type="http://schemas.openxmlformats.org/officeDocument/2006/relationships/diagramQuickStyle" Target="../diagrams/quickStyle20.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Layout" Target="../diagrams/layout20.xml"/><Relationship Id="rId5" Type="http://schemas.openxmlformats.org/officeDocument/2006/relationships/diagramData" Target="../diagrams/data20.xml"/><Relationship Id="rId4" Type="http://schemas.openxmlformats.org/officeDocument/2006/relationships/image" Target="../media/image2.png"/><Relationship Id="rId9" Type="http://schemas.microsoft.com/office/2007/relationships/diagramDrawing" Target="../diagrams/drawing20.xml"/></Relationships>
</file>

<file path=ppt/slides/_rels/slide56.xml.rels><?xml version="1.0" encoding="UTF-8" standalone="yes"?>
<Relationships xmlns="http://schemas.openxmlformats.org/package/2006/relationships"><Relationship Id="rId8" Type="http://schemas.openxmlformats.org/officeDocument/2006/relationships/diagramColors" Target="../diagrams/colors21.xml"/><Relationship Id="rId3" Type="http://schemas.openxmlformats.org/officeDocument/2006/relationships/slideLayout" Target="../slideLayouts/slideLayout23.xml"/><Relationship Id="rId7" Type="http://schemas.openxmlformats.org/officeDocument/2006/relationships/diagramQuickStyle" Target="../diagrams/quickStyle2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Layout" Target="../diagrams/layout21.xml"/><Relationship Id="rId5" Type="http://schemas.openxmlformats.org/officeDocument/2006/relationships/diagramData" Target="../diagrams/data21.xml"/><Relationship Id="rId4" Type="http://schemas.openxmlformats.org/officeDocument/2006/relationships/image" Target="../media/image2.png"/><Relationship Id="rId9" Type="http://schemas.microsoft.com/office/2007/relationships/diagramDrawing" Target="../diagrams/drawing21.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66.xml.rels><?xml version="1.0" encoding="UTF-8" standalone="yes"?>
<Relationships xmlns="http://schemas.openxmlformats.org/package/2006/relationships"><Relationship Id="rId8" Type="http://schemas.openxmlformats.org/officeDocument/2006/relationships/diagramColors" Target="../diagrams/colors22.xml"/><Relationship Id="rId3" Type="http://schemas.openxmlformats.org/officeDocument/2006/relationships/slideLayout" Target="../slideLayouts/slideLayout23.xml"/><Relationship Id="rId7" Type="http://schemas.openxmlformats.org/officeDocument/2006/relationships/diagramQuickStyle" Target="../diagrams/quickStyle2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Layout" Target="../diagrams/layout22.xml"/><Relationship Id="rId5" Type="http://schemas.openxmlformats.org/officeDocument/2006/relationships/diagramData" Target="../diagrams/data22.xml"/><Relationship Id="rId4" Type="http://schemas.openxmlformats.org/officeDocument/2006/relationships/image" Target="../media/image2.png"/><Relationship Id="rId9" Type="http://schemas.microsoft.com/office/2007/relationships/diagramDrawing" Target="../diagrams/drawing22.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68.xml.rels><?xml version="1.0" encoding="UTF-8" standalone="yes"?>
<Relationships xmlns="http://schemas.openxmlformats.org/package/2006/relationships"><Relationship Id="rId8" Type="http://schemas.openxmlformats.org/officeDocument/2006/relationships/diagramColors" Target="../diagrams/colors23.xml"/><Relationship Id="rId3" Type="http://schemas.openxmlformats.org/officeDocument/2006/relationships/slideLayout" Target="../slideLayouts/slideLayout23.xml"/><Relationship Id="rId7" Type="http://schemas.openxmlformats.org/officeDocument/2006/relationships/diagramQuickStyle" Target="../diagrams/quickStyle23.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Layout" Target="../diagrams/layout23.xml"/><Relationship Id="rId5" Type="http://schemas.openxmlformats.org/officeDocument/2006/relationships/diagramData" Target="../diagrams/data23.xml"/><Relationship Id="rId4" Type="http://schemas.openxmlformats.org/officeDocument/2006/relationships/image" Target="../media/image2.png"/><Relationship Id="rId9" Type="http://schemas.microsoft.com/office/2007/relationships/diagramDrawing" Target="../diagrams/drawing23.xml"/></Relationships>
</file>

<file path=ppt/slides/_rels/slide69.xml.rels><?xml version="1.0" encoding="UTF-8" standalone="yes"?>
<Relationships xmlns="http://schemas.openxmlformats.org/package/2006/relationships"><Relationship Id="rId8" Type="http://schemas.openxmlformats.org/officeDocument/2006/relationships/diagramColors" Target="../diagrams/colors24.xml"/><Relationship Id="rId3" Type="http://schemas.openxmlformats.org/officeDocument/2006/relationships/slideLayout" Target="../slideLayouts/slideLayout23.xml"/><Relationship Id="rId7" Type="http://schemas.openxmlformats.org/officeDocument/2006/relationships/diagramQuickStyle" Target="../diagrams/quickStyle24.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Layout" Target="../diagrams/layout24.xml"/><Relationship Id="rId5" Type="http://schemas.openxmlformats.org/officeDocument/2006/relationships/diagramData" Target="../diagrams/data24.xml"/><Relationship Id="rId4" Type="http://schemas.openxmlformats.org/officeDocument/2006/relationships/image" Target="../media/image2.png"/><Relationship Id="rId9" Type="http://schemas.microsoft.com/office/2007/relationships/diagramDrawing" Target="../diagrams/drawing24.xml"/></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3.xml"/><Relationship Id="rId7" Type="http://schemas.openxmlformats.org/officeDocument/2006/relationships/diagramQuickStyle" Target="../diagrams/quickStyle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png"/><Relationship Id="rId9" Type="http://schemas.microsoft.com/office/2007/relationships/diagramDrawing" Target="../diagrams/drawing1.xml"/></Relationships>
</file>

<file path=ppt/slides/_rels/slide70.xml.rels><?xml version="1.0" encoding="UTF-8" standalone="yes"?>
<Relationships xmlns="http://schemas.openxmlformats.org/package/2006/relationships"><Relationship Id="rId8" Type="http://schemas.openxmlformats.org/officeDocument/2006/relationships/diagramColors" Target="../diagrams/colors25.xml"/><Relationship Id="rId3" Type="http://schemas.openxmlformats.org/officeDocument/2006/relationships/slideLayout" Target="../slideLayouts/slideLayout23.xml"/><Relationship Id="rId7" Type="http://schemas.openxmlformats.org/officeDocument/2006/relationships/diagramQuickStyle" Target="../diagrams/quickStyle25.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Layout" Target="../diagrams/layout25.xml"/><Relationship Id="rId5" Type="http://schemas.openxmlformats.org/officeDocument/2006/relationships/diagramData" Target="../diagrams/data25.xml"/><Relationship Id="rId4" Type="http://schemas.openxmlformats.org/officeDocument/2006/relationships/image" Target="../media/image2.png"/><Relationship Id="rId9" Type="http://schemas.microsoft.com/office/2007/relationships/diagramDrawing" Target="../diagrams/drawing25.xm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78.xml.rels><?xml version="1.0" encoding="UTF-8" standalone="yes"?>
<Relationships xmlns="http://schemas.openxmlformats.org/package/2006/relationships"><Relationship Id="rId8" Type="http://schemas.openxmlformats.org/officeDocument/2006/relationships/diagramColors" Target="../diagrams/colors26.xml"/><Relationship Id="rId3" Type="http://schemas.openxmlformats.org/officeDocument/2006/relationships/slideLayout" Target="../slideLayouts/slideLayout23.xml"/><Relationship Id="rId7" Type="http://schemas.openxmlformats.org/officeDocument/2006/relationships/diagramQuickStyle" Target="../diagrams/quickStyle26.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Layout" Target="../diagrams/layout26.xml"/><Relationship Id="rId5" Type="http://schemas.openxmlformats.org/officeDocument/2006/relationships/diagramData" Target="../diagrams/data26.xml"/><Relationship Id="rId4" Type="http://schemas.openxmlformats.org/officeDocument/2006/relationships/image" Target="../media/image2.png"/><Relationship Id="rId9" Type="http://schemas.microsoft.com/office/2007/relationships/diagramDrawing" Target="../diagrams/drawing26.xml"/></Relationships>
</file>

<file path=ppt/slides/_rels/slide79.xml.rels><?xml version="1.0" encoding="UTF-8" standalone="yes"?>
<Relationships xmlns="http://schemas.openxmlformats.org/package/2006/relationships"><Relationship Id="rId8" Type="http://schemas.openxmlformats.org/officeDocument/2006/relationships/diagramColors" Target="../diagrams/colors27.xml"/><Relationship Id="rId3" Type="http://schemas.openxmlformats.org/officeDocument/2006/relationships/slideLayout" Target="../slideLayouts/slideLayout23.xml"/><Relationship Id="rId7" Type="http://schemas.openxmlformats.org/officeDocument/2006/relationships/diagramQuickStyle" Target="../diagrams/quickStyle2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Layout" Target="../diagrams/layout27.xml"/><Relationship Id="rId5" Type="http://schemas.openxmlformats.org/officeDocument/2006/relationships/diagramData" Target="../diagrams/data27.xml"/><Relationship Id="rId4" Type="http://schemas.openxmlformats.org/officeDocument/2006/relationships/image" Target="../media/image2.png"/><Relationship Id="rId9" Type="http://schemas.microsoft.com/office/2007/relationships/diagramDrawing" Target="../diagrams/drawing27.xml"/></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3.xml"/><Relationship Id="rId7" Type="http://schemas.openxmlformats.org/officeDocument/2006/relationships/diagramQuickStyle" Target="../diagrams/quickStyle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2.png"/><Relationship Id="rId9" Type="http://schemas.microsoft.com/office/2007/relationships/diagramDrawing" Target="../diagrams/drawing2.xml"/></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81.xml.rels><?xml version="1.0" encoding="UTF-8" standalone="yes"?>
<Relationships xmlns="http://schemas.openxmlformats.org/package/2006/relationships"><Relationship Id="rId8" Type="http://schemas.openxmlformats.org/officeDocument/2006/relationships/diagramColors" Target="../diagrams/colors28.xml"/><Relationship Id="rId3" Type="http://schemas.openxmlformats.org/officeDocument/2006/relationships/slideLayout" Target="../slideLayouts/slideLayout23.xml"/><Relationship Id="rId7" Type="http://schemas.openxmlformats.org/officeDocument/2006/relationships/diagramQuickStyle" Target="../diagrams/quickStyle28.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Layout" Target="../diagrams/layout28.xml"/><Relationship Id="rId5" Type="http://schemas.openxmlformats.org/officeDocument/2006/relationships/diagramData" Target="../diagrams/data28.xml"/><Relationship Id="rId4" Type="http://schemas.openxmlformats.org/officeDocument/2006/relationships/image" Target="../media/image2.png"/><Relationship Id="rId9" Type="http://schemas.microsoft.com/office/2007/relationships/diagramDrawing" Target="../diagrams/drawing28.xml"/></Relationships>
</file>

<file path=ppt/slides/_rels/slide82.xml.rels><?xml version="1.0" encoding="UTF-8" standalone="yes"?>
<Relationships xmlns="http://schemas.openxmlformats.org/package/2006/relationships"><Relationship Id="rId8" Type="http://schemas.openxmlformats.org/officeDocument/2006/relationships/diagramColors" Target="../diagrams/colors29.xml"/><Relationship Id="rId3" Type="http://schemas.openxmlformats.org/officeDocument/2006/relationships/slideLayout" Target="../slideLayouts/slideLayout23.xml"/><Relationship Id="rId7" Type="http://schemas.openxmlformats.org/officeDocument/2006/relationships/diagramQuickStyle" Target="../diagrams/quickStyle29.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Layout" Target="../diagrams/layout29.xml"/><Relationship Id="rId5" Type="http://schemas.openxmlformats.org/officeDocument/2006/relationships/diagramData" Target="../diagrams/data29.xml"/><Relationship Id="rId4" Type="http://schemas.openxmlformats.org/officeDocument/2006/relationships/image" Target="../media/image2.png"/><Relationship Id="rId9" Type="http://schemas.microsoft.com/office/2007/relationships/diagramDrawing" Target="../diagrams/drawing29.xml"/></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8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8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8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8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8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9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9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9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9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9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equence 0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482880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27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916196" y="70072"/>
            <a:ext cx="6326658"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923330"/>
          </a:xfrm>
          <a:prstGeom prst="rect">
            <a:avLst/>
          </a:prstGeom>
        </p:spPr>
        <p:txBody>
          <a:bodyPr wrap="square">
            <a:spAutoFit/>
          </a:bodyPr>
          <a:lstStyle/>
          <a:p>
            <a:pPr algn="ctr" rtl="1"/>
            <a:r>
              <a:rPr lang="ur-PK"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سورة الاحقاف کا جائزہ</a:t>
            </a:r>
            <a:endParaRPr lang="en-US"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endParaRPr>
          </a:p>
        </p:txBody>
      </p:sp>
      <p:graphicFrame>
        <p:nvGraphicFramePr>
          <p:cNvPr id="10" name="Content Placeholder 4"/>
          <p:cNvGraphicFramePr>
            <a:graphicFrameLocks/>
          </p:cNvGraphicFramePr>
          <p:nvPr>
            <p:extLst>
              <p:ext uri="{D42A27DB-BD31-4B8C-83A1-F6EECF244321}">
                <p14:modId xmlns:p14="http://schemas.microsoft.com/office/powerpoint/2010/main" val="2506118780"/>
              </p:ext>
            </p:extLst>
          </p:nvPr>
        </p:nvGraphicFramePr>
        <p:xfrm>
          <a:off x="1964725" y="1428414"/>
          <a:ext cx="8229600" cy="47244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266353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10" presetClass="entr" presetSubtype="0" fill="hold" grpId="0" nodeType="withEffect">
                                  <p:stCondLst>
                                    <p:cond delay="0"/>
                                  </p:stCondLst>
                                  <p:childTnLst>
                                    <p:set>
                                      <p:cBhvr>
                                        <p:cTn id="8" dur="1" fill="hold">
                                          <p:stCondLst>
                                            <p:cond delay="0"/>
                                          </p:stCondLst>
                                        </p:cTn>
                                        <p:tgtEl>
                                          <p:spTgt spid="10">
                                            <p:graphicEl>
                                              <a:dgm id="{94D988AC-9A41-4C9B-861B-6663F85DE037}"/>
                                            </p:graphicEl>
                                          </p:spTgt>
                                        </p:tgtEl>
                                        <p:attrNameLst>
                                          <p:attrName>style.visibility</p:attrName>
                                        </p:attrNameLst>
                                      </p:cBhvr>
                                      <p:to>
                                        <p:strVal val="visible"/>
                                      </p:to>
                                    </p:set>
                                    <p:animEffect transition="in" filter="fade">
                                      <p:cBhvr>
                                        <p:cTn id="9" dur="500"/>
                                        <p:tgtEl>
                                          <p:spTgt spid="10">
                                            <p:graphicEl>
                                              <a:dgm id="{94D988AC-9A41-4C9B-861B-6663F85DE037}"/>
                                            </p:graphicEl>
                                          </p:spTgt>
                                        </p:tgtEl>
                                      </p:cBhvr>
                                    </p:animEffect>
                                  </p:childTnLst>
                                </p:cTn>
                              </p:par>
                              <p:par>
                                <p:cTn id="10" presetID="10" presetClass="entr" presetSubtype="0" fill="hold" grpId="0" nodeType="withEffect">
                                  <p:stCondLst>
                                    <p:cond delay="400"/>
                                  </p:stCondLst>
                                  <p:childTnLst>
                                    <p:set>
                                      <p:cBhvr>
                                        <p:cTn id="11" dur="1" fill="hold">
                                          <p:stCondLst>
                                            <p:cond delay="0"/>
                                          </p:stCondLst>
                                        </p:cTn>
                                        <p:tgtEl>
                                          <p:spTgt spid="10">
                                            <p:graphicEl>
                                              <a:dgm id="{861D7A54-ED93-4610-B348-52B7DEFC09DD}"/>
                                            </p:graphicEl>
                                          </p:spTgt>
                                        </p:tgtEl>
                                        <p:attrNameLst>
                                          <p:attrName>style.visibility</p:attrName>
                                        </p:attrNameLst>
                                      </p:cBhvr>
                                      <p:to>
                                        <p:strVal val="visible"/>
                                      </p:to>
                                    </p:set>
                                    <p:animEffect transition="in" filter="fade">
                                      <p:cBhvr>
                                        <p:cTn id="12" dur="500"/>
                                        <p:tgtEl>
                                          <p:spTgt spid="10">
                                            <p:graphicEl>
                                              <a:dgm id="{861D7A54-ED93-4610-B348-52B7DEFC09DD}"/>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graphicEl>
                                              <a:dgm id="{7E54D9E5-8C9A-4AF3-B5EF-566298C2E16A}"/>
                                            </p:graphicEl>
                                          </p:spTgt>
                                        </p:tgtEl>
                                        <p:attrNameLst>
                                          <p:attrName>style.visibility</p:attrName>
                                        </p:attrNameLst>
                                      </p:cBhvr>
                                      <p:to>
                                        <p:strVal val="visible"/>
                                      </p:to>
                                    </p:set>
                                    <p:animEffect transition="in" filter="fade">
                                      <p:cBhvr>
                                        <p:cTn id="17" dur="500"/>
                                        <p:tgtEl>
                                          <p:spTgt spid="10">
                                            <p:graphicEl>
                                              <a:dgm id="{7E54D9E5-8C9A-4AF3-B5EF-566298C2E16A}"/>
                                            </p:graphicEl>
                                          </p:spTgt>
                                        </p:tgtEl>
                                      </p:cBhvr>
                                    </p:animEffect>
                                  </p:childTnLst>
                                </p:cTn>
                              </p:par>
                              <p:par>
                                <p:cTn id="18" presetID="10" presetClass="entr" presetSubtype="0" fill="hold" grpId="0" nodeType="withEffect">
                                  <p:stCondLst>
                                    <p:cond delay="400"/>
                                  </p:stCondLst>
                                  <p:childTnLst>
                                    <p:set>
                                      <p:cBhvr>
                                        <p:cTn id="19" dur="1" fill="hold">
                                          <p:stCondLst>
                                            <p:cond delay="0"/>
                                          </p:stCondLst>
                                        </p:cTn>
                                        <p:tgtEl>
                                          <p:spTgt spid="10">
                                            <p:graphicEl>
                                              <a:dgm id="{8D1D77BC-FFC8-48C8-A77A-7046657E883E}"/>
                                            </p:graphicEl>
                                          </p:spTgt>
                                        </p:tgtEl>
                                        <p:attrNameLst>
                                          <p:attrName>style.visibility</p:attrName>
                                        </p:attrNameLst>
                                      </p:cBhvr>
                                      <p:to>
                                        <p:strVal val="visible"/>
                                      </p:to>
                                    </p:set>
                                    <p:animEffect transition="in" filter="fade">
                                      <p:cBhvr>
                                        <p:cTn id="20" dur="500"/>
                                        <p:tgtEl>
                                          <p:spTgt spid="10">
                                            <p:graphicEl>
                                              <a:dgm id="{8D1D77BC-FFC8-48C8-A77A-7046657E883E}"/>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graphicEl>
                                              <a:dgm id="{FD9F04C1-BB80-4679-AC3C-95A771FD9521}"/>
                                            </p:graphicEl>
                                          </p:spTgt>
                                        </p:tgtEl>
                                        <p:attrNameLst>
                                          <p:attrName>style.visibility</p:attrName>
                                        </p:attrNameLst>
                                      </p:cBhvr>
                                      <p:to>
                                        <p:strVal val="visible"/>
                                      </p:to>
                                    </p:set>
                                    <p:animEffect transition="in" filter="fade">
                                      <p:cBhvr>
                                        <p:cTn id="25" dur="500"/>
                                        <p:tgtEl>
                                          <p:spTgt spid="10">
                                            <p:graphicEl>
                                              <a:dgm id="{FD9F04C1-BB80-4679-AC3C-95A771FD9521}"/>
                                            </p:graphicEl>
                                          </p:spTgt>
                                        </p:tgtEl>
                                      </p:cBhvr>
                                    </p:animEffect>
                                  </p:childTnLst>
                                </p:cTn>
                              </p:par>
                              <p:par>
                                <p:cTn id="26" presetID="10" presetClass="entr" presetSubtype="0" fill="hold" grpId="0" nodeType="withEffect">
                                  <p:stCondLst>
                                    <p:cond delay="400"/>
                                  </p:stCondLst>
                                  <p:childTnLst>
                                    <p:set>
                                      <p:cBhvr>
                                        <p:cTn id="27" dur="1" fill="hold">
                                          <p:stCondLst>
                                            <p:cond delay="0"/>
                                          </p:stCondLst>
                                        </p:cTn>
                                        <p:tgtEl>
                                          <p:spTgt spid="10">
                                            <p:graphicEl>
                                              <a:dgm id="{25A135FE-FEC0-4BAB-8CCE-82FC4B0F8E40}"/>
                                            </p:graphicEl>
                                          </p:spTgt>
                                        </p:tgtEl>
                                        <p:attrNameLst>
                                          <p:attrName>style.visibility</p:attrName>
                                        </p:attrNameLst>
                                      </p:cBhvr>
                                      <p:to>
                                        <p:strVal val="visible"/>
                                      </p:to>
                                    </p:set>
                                    <p:animEffect transition="in" filter="fade">
                                      <p:cBhvr>
                                        <p:cTn id="28" dur="500"/>
                                        <p:tgtEl>
                                          <p:spTgt spid="10">
                                            <p:graphicEl>
                                              <a:dgm id="{25A135FE-FEC0-4BAB-8CCE-82FC4B0F8E40}"/>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graphicEl>
                                              <a:dgm id="{B3DEDF46-CA66-4735-811D-C4D59BD843CA}"/>
                                            </p:graphicEl>
                                          </p:spTgt>
                                        </p:tgtEl>
                                        <p:attrNameLst>
                                          <p:attrName>style.visibility</p:attrName>
                                        </p:attrNameLst>
                                      </p:cBhvr>
                                      <p:to>
                                        <p:strVal val="visible"/>
                                      </p:to>
                                    </p:set>
                                    <p:animEffect transition="in" filter="fade">
                                      <p:cBhvr>
                                        <p:cTn id="33" dur="500"/>
                                        <p:tgtEl>
                                          <p:spTgt spid="10">
                                            <p:graphicEl>
                                              <a:dgm id="{B3DEDF46-CA66-4735-811D-C4D59BD843CA}"/>
                                            </p:graphicEl>
                                          </p:spTgt>
                                        </p:tgtEl>
                                      </p:cBhvr>
                                    </p:animEffect>
                                  </p:childTnLst>
                                </p:cTn>
                              </p:par>
                              <p:par>
                                <p:cTn id="34" presetID="10" presetClass="entr" presetSubtype="0" fill="hold" grpId="0" nodeType="withEffect">
                                  <p:stCondLst>
                                    <p:cond delay="400"/>
                                  </p:stCondLst>
                                  <p:childTnLst>
                                    <p:set>
                                      <p:cBhvr>
                                        <p:cTn id="35" dur="1" fill="hold">
                                          <p:stCondLst>
                                            <p:cond delay="0"/>
                                          </p:stCondLst>
                                        </p:cTn>
                                        <p:tgtEl>
                                          <p:spTgt spid="10">
                                            <p:graphicEl>
                                              <a:dgm id="{F97A59E5-2427-4C04-A0F4-2429BFCE66A8}"/>
                                            </p:graphicEl>
                                          </p:spTgt>
                                        </p:tgtEl>
                                        <p:attrNameLst>
                                          <p:attrName>style.visibility</p:attrName>
                                        </p:attrNameLst>
                                      </p:cBhvr>
                                      <p:to>
                                        <p:strVal val="visible"/>
                                      </p:to>
                                    </p:set>
                                    <p:animEffect transition="in" filter="fade">
                                      <p:cBhvr>
                                        <p:cTn id="36" dur="500"/>
                                        <p:tgtEl>
                                          <p:spTgt spid="10">
                                            <p:graphicEl>
                                              <a:dgm id="{F97A59E5-2427-4C04-A0F4-2429BFCE66A8}"/>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0">
                                            <p:graphicEl>
                                              <a:dgm id="{7E72AF25-DD29-476A-A1DF-DE32EFBB4203}"/>
                                            </p:graphicEl>
                                          </p:spTgt>
                                        </p:tgtEl>
                                        <p:attrNameLst>
                                          <p:attrName>style.visibility</p:attrName>
                                        </p:attrNameLst>
                                      </p:cBhvr>
                                      <p:to>
                                        <p:strVal val="visible"/>
                                      </p:to>
                                    </p:set>
                                    <p:animEffect transition="in" filter="fade">
                                      <p:cBhvr>
                                        <p:cTn id="41" dur="500"/>
                                        <p:tgtEl>
                                          <p:spTgt spid="10">
                                            <p:graphicEl>
                                              <a:dgm id="{7E72AF25-DD29-476A-A1DF-DE32EFBB4203}"/>
                                            </p:graphicEl>
                                          </p:spTgt>
                                        </p:tgtEl>
                                      </p:cBhvr>
                                    </p:animEffect>
                                  </p:childTnLst>
                                </p:cTn>
                              </p:par>
                              <p:par>
                                <p:cTn id="42" presetID="10" presetClass="entr" presetSubtype="0" fill="hold" grpId="0" nodeType="withEffect">
                                  <p:stCondLst>
                                    <p:cond delay="400"/>
                                  </p:stCondLst>
                                  <p:childTnLst>
                                    <p:set>
                                      <p:cBhvr>
                                        <p:cTn id="43" dur="1" fill="hold">
                                          <p:stCondLst>
                                            <p:cond delay="0"/>
                                          </p:stCondLst>
                                        </p:cTn>
                                        <p:tgtEl>
                                          <p:spTgt spid="10">
                                            <p:graphicEl>
                                              <a:dgm id="{D0BCAE4D-4D97-4CEB-9833-C9CF589309F8}"/>
                                            </p:graphicEl>
                                          </p:spTgt>
                                        </p:tgtEl>
                                        <p:attrNameLst>
                                          <p:attrName>style.visibility</p:attrName>
                                        </p:attrNameLst>
                                      </p:cBhvr>
                                      <p:to>
                                        <p:strVal val="visible"/>
                                      </p:to>
                                    </p:set>
                                    <p:animEffect transition="in" filter="fade">
                                      <p:cBhvr>
                                        <p:cTn id="44" dur="500"/>
                                        <p:tgtEl>
                                          <p:spTgt spid="10">
                                            <p:graphicEl>
                                              <a:dgm id="{D0BCAE4D-4D97-4CEB-9833-C9CF589309F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5" repeatCount="indefinite" fill="hold" display="0">
                  <p:stCondLst>
                    <p:cond delay="indefinite"/>
                  </p:stCondLst>
                </p:cTn>
                <p:tgtEl>
                  <p:spTgt spid="6"/>
                </p:tgtEl>
              </p:cMediaNode>
            </p:video>
          </p:childTnLst>
        </p:cTn>
      </p:par>
    </p:tnLst>
    <p:bldLst>
      <p:bldGraphic spid="10" grpId="0">
        <p:bldSub>
          <a:bldDgm bld="one"/>
        </p:bldSub>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916196" y="70072"/>
            <a:ext cx="6326658"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923330"/>
          </a:xfrm>
          <a:prstGeom prst="rect">
            <a:avLst/>
          </a:prstGeom>
        </p:spPr>
        <p:txBody>
          <a:bodyPr wrap="square">
            <a:spAutoFit/>
          </a:bodyPr>
          <a:lstStyle/>
          <a:p>
            <a:pPr algn="ctr" rtl="1"/>
            <a:r>
              <a:rPr lang="ur-PK"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سورة الاحقاف کا جائزہ</a:t>
            </a:r>
            <a:endParaRPr lang="en-US"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endParaRPr>
          </a:p>
        </p:txBody>
      </p:sp>
      <p:graphicFrame>
        <p:nvGraphicFramePr>
          <p:cNvPr id="10" name="Content Placeholder 4"/>
          <p:cNvGraphicFramePr>
            <a:graphicFrameLocks/>
          </p:cNvGraphicFramePr>
          <p:nvPr>
            <p:extLst>
              <p:ext uri="{D42A27DB-BD31-4B8C-83A1-F6EECF244321}">
                <p14:modId xmlns:p14="http://schemas.microsoft.com/office/powerpoint/2010/main" val="1082342875"/>
              </p:ext>
            </p:extLst>
          </p:nvPr>
        </p:nvGraphicFramePr>
        <p:xfrm>
          <a:off x="1964725" y="1428414"/>
          <a:ext cx="8229600" cy="47244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036301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10" presetClass="entr" presetSubtype="0" fill="hold" grpId="0" nodeType="withEffect">
                                  <p:stCondLst>
                                    <p:cond delay="0"/>
                                  </p:stCondLst>
                                  <p:childTnLst>
                                    <p:set>
                                      <p:cBhvr>
                                        <p:cTn id="8" dur="1" fill="hold">
                                          <p:stCondLst>
                                            <p:cond delay="0"/>
                                          </p:stCondLst>
                                        </p:cTn>
                                        <p:tgtEl>
                                          <p:spTgt spid="10">
                                            <p:graphicEl>
                                              <a:dgm id="{94D988AC-9A41-4C9B-861B-6663F85DE037}"/>
                                            </p:graphicEl>
                                          </p:spTgt>
                                        </p:tgtEl>
                                        <p:attrNameLst>
                                          <p:attrName>style.visibility</p:attrName>
                                        </p:attrNameLst>
                                      </p:cBhvr>
                                      <p:to>
                                        <p:strVal val="visible"/>
                                      </p:to>
                                    </p:set>
                                    <p:animEffect transition="in" filter="fade">
                                      <p:cBhvr>
                                        <p:cTn id="9" dur="500"/>
                                        <p:tgtEl>
                                          <p:spTgt spid="10">
                                            <p:graphicEl>
                                              <a:dgm id="{94D988AC-9A41-4C9B-861B-6663F85DE037}"/>
                                            </p:graphicEl>
                                          </p:spTgt>
                                        </p:tgtEl>
                                      </p:cBhvr>
                                    </p:animEffect>
                                  </p:childTnLst>
                                </p:cTn>
                              </p:par>
                              <p:par>
                                <p:cTn id="10" presetID="10" presetClass="entr" presetSubtype="0" fill="hold" grpId="0" nodeType="withEffect">
                                  <p:stCondLst>
                                    <p:cond delay="400"/>
                                  </p:stCondLst>
                                  <p:childTnLst>
                                    <p:set>
                                      <p:cBhvr>
                                        <p:cTn id="11" dur="1" fill="hold">
                                          <p:stCondLst>
                                            <p:cond delay="0"/>
                                          </p:stCondLst>
                                        </p:cTn>
                                        <p:tgtEl>
                                          <p:spTgt spid="10">
                                            <p:graphicEl>
                                              <a:dgm id="{861D7A54-ED93-4610-B348-52B7DEFC09DD}"/>
                                            </p:graphicEl>
                                          </p:spTgt>
                                        </p:tgtEl>
                                        <p:attrNameLst>
                                          <p:attrName>style.visibility</p:attrName>
                                        </p:attrNameLst>
                                      </p:cBhvr>
                                      <p:to>
                                        <p:strVal val="visible"/>
                                      </p:to>
                                    </p:set>
                                    <p:animEffect transition="in" filter="fade">
                                      <p:cBhvr>
                                        <p:cTn id="12" dur="500"/>
                                        <p:tgtEl>
                                          <p:spTgt spid="10">
                                            <p:graphicEl>
                                              <a:dgm id="{861D7A54-ED93-4610-B348-52B7DEFC09DD}"/>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graphicEl>
                                              <a:dgm id="{7E54D9E5-8C9A-4AF3-B5EF-566298C2E16A}"/>
                                            </p:graphicEl>
                                          </p:spTgt>
                                        </p:tgtEl>
                                        <p:attrNameLst>
                                          <p:attrName>style.visibility</p:attrName>
                                        </p:attrNameLst>
                                      </p:cBhvr>
                                      <p:to>
                                        <p:strVal val="visible"/>
                                      </p:to>
                                    </p:set>
                                    <p:animEffect transition="in" filter="fade">
                                      <p:cBhvr>
                                        <p:cTn id="17" dur="500"/>
                                        <p:tgtEl>
                                          <p:spTgt spid="10">
                                            <p:graphicEl>
                                              <a:dgm id="{7E54D9E5-8C9A-4AF3-B5EF-566298C2E16A}"/>
                                            </p:graphicEl>
                                          </p:spTgt>
                                        </p:tgtEl>
                                      </p:cBhvr>
                                    </p:animEffect>
                                  </p:childTnLst>
                                </p:cTn>
                              </p:par>
                              <p:par>
                                <p:cTn id="18" presetID="10" presetClass="entr" presetSubtype="0" fill="hold" grpId="0" nodeType="withEffect">
                                  <p:stCondLst>
                                    <p:cond delay="400"/>
                                  </p:stCondLst>
                                  <p:childTnLst>
                                    <p:set>
                                      <p:cBhvr>
                                        <p:cTn id="19" dur="1" fill="hold">
                                          <p:stCondLst>
                                            <p:cond delay="0"/>
                                          </p:stCondLst>
                                        </p:cTn>
                                        <p:tgtEl>
                                          <p:spTgt spid="10">
                                            <p:graphicEl>
                                              <a:dgm id="{8D1D77BC-FFC8-48C8-A77A-7046657E883E}"/>
                                            </p:graphicEl>
                                          </p:spTgt>
                                        </p:tgtEl>
                                        <p:attrNameLst>
                                          <p:attrName>style.visibility</p:attrName>
                                        </p:attrNameLst>
                                      </p:cBhvr>
                                      <p:to>
                                        <p:strVal val="visible"/>
                                      </p:to>
                                    </p:set>
                                    <p:animEffect transition="in" filter="fade">
                                      <p:cBhvr>
                                        <p:cTn id="20" dur="500"/>
                                        <p:tgtEl>
                                          <p:spTgt spid="10">
                                            <p:graphicEl>
                                              <a:dgm id="{8D1D77BC-FFC8-48C8-A77A-7046657E883E}"/>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graphicEl>
                                              <a:dgm id="{FD9F04C1-BB80-4679-AC3C-95A771FD9521}"/>
                                            </p:graphicEl>
                                          </p:spTgt>
                                        </p:tgtEl>
                                        <p:attrNameLst>
                                          <p:attrName>style.visibility</p:attrName>
                                        </p:attrNameLst>
                                      </p:cBhvr>
                                      <p:to>
                                        <p:strVal val="visible"/>
                                      </p:to>
                                    </p:set>
                                    <p:animEffect transition="in" filter="fade">
                                      <p:cBhvr>
                                        <p:cTn id="25" dur="500"/>
                                        <p:tgtEl>
                                          <p:spTgt spid="10">
                                            <p:graphicEl>
                                              <a:dgm id="{FD9F04C1-BB80-4679-AC3C-95A771FD9521}"/>
                                            </p:graphicEl>
                                          </p:spTgt>
                                        </p:tgtEl>
                                      </p:cBhvr>
                                    </p:animEffect>
                                  </p:childTnLst>
                                </p:cTn>
                              </p:par>
                              <p:par>
                                <p:cTn id="26" presetID="10" presetClass="entr" presetSubtype="0" fill="hold" grpId="0" nodeType="withEffect">
                                  <p:stCondLst>
                                    <p:cond delay="400"/>
                                  </p:stCondLst>
                                  <p:childTnLst>
                                    <p:set>
                                      <p:cBhvr>
                                        <p:cTn id="27" dur="1" fill="hold">
                                          <p:stCondLst>
                                            <p:cond delay="0"/>
                                          </p:stCondLst>
                                        </p:cTn>
                                        <p:tgtEl>
                                          <p:spTgt spid="10">
                                            <p:graphicEl>
                                              <a:dgm id="{25A135FE-FEC0-4BAB-8CCE-82FC4B0F8E40}"/>
                                            </p:graphicEl>
                                          </p:spTgt>
                                        </p:tgtEl>
                                        <p:attrNameLst>
                                          <p:attrName>style.visibility</p:attrName>
                                        </p:attrNameLst>
                                      </p:cBhvr>
                                      <p:to>
                                        <p:strVal val="visible"/>
                                      </p:to>
                                    </p:set>
                                    <p:animEffect transition="in" filter="fade">
                                      <p:cBhvr>
                                        <p:cTn id="28" dur="500"/>
                                        <p:tgtEl>
                                          <p:spTgt spid="10">
                                            <p:graphicEl>
                                              <a:dgm id="{25A135FE-FEC0-4BAB-8CCE-82FC4B0F8E40}"/>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graphicEl>
                                              <a:dgm id="{B3DEDF46-CA66-4735-811D-C4D59BD843CA}"/>
                                            </p:graphicEl>
                                          </p:spTgt>
                                        </p:tgtEl>
                                        <p:attrNameLst>
                                          <p:attrName>style.visibility</p:attrName>
                                        </p:attrNameLst>
                                      </p:cBhvr>
                                      <p:to>
                                        <p:strVal val="visible"/>
                                      </p:to>
                                    </p:set>
                                    <p:animEffect transition="in" filter="fade">
                                      <p:cBhvr>
                                        <p:cTn id="33" dur="500"/>
                                        <p:tgtEl>
                                          <p:spTgt spid="10">
                                            <p:graphicEl>
                                              <a:dgm id="{B3DEDF46-CA66-4735-811D-C4D59BD843CA}"/>
                                            </p:graphicEl>
                                          </p:spTgt>
                                        </p:tgtEl>
                                      </p:cBhvr>
                                    </p:animEffect>
                                  </p:childTnLst>
                                </p:cTn>
                              </p:par>
                              <p:par>
                                <p:cTn id="34" presetID="10" presetClass="entr" presetSubtype="0" fill="hold" grpId="0" nodeType="withEffect">
                                  <p:stCondLst>
                                    <p:cond delay="400"/>
                                  </p:stCondLst>
                                  <p:childTnLst>
                                    <p:set>
                                      <p:cBhvr>
                                        <p:cTn id="35" dur="1" fill="hold">
                                          <p:stCondLst>
                                            <p:cond delay="0"/>
                                          </p:stCondLst>
                                        </p:cTn>
                                        <p:tgtEl>
                                          <p:spTgt spid="10">
                                            <p:graphicEl>
                                              <a:dgm id="{F97A59E5-2427-4C04-A0F4-2429BFCE66A8}"/>
                                            </p:graphicEl>
                                          </p:spTgt>
                                        </p:tgtEl>
                                        <p:attrNameLst>
                                          <p:attrName>style.visibility</p:attrName>
                                        </p:attrNameLst>
                                      </p:cBhvr>
                                      <p:to>
                                        <p:strVal val="visible"/>
                                      </p:to>
                                    </p:set>
                                    <p:animEffect transition="in" filter="fade">
                                      <p:cBhvr>
                                        <p:cTn id="36" dur="500"/>
                                        <p:tgtEl>
                                          <p:spTgt spid="10">
                                            <p:graphicEl>
                                              <a:dgm id="{F97A59E5-2427-4C04-A0F4-2429BFCE66A8}"/>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0">
                                            <p:graphicEl>
                                              <a:dgm id="{7E72AF25-DD29-476A-A1DF-DE32EFBB4203}"/>
                                            </p:graphicEl>
                                          </p:spTgt>
                                        </p:tgtEl>
                                        <p:attrNameLst>
                                          <p:attrName>style.visibility</p:attrName>
                                        </p:attrNameLst>
                                      </p:cBhvr>
                                      <p:to>
                                        <p:strVal val="visible"/>
                                      </p:to>
                                    </p:set>
                                    <p:animEffect transition="in" filter="fade">
                                      <p:cBhvr>
                                        <p:cTn id="41" dur="500"/>
                                        <p:tgtEl>
                                          <p:spTgt spid="10">
                                            <p:graphicEl>
                                              <a:dgm id="{7E72AF25-DD29-476A-A1DF-DE32EFBB4203}"/>
                                            </p:graphicEl>
                                          </p:spTgt>
                                        </p:tgtEl>
                                      </p:cBhvr>
                                    </p:animEffect>
                                  </p:childTnLst>
                                </p:cTn>
                              </p:par>
                              <p:par>
                                <p:cTn id="42" presetID="10" presetClass="entr" presetSubtype="0" fill="hold" grpId="0" nodeType="withEffect">
                                  <p:stCondLst>
                                    <p:cond delay="400"/>
                                  </p:stCondLst>
                                  <p:childTnLst>
                                    <p:set>
                                      <p:cBhvr>
                                        <p:cTn id="43" dur="1" fill="hold">
                                          <p:stCondLst>
                                            <p:cond delay="0"/>
                                          </p:stCondLst>
                                        </p:cTn>
                                        <p:tgtEl>
                                          <p:spTgt spid="10">
                                            <p:graphicEl>
                                              <a:dgm id="{D0BCAE4D-4D97-4CEB-9833-C9CF589309F8}"/>
                                            </p:graphicEl>
                                          </p:spTgt>
                                        </p:tgtEl>
                                        <p:attrNameLst>
                                          <p:attrName>style.visibility</p:attrName>
                                        </p:attrNameLst>
                                      </p:cBhvr>
                                      <p:to>
                                        <p:strVal val="visible"/>
                                      </p:to>
                                    </p:set>
                                    <p:animEffect transition="in" filter="fade">
                                      <p:cBhvr>
                                        <p:cTn id="44" dur="500"/>
                                        <p:tgtEl>
                                          <p:spTgt spid="10">
                                            <p:graphicEl>
                                              <a:dgm id="{D0BCAE4D-4D97-4CEB-9833-C9CF589309F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5" repeatCount="indefinite" fill="hold" display="0">
                  <p:stCondLst>
                    <p:cond delay="indefinite"/>
                  </p:stCondLst>
                </p:cTn>
                <p:tgtEl>
                  <p:spTgt spid="6"/>
                </p:tgtEl>
              </p:cMediaNode>
            </p:video>
          </p:childTnLst>
        </p:cTn>
      </p:par>
    </p:tnLst>
    <p:bldLst>
      <p:bldGraphic spid="10" grpId="0">
        <p:bldSub>
          <a:bldDgm bld="one"/>
        </p:bldSub>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916196" y="70072"/>
            <a:ext cx="6326658"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923330"/>
          </a:xfrm>
          <a:prstGeom prst="rect">
            <a:avLst/>
          </a:prstGeom>
        </p:spPr>
        <p:txBody>
          <a:bodyPr wrap="square">
            <a:spAutoFit/>
          </a:bodyPr>
          <a:lstStyle/>
          <a:p>
            <a:pPr algn="ctr" rtl="1"/>
            <a:r>
              <a:rPr lang="ur-PK"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سورة الاحقاف کا جائزہ</a:t>
            </a:r>
            <a:endParaRPr lang="en-US"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endParaRPr>
          </a:p>
        </p:txBody>
      </p:sp>
      <p:graphicFrame>
        <p:nvGraphicFramePr>
          <p:cNvPr id="10" name="Content Placeholder 4"/>
          <p:cNvGraphicFramePr>
            <a:graphicFrameLocks/>
          </p:cNvGraphicFramePr>
          <p:nvPr>
            <p:extLst>
              <p:ext uri="{D42A27DB-BD31-4B8C-83A1-F6EECF244321}">
                <p14:modId xmlns:p14="http://schemas.microsoft.com/office/powerpoint/2010/main" val="844028626"/>
              </p:ext>
            </p:extLst>
          </p:nvPr>
        </p:nvGraphicFramePr>
        <p:xfrm>
          <a:off x="1964725" y="1428414"/>
          <a:ext cx="8229600" cy="47244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216008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10" presetClass="entr" presetSubtype="0" fill="hold" grpId="0" nodeType="withEffect">
                                  <p:stCondLst>
                                    <p:cond delay="0"/>
                                  </p:stCondLst>
                                  <p:childTnLst>
                                    <p:set>
                                      <p:cBhvr>
                                        <p:cTn id="8" dur="1" fill="hold">
                                          <p:stCondLst>
                                            <p:cond delay="0"/>
                                          </p:stCondLst>
                                        </p:cTn>
                                        <p:tgtEl>
                                          <p:spTgt spid="10">
                                            <p:graphicEl>
                                              <a:dgm id="{94D988AC-9A41-4C9B-861B-6663F85DE037}"/>
                                            </p:graphicEl>
                                          </p:spTgt>
                                        </p:tgtEl>
                                        <p:attrNameLst>
                                          <p:attrName>style.visibility</p:attrName>
                                        </p:attrNameLst>
                                      </p:cBhvr>
                                      <p:to>
                                        <p:strVal val="visible"/>
                                      </p:to>
                                    </p:set>
                                    <p:animEffect transition="in" filter="fade">
                                      <p:cBhvr>
                                        <p:cTn id="9" dur="500"/>
                                        <p:tgtEl>
                                          <p:spTgt spid="10">
                                            <p:graphicEl>
                                              <a:dgm id="{94D988AC-9A41-4C9B-861B-6663F85DE037}"/>
                                            </p:graphicEl>
                                          </p:spTgt>
                                        </p:tgtEl>
                                      </p:cBhvr>
                                    </p:animEffect>
                                  </p:childTnLst>
                                </p:cTn>
                              </p:par>
                              <p:par>
                                <p:cTn id="10" presetID="10" presetClass="entr" presetSubtype="0" fill="hold" grpId="0" nodeType="withEffect">
                                  <p:stCondLst>
                                    <p:cond delay="400"/>
                                  </p:stCondLst>
                                  <p:childTnLst>
                                    <p:set>
                                      <p:cBhvr>
                                        <p:cTn id="11" dur="1" fill="hold">
                                          <p:stCondLst>
                                            <p:cond delay="0"/>
                                          </p:stCondLst>
                                        </p:cTn>
                                        <p:tgtEl>
                                          <p:spTgt spid="10">
                                            <p:graphicEl>
                                              <a:dgm id="{861D7A54-ED93-4610-B348-52B7DEFC09DD}"/>
                                            </p:graphicEl>
                                          </p:spTgt>
                                        </p:tgtEl>
                                        <p:attrNameLst>
                                          <p:attrName>style.visibility</p:attrName>
                                        </p:attrNameLst>
                                      </p:cBhvr>
                                      <p:to>
                                        <p:strVal val="visible"/>
                                      </p:to>
                                    </p:set>
                                    <p:animEffect transition="in" filter="fade">
                                      <p:cBhvr>
                                        <p:cTn id="12" dur="500"/>
                                        <p:tgtEl>
                                          <p:spTgt spid="10">
                                            <p:graphicEl>
                                              <a:dgm id="{861D7A54-ED93-4610-B348-52B7DEFC09DD}"/>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graphicEl>
                                              <a:dgm id="{7E54D9E5-8C9A-4AF3-B5EF-566298C2E16A}"/>
                                            </p:graphicEl>
                                          </p:spTgt>
                                        </p:tgtEl>
                                        <p:attrNameLst>
                                          <p:attrName>style.visibility</p:attrName>
                                        </p:attrNameLst>
                                      </p:cBhvr>
                                      <p:to>
                                        <p:strVal val="visible"/>
                                      </p:to>
                                    </p:set>
                                    <p:animEffect transition="in" filter="fade">
                                      <p:cBhvr>
                                        <p:cTn id="17" dur="500"/>
                                        <p:tgtEl>
                                          <p:spTgt spid="10">
                                            <p:graphicEl>
                                              <a:dgm id="{7E54D9E5-8C9A-4AF3-B5EF-566298C2E16A}"/>
                                            </p:graphicEl>
                                          </p:spTgt>
                                        </p:tgtEl>
                                      </p:cBhvr>
                                    </p:animEffect>
                                  </p:childTnLst>
                                </p:cTn>
                              </p:par>
                              <p:par>
                                <p:cTn id="18" presetID="10" presetClass="entr" presetSubtype="0" fill="hold" grpId="0" nodeType="withEffect">
                                  <p:stCondLst>
                                    <p:cond delay="400"/>
                                  </p:stCondLst>
                                  <p:childTnLst>
                                    <p:set>
                                      <p:cBhvr>
                                        <p:cTn id="19" dur="1" fill="hold">
                                          <p:stCondLst>
                                            <p:cond delay="0"/>
                                          </p:stCondLst>
                                        </p:cTn>
                                        <p:tgtEl>
                                          <p:spTgt spid="10">
                                            <p:graphicEl>
                                              <a:dgm id="{8D1D77BC-FFC8-48C8-A77A-7046657E883E}"/>
                                            </p:graphicEl>
                                          </p:spTgt>
                                        </p:tgtEl>
                                        <p:attrNameLst>
                                          <p:attrName>style.visibility</p:attrName>
                                        </p:attrNameLst>
                                      </p:cBhvr>
                                      <p:to>
                                        <p:strVal val="visible"/>
                                      </p:to>
                                    </p:set>
                                    <p:animEffect transition="in" filter="fade">
                                      <p:cBhvr>
                                        <p:cTn id="20" dur="500"/>
                                        <p:tgtEl>
                                          <p:spTgt spid="10">
                                            <p:graphicEl>
                                              <a:dgm id="{8D1D77BC-FFC8-48C8-A77A-7046657E883E}"/>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graphicEl>
                                              <a:dgm id="{FD9F04C1-BB80-4679-AC3C-95A771FD9521}"/>
                                            </p:graphicEl>
                                          </p:spTgt>
                                        </p:tgtEl>
                                        <p:attrNameLst>
                                          <p:attrName>style.visibility</p:attrName>
                                        </p:attrNameLst>
                                      </p:cBhvr>
                                      <p:to>
                                        <p:strVal val="visible"/>
                                      </p:to>
                                    </p:set>
                                    <p:animEffect transition="in" filter="fade">
                                      <p:cBhvr>
                                        <p:cTn id="25" dur="500"/>
                                        <p:tgtEl>
                                          <p:spTgt spid="10">
                                            <p:graphicEl>
                                              <a:dgm id="{FD9F04C1-BB80-4679-AC3C-95A771FD9521}"/>
                                            </p:graphicEl>
                                          </p:spTgt>
                                        </p:tgtEl>
                                      </p:cBhvr>
                                    </p:animEffect>
                                  </p:childTnLst>
                                </p:cTn>
                              </p:par>
                              <p:par>
                                <p:cTn id="26" presetID="10" presetClass="entr" presetSubtype="0" fill="hold" grpId="0" nodeType="withEffect">
                                  <p:stCondLst>
                                    <p:cond delay="400"/>
                                  </p:stCondLst>
                                  <p:childTnLst>
                                    <p:set>
                                      <p:cBhvr>
                                        <p:cTn id="27" dur="1" fill="hold">
                                          <p:stCondLst>
                                            <p:cond delay="0"/>
                                          </p:stCondLst>
                                        </p:cTn>
                                        <p:tgtEl>
                                          <p:spTgt spid="10">
                                            <p:graphicEl>
                                              <a:dgm id="{25A135FE-FEC0-4BAB-8CCE-82FC4B0F8E40}"/>
                                            </p:graphicEl>
                                          </p:spTgt>
                                        </p:tgtEl>
                                        <p:attrNameLst>
                                          <p:attrName>style.visibility</p:attrName>
                                        </p:attrNameLst>
                                      </p:cBhvr>
                                      <p:to>
                                        <p:strVal val="visible"/>
                                      </p:to>
                                    </p:set>
                                    <p:animEffect transition="in" filter="fade">
                                      <p:cBhvr>
                                        <p:cTn id="28" dur="500"/>
                                        <p:tgtEl>
                                          <p:spTgt spid="10">
                                            <p:graphicEl>
                                              <a:dgm id="{25A135FE-FEC0-4BAB-8CCE-82FC4B0F8E40}"/>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graphicEl>
                                              <a:dgm id="{B3DEDF46-CA66-4735-811D-C4D59BD843CA}"/>
                                            </p:graphicEl>
                                          </p:spTgt>
                                        </p:tgtEl>
                                        <p:attrNameLst>
                                          <p:attrName>style.visibility</p:attrName>
                                        </p:attrNameLst>
                                      </p:cBhvr>
                                      <p:to>
                                        <p:strVal val="visible"/>
                                      </p:to>
                                    </p:set>
                                    <p:animEffect transition="in" filter="fade">
                                      <p:cBhvr>
                                        <p:cTn id="33" dur="500"/>
                                        <p:tgtEl>
                                          <p:spTgt spid="10">
                                            <p:graphicEl>
                                              <a:dgm id="{B3DEDF46-CA66-4735-811D-C4D59BD843CA}"/>
                                            </p:graphicEl>
                                          </p:spTgt>
                                        </p:tgtEl>
                                      </p:cBhvr>
                                    </p:animEffect>
                                  </p:childTnLst>
                                </p:cTn>
                              </p:par>
                              <p:par>
                                <p:cTn id="34" presetID="10" presetClass="entr" presetSubtype="0" fill="hold" grpId="0" nodeType="withEffect">
                                  <p:stCondLst>
                                    <p:cond delay="400"/>
                                  </p:stCondLst>
                                  <p:childTnLst>
                                    <p:set>
                                      <p:cBhvr>
                                        <p:cTn id="35" dur="1" fill="hold">
                                          <p:stCondLst>
                                            <p:cond delay="0"/>
                                          </p:stCondLst>
                                        </p:cTn>
                                        <p:tgtEl>
                                          <p:spTgt spid="10">
                                            <p:graphicEl>
                                              <a:dgm id="{F97A59E5-2427-4C04-A0F4-2429BFCE66A8}"/>
                                            </p:graphicEl>
                                          </p:spTgt>
                                        </p:tgtEl>
                                        <p:attrNameLst>
                                          <p:attrName>style.visibility</p:attrName>
                                        </p:attrNameLst>
                                      </p:cBhvr>
                                      <p:to>
                                        <p:strVal val="visible"/>
                                      </p:to>
                                    </p:set>
                                    <p:animEffect transition="in" filter="fade">
                                      <p:cBhvr>
                                        <p:cTn id="36" dur="500"/>
                                        <p:tgtEl>
                                          <p:spTgt spid="10">
                                            <p:graphicEl>
                                              <a:dgm id="{F97A59E5-2427-4C04-A0F4-2429BFCE66A8}"/>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0">
                                            <p:graphicEl>
                                              <a:dgm id="{7E72AF25-DD29-476A-A1DF-DE32EFBB4203}"/>
                                            </p:graphicEl>
                                          </p:spTgt>
                                        </p:tgtEl>
                                        <p:attrNameLst>
                                          <p:attrName>style.visibility</p:attrName>
                                        </p:attrNameLst>
                                      </p:cBhvr>
                                      <p:to>
                                        <p:strVal val="visible"/>
                                      </p:to>
                                    </p:set>
                                    <p:animEffect transition="in" filter="fade">
                                      <p:cBhvr>
                                        <p:cTn id="41" dur="500"/>
                                        <p:tgtEl>
                                          <p:spTgt spid="10">
                                            <p:graphicEl>
                                              <a:dgm id="{7E72AF25-DD29-476A-A1DF-DE32EFBB4203}"/>
                                            </p:graphicEl>
                                          </p:spTgt>
                                        </p:tgtEl>
                                      </p:cBhvr>
                                    </p:animEffect>
                                  </p:childTnLst>
                                </p:cTn>
                              </p:par>
                              <p:par>
                                <p:cTn id="42" presetID="10" presetClass="entr" presetSubtype="0" fill="hold" grpId="0" nodeType="withEffect">
                                  <p:stCondLst>
                                    <p:cond delay="400"/>
                                  </p:stCondLst>
                                  <p:childTnLst>
                                    <p:set>
                                      <p:cBhvr>
                                        <p:cTn id="43" dur="1" fill="hold">
                                          <p:stCondLst>
                                            <p:cond delay="0"/>
                                          </p:stCondLst>
                                        </p:cTn>
                                        <p:tgtEl>
                                          <p:spTgt spid="10">
                                            <p:graphicEl>
                                              <a:dgm id="{D0BCAE4D-4D97-4CEB-9833-C9CF589309F8}"/>
                                            </p:graphicEl>
                                          </p:spTgt>
                                        </p:tgtEl>
                                        <p:attrNameLst>
                                          <p:attrName>style.visibility</p:attrName>
                                        </p:attrNameLst>
                                      </p:cBhvr>
                                      <p:to>
                                        <p:strVal val="visible"/>
                                      </p:to>
                                    </p:set>
                                    <p:animEffect transition="in" filter="fade">
                                      <p:cBhvr>
                                        <p:cTn id="44" dur="500"/>
                                        <p:tgtEl>
                                          <p:spTgt spid="10">
                                            <p:graphicEl>
                                              <a:dgm id="{D0BCAE4D-4D97-4CEB-9833-C9CF589309F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5" repeatCount="indefinite" fill="hold" display="0">
                  <p:stCondLst>
                    <p:cond delay="indefinite"/>
                  </p:stCondLst>
                </p:cTn>
                <p:tgtEl>
                  <p:spTgt spid="6"/>
                </p:tgtEl>
              </p:cMediaNode>
            </p:video>
          </p:childTnLst>
        </p:cTn>
      </p:par>
    </p:tnLst>
    <p:bldLst>
      <p:bldGraphic spid="10" grpId="0">
        <p:bldSub>
          <a:bldDgm bld="one"/>
        </p:bldSub>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916196" y="70072"/>
            <a:ext cx="6326658"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923330"/>
          </a:xfrm>
          <a:prstGeom prst="rect">
            <a:avLst/>
          </a:prstGeom>
        </p:spPr>
        <p:txBody>
          <a:bodyPr wrap="square">
            <a:spAutoFit/>
          </a:bodyPr>
          <a:lstStyle/>
          <a:p>
            <a:pPr algn="ctr" rtl="1"/>
            <a:r>
              <a:rPr lang="ur-PK"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سورة الاحقاف کا جائزہ</a:t>
            </a:r>
            <a:endParaRPr lang="en-US"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endParaRPr>
          </a:p>
        </p:txBody>
      </p:sp>
      <p:graphicFrame>
        <p:nvGraphicFramePr>
          <p:cNvPr id="10" name="Content Placeholder 4"/>
          <p:cNvGraphicFramePr>
            <a:graphicFrameLocks/>
          </p:cNvGraphicFramePr>
          <p:nvPr>
            <p:extLst>
              <p:ext uri="{D42A27DB-BD31-4B8C-83A1-F6EECF244321}">
                <p14:modId xmlns:p14="http://schemas.microsoft.com/office/powerpoint/2010/main" val="1591058715"/>
              </p:ext>
            </p:extLst>
          </p:nvPr>
        </p:nvGraphicFramePr>
        <p:xfrm>
          <a:off x="1964725" y="1428414"/>
          <a:ext cx="8229600" cy="192438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010686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10" presetClass="entr" presetSubtype="0" fill="hold" grpId="0" nodeType="withEffect">
                                  <p:stCondLst>
                                    <p:cond delay="0"/>
                                  </p:stCondLst>
                                  <p:childTnLst>
                                    <p:set>
                                      <p:cBhvr>
                                        <p:cTn id="8" dur="1" fill="hold">
                                          <p:stCondLst>
                                            <p:cond delay="0"/>
                                          </p:stCondLst>
                                        </p:cTn>
                                        <p:tgtEl>
                                          <p:spTgt spid="10">
                                            <p:graphicEl>
                                              <a:dgm id="{94D988AC-9A41-4C9B-861B-6663F85DE037}"/>
                                            </p:graphicEl>
                                          </p:spTgt>
                                        </p:tgtEl>
                                        <p:attrNameLst>
                                          <p:attrName>style.visibility</p:attrName>
                                        </p:attrNameLst>
                                      </p:cBhvr>
                                      <p:to>
                                        <p:strVal val="visible"/>
                                      </p:to>
                                    </p:set>
                                    <p:animEffect transition="in" filter="fade">
                                      <p:cBhvr>
                                        <p:cTn id="9" dur="500"/>
                                        <p:tgtEl>
                                          <p:spTgt spid="10">
                                            <p:graphicEl>
                                              <a:dgm id="{94D988AC-9A41-4C9B-861B-6663F85DE037}"/>
                                            </p:graphicEl>
                                          </p:spTgt>
                                        </p:tgtEl>
                                      </p:cBhvr>
                                    </p:animEffect>
                                  </p:childTnLst>
                                </p:cTn>
                              </p:par>
                              <p:par>
                                <p:cTn id="10" presetID="10" presetClass="entr" presetSubtype="0" fill="hold" grpId="0" nodeType="withEffect">
                                  <p:stCondLst>
                                    <p:cond delay="500"/>
                                  </p:stCondLst>
                                  <p:childTnLst>
                                    <p:set>
                                      <p:cBhvr>
                                        <p:cTn id="11" dur="1" fill="hold">
                                          <p:stCondLst>
                                            <p:cond delay="0"/>
                                          </p:stCondLst>
                                        </p:cTn>
                                        <p:tgtEl>
                                          <p:spTgt spid="10">
                                            <p:graphicEl>
                                              <a:dgm id="{861D7A54-ED93-4610-B348-52B7DEFC09DD}"/>
                                            </p:graphicEl>
                                          </p:spTgt>
                                        </p:tgtEl>
                                        <p:attrNameLst>
                                          <p:attrName>style.visibility</p:attrName>
                                        </p:attrNameLst>
                                      </p:cBhvr>
                                      <p:to>
                                        <p:strVal val="visible"/>
                                      </p:to>
                                    </p:set>
                                    <p:animEffect transition="in" filter="fade">
                                      <p:cBhvr>
                                        <p:cTn id="12" dur="500"/>
                                        <p:tgtEl>
                                          <p:spTgt spid="10">
                                            <p:graphicEl>
                                              <a:dgm id="{861D7A54-ED93-4610-B348-52B7DEFC09DD}"/>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graphicEl>
                                              <a:dgm id="{7E54D9E5-8C9A-4AF3-B5EF-566298C2E16A}"/>
                                            </p:graphicEl>
                                          </p:spTgt>
                                        </p:tgtEl>
                                        <p:attrNameLst>
                                          <p:attrName>style.visibility</p:attrName>
                                        </p:attrNameLst>
                                      </p:cBhvr>
                                      <p:to>
                                        <p:strVal val="visible"/>
                                      </p:to>
                                    </p:set>
                                    <p:animEffect transition="in" filter="fade">
                                      <p:cBhvr>
                                        <p:cTn id="17" dur="500"/>
                                        <p:tgtEl>
                                          <p:spTgt spid="10">
                                            <p:graphicEl>
                                              <a:dgm id="{7E54D9E5-8C9A-4AF3-B5EF-566298C2E16A}"/>
                                            </p:graphicEl>
                                          </p:spTgt>
                                        </p:tgtEl>
                                      </p:cBhvr>
                                    </p:animEffect>
                                  </p:childTnLst>
                                </p:cTn>
                              </p:par>
                              <p:par>
                                <p:cTn id="18" presetID="10" presetClass="entr" presetSubtype="0" fill="hold" grpId="0" nodeType="withEffect">
                                  <p:stCondLst>
                                    <p:cond delay="500"/>
                                  </p:stCondLst>
                                  <p:childTnLst>
                                    <p:set>
                                      <p:cBhvr>
                                        <p:cTn id="19" dur="1" fill="hold">
                                          <p:stCondLst>
                                            <p:cond delay="0"/>
                                          </p:stCondLst>
                                        </p:cTn>
                                        <p:tgtEl>
                                          <p:spTgt spid="10">
                                            <p:graphicEl>
                                              <a:dgm id="{8D1D77BC-FFC8-48C8-A77A-7046657E883E}"/>
                                            </p:graphicEl>
                                          </p:spTgt>
                                        </p:tgtEl>
                                        <p:attrNameLst>
                                          <p:attrName>style.visibility</p:attrName>
                                        </p:attrNameLst>
                                      </p:cBhvr>
                                      <p:to>
                                        <p:strVal val="visible"/>
                                      </p:to>
                                    </p:set>
                                    <p:animEffect transition="in" filter="fade">
                                      <p:cBhvr>
                                        <p:cTn id="20" dur="500"/>
                                        <p:tgtEl>
                                          <p:spTgt spid="10">
                                            <p:graphicEl>
                                              <a:dgm id="{8D1D77BC-FFC8-48C8-A77A-7046657E883E}"/>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repeatCount="indefinite" fill="hold" display="0">
                  <p:stCondLst>
                    <p:cond delay="indefinite"/>
                  </p:stCondLst>
                </p:cTn>
                <p:tgtEl>
                  <p:spTgt spid="6"/>
                </p:tgtEl>
              </p:cMediaNode>
            </p:video>
          </p:childTnLst>
        </p:cTn>
      </p:par>
    </p:tnLst>
    <p:bldLst>
      <p:bldGraphic spid="10" grpId="0" uiExpand="1">
        <p:bldSub>
          <a:bldDgm bld="one"/>
        </p:bldSub>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1077686" y="1911757"/>
            <a:ext cx="10036627" cy="1323439"/>
          </a:xfrm>
          <a:prstGeom prst="rect">
            <a:avLst/>
          </a:prstGeom>
        </p:spPr>
        <p:txBody>
          <a:bodyPr wrap="square">
            <a:spAutoFit/>
          </a:bodyPr>
          <a:lstStyle/>
          <a:p>
            <a:pPr algn="ctr" rtl="1"/>
            <a:r>
              <a:rPr lang="ur-PK" sz="8000" kern="0" dirty="0">
                <a:ln w="0"/>
                <a:solidFill>
                  <a:srgbClr val="5F461C"/>
                </a:solidFill>
                <a:effectLst>
                  <a:outerShdw blurRad="38100" dist="19050" dir="2700000" algn="tl" rotWithShape="0">
                    <a:schemeClr val="dk1">
                      <a:alpha val="40000"/>
                    </a:scheme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چھبیسواں </a:t>
            </a:r>
            <a:r>
              <a:rPr lang="ur-PK" sz="8000" kern="0" dirty="0" smtClean="0">
                <a:ln w="0"/>
                <a:solidFill>
                  <a:srgbClr val="5F461C"/>
                </a:solidFill>
                <a:effectLst>
                  <a:outerShdw blurRad="38100" dist="25400" dir="5400000" algn="ctr" rotWithShape="0">
                    <a:srgbClr val="6E747A">
                      <a:alpha val="43000"/>
                    </a:srgbClr>
                  </a:outerShdw>
                </a:effectLst>
                <a:latin typeface="Alvi Nastaleeq" panose="02000503000000020004" pitchFamily="2" charset="-78"/>
                <a:ea typeface="Times New Roman" panose="02020603050405020304" pitchFamily="18" charset="0"/>
                <a:cs typeface="Alvi Nastaleeq" panose="02000503000000020004" pitchFamily="2" charset="-78"/>
              </a:rPr>
              <a:t>پارہ</a:t>
            </a:r>
            <a:endParaRPr lang="ur-PK" sz="11500" kern="0" dirty="0" smtClean="0">
              <a:ln w="0"/>
              <a:solidFill>
                <a:srgbClr val="5F461C"/>
              </a:solidFill>
              <a:effectLst>
                <a:outerShdw blurRad="38100" dist="25400" dir="5400000" algn="ctr" rotWithShape="0">
                  <a:srgbClr val="6E747A">
                    <a:alpha val="43000"/>
                  </a:srgbClr>
                </a:out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4" name="Rectangle 3"/>
          <p:cNvSpPr/>
          <p:nvPr/>
        </p:nvSpPr>
        <p:spPr>
          <a:xfrm>
            <a:off x="1077685" y="3784714"/>
            <a:ext cx="10036627" cy="1200329"/>
          </a:xfrm>
          <a:prstGeom prst="rect">
            <a:avLst/>
          </a:prstGeom>
        </p:spPr>
        <p:txBody>
          <a:bodyPr wrap="square">
            <a:spAutoFit/>
          </a:bodyPr>
          <a:lstStyle/>
          <a:p>
            <a:pPr algn="ctr" rtl="1"/>
            <a:r>
              <a:rPr lang="ur-PK" sz="7200" kern="0" dirty="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سورة الاحقاف کی </a:t>
            </a:r>
            <a:r>
              <a:rPr lang="ur-PK" sz="7200" kern="0" dirty="0" smtClean="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منتخب آیات کا مطالعہ</a:t>
            </a:r>
            <a:endParaRPr lang="ur-PK" sz="9600" kern="0" dirty="0" smtClean="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210903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5"/>
                                        </p:tgtEl>
                                      </p:cBhvr>
                                    </p:cmd>
                                  </p:childTnLst>
                                </p:cTn>
                              </p:par>
                              <p:par>
                                <p:cTn id="7" presetID="22" presetClass="entr" presetSubtype="2"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right)">
                                      <p:cBhvr>
                                        <p:cTn id="9" dur="500"/>
                                        <p:tgtEl>
                                          <p:spTgt spid="3"/>
                                        </p:tgtEl>
                                      </p:cBhvr>
                                    </p:animEffect>
                                  </p:childTnLst>
                                </p:cTn>
                              </p:par>
                              <p:par>
                                <p:cTn id="10" presetID="22" presetClass="entr" presetSubtype="2" fill="hold" grpId="0" nodeType="withEffect">
                                  <p:stCondLst>
                                    <p:cond delay="300"/>
                                  </p:stCondLst>
                                  <p:childTnLst>
                                    <p:set>
                                      <p:cBhvr>
                                        <p:cTn id="11" dur="1" fill="hold">
                                          <p:stCondLst>
                                            <p:cond delay="0"/>
                                          </p:stCondLst>
                                        </p:cTn>
                                        <p:tgtEl>
                                          <p:spTgt spid="4"/>
                                        </p:tgtEl>
                                        <p:attrNameLst>
                                          <p:attrName>style.visibility</p:attrName>
                                        </p:attrNameLst>
                                      </p:cBhvr>
                                      <p:to>
                                        <p:strVal val="visible"/>
                                      </p:to>
                                    </p:set>
                                    <p:animEffect transition="in" filter="wipe(righ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5"/>
                </p:tgtEl>
              </p:cMediaNode>
            </p:video>
          </p:childTnLst>
        </p:cTn>
      </p:par>
    </p:tnLst>
    <p:bldLst>
      <p:bldP spid="3"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1497467" y="133451"/>
            <a:ext cx="9197062"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311705"/>
            <a:ext cx="12192000" cy="923330"/>
          </a:xfrm>
          <a:prstGeom prst="rect">
            <a:avLst/>
          </a:prstGeom>
        </p:spPr>
        <p:txBody>
          <a:bodyPr wrap="square">
            <a:spAutoFit/>
          </a:bodyPr>
          <a:lstStyle/>
          <a:p>
            <a:pPr algn="ctr" rtl="1"/>
            <a:r>
              <a:rPr lang="ur-PK" sz="54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گھر والوں کے لیے قیمتی دُعا (آیت 15)</a:t>
            </a:r>
            <a:endParaRPr lang="en-US" sz="54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2" name="Rectangle 1"/>
          <p:cNvSpPr/>
          <p:nvPr/>
        </p:nvSpPr>
        <p:spPr>
          <a:xfrm>
            <a:off x="1486422" y="1546740"/>
            <a:ext cx="9219153" cy="3388620"/>
          </a:xfrm>
          <a:prstGeom prst="rect">
            <a:avLst/>
          </a:prstGeom>
        </p:spPr>
        <p:txBody>
          <a:bodyPr wrap="square">
            <a:spAutoFit/>
          </a:bodyPr>
          <a:lstStyle/>
          <a:p>
            <a:pPr marL="0" lvl="1" algn="ctr" rtl="1">
              <a:lnSpc>
                <a:spcPct val="105000"/>
              </a:lnSpc>
            </a:pPr>
            <a:r>
              <a:rPr lang="ur-PK" sz="3600" dirty="0">
                <a:solidFill>
                  <a:srgbClr val="5F461C"/>
                </a:solidFill>
                <a:latin typeface="Calibri" panose="020F0502020204030204" pitchFamily="34" charset="0"/>
                <a:ea typeface="Calibri" panose="020F0502020204030204" pitchFamily="34" charset="0"/>
                <a:cs typeface="Al Qalam Quran Publisher" panose="02040503050201020203" pitchFamily="18" charset="-78"/>
              </a:rPr>
              <a:t>رَبِّ اَوْزِعْنِيْۤ اَنْ اَشْكُرَ نِعْمَتَكَ الَّتِيْۤ اَنْعَمْتَ عَلَيَّ وَ عَلٰى وَالِدَيَّ وَ اَنْ اَعْمَلَ صَالِحًا تَرْضٰىهُ وَ اَصْلِحْ لِيْ فِيْ ذُرِّيَّتِيْ١ؕۚ اِنِّيْ تُبْتُ اِلَيْكَ وَ اِنِّيْ مِنَ الْمُسْلِمِيْنَ۰۰۱۵</a:t>
            </a:r>
          </a:p>
          <a:p>
            <a:pPr marL="0" lvl="1" algn="ctr" rtl="1">
              <a:lnSpc>
                <a:spcPct val="105000"/>
              </a:lnSpc>
            </a:pPr>
            <a:r>
              <a:rPr lang="ur-PK" sz="3300" dirty="0">
                <a:solidFill>
                  <a:srgbClr val="5F461C"/>
                </a:solidFill>
                <a:latin typeface="Calibri" panose="020F0502020204030204" pitchFamily="34" charset="0"/>
                <a:ea typeface="Calibri" panose="020F0502020204030204" pitchFamily="34" charset="0"/>
                <a:cs typeface="Alvi Nastaleeq" panose="02000503000000020004" pitchFamily="2" charset="-78"/>
              </a:rPr>
              <a:t>اے میرے پروردگار مجھے توفیق دے کہ میں تیری اس نعمت کا شکر بجا لاؤں جو تو نے مجھ پر اور میرے ماں باپ پر انعام کی ہے اور یہ کہ میں ایسے نیک عمل کروں جن سے تو خوش ہوجائے اور میرے لئے میری اولاد میں صلاح (وتقویٰ) دے۔ میں تیری طرف رجوع کرتا ہوں اور میں فرمانبرداروں میں  سے ہوں ۔</a:t>
            </a:r>
          </a:p>
        </p:txBody>
      </p:sp>
    </p:spTree>
    <p:extLst>
      <p:ext uri="{BB962C8B-B14F-4D97-AF65-F5344CB8AC3E}">
        <p14:creationId xmlns:p14="http://schemas.microsoft.com/office/powerpoint/2010/main" val="4056705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22" presetClass="entr" presetSubtype="2" fill="hold"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animEffect transition="in" filter="wipe(right)">
                                      <p:cBhvr>
                                        <p:cTn id="9" dur="500"/>
                                        <p:tgtEl>
                                          <p:spTgt spid="2">
                                            <p:txEl>
                                              <p:pRg st="0" end="0"/>
                                            </p:txEl>
                                          </p:spTgt>
                                        </p:tgtEl>
                                      </p:cBhvr>
                                    </p:animEffect>
                                  </p:childTnLst>
                                </p:cTn>
                              </p:par>
                              <p:par>
                                <p:cTn id="10" presetID="22" presetClass="entr" presetSubtype="2" fill="hold" nodeType="withEffect">
                                  <p:stCondLst>
                                    <p:cond delay="50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right)">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6"/>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1497467" y="133451"/>
            <a:ext cx="9197062"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311705"/>
            <a:ext cx="12192000" cy="923330"/>
          </a:xfrm>
          <a:prstGeom prst="rect">
            <a:avLst/>
          </a:prstGeom>
        </p:spPr>
        <p:txBody>
          <a:bodyPr wrap="square">
            <a:spAutoFit/>
          </a:bodyPr>
          <a:lstStyle/>
          <a:p>
            <a:pPr algn="ctr" rtl="1"/>
            <a:r>
              <a:rPr lang="ur-PK" sz="54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جنات کا سماعِ قرآن اور ایمان (آیات 29-33)</a:t>
            </a:r>
            <a:endParaRPr lang="en-US" sz="54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2" name="Rectangle 1"/>
          <p:cNvSpPr/>
          <p:nvPr/>
        </p:nvSpPr>
        <p:spPr>
          <a:xfrm>
            <a:off x="1486422" y="1546740"/>
            <a:ext cx="9219153" cy="4503541"/>
          </a:xfrm>
          <a:prstGeom prst="rect">
            <a:avLst/>
          </a:prstGeom>
        </p:spPr>
        <p:txBody>
          <a:bodyPr wrap="square">
            <a:spAutoFit/>
          </a:bodyPr>
          <a:lstStyle/>
          <a:p>
            <a:pPr marL="0" lvl="1" algn="ctr" rtl="1">
              <a:lnSpc>
                <a:spcPct val="105000"/>
              </a:lnSpc>
            </a:pPr>
            <a:r>
              <a:rPr lang="ur-PK" sz="3600" dirty="0">
                <a:solidFill>
                  <a:srgbClr val="5F461C"/>
                </a:solidFill>
                <a:latin typeface="Calibri" panose="020F0502020204030204" pitchFamily="34" charset="0"/>
                <a:ea typeface="Calibri" panose="020F0502020204030204" pitchFamily="34" charset="0"/>
                <a:cs typeface="Al Qalam Quran Publisher" panose="02040503050201020203" pitchFamily="18" charset="-78"/>
              </a:rPr>
              <a:t>وَ اِذْ صَرَفْنَاۤ اِلَيْكَ نَفَرًا مِّنَ الْجِنِّ يَسْتَمِعُوْنَ الْقُرْاٰنَ١ۚ فَلَمَّا حَضَرُوْهُ قَالُوْۤا اَنْصِتُوْا١ۚ فَلَمَّا قُضِيَ وَ لَّوْا اِلٰى قَوْمِهِمْ مُّنْذِرِيْنَ۰۰۲۹قَالُوْا يٰقَوْمَنَاۤ اِنَّا سَمِعْنَا كِتٰبًا اُنْزِلَ مِنْۢ بَعْدِ مُوْسٰى مُصَدِّقًا لِّمَا بَيْنَ يَدَيْهِ يَهْدِيْۤ اِلَى الْحَقِّ وَ اِلٰى طَرِيْقٍ مُّسْتَقِيْمٍ۰۰۳۰</a:t>
            </a:r>
          </a:p>
          <a:p>
            <a:pPr marL="0" lvl="1" algn="ctr" rtl="1">
              <a:lnSpc>
                <a:spcPct val="105000"/>
              </a:lnSpc>
            </a:pPr>
            <a:r>
              <a:rPr lang="ur-PK" sz="3300" dirty="0">
                <a:solidFill>
                  <a:srgbClr val="5F461C"/>
                </a:solidFill>
                <a:latin typeface="Calibri" panose="020F0502020204030204" pitchFamily="34" charset="0"/>
                <a:ea typeface="Calibri" panose="020F0502020204030204" pitchFamily="34" charset="0"/>
                <a:cs typeface="Alvi Nastaleeq" panose="02000503000000020004" pitchFamily="2" charset="-78"/>
              </a:rPr>
              <a:t> اور جب ہم نےجنات  کی ایک جماعت کو آپ کی طرف متوجہ کیا کہ وہ قرآن سنیں۔ تو جب وہ نبی کے پاس آئے تو (آپس میں) کہنے لگے کہ خاموش ہوجاؤ۔ پھر جب (پڑھنا) تمام ہوا تو اپنی قوم کے لوگوں کو خبر دار کرنے کے لیے واپس لوٹ گئے۔  کہنے لگے کہ اے قوم! ہم نے ایک کتاب سنی ہے جو موسیٰ کے بعد نازل ہوئی ہے۔ جو (کتابیں) اس سے پہلے (نازل ہوئی) ہیں ان کی تصدیق کرتی ہے (اور) سچا (دین) اور سیدھا رستہ بتاتی ہے ۔</a:t>
            </a:r>
          </a:p>
        </p:txBody>
      </p:sp>
    </p:spTree>
    <p:extLst>
      <p:ext uri="{BB962C8B-B14F-4D97-AF65-F5344CB8AC3E}">
        <p14:creationId xmlns:p14="http://schemas.microsoft.com/office/powerpoint/2010/main" val="3119404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22" presetClass="entr" presetSubtype="2" fill="hold"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animEffect transition="in" filter="wipe(right)">
                                      <p:cBhvr>
                                        <p:cTn id="9" dur="500"/>
                                        <p:tgtEl>
                                          <p:spTgt spid="2">
                                            <p:txEl>
                                              <p:pRg st="0" end="0"/>
                                            </p:txEl>
                                          </p:spTgt>
                                        </p:tgtEl>
                                      </p:cBhvr>
                                    </p:animEffect>
                                  </p:childTnLst>
                                </p:cTn>
                              </p:par>
                              <p:par>
                                <p:cTn id="10" presetID="22" presetClass="entr" presetSubtype="2" fill="hold" nodeType="withEffect">
                                  <p:stCondLst>
                                    <p:cond delay="50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right)">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6"/>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1497467" y="133451"/>
            <a:ext cx="9197062"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311705"/>
            <a:ext cx="12192000" cy="923330"/>
          </a:xfrm>
          <a:prstGeom prst="rect">
            <a:avLst/>
          </a:prstGeom>
        </p:spPr>
        <p:txBody>
          <a:bodyPr wrap="square">
            <a:spAutoFit/>
          </a:bodyPr>
          <a:lstStyle/>
          <a:p>
            <a:pPr algn="ctr" rtl="1"/>
            <a:r>
              <a:rPr lang="ur-PK" sz="54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جنات کا سماعِ قرآن اور ایمان (آیات 29-33)</a:t>
            </a:r>
            <a:endParaRPr lang="en-US" sz="54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2" name="Rectangle 1"/>
          <p:cNvSpPr/>
          <p:nvPr/>
        </p:nvSpPr>
        <p:spPr>
          <a:xfrm>
            <a:off x="1486422" y="1546740"/>
            <a:ext cx="9219153" cy="2322174"/>
          </a:xfrm>
          <a:prstGeom prst="rect">
            <a:avLst/>
          </a:prstGeom>
        </p:spPr>
        <p:txBody>
          <a:bodyPr wrap="square">
            <a:spAutoFit/>
          </a:bodyPr>
          <a:lstStyle/>
          <a:p>
            <a:pPr marL="0" lvl="1" algn="ctr" rtl="1">
              <a:lnSpc>
                <a:spcPct val="105000"/>
              </a:lnSpc>
            </a:pPr>
            <a:r>
              <a:rPr lang="ur-PK" sz="3600" dirty="0">
                <a:solidFill>
                  <a:srgbClr val="5F461C"/>
                </a:solidFill>
                <a:latin typeface="Calibri" panose="020F0502020204030204" pitchFamily="34" charset="0"/>
                <a:ea typeface="Calibri" panose="020F0502020204030204" pitchFamily="34" charset="0"/>
                <a:cs typeface="Al Qalam Quran Publisher" panose="02040503050201020203" pitchFamily="18" charset="-78"/>
              </a:rPr>
              <a:t>يٰقَوْمَنَاۤ اَجِيْبُوْا دَاعِيَ اللّٰهِ وَ اٰمِنُوْا بِهٖ يَغْفِرْ لَكُمْ مِّنْ ذُنُوْبِكُمْ وَ يُجِرْكُمْ مِّنْ عَذَابٍ اَلِيْمٍ۰۰۳۱</a:t>
            </a:r>
          </a:p>
          <a:p>
            <a:pPr marL="0" lvl="1" algn="ctr" rtl="1">
              <a:lnSpc>
                <a:spcPct val="105000"/>
              </a:lnSpc>
            </a:pPr>
            <a:r>
              <a:rPr lang="ur-PK" sz="3300" dirty="0">
                <a:solidFill>
                  <a:srgbClr val="5F461C"/>
                </a:solidFill>
                <a:latin typeface="Calibri" panose="020F0502020204030204" pitchFamily="34" charset="0"/>
                <a:ea typeface="Calibri" panose="020F0502020204030204" pitchFamily="34" charset="0"/>
                <a:cs typeface="Alvi Nastaleeq" panose="02000503000000020004" pitchFamily="2" charset="-78"/>
              </a:rPr>
              <a:t> اے ہماری قوم! اللہ کی طرف بلانے والے کی بات قبول کرو اور اس پر ایمان لاؤ۔ اللہ تمہارے گناہ بخش دے گا اور تمہیں دکھ دینے والے عذاب سے پناہ میں رکھے گا ۔</a:t>
            </a:r>
          </a:p>
        </p:txBody>
      </p:sp>
    </p:spTree>
    <p:extLst>
      <p:ext uri="{BB962C8B-B14F-4D97-AF65-F5344CB8AC3E}">
        <p14:creationId xmlns:p14="http://schemas.microsoft.com/office/powerpoint/2010/main" val="2449422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22" presetClass="entr" presetSubtype="2" fill="hold"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animEffect transition="in" filter="wipe(right)">
                                      <p:cBhvr>
                                        <p:cTn id="9" dur="500"/>
                                        <p:tgtEl>
                                          <p:spTgt spid="2">
                                            <p:txEl>
                                              <p:pRg st="0" end="0"/>
                                            </p:txEl>
                                          </p:spTgt>
                                        </p:tgtEl>
                                      </p:cBhvr>
                                    </p:animEffect>
                                  </p:childTnLst>
                                </p:cTn>
                              </p:par>
                              <p:par>
                                <p:cTn id="10" presetID="22" presetClass="entr" presetSubtype="2" fill="hold" nodeType="withEffect">
                                  <p:stCondLst>
                                    <p:cond delay="50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right)">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6"/>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1077686" y="1911757"/>
            <a:ext cx="10036627" cy="1323439"/>
          </a:xfrm>
          <a:prstGeom prst="rect">
            <a:avLst/>
          </a:prstGeom>
        </p:spPr>
        <p:txBody>
          <a:bodyPr wrap="square">
            <a:spAutoFit/>
          </a:bodyPr>
          <a:lstStyle/>
          <a:p>
            <a:pPr algn="ctr" rtl="1"/>
            <a:r>
              <a:rPr lang="ur-PK" sz="8000" kern="0" dirty="0">
                <a:ln w="0"/>
                <a:solidFill>
                  <a:srgbClr val="5F461C"/>
                </a:solidFill>
                <a:effectLst>
                  <a:outerShdw blurRad="38100" dist="19050" dir="2700000" algn="tl" rotWithShape="0">
                    <a:schemeClr val="dk1">
                      <a:alpha val="40000"/>
                    </a:scheme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چھبیسواں </a:t>
            </a:r>
            <a:r>
              <a:rPr lang="ur-PK" sz="8000" kern="0" dirty="0" smtClean="0">
                <a:ln w="0"/>
                <a:solidFill>
                  <a:srgbClr val="5F461C"/>
                </a:solidFill>
                <a:effectLst>
                  <a:outerShdw blurRad="38100" dist="25400" dir="5400000" algn="ctr" rotWithShape="0">
                    <a:srgbClr val="6E747A">
                      <a:alpha val="43000"/>
                    </a:srgbClr>
                  </a:outerShdw>
                </a:effectLst>
                <a:latin typeface="Alvi Nastaleeq" panose="02000503000000020004" pitchFamily="2" charset="-78"/>
                <a:ea typeface="Times New Roman" panose="02020603050405020304" pitchFamily="18" charset="0"/>
                <a:cs typeface="Alvi Nastaleeq" panose="02000503000000020004" pitchFamily="2" charset="-78"/>
              </a:rPr>
              <a:t>پارہ</a:t>
            </a:r>
            <a:endParaRPr lang="ur-PK" sz="11500" kern="0" dirty="0" smtClean="0">
              <a:ln w="0"/>
              <a:solidFill>
                <a:srgbClr val="5F461C"/>
              </a:solidFill>
              <a:effectLst>
                <a:outerShdw blurRad="38100" dist="25400" dir="5400000" algn="ctr" rotWithShape="0">
                  <a:srgbClr val="6E747A">
                    <a:alpha val="43000"/>
                  </a:srgbClr>
                </a:out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4" name="Rectangle 3"/>
          <p:cNvSpPr/>
          <p:nvPr/>
        </p:nvSpPr>
        <p:spPr>
          <a:xfrm>
            <a:off x="1077685" y="3784714"/>
            <a:ext cx="10036627" cy="1323439"/>
          </a:xfrm>
          <a:prstGeom prst="rect">
            <a:avLst/>
          </a:prstGeom>
        </p:spPr>
        <p:txBody>
          <a:bodyPr wrap="square">
            <a:spAutoFit/>
          </a:bodyPr>
          <a:lstStyle/>
          <a:p>
            <a:pPr algn="ctr" rtl="1"/>
            <a:r>
              <a:rPr lang="ur-PK" sz="8000" i="1" kern="0" dirty="0" smtClean="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اوامر و نواہی: </a:t>
            </a:r>
            <a:r>
              <a:rPr lang="ur-PK" sz="8000" i="1" kern="0" dirty="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سورة </a:t>
            </a:r>
            <a:r>
              <a:rPr lang="ur-PK" sz="80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الاحقاف </a:t>
            </a:r>
            <a:endParaRPr lang="ur-PK" sz="11500" kern="0" dirty="0" smtClean="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1454114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5"/>
                                        </p:tgtEl>
                                      </p:cBhvr>
                                    </p:cmd>
                                  </p:childTnLst>
                                </p:cTn>
                              </p:par>
                              <p:par>
                                <p:cTn id="7" presetID="22" presetClass="entr" presetSubtype="2"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right)">
                                      <p:cBhvr>
                                        <p:cTn id="9" dur="500"/>
                                        <p:tgtEl>
                                          <p:spTgt spid="3"/>
                                        </p:tgtEl>
                                      </p:cBhvr>
                                    </p:animEffect>
                                  </p:childTnLst>
                                </p:cTn>
                              </p:par>
                              <p:par>
                                <p:cTn id="10" presetID="22" presetClass="entr" presetSubtype="2" fill="hold" nodeType="withEffect">
                                  <p:stCondLst>
                                    <p:cond delay="30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right)">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5"/>
                </p:tgtEl>
              </p:cMediaNode>
            </p:video>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965623" y="70072"/>
            <a:ext cx="6227804"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1015663"/>
          </a:xfrm>
          <a:prstGeom prst="rect">
            <a:avLst/>
          </a:prstGeom>
        </p:spPr>
        <p:txBody>
          <a:bodyPr wrap="square">
            <a:spAutoFit/>
          </a:bodyPr>
          <a:lstStyle/>
          <a:p>
            <a:pPr algn="ctr" rtl="1"/>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اوامر (</a:t>
            </a:r>
            <a:r>
              <a:rPr lang="en-US"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Do’s</a:t>
            </a:r>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 </a:t>
            </a:r>
            <a:r>
              <a:rPr lang="ur-PK"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سورة الاحقاف </a:t>
            </a:r>
            <a:endParaRPr lang="en-US"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3" name="Rectangle 2"/>
          <p:cNvSpPr/>
          <p:nvPr/>
        </p:nvSpPr>
        <p:spPr>
          <a:xfrm>
            <a:off x="1663908" y="1283410"/>
            <a:ext cx="8452045" cy="3466334"/>
          </a:xfrm>
          <a:prstGeom prst="rect">
            <a:avLst/>
          </a:prstGeom>
        </p:spPr>
        <p:txBody>
          <a:bodyPr wrap="square">
            <a:spAutoFit/>
          </a:bodyPr>
          <a:lstStyle/>
          <a:p>
            <a:pPr marL="342900" marR="0" lvl="0" indent="-342900" algn="r" rtl="1">
              <a:lnSpc>
                <a:spcPct val="115000"/>
              </a:lnSpc>
              <a:spcBef>
                <a:spcPts val="0"/>
              </a:spcBef>
              <a:spcAft>
                <a:spcPts val="0"/>
              </a:spcAft>
              <a:buFont typeface="Wingdings" panose="05000000000000000000" pitchFamily="2" charset="2"/>
              <a:buChar char=""/>
            </a:pPr>
            <a:r>
              <a:rPr lang="ur-PK" sz="3200" dirty="0">
                <a:solidFill>
                  <a:srgbClr val="5F461C"/>
                </a:solidFill>
                <a:latin typeface="Calibri" panose="020F0502020204030204" pitchFamily="34" charset="0"/>
                <a:ea typeface="Calibri" panose="020F0502020204030204" pitchFamily="34" charset="0"/>
                <a:cs typeface="Alvi Nastaleeq" panose="02000503000000020004" pitchFamily="2" charset="-78"/>
              </a:rPr>
              <a:t>ایمان پر استقامت ( 12)</a:t>
            </a:r>
          </a:p>
          <a:p>
            <a:pPr marL="342900" marR="0" lvl="0" indent="-342900" algn="r" rtl="1">
              <a:lnSpc>
                <a:spcPct val="115000"/>
              </a:lnSpc>
              <a:spcBef>
                <a:spcPts val="0"/>
              </a:spcBef>
              <a:spcAft>
                <a:spcPts val="0"/>
              </a:spcAft>
              <a:buFont typeface="Wingdings" panose="05000000000000000000" pitchFamily="2" charset="2"/>
              <a:buChar char=""/>
            </a:pPr>
            <a:r>
              <a:rPr lang="ur-PK" sz="3200" dirty="0">
                <a:solidFill>
                  <a:srgbClr val="5F461C"/>
                </a:solidFill>
                <a:latin typeface="Calibri" panose="020F0502020204030204" pitchFamily="34" charset="0"/>
                <a:ea typeface="Calibri" panose="020F0502020204030204" pitchFamily="34" charset="0"/>
                <a:cs typeface="Alvi Nastaleeq" panose="02000503000000020004" pitchFamily="2" charset="-78"/>
              </a:rPr>
              <a:t>والدین سے حسن سلوک (15)</a:t>
            </a:r>
          </a:p>
          <a:p>
            <a:pPr marL="342900" marR="0" lvl="0" indent="-342900" algn="r" rtl="1">
              <a:lnSpc>
                <a:spcPct val="115000"/>
              </a:lnSpc>
              <a:spcBef>
                <a:spcPts val="0"/>
              </a:spcBef>
              <a:spcAft>
                <a:spcPts val="0"/>
              </a:spcAft>
              <a:buFont typeface="Wingdings" panose="05000000000000000000" pitchFamily="2" charset="2"/>
              <a:buChar char=""/>
            </a:pPr>
            <a:r>
              <a:rPr lang="ur-PK" sz="3200" dirty="0">
                <a:solidFill>
                  <a:srgbClr val="5F461C"/>
                </a:solidFill>
                <a:latin typeface="Calibri" panose="020F0502020204030204" pitchFamily="34" charset="0"/>
                <a:ea typeface="Calibri" panose="020F0502020204030204" pitchFamily="34" charset="0"/>
                <a:cs typeface="Alvi Nastaleeq" panose="02000503000000020004" pitchFamily="2" charset="-78"/>
              </a:rPr>
              <a:t>نیک اعمال اور اصلاح اولاد کی دعا مانگنا ( 15)</a:t>
            </a:r>
          </a:p>
          <a:p>
            <a:pPr marL="342900" marR="0" lvl="0" indent="-342900" algn="r" rtl="1">
              <a:lnSpc>
                <a:spcPct val="115000"/>
              </a:lnSpc>
              <a:spcBef>
                <a:spcPts val="0"/>
              </a:spcBef>
              <a:spcAft>
                <a:spcPts val="0"/>
              </a:spcAft>
              <a:buFont typeface="Wingdings" panose="05000000000000000000" pitchFamily="2" charset="2"/>
              <a:buChar char=""/>
            </a:pPr>
            <a:r>
              <a:rPr lang="ur-PK" sz="3200" dirty="0">
                <a:solidFill>
                  <a:srgbClr val="5F461C"/>
                </a:solidFill>
                <a:latin typeface="Calibri" panose="020F0502020204030204" pitchFamily="34" charset="0"/>
                <a:ea typeface="Calibri" panose="020F0502020204030204" pitchFamily="34" charset="0"/>
                <a:cs typeface="Alvi Nastaleeq" panose="02000503000000020004" pitchFamily="2" charset="-78"/>
              </a:rPr>
              <a:t>اللہ ہی کی عبادت کرنا ( 21)</a:t>
            </a:r>
          </a:p>
          <a:p>
            <a:pPr marL="342900" marR="0" lvl="0" indent="-342900" algn="r" rtl="1">
              <a:lnSpc>
                <a:spcPct val="115000"/>
              </a:lnSpc>
              <a:spcBef>
                <a:spcPts val="0"/>
              </a:spcBef>
              <a:spcAft>
                <a:spcPts val="0"/>
              </a:spcAft>
              <a:buFont typeface="Wingdings" panose="05000000000000000000" pitchFamily="2" charset="2"/>
              <a:buChar char=""/>
            </a:pPr>
            <a:r>
              <a:rPr lang="ur-PK" sz="3200" dirty="0">
                <a:solidFill>
                  <a:srgbClr val="5F461C"/>
                </a:solidFill>
                <a:latin typeface="Calibri" panose="020F0502020204030204" pitchFamily="34" charset="0"/>
                <a:ea typeface="Calibri" panose="020F0502020204030204" pitchFamily="34" charset="0"/>
                <a:cs typeface="Alvi Nastaleeq" panose="02000503000000020004" pitchFamily="2" charset="-78"/>
              </a:rPr>
              <a:t>تلاوت قرآن  کےوقت خاموش رہنا اور توجہ سے سننا ( 29)</a:t>
            </a:r>
          </a:p>
          <a:p>
            <a:pPr marL="342900" marR="0" lvl="0" indent="-342900" algn="r" rtl="1">
              <a:lnSpc>
                <a:spcPct val="115000"/>
              </a:lnSpc>
              <a:spcBef>
                <a:spcPts val="0"/>
              </a:spcBef>
              <a:spcAft>
                <a:spcPts val="0"/>
              </a:spcAft>
              <a:buFont typeface="Wingdings" panose="05000000000000000000" pitchFamily="2" charset="2"/>
              <a:buChar char=""/>
            </a:pPr>
            <a:r>
              <a:rPr lang="ur-PK" sz="3200" dirty="0">
                <a:solidFill>
                  <a:srgbClr val="5F461C"/>
                </a:solidFill>
                <a:latin typeface="Calibri" panose="020F0502020204030204" pitchFamily="34" charset="0"/>
                <a:ea typeface="Calibri" panose="020F0502020204030204" pitchFamily="34" charset="0"/>
                <a:cs typeface="Alvi Nastaleeq" panose="02000503000000020004" pitchFamily="2" charset="-78"/>
              </a:rPr>
              <a:t>مخالفت حق پر صبر کا مظاہرہ ( 35)</a:t>
            </a:r>
          </a:p>
        </p:txBody>
      </p:sp>
    </p:spTree>
    <p:extLst>
      <p:ext uri="{BB962C8B-B14F-4D97-AF65-F5344CB8AC3E}">
        <p14:creationId xmlns:p14="http://schemas.microsoft.com/office/powerpoint/2010/main" val="2715985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22" presetClass="entr" presetSubtype="2"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wipe(right)">
                                      <p:cBhvr>
                                        <p:cTn id="9" dur="500"/>
                                        <p:tgtEl>
                                          <p:spTgt spid="3">
                                            <p:txEl>
                                              <p:pRg st="0" end="0"/>
                                            </p:txEl>
                                          </p:spTgt>
                                        </p:tgtEl>
                                      </p:cBhvr>
                                    </p:animEffect>
                                  </p:childTnLst>
                                </p:cTn>
                              </p:par>
                              <p:par>
                                <p:cTn id="10" presetID="22" presetClass="entr" presetSubtype="2"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right)">
                                      <p:cBhvr>
                                        <p:cTn id="12" dur="500"/>
                                        <p:tgtEl>
                                          <p:spTgt spid="3">
                                            <p:txEl>
                                              <p:pRg st="1" end="1"/>
                                            </p:txEl>
                                          </p:spTgt>
                                        </p:tgtEl>
                                      </p:cBhvr>
                                    </p:animEffect>
                                  </p:childTnLst>
                                </p:cTn>
                              </p:par>
                              <p:par>
                                <p:cTn id="13" presetID="22" presetClass="entr" presetSubtype="2"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right)">
                                      <p:cBhvr>
                                        <p:cTn id="15" dur="500"/>
                                        <p:tgtEl>
                                          <p:spTgt spid="3">
                                            <p:txEl>
                                              <p:pRg st="2" end="2"/>
                                            </p:txEl>
                                          </p:spTgt>
                                        </p:tgtEl>
                                      </p:cBhvr>
                                    </p:animEffect>
                                  </p:childTnLst>
                                </p:cTn>
                              </p:par>
                              <p:par>
                                <p:cTn id="16" presetID="22" presetClass="entr" presetSubtype="2"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right)">
                                      <p:cBhvr>
                                        <p:cTn id="18" dur="500"/>
                                        <p:tgtEl>
                                          <p:spTgt spid="3">
                                            <p:txEl>
                                              <p:pRg st="3" end="3"/>
                                            </p:txEl>
                                          </p:spTgt>
                                        </p:tgtEl>
                                      </p:cBhvr>
                                    </p:animEffect>
                                  </p:childTnLst>
                                </p:cTn>
                              </p:par>
                              <p:par>
                                <p:cTn id="19" presetID="22" presetClass="entr" presetSubtype="2"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wipe(right)">
                                      <p:cBhvr>
                                        <p:cTn id="21" dur="500"/>
                                        <p:tgtEl>
                                          <p:spTgt spid="3">
                                            <p:txEl>
                                              <p:pRg st="4" end="4"/>
                                            </p:txEl>
                                          </p:spTgt>
                                        </p:tgtEl>
                                      </p:cBhvr>
                                    </p:animEffect>
                                  </p:childTnLst>
                                </p:cTn>
                              </p:par>
                              <p:par>
                                <p:cTn id="22" presetID="22" presetClass="entr" presetSubtype="2"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wipe(right)">
                                      <p:cBhvr>
                                        <p:cTn id="24"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repeatCount="indefinite" fill="hold" display="0">
                  <p:stCondLst>
                    <p:cond delay="indefinite"/>
                  </p:stCondLst>
                </p:cTn>
                <p:tgtEl>
                  <p:spTgt spid="6"/>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1516250" y="2779376"/>
            <a:ext cx="9159499" cy="1446550"/>
          </a:xfrm>
          <a:prstGeom prst="rect">
            <a:avLst/>
          </a:prstGeom>
        </p:spPr>
        <p:txBody>
          <a:bodyPr wrap="square">
            <a:spAutoFit/>
          </a:bodyPr>
          <a:lstStyle/>
          <a:p>
            <a:pPr algn="ctr" rtl="1"/>
            <a:r>
              <a:rPr lang="ur-PK" sz="8800" kern="0" dirty="0" smtClean="0">
                <a:ln w="0"/>
                <a:solidFill>
                  <a:srgbClr val="5F461C"/>
                </a:solidFill>
                <a:effectLst>
                  <a:outerShdw blurRad="38100" dist="19050" dir="2700000" algn="tl" rotWithShape="0">
                    <a:schemeClr val="dk1">
                      <a:alpha val="40000"/>
                    </a:scheme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چھبیسواں پارہ</a:t>
            </a:r>
            <a:endParaRPr lang="ur-PK" sz="8800" i="1" kern="0" dirty="0" smtClean="0">
              <a:ln w="0"/>
              <a:solidFill>
                <a:srgbClr val="5F461C"/>
              </a:solidFill>
              <a:effectLst>
                <a:outerShdw blurRad="38100" dist="19050" dir="2700000" algn="tl" rotWithShape="0">
                  <a:schemeClr val="dk1">
                    <a:alpha val="40000"/>
                  </a:schemeClr>
                </a:out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2874740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22" presetClass="entr" presetSubtype="2" fill="hold" grpId="0" nodeType="withEffect">
                                  <p:stCondLst>
                                    <p:cond delay="500"/>
                                  </p:stCondLst>
                                  <p:childTnLst>
                                    <p:set>
                                      <p:cBhvr>
                                        <p:cTn id="8" dur="1" fill="hold">
                                          <p:stCondLst>
                                            <p:cond delay="0"/>
                                          </p:stCondLst>
                                        </p:cTn>
                                        <p:tgtEl>
                                          <p:spTgt spid="3"/>
                                        </p:tgtEl>
                                        <p:attrNameLst>
                                          <p:attrName>style.visibility</p:attrName>
                                        </p:attrNameLst>
                                      </p:cBhvr>
                                      <p:to>
                                        <p:strVal val="visible"/>
                                      </p:to>
                                    </p:set>
                                    <p:animEffect transition="in" filter="wipe(right)">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6"/>
                </p:tgtEl>
              </p:cMediaNode>
            </p:video>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965623" y="70072"/>
            <a:ext cx="6227804"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1015663"/>
          </a:xfrm>
          <a:prstGeom prst="rect">
            <a:avLst/>
          </a:prstGeom>
        </p:spPr>
        <p:txBody>
          <a:bodyPr wrap="square">
            <a:spAutoFit/>
          </a:bodyPr>
          <a:lstStyle/>
          <a:p>
            <a:pPr algn="ctr" rtl="1"/>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نواہی (</a:t>
            </a:r>
            <a:r>
              <a:rPr lang="en-US"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Don'ts</a:t>
            </a:r>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 </a:t>
            </a:r>
            <a:r>
              <a:rPr lang="ur-PK"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سورة الاحقاف </a:t>
            </a:r>
            <a:endParaRPr lang="en-US"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3" name="Rectangle 2"/>
          <p:cNvSpPr/>
          <p:nvPr/>
        </p:nvSpPr>
        <p:spPr>
          <a:xfrm>
            <a:off x="1663908" y="1283410"/>
            <a:ext cx="8452045" cy="2333716"/>
          </a:xfrm>
          <a:prstGeom prst="rect">
            <a:avLst/>
          </a:prstGeom>
        </p:spPr>
        <p:txBody>
          <a:bodyPr wrap="square">
            <a:spAutoFit/>
          </a:bodyPr>
          <a:lstStyle/>
          <a:p>
            <a:pPr marL="342900" marR="0" lvl="0" indent="-342900" algn="r" rtl="1">
              <a:lnSpc>
                <a:spcPct val="115000"/>
              </a:lnSpc>
              <a:spcBef>
                <a:spcPts val="0"/>
              </a:spcBef>
              <a:spcAft>
                <a:spcPts val="0"/>
              </a:spcAft>
              <a:buFont typeface="Wingdings" panose="05000000000000000000" pitchFamily="2" charset="2"/>
              <a:buChar char=""/>
            </a:pPr>
            <a:r>
              <a:rPr lang="ur-PK" sz="3200" dirty="0">
                <a:solidFill>
                  <a:srgbClr val="5F461C"/>
                </a:solidFill>
                <a:latin typeface="Calibri" panose="020F0502020204030204" pitchFamily="34" charset="0"/>
                <a:ea typeface="Calibri" panose="020F0502020204030204" pitchFamily="34" charset="0"/>
                <a:cs typeface="Alvi Nastaleeq" panose="02000503000000020004" pitchFamily="2" charset="-78"/>
              </a:rPr>
              <a:t>غیر اللہ کو پکارنا ( 4)</a:t>
            </a:r>
          </a:p>
          <a:p>
            <a:pPr marL="342900" marR="0" lvl="0" indent="-342900" algn="r" rtl="1">
              <a:lnSpc>
                <a:spcPct val="115000"/>
              </a:lnSpc>
              <a:spcBef>
                <a:spcPts val="0"/>
              </a:spcBef>
              <a:spcAft>
                <a:spcPts val="0"/>
              </a:spcAft>
              <a:buFont typeface="Wingdings" panose="05000000000000000000" pitchFamily="2" charset="2"/>
              <a:buChar char=""/>
            </a:pPr>
            <a:r>
              <a:rPr lang="ur-PK" sz="3200" dirty="0">
                <a:solidFill>
                  <a:srgbClr val="5F461C"/>
                </a:solidFill>
                <a:latin typeface="Calibri" panose="020F0502020204030204" pitchFamily="34" charset="0"/>
                <a:ea typeface="Calibri" panose="020F0502020204030204" pitchFamily="34" charset="0"/>
                <a:cs typeface="Alvi Nastaleeq" panose="02000503000000020004" pitchFamily="2" charset="-78"/>
              </a:rPr>
              <a:t> کلام الہی کو جادو کہنا (7)</a:t>
            </a:r>
          </a:p>
          <a:p>
            <a:pPr marL="342900" marR="0" lvl="0" indent="-342900" algn="r" rtl="1">
              <a:lnSpc>
                <a:spcPct val="115000"/>
              </a:lnSpc>
              <a:spcBef>
                <a:spcPts val="0"/>
              </a:spcBef>
              <a:spcAft>
                <a:spcPts val="0"/>
              </a:spcAft>
              <a:buFont typeface="Wingdings" panose="05000000000000000000" pitchFamily="2" charset="2"/>
              <a:buChar char=""/>
            </a:pPr>
            <a:r>
              <a:rPr lang="ur-PK" sz="3200" dirty="0">
                <a:solidFill>
                  <a:srgbClr val="5F461C"/>
                </a:solidFill>
                <a:latin typeface="Calibri" panose="020F0502020204030204" pitchFamily="34" charset="0"/>
                <a:ea typeface="Calibri" panose="020F0502020204030204" pitchFamily="34" charset="0"/>
                <a:cs typeface="Alvi Nastaleeq" panose="02000503000000020004" pitchFamily="2" charset="-78"/>
              </a:rPr>
              <a:t>انکار آخرت ( 17)</a:t>
            </a:r>
          </a:p>
          <a:p>
            <a:pPr marL="342900" marR="0" lvl="0" indent="-342900" algn="r" rtl="1">
              <a:lnSpc>
                <a:spcPct val="115000"/>
              </a:lnSpc>
              <a:spcBef>
                <a:spcPts val="0"/>
              </a:spcBef>
              <a:spcAft>
                <a:spcPts val="0"/>
              </a:spcAft>
              <a:buFont typeface="Wingdings" panose="05000000000000000000" pitchFamily="2" charset="2"/>
              <a:buChar char=""/>
            </a:pPr>
            <a:r>
              <a:rPr lang="ur-PK" sz="3200" dirty="0">
                <a:solidFill>
                  <a:srgbClr val="5F461C"/>
                </a:solidFill>
                <a:latin typeface="Calibri" panose="020F0502020204030204" pitchFamily="34" charset="0"/>
                <a:ea typeface="Calibri" panose="020F0502020204030204" pitchFamily="34" charset="0"/>
                <a:cs typeface="Alvi Nastaleeq" panose="02000503000000020004" pitchFamily="2" charset="-78"/>
              </a:rPr>
              <a:t>تکبر اور فسق ( 20)</a:t>
            </a:r>
          </a:p>
        </p:txBody>
      </p:sp>
    </p:spTree>
    <p:extLst>
      <p:ext uri="{BB962C8B-B14F-4D97-AF65-F5344CB8AC3E}">
        <p14:creationId xmlns:p14="http://schemas.microsoft.com/office/powerpoint/2010/main" val="12497311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22" presetClass="entr" presetSubtype="2"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wipe(right)">
                                      <p:cBhvr>
                                        <p:cTn id="9" dur="500"/>
                                        <p:tgtEl>
                                          <p:spTgt spid="3">
                                            <p:txEl>
                                              <p:pRg st="0" end="0"/>
                                            </p:txEl>
                                          </p:spTgt>
                                        </p:tgtEl>
                                      </p:cBhvr>
                                    </p:animEffect>
                                  </p:childTnLst>
                                </p:cTn>
                              </p:par>
                              <p:par>
                                <p:cTn id="10" presetID="22" presetClass="entr" presetSubtype="2"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right)">
                                      <p:cBhvr>
                                        <p:cTn id="12" dur="500"/>
                                        <p:tgtEl>
                                          <p:spTgt spid="3">
                                            <p:txEl>
                                              <p:pRg st="1" end="1"/>
                                            </p:txEl>
                                          </p:spTgt>
                                        </p:tgtEl>
                                      </p:cBhvr>
                                    </p:animEffect>
                                  </p:childTnLst>
                                </p:cTn>
                              </p:par>
                              <p:par>
                                <p:cTn id="13" presetID="22" presetClass="entr" presetSubtype="2"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right)">
                                      <p:cBhvr>
                                        <p:cTn id="15" dur="500"/>
                                        <p:tgtEl>
                                          <p:spTgt spid="3">
                                            <p:txEl>
                                              <p:pRg st="2" end="2"/>
                                            </p:txEl>
                                          </p:spTgt>
                                        </p:tgtEl>
                                      </p:cBhvr>
                                    </p:animEffect>
                                  </p:childTnLst>
                                </p:cTn>
                              </p:par>
                              <p:par>
                                <p:cTn id="16" presetID="22" presetClass="entr" presetSubtype="2"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right)">
                                      <p:cBhvr>
                                        <p:cTn id="1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repeatCount="indefinite" fill="hold" display="0">
                  <p:stCondLst>
                    <p:cond delay="indefinite"/>
                  </p:stCondLst>
                </p:cTn>
                <p:tgtEl>
                  <p:spTgt spid="6"/>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4" name="Rectangle 3"/>
          <p:cNvSpPr/>
          <p:nvPr/>
        </p:nvSpPr>
        <p:spPr>
          <a:xfrm>
            <a:off x="1077686" y="2828835"/>
            <a:ext cx="10036627" cy="1323439"/>
          </a:xfrm>
          <a:prstGeom prst="rect">
            <a:avLst/>
          </a:prstGeom>
        </p:spPr>
        <p:txBody>
          <a:bodyPr wrap="square">
            <a:spAutoFit/>
          </a:bodyPr>
          <a:lstStyle/>
          <a:p>
            <a:pPr algn="ctr" rtl="1"/>
            <a:r>
              <a:rPr lang="ur-PK" sz="8000" i="1" kern="0" dirty="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سورة </a:t>
            </a:r>
            <a:r>
              <a:rPr lang="ur-PK" sz="8000" dirty="0">
                <a:solidFill>
                  <a:srgbClr val="513910"/>
                </a:solidFill>
                <a:latin typeface="Alvi Nastaleeq" panose="02000503000000020004" pitchFamily="2" charset="-78"/>
                <a:ea typeface="Calibri" panose="020F0502020204030204" pitchFamily="34" charset="0"/>
                <a:cs typeface="Alvi Nastaleeq" panose="02000503000000020004" pitchFamily="2" charset="-78"/>
              </a:rPr>
              <a:t>محمد </a:t>
            </a:r>
            <a:endParaRPr lang="ur-PK" sz="11500" i="1" kern="0" dirty="0" smtClean="0">
              <a:ln w="0"/>
              <a:solidFill>
                <a:srgbClr val="5F461C"/>
              </a:solidFill>
              <a:effectLst>
                <a:outerShdw blurRad="38100" dist="25400" dir="5400000" algn="ctr" rotWithShape="0">
                  <a:srgbClr val="6E747A">
                    <a:alpha val="43000"/>
                  </a:srgbClr>
                </a:out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Tree>
    <p:extLst>
      <p:ext uri="{BB962C8B-B14F-4D97-AF65-F5344CB8AC3E}">
        <p14:creationId xmlns:p14="http://schemas.microsoft.com/office/powerpoint/2010/main" val="2463895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5"/>
                                        </p:tgtEl>
                                      </p:cBhvr>
                                    </p:cmd>
                                  </p:childTnLst>
                                </p:cTn>
                              </p:par>
                              <p:par>
                                <p:cTn id="7" presetID="22" presetClass="entr" presetSubtype="2"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wipe(right)">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5"/>
                </p:tgtEl>
              </p:cMediaNode>
            </p:video>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ectangle 6"/>
          <p:cNvSpPr/>
          <p:nvPr/>
        </p:nvSpPr>
        <p:spPr>
          <a:xfrm>
            <a:off x="1439056" y="2828835"/>
            <a:ext cx="9173980" cy="1068754"/>
          </a:xfrm>
          <a:prstGeom prst="rect">
            <a:avLst/>
          </a:prstGeom>
        </p:spPr>
        <p:txBody>
          <a:bodyPr wrap="square">
            <a:spAutoFit/>
          </a:bodyPr>
          <a:lstStyle/>
          <a:p>
            <a:pPr marL="457200" indent="-457200" algn="r" rtl="1">
              <a:lnSpc>
                <a:spcPct val="120000"/>
              </a:lnSpc>
              <a:buFont typeface="Arial" panose="020B0604020202020204" pitchFamily="34" charset="0"/>
              <a:buChar char="•"/>
            </a:pPr>
            <a:r>
              <a:rPr lang="ur-PK" sz="27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سورۃ </a:t>
            </a:r>
            <a:r>
              <a:rPr lang="ur-PK" sz="27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الاحقاف میں قوم عاد کی تباہی اور ہلاکت کا ذکر تھا۔</a:t>
            </a:r>
          </a:p>
          <a:p>
            <a:pPr marL="457200" indent="-457200" algn="r" rtl="1">
              <a:lnSpc>
                <a:spcPct val="120000"/>
              </a:lnSpc>
              <a:buFont typeface="Arial" panose="020B0604020202020204" pitchFamily="34" charset="0"/>
              <a:buChar char="•"/>
            </a:pPr>
            <a:r>
              <a:rPr lang="ur-PK" sz="27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سورۂ </a:t>
            </a:r>
            <a:r>
              <a:rPr lang="ur-PK" sz="27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محمد (ﷺ) میں مسلمانوں کے ہاتھوں مشرکین کی ہلاکت کے حوالہ سے تذکرہ ہے۔</a:t>
            </a:r>
          </a:p>
        </p:txBody>
      </p:sp>
      <p:sp>
        <p:nvSpPr>
          <p:cNvPr id="11" name="Rectangle 10"/>
          <p:cNvSpPr/>
          <p:nvPr/>
        </p:nvSpPr>
        <p:spPr>
          <a:xfrm>
            <a:off x="7836890" y="1675419"/>
            <a:ext cx="2427268" cy="914096"/>
          </a:xfrm>
          <a:prstGeom prst="rect">
            <a:avLst/>
          </a:prstGeom>
        </p:spPr>
        <p:txBody>
          <a:bodyPr wrap="none">
            <a:spAutoFit/>
          </a:bodyPr>
          <a:lstStyle/>
          <a:p>
            <a:pPr marL="342900" indent="-342900" algn="r" rtl="1">
              <a:lnSpc>
                <a:spcPct val="115000"/>
              </a:lnSpc>
              <a:spcAft>
                <a:spcPts val="1000"/>
              </a:spcAft>
              <a:buFont typeface="Wingdings" panose="05000000000000000000" pitchFamily="2" charset="2"/>
              <a:buChar char=""/>
            </a:pPr>
            <a:r>
              <a:rPr lang="ur-PK" sz="4800" dirty="0" smtClean="0">
                <a:ln w="0"/>
                <a:solidFill>
                  <a:srgbClr val="513910"/>
                </a:solidFill>
                <a:effectLst>
                  <a:outerShdw blurRad="38100" dist="19050" dir="2700000" algn="tl" rotWithShape="0">
                    <a:prstClr val="black">
                      <a:alpha val="40000"/>
                    </a:prstClr>
                  </a:outerShdw>
                </a:effectLst>
                <a:latin typeface="Jameel Noori Nastaleeq" panose="02000503000000020004" pitchFamily="2" charset="-78"/>
                <a:ea typeface="Calibri" panose="020F0502020204030204" pitchFamily="34" charset="0"/>
                <a:cs typeface="Jameel Noori Nastaleeq" panose="02000503000000020004" pitchFamily="2" charset="-78"/>
              </a:rPr>
              <a:t> ربطِ سورت</a:t>
            </a:r>
            <a:endParaRPr lang="en-US" sz="2800" dirty="0">
              <a:ln w="0"/>
              <a:solidFill>
                <a:srgbClr val="513910"/>
              </a:solidFill>
              <a:effectLst>
                <a:outerShdw blurRad="38100" dist="19050" dir="2700000" algn="tl" rotWithShape="0">
                  <a:prstClr val="black">
                    <a:alpha val="40000"/>
                  </a:prstClr>
                </a:outerShdw>
              </a:effectLst>
              <a:latin typeface="Jameel Noori Nastaleeq" panose="02000503000000020004" pitchFamily="2" charset="-78"/>
              <a:ea typeface="Calibri" panose="020F0502020204030204" pitchFamily="34" charset="0"/>
              <a:cs typeface="Jameel Noori Nastaleeq" panose="02000503000000020004" pitchFamily="2" charset="-78"/>
            </a:endParaRPr>
          </a:p>
        </p:txBody>
      </p:sp>
    </p:spTree>
    <p:extLst>
      <p:ext uri="{BB962C8B-B14F-4D97-AF65-F5344CB8AC3E}">
        <p14:creationId xmlns:p14="http://schemas.microsoft.com/office/powerpoint/2010/main" val="1657254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9"/>
                                        </p:tgtEl>
                                      </p:cBhvr>
                                    </p:cmd>
                                  </p:childTnLst>
                                </p:cTn>
                              </p:par>
                              <p:par>
                                <p:cTn id="7" presetID="22" presetClass="entr" presetSubtype="2" fill="hold" grpId="0" nodeType="withEffect">
                                  <p:stCondLst>
                                    <p:cond delay="300"/>
                                  </p:stCondLst>
                                  <p:childTnLst>
                                    <p:set>
                                      <p:cBhvr>
                                        <p:cTn id="8" dur="1" fill="hold">
                                          <p:stCondLst>
                                            <p:cond delay="0"/>
                                          </p:stCondLst>
                                        </p:cTn>
                                        <p:tgtEl>
                                          <p:spTgt spid="11"/>
                                        </p:tgtEl>
                                        <p:attrNameLst>
                                          <p:attrName>style.visibility</p:attrName>
                                        </p:attrNameLst>
                                      </p:cBhvr>
                                      <p:to>
                                        <p:strVal val="visible"/>
                                      </p:to>
                                    </p:set>
                                    <p:animEffect transition="in" filter="wipe(right)">
                                      <p:cBhvr>
                                        <p:cTn id="9" dur="500"/>
                                        <p:tgtEl>
                                          <p:spTgt spid="11"/>
                                        </p:tgtEl>
                                      </p:cBhvr>
                                    </p:animEffect>
                                  </p:childTnLst>
                                </p:cTn>
                              </p:par>
                              <p:par>
                                <p:cTn id="10" presetID="22" presetClass="entr" presetSubtype="2" fill="hold" grpId="0" nodeType="withEffect">
                                  <p:stCondLst>
                                    <p:cond delay="70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right)">
                                      <p:cBhvr>
                                        <p:cTn id="12" dur="500"/>
                                        <p:tgtEl>
                                          <p:spTgt spid="7">
                                            <p:txEl>
                                              <p:pRg st="0" end="0"/>
                                            </p:txEl>
                                          </p:spTgt>
                                        </p:tgtEl>
                                      </p:cBhvr>
                                    </p:animEffect>
                                  </p:childTnLst>
                                </p:cTn>
                              </p:par>
                              <p:par>
                                <p:cTn id="13" presetID="22" presetClass="entr" presetSubtype="2" fill="hold" grpId="0" nodeType="withEffect">
                                  <p:stCondLst>
                                    <p:cond delay="700"/>
                                  </p:stCondLst>
                                  <p:childTnLst>
                                    <p:set>
                                      <p:cBhvr>
                                        <p:cTn id="14" dur="1" fill="hold">
                                          <p:stCondLst>
                                            <p:cond delay="0"/>
                                          </p:stCondLst>
                                        </p:cTn>
                                        <p:tgtEl>
                                          <p:spTgt spid="7">
                                            <p:txEl>
                                              <p:pRg st="1" end="1"/>
                                            </p:txEl>
                                          </p:spTgt>
                                        </p:tgtEl>
                                        <p:attrNameLst>
                                          <p:attrName>style.visibility</p:attrName>
                                        </p:attrNameLst>
                                      </p:cBhvr>
                                      <p:to>
                                        <p:strVal val="visible"/>
                                      </p:to>
                                    </p:set>
                                    <p:animEffect transition="in" filter="wipe(right)">
                                      <p:cBhvr>
                                        <p:cTn id="15"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repeatCount="indefinite" fill="hold" display="0">
                  <p:stCondLst>
                    <p:cond delay="indefinite"/>
                  </p:stCondLst>
                </p:cTn>
                <p:tgtEl>
                  <p:spTgt spid="9"/>
                </p:tgtEl>
              </p:cMediaNode>
            </p:video>
          </p:childTnLst>
        </p:cTn>
      </p:par>
    </p:tnLst>
    <p:bldLst>
      <p:bldP spid="7" grpId="0" uiExpand="1" build="p"/>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916196" y="70072"/>
            <a:ext cx="6326658"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1015663"/>
          </a:xfrm>
          <a:prstGeom prst="rect">
            <a:avLst/>
          </a:prstGeom>
        </p:spPr>
        <p:txBody>
          <a:bodyPr wrap="square">
            <a:spAutoFit/>
          </a:bodyPr>
          <a:lstStyle/>
          <a:p>
            <a:pPr algn="ctr"/>
            <a:r>
              <a:rPr lang="ur-PK" sz="6000"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سورة محمد </a:t>
            </a:r>
            <a:r>
              <a:rPr lang="ur-PK" sz="6000"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کےمضامین </a:t>
            </a:r>
            <a:r>
              <a:rPr lang="ur-PK" sz="6000"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کا تجزیہ</a:t>
            </a:r>
            <a:endParaRPr lang="en-US" sz="6000"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graphicFrame>
        <p:nvGraphicFramePr>
          <p:cNvPr id="8" name="Content Placeholder 4"/>
          <p:cNvGraphicFramePr>
            <a:graphicFrameLocks/>
          </p:cNvGraphicFramePr>
          <p:nvPr>
            <p:extLst>
              <p:ext uri="{D42A27DB-BD31-4B8C-83A1-F6EECF244321}">
                <p14:modId xmlns:p14="http://schemas.microsoft.com/office/powerpoint/2010/main" val="2947992349"/>
              </p:ext>
            </p:extLst>
          </p:nvPr>
        </p:nvGraphicFramePr>
        <p:xfrm>
          <a:off x="1964725" y="1428414"/>
          <a:ext cx="8229600" cy="47244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023308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10" presetClass="entr" presetSubtype="0" fill="hold" grpId="0" nodeType="withEffect">
                                  <p:stCondLst>
                                    <p:cond delay="0"/>
                                  </p:stCondLst>
                                  <p:childTnLst>
                                    <p:set>
                                      <p:cBhvr>
                                        <p:cTn id="8" dur="1" fill="hold">
                                          <p:stCondLst>
                                            <p:cond delay="0"/>
                                          </p:stCondLst>
                                        </p:cTn>
                                        <p:tgtEl>
                                          <p:spTgt spid="8">
                                            <p:graphicEl>
                                              <a:dgm id="{94D988AC-9A41-4C9B-861B-6663F85DE037}"/>
                                            </p:graphicEl>
                                          </p:spTgt>
                                        </p:tgtEl>
                                        <p:attrNameLst>
                                          <p:attrName>style.visibility</p:attrName>
                                        </p:attrNameLst>
                                      </p:cBhvr>
                                      <p:to>
                                        <p:strVal val="visible"/>
                                      </p:to>
                                    </p:set>
                                    <p:animEffect transition="in" filter="fade">
                                      <p:cBhvr>
                                        <p:cTn id="9" dur="500"/>
                                        <p:tgtEl>
                                          <p:spTgt spid="8">
                                            <p:graphicEl>
                                              <a:dgm id="{94D988AC-9A41-4C9B-861B-6663F85DE037}"/>
                                            </p:graphicEl>
                                          </p:spTgt>
                                        </p:tgtEl>
                                      </p:cBhvr>
                                    </p:animEffect>
                                  </p:childTnLst>
                                </p:cTn>
                              </p:par>
                              <p:par>
                                <p:cTn id="10" presetID="10" presetClass="entr" presetSubtype="0" fill="hold" grpId="0" nodeType="withEffect">
                                  <p:stCondLst>
                                    <p:cond delay="500"/>
                                  </p:stCondLst>
                                  <p:childTnLst>
                                    <p:set>
                                      <p:cBhvr>
                                        <p:cTn id="11" dur="1" fill="hold">
                                          <p:stCondLst>
                                            <p:cond delay="0"/>
                                          </p:stCondLst>
                                        </p:cTn>
                                        <p:tgtEl>
                                          <p:spTgt spid="8">
                                            <p:graphicEl>
                                              <a:dgm id="{861D7A54-ED93-4610-B348-52B7DEFC09DD}"/>
                                            </p:graphicEl>
                                          </p:spTgt>
                                        </p:tgtEl>
                                        <p:attrNameLst>
                                          <p:attrName>style.visibility</p:attrName>
                                        </p:attrNameLst>
                                      </p:cBhvr>
                                      <p:to>
                                        <p:strVal val="visible"/>
                                      </p:to>
                                    </p:set>
                                    <p:animEffect transition="in" filter="fade">
                                      <p:cBhvr>
                                        <p:cTn id="12" dur="500"/>
                                        <p:tgtEl>
                                          <p:spTgt spid="8">
                                            <p:graphicEl>
                                              <a:dgm id="{861D7A54-ED93-4610-B348-52B7DEFC09DD}"/>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graphicEl>
                                              <a:dgm id="{7E54D9E5-8C9A-4AF3-B5EF-566298C2E16A}"/>
                                            </p:graphicEl>
                                          </p:spTgt>
                                        </p:tgtEl>
                                        <p:attrNameLst>
                                          <p:attrName>style.visibility</p:attrName>
                                        </p:attrNameLst>
                                      </p:cBhvr>
                                      <p:to>
                                        <p:strVal val="visible"/>
                                      </p:to>
                                    </p:set>
                                    <p:animEffect transition="in" filter="fade">
                                      <p:cBhvr>
                                        <p:cTn id="17" dur="500"/>
                                        <p:tgtEl>
                                          <p:spTgt spid="8">
                                            <p:graphicEl>
                                              <a:dgm id="{7E54D9E5-8C9A-4AF3-B5EF-566298C2E16A}"/>
                                            </p:graphicEl>
                                          </p:spTgt>
                                        </p:tgtEl>
                                      </p:cBhvr>
                                    </p:animEffect>
                                  </p:childTnLst>
                                </p:cTn>
                              </p:par>
                              <p:par>
                                <p:cTn id="18" presetID="10" presetClass="entr" presetSubtype="0" fill="hold" grpId="0" nodeType="withEffect">
                                  <p:stCondLst>
                                    <p:cond delay="500"/>
                                  </p:stCondLst>
                                  <p:childTnLst>
                                    <p:set>
                                      <p:cBhvr>
                                        <p:cTn id="19" dur="1" fill="hold">
                                          <p:stCondLst>
                                            <p:cond delay="0"/>
                                          </p:stCondLst>
                                        </p:cTn>
                                        <p:tgtEl>
                                          <p:spTgt spid="8">
                                            <p:graphicEl>
                                              <a:dgm id="{8D1D77BC-FFC8-48C8-A77A-7046657E883E}"/>
                                            </p:graphicEl>
                                          </p:spTgt>
                                        </p:tgtEl>
                                        <p:attrNameLst>
                                          <p:attrName>style.visibility</p:attrName>
                                        </p:attrNameLst>
                                      </p:cBhvr>
                                      <p:to>
                                        <p:strVal val="visible"/>
                                      </p:to>
                                    </p:set>
                                    <p:animEffect transition="in" filter="fade">
                                      <p:cBhvr>
                                        <p:cTn id="20" dur="500"/>
                                        <p:tgtEl>
                                          <p:spTgt spid="8">
                                            <p:graphicEl>
                                              <a:dgm id="{8D1D77BC-FFC8-48C8-A77A-7046657E883E}"/>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graphicEl>
                                              <a:dgm id="{FD9F04C1-BB80-4679-AC3C-95A771FD9521}"/>
                                            </p:graphicEl>
                                          </p:spTgt>
                                        </p:tgtEl>
                                        <p:attrNameLst>
                                          <p:attrName>style.visibility</p:attrName>
                                        </p:attrNameLst>
                                      </p:cBhvr>
                                      <p:to>
                                        <p:strVal val="visible"/>
                                      </p:to>
                                    </p:set>
                                    <p:animEffect transition="in" filter="fade">
                                      <p:cBhvr>
                                        <p:cTn id="25" dur="500"/>
                                        <p:tgtEl>
                                          <p:spTgt spid="8">
                                            <p:graphicEl>
                                              <a:dgm id="{FD9F04C1-BB80-4679-AC3C-95A771FD9521}"/>
                                            </p:graphicEl>
                                          </p:spTgt>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8">
                                            <p:graphicEl>
                                              <a:dgm id="{25A135FE-FEC0-4BAB-8CCE-82FC4B0F8E40}"/>
                                            </p:graphicEl>
                                          </p:spTgt>
                                        </p:tgtEl>
                                        <p:attrNameLst>
                                          <p:attrName>style.visibility</p:attrName>
                                        </p:attrNameLst>
                                      </p:cBhvr>
                                      <p:to>
                                        <p:strVal val="visible"/>
                                      </p:to>
                                    </p:set>
                                    <p:animEffect transition="in" filter="fade">
                                      <p:cBhvr>
                                        <p:cTn id="28" dur="500"/>
                                        <p:tgtEl>
                                          <p:spTgt spid="8">
                                            <p:graphicEl>
                                              <a:dgm id="{25A135FE-FEC0-4BAB-8CCE-82FC4B0F8E40}"/>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graphicEl>
                                              <a:dgm id="{B3DEDF46-CA66-4735-811D-C4D59BD843CA}"/>
                                            </p:graphicEl>
                                          </p:spTgt>
                                        </p:tgtEl>
                                        <p:attrNameLst>
                                          <p:attrName>style.visibility</p:attrName>
                                        </p:attrNameLst>
                                      </p:cBhvr>
                                      <p:to>
                                        <p:strVal val="visible"/>
                                      </p:to>
                                    </p:set>
                                    <p:animEffect transition="in" filter="fade">
                                      <p:cBhvr>
                                        <p:cTn id="33" dur="500"/>
                                        <p:tgtEl>
                                          <p:spTgt spid="8">
                                            <p:graphicEl>
                                              <a:dgm id="{B3DEDF46-CA66-4735-811D-C4D59BD843CA}"/>
                                            </p:graphicEl>
                                          </p:spTgt>
                                        </p:tgtEl>
                                      </p:cBhvr>
                                    </p:animEffect>
                                  </p:childTnLst>
                                </p:cTn>
                              </p:par>
                              <p:par>
                                <p:cTn id="34" presetID="10" presetClass="entr" presetSubtype="0" fill="hold" grpId="0" nodeType="withEffect">
                                  <p:stCondLst>
                                    <p:cond delay="500"/>
                                  </p:stCondLst>
                                  <p:childTnLst>
                                    <p:set>
                                      <p:cBhvr>
                                        <p:cTn id="35" dur="1" fill="hold">
                                          <p:stCondLst>
                                            <p:cond delay="0"/>
                                          </p:stCondLst>
                                        </p:cTn>
                                        <p:tgtEl>
                                          <p:spTgt spid="8">
                                            <p:graphicEl>
                                              <a:dgm id="{F97A59E5-2427-4C04-A0F4-2429BFCE66A8}"/>
                                            </p:graphicEl>
                                          </p:spTgt>
                                        </p:tgtEl>
                                        <p:attrNameLst>
                                          <p:attrName>style.visibility</p:attrName>
                                        </p:attrNameLst>
                                      </p:cBhvr>
                                      <p:to>
                                        <p:strVal val="visible"/>
                                      </p:to>
                                    </p:set>
                                    <p:animEffect transition="in" filter="fade">
                                      <p:cBhvr>
                                        <p:cTn id="36" dur="500"/>
                                        <p:tgtEl>
                                          <p:spTgt spid="8">
                                            <p:graphicEl>
                                              <a:dgm id="{F97A59E5-2427-4C04-A0F4-2429BFCE66A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7" repeatCount="indefinite" fill="hold" display="0">
                  <p:stCondLst>
                    <p:cond delay="indefinite"/>
                  </p:stCondLst>
                </p:cTn>
                <p:tgtEl>
                  <p:spTgt spid="6"/>
                </p:tgtEl>
              </p:cMediaNode>
            </p:video>
          </p:childTnLst>
        </p:cTn>
      </p:par>
    </p:tnLst>
    <p:bldLst>
      <p:bldGraphic spid="8" grpId="0">
        <p:bldSub>
          <a:bldDgm bld="one"/>
        </p:bldSub>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1077686" y="1911757"/>
            <a:ext cx="10036627" cy="1323439"/>
          </a:xfrm>
          <a:prstGeom prst="rect">
            <a:avLst/>
          </a:prstGeom>
        </p:spPr>
        <p:txBody>
          <a:bodyPr wrap="square">
            <a:spAutoFit/>
          </a:bodyPr>
          <a:lstStyle/>
          <a:p>
            <a:pPr algn="ctr" rtl="1"/>
            <a:r>
              <a:rPr lang="ur-PK" sz="8000" kern="0" dirty="0">
                <a:ln w="0"/>
                <a:solidFill>
                  <a:srgbClr val="5F461C"/>
                </a:solidFill>
                <a:effectLst>
                  <a:outerShdw blurRad="38100" dist="19050" dir="2700000" algn="tl" rotWithShape="0">
                    <a:schemeClr val="dk1">
                      <a:alpha val="40000"/>
                    </a:scheme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چھبیسواں </a:t>
            </a:r>
            <a:r>
              <a:rPr lang="ur-PK" sz="8000" kern="0" dirty="0" smtClean="0">
                <a:ln w="0"/>
                <a:solidFill>
                  <a:srgbClr val="5F461C"/>
                </a:solidFill>
                <a:effectLst>
                  <a:outerShdw blurRad="38100" dist="25400" dir="5400000" algn="ctr" rotWithShape="0">
                    <a:srgbClr val="6E747A">
                      <a:alpha val="43000"/>
                    </a:srgbClr>
                  </a:outerShdw>
                </a:effectLst>
                <a:latin typeface="Alvi Nastaleeq" panose="02000503000000020004" pitchFamily="2" charset="-78"/>
                <a:ea typeface="Times New Roman" panose="02020603050405020304" pitchFamily="18" charset="0"/>
                <a:cs typeface="Alvi Nastaleeq" panose="02000503000000020004" pitchFamily="2" charset="-78"/>
              </a:rPr>
              <a:t>پارہ</a:t>
            </a:r>
            <a:endParaRPr lang="ur-PK" sz="11500" kern="0" dirty="0" smtClean="0">
              <a:ln w="0"/>
              <a:solidFill>
                <a:srgbClr val="5F461C"/>
              </a:solidFill>
              <a:effectLst>
                <a:outerShdw blurRad="38100" dist="25400" dir="5400000" algn="ctr" rotWithShape="0">
                  <a:srgbClr val="6E747A">
                    <a:alpha val="43000"/>
                  </a:srgbClr>
                </a:out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4" name="Rectangle 3"/>
          <p:cNvSpPr/>
          <p:nvPr/>
        </p:nvSpPr>
        <p:spPr>
          <a:xfrm>
            <a:off x="1077685" y="3784714"/>
            <a:ext cx="10036627" cy="1200329"/>
          </a:xfrm>
          <a:prstGeom prst="rect">
            <a:avLst/>
          </a:prstGeom>
        </p:spPr>
        <p:txBody>
          <a:bodyPr wrap="square">
            <a:spAutoFit/>
          </a:bodyPr>
          <a:lstStyle/>
          <a:p>
            <a:pPr algn="ctr" rtl="1"/>
            <a:r>
              <a:rPr lang="ur-PK" sz="72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سورۃ </a:t>
            </a:r>
            <a:r>
              <a:rPr lang="ur-PK" sz="72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محمد </a:t>
            </a:r>
            <a:r>
              <a:rPr lang="ur-PK" sz="7200" kern="0" dirty="0" smtClean="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کی آیات کا تجزیہ</a:t>
            </a:r>
            <a:endParaRPr lang="ur-PK" sz="9600" kern="0" dirty="0" smtClean="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2267910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5"/>
                                        </p:tgtEl>
                                      </p:cBhvr>
                                    </p:cmd>
                                  </p:childTnLst>
                                </p:cTn>
                              </p:par>
                              <p:par>
                                <p:cTn id="7" presetID="22" presetClass="entr" presetSubtype="2"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wipe(right)">
                                      <p:cBhvr>
                                        <p:cTn id="9" dur="500"/>
                                        <p:tgtEl>
                                          <p:spTgt spid="3">
                                            <p:txEl>
                                              <p:pRg st="0" end="0"/>
                                            </p:txEl>
                                          </p:spTgt>
                                        </p:tgtEl>
                                      </p:cBhvr>
                                    </p:animEffect>
                                  </p:childTnLst>
                                </p:cTn>
                              </p:par>
                              <p:par>
                                <p:cTn id="10" presetID="22" presetClass="entr" presetSubtype="2" fill="hold" nodeType="withEffect">
                                  <p:stCondLst>
                                    <p:cond delay="40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right)">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5"/>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916196" y="70072"/>
            <a:ext cx="6326658"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923330"/>
          </a:xfrm>
          <a:prstGeom prst="rect">
            <a:avLst/>
          </a:prstGeom>
        </p:spPr>
        <p:txBody>
          <a:bodyPr wrap="square">
            <a:spAutoFit/>
          </a:bodyPr>
          <a:lstStyle/>
          <a:p>
            <a:pPr algn="ctr" rtl="1"/>
            <a:r>
              <a:rPr lang="ur-PK"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سورة محمد کا جائزہ</a:t>
            </a:r>
            <a:endParaRPr lang="en-US"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endParaRPr>
          </a:p>
        </p:txBody>
      </p:sp>
      <p:graphicFrame>
        <p:nvGraphicFramePr>
          <p:cNvPr id="12" name="Content Placeholder 4"/>
          <p:cNvGraphicFramePr>
            <a:graphicFrameLocks/>
          </p:cNvGraphicFramePr>
          <p:nvPr>
            <p:extLst>
              <p:ext uri="{D42A27DB-BD31-4B8C-83A1-F6EECF244321}">
                <p14:modId xmlns:p14="http://schemas.microsoft.com/office/powerpoint/2010/main" val="1364218811"/>
              </p:ext>
            </p:extLst>
          </p:nvPr>
        </p:nvGraphicFramePr>
        <p:xfrm>
          <a:off x="1964725" y="1428414"/>
          <a:ext cx="8229600" cy="47244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116940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10" presetClass="entr" presetSubtype="0" fill="hold" grpId="0" nodeType="withEffect">
                                  <p:stCondLst>
                                    <p:cond delay="0"/>
                                  </p:stCondLst>
                                  <p:childTnLst>
                                    <p:set>
                                      <p:cBhvr>
                                        <p:cTn id="8" dur="1" fill="hold">
                                          <p:stCondLst>
                                            <p:cond delay="0"/>
                                          </p:stCondLst>
                                        </p:cTn>
                                        <p:tgtEl>
                                          <p:spTgt spid="12">
                                            <p:graphicEl>
                                              <a:dgm id="{94D988AC-9A41-4C9B-861B-6663F85DE037}"/>
                                            </p:graphicEl>
                                          </p:spTgt>
                                        </p:tgtEl>
                                        <p:attrNameLst>
                                          <p:attrName>style.visibility</p:attrName>
                                        </p:attrNameLst>
                                      </p:cBhvr>
                                      <p:to>
                                        <p:strVal val="visible"/>
                                      </p:to>
                                    </p:set>
                                    <p:animEffect transition="in" filter="fade">
                                      <p:cBhvr>
                                        <p:cTn id="9" dur="500"/>
                                        <p:tgtEl>
                                          <p:spTgt spid="12">
                                            <p:graphicEl>
                                              <a:dgm id="{94D988AC-9A41-4C9B-861B-6663F85DE037}"/>
                                            </p:graphicEl>
                                          </p:spTgt>
                                        </p:tgtEl>
                                      </p:cBhvr>
                                    </p:animEffect>
                                  </p:childTnLst>
                                </p:cTn>
                              </p:par>
                              <p:par>
                                <p:cTn id="10" presetID="10" presetClass="entr" presetSubtype="0" fill="hold" grpId="0" nodeType="withEffect">
                                  <p:stCondLst>
                                    <p:cond delay="400"/>
                                  </p:stCondLst>
                                  <p:childTnLst>
                                    <p:set>
                                      <p:cBhvr>
                                        <p:cTn id="11" dur="1" fill="hold">
                                          <p:stCondLst>
                                            <p:cond delay="0"/>
                                          </p:stCondLst>
                                        </p:cTn>
                                        <p:tgtEl>
                                          <p:spTgt spid="12">
                                            <p:graphicEl>
                                              <a:dgm id="{861D7A54-ED93-4610-B348-52B7DEFC09DD}"/>
                                            </p:graphicEl>
                                          </p:spTgt>
                                        </p:tgtEl>
                                        <p:attrNameLst>
                                          <p:attrName>style.visibility</p:attrName>
                                        </p:attrNameLst>
                                      </p:cBhvr>
                                      <p:to>
                                        <p:strVal val="visible"/>
                                      </p:to>
                                    </p:set>
                                    <p:animEffect transition="in" filter="fade">
                                      <p:cBhvr>
                                        <p:cTn id="12" dur="500"/>
                                        <p:tgtEl>
                                          <p:spTgt spid="12">
                                            <p:graphicEl>
                                              <a:dgm id="{861D7A54-ED93-4610-B348-52B7DEFC09DD}"/>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graphicEl>
                                              <a:dgm id="{7E54D9E5-8C9A-4AF3-B5EF-566298C2E16A}"/>
                                            </p:graphicEl>
                                          </p:spTgt>
                                        </p:tgtEl>
                                        <p:attrNameLst>
                                          <p:attrName>style.visibility</p:attrName>
                                        </p:attrNameLst>
                                      </p:cBhvr>
                                      <p:to>
                                        <p:strVal val="visible"/>
                                      </p:to>
                                    </p:set>
                                    <p:animEffect transition="in" filter="fade">
                                      <p:cBhvr>
                                        <p:cTn id="17" dur="500"/>
                                        <p:tgtEl>
                                          <p:spTgt spid="12">
                                            <p:graphicEl>
                                              <a:dgm id="{7E54D9E5-8C9A-4AF3-B5EF-566298C2E16A}"/>
                                            </p:graphicEl>
                                          </p:spTgt>
                                        </p:tgtEl>
                                      </p:cBhvr>
                                    </p:animEffect>
                                  </p:childTnLst>
                                </p:cTn>
                              </p:par>
                              <p:par>
                                <p:cTn id="18" presetID="10" presetClass="entr" presetSubtype="0" fill="hold" grpId="0" nodeType="withEffect">
                                  <p:stCondLst>
                                    <p:cond delay="400"/>
                                  </p:stCondLst>
                                  <p:childTnLst>
                                    <p:set>
                                      <p:cBhvr>
                                        <p:cTn id="19" dur="1" fill="hold">
                                          <p:stCondLst>
                                            <p:cond delay="0"/>
                                          </p:stCondLst>
                                        </p:cTn>
                                        <p:tgtEl>
                                          <p:spTgt spid="12">
                                            <p:graphicEl>
                                              <a:dgm id="{8D1D77BC-FFC8-48C8-A77A-7046657E883E}"/>
                                            </p:graphicEl>
                                          </p:spTgt>
                                        </p:tgtEl>
                                        <p:attrNameLst>
                                          <p:attrName>style.visibility</p:attrName>
                                        </p:attrNameLst>
                                      </p:cBhvr>
                                      <p:to>
                                        <p:strVal val="visible"/>
                                      </p:to>
                                    </p:set>
                                    <p:animEffect transition="in" filter="fade">
                                      <p:cBhvr>
                                        <p:cTn id="20" dur="500"/>
                                        <p:tgtEl>
                                          <p:spTgt spid="12">
                                            <p:graphicEl>
                                              <a:dgm id="{8D1D77BC-FFC8-48C8-A77A-7046657E883E}"/>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2">
                                            <p:graphicEl>
                                              <a:dgm id="{FD9F04C1-BB80-4679-AC3C-95A771FD9521}"/>
                                            </p:graphicEl>
                                          </p:spTgt>
                                        </p:tgtEl>
                                        <p:attrNameLst>
                                          <p:attrName>style.visibility</p:attrName>
                                        </p:attrNameLst>
                                      </p:cBhvr>
                                      <p:to>
                                        <p:strVal val="visible"/>
                                      </p:to>
                                    </p:set>
                                    <p:animEffect transition="in" filter="fade">
                                      <p:cBhvr>
                                        <p:cTn id="25" dur="500"/>
                                        <p:tgtEl>
                                          <p:spTgt spid="12">
                                            <p:graphicEl>
                                              <a:dgm id="{FD9F04C1-BB80-4679-AC3C-95A771FD9521}"/>
                                            </p:graphicEl>
                                          </p:spTgt>
                                        </p:tgtEl>
                                      </p:cBhvr>
                                    </p:animEffect>
                                  </p:childTnLst>
                                </p:cTn>
                              </p:par>
                              <p:par>
                                <p:cTn id="26" presetID="10" presetClass="entr" presetSubtype="0" fill="hold" grpId="0" nodeType="withEffect">
                                  <p:stCondLst>
                                    <p:cond delay="400"/>
                                  </p:stCondLst>
                                  <p:childTnLst>
                                    <p:set>
                                      <p:cBhvr>
                                        <p:cTn id="27" dur="1" fill="hold">
                                          <p:stCondLst>
                                            <p:cond delay="0"/>
                                          </p:stCondLst>
                                        </p:cTn>
                                        <p:tgtEl>
                                          <p:spTgt spid="12">
                                            <p:graphicEl>
                                              <a:dgm id="{25A135FE-FEC0-4BAB-8CCE-82FC4B0F8E40}"/>
                                            </p:graphicEl>
                                          </p:spTgt>
                                        </p:tgtEl>
                                        <p:attrNameLst>
                                          <p:attrName>style.visibility</p:attrName>
                                        </p:attrNameLst>
                                      </p:cBhvr>
                                      <p:to>
                                        <p:strVal val="visible"/>
                                      </p:to>
                                    </p:set>
                                    <p:animEffect transition="in" filter="fade">
                                      <p:cBhvr>
                                        <p:cTn id="28" dur="500"/>
                                        <p:tgtEl>
                                          <p:spTgt spid="12">
                                            <p:graphicEl>
                                              <a:dgm id="{25A135FE-FEC0-4BAB-8CCE-82FC4B0F8E40}"/>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2">
                                            <p:graphicEl>
                                              <a:dgm id="{B3DEDF46-CA66-4735-811D-C4D59BD843CA}"/>
                                            </p:graphicEl>
                                          </p:spTgt>
                                        </p:tgtEl>
                                        <p:attrNameLst>
                                          <p:attrName>style.visibility</p:attrName>
                                        </p:attrNameLst>
                                      </p:cBhvr>
                                      <p:to>
                                        <p:strVal val="visible"/>
                                      </p:to>
                                    </p:set>
                                    <p:animEffect transition="in" filter="fade">
                                      <p:cBhvr>
                                        <p:cTn id="33" dur="500"/>
                                        <p:tgtEl>
                                          <p:spTgt spid="12">
                                            <p:graphicEl>
                                              <a:dgm id="{B3DEDF46-CA66-4735-811D-C4D59BD843CA}"/>
                                            </p:graphicEl>
                                          </p:spTgt>
                                        </p:tgtEl>
                                      </p:cBhvr>
                                    </p:animEffect>
                                  </p:childTnLst>
                                </p:cTn>
                              </p:par>
                              <p:par>
                                <p:cTn id="34" presetID="10" presetClass="entr" presetSubtype="0" fill="hold" grpId="0" nodeType="withEffect">
                                  <p:stCondLst>
                                    <p:cond delay="400"/>
                                  </p:stCondLst>
                                  <p:childTnLst>
                                    <p:set>
                                      <p:cBhvr>
                                        <p:cTn id="35" dur="1" fill="hold">
                                          <p:stCondLst>
                                            <p:cond delay="0"/>
                                          </p:stCondLst>
                                        </p:cTn>
                                        <p:tgtEl>
                                          <p:spTgt spid="12">
                                            <p:graphicEl>
                                              <a:dgm id="{F97A59E5-2427-4C04-A0F4-2429BFCE66A8}"/>
                                            </p:graphicEl>
                                          </p:spTgt>
                                        </p:tgtEl>
                                        <p:attrNameLst>
                                          <p:attrName>style.visibility</p:attrName>
                                        </p:attrNameLst>
                                      </p:cBhvr>
                                      <p:to>
                                        <p:strVal val="visible"/>
                                      </p:to>
                                    </p:set>
                                    <p:animEffect transition="in" filter="fade">
                                      <p:cBhvr>
                                        <p:cTn id="36" dur="500"/>
                                        <p:tgtEl>
                                          <p:spTgt spid="12">
                                            <p:graphicEl>
                                              <a:dgm id="{F97A59E5-2427-4C04-A0F4-2429BFCE66A8}"/>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2">
                                            <p:graphicEl>
                                              <a:dgm id="{7E72AF25-DD29-476A-A1DF-DE32EFBB4203}"/>
                                            </p:graphicEl>
                                          </p:spTgt>
                                        </p:tgtEl>
                                        <p:attrNameLst>
                                          <p:attrName>style.visibility</p:attrName>
                                        </p:attrNameLst>
                                      </p:cBhvr>
                                      <p:to>
                                        <p:strVal val="visible"/>
                                      </p:to>
                                    </p:set>
                                    <p:animEffect transition="in" filter="fade">
                                      <p:cBhvr>
                                        <p:cTn id="41" dur="500"/>
                                        <p:tgtEl>
                                          <p:spTgt spid="12">
                                            <p:graphicEl>
                                              <a:dgm id="{7E72AF25-DD29-476A-A1DF-DE32EFBB4203}"/>
                                            </p:graphicEl>
                                          </p:spTgt>
                                        </p:tgtEl>
                                      </p:cBhvr>
                                    </p:animEffect>
                                  </p:childTnLst>
                                </p:cTn>
                              </p:par>
                              <p:par>
                                <p:cTn id="42" presetID="10" presetClass="entr" presetSubtype="0" fill="hold" grpId="0" nodeType="withEffect">
                                  <p:stCondLst>
                                    <p:cond delay="400"/>
                                  </p:stCondLst>
                                  <p:childTnLst>
                                    <p:set>
                                      <p:cBhvr>
                                        <p:cTn id="43" dur="1" fill="hold">
                                          <p:stCondLst>
                                            <p:cond delay="0"/>
                                          </p:stCondLst>
                                        </p:cTn>
                                        <p:tgtEl>
                                          <p:spTgt spid="12">
                                            <p:graphicEl>
                                              <a:dgm id="{D0BCAE4D-4D97-4CEB-9833-C9CF589309F8}"/>
                                            </p:graphicEl>
                                          </p:spTgt>
                                        </p:tgtEl>
                                        <p:attrNameLst>
                                          <p:attrName>style.visibility</p:attrName>
                                        </p:attrNameLst>
                                      </p:cBhvr>
                                      <p:to>
                                        <p:strVal val="visible"/>
                                      </p:to>
                                    </p:set>
                                    <p:animEffect transition="in" filter="fade">
                                      <p:cBhvr>
                                        <p:cTn id="44" dur="500"/>
                                        <p:tgtEl>
                                          <p:spTgt spid="12">
                                            <p:graphicEl>
                                              <a:dgm id="{D0BCAE4D-4D97-4CEB-9833-C9CF589309F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5" repeatCount="indefinite" fill="hold" display="0">
                  <p:stCondLst>
                    <p:cond delay="indefinite"/>
                  </p:stCondLst>
                </p:cTn>
                <p:tgtEl>
                  <p:spTgt spid="6"/>
                </p:tgtEl>
              </p:cMediaNode>
            </p:video>
          </p:childTnLst>
        </p:cTn>
      </p:par>
    </p:tnLst>
    <p:bldLst>
      <p:bldGraphic spid="12" grpId="0">
        <p:bldSub>
          <a:bldDgm bld="one"/>
        </p:bldSub>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916196" y="70072"/>
            <a:ext cx="6326658"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923330"/>
          </a:xfrm>
          <a:prstGeom prst="rect">
            <a:avLst/>
          </a:prstGeom>
        </p:spPr>
        <p:txBody>
          <a:bodyPr wrap="square">
            <a:spAutoFit/>
          </a:bodyPr>
          <a:lstStyle/>
          <a:p>
            <a:pPr algn="ctr" rtl="1"/>
            <a:r>
              <a:rPr lang="ur-PK"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سورة محمد کا جائزہ</a:t>
            </a:r>
            <a:endParaRPr lang="en-US"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endParaRPr>
          </a:p>
        </p:txBody>
      </p:sp>
      <p:graphicFrame>
        <p:nvGraphicFramePr>
          <p:cNvPr id="12" name="Content Placeholder 4"/>
          <p:cNvGraphicFramePr>
            <a:graphicFrameLocks/>
          </p:cNvGraphicFramePr>
          <p:nvPr>
            <p:extLst>
              <p:ext uri="{D42A27DB-BD31-4B8C-83A1-F6EECF244321}">
                <p14:modId xmlns:p14="http://schemas.microsoft.com/office/powerpoint/2010/main" val="3818984126"/>
              </p:ext>
            </p:extLst>
          </p:nvPr>
        </p:nvGraphicFramePr>
        <p:xfrm>
          <a:off x="1964725" y="1428414"/>
          <a:ext cx="8229600" cy="47244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210960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10" presetClass="entr" presetSubtype="0" fill="hold" grpId="0" nodeType="withEffect">
                                  <p:stCondLst>
                                    <p:cond delay="0"/>
                                  </p:stCondLst>
                                  <p:childTnLst>
                                    <p:set>
                                      <p:cBhvr>
                                        <p:cTn id="8" dur="1" fill="hold">
                                          <p:stCondLst>
                                            <p:cond delay="0"/>
                                          </p:stCondLst>
                                        </p:cTn>
                                        <p:tgtEl>
                                          <p:spTgt spid="12">
                                            <p:graphicEl>
                                              <a:dgm id="{94D988AC-9A41-4C9B-861B-6663F85DE037}"/>
                                            </p:graphicEl>
                                          </p:spTgt>
                                        </p:tgtEl>
                                        <p:attrNameLst>
                                          <p:attrName>style.visibility</p:attrName>
                                        </p:attrNameLst>
                                      </p:cBhvr>
                                      <p:to>
                                        <p:strVal val="visible"/>
                                      </p:to>
                                    </p:set>
                                    <p:animEffect transition="in" filter="fade">
                                      <p:cBhvr>
                                        <p:cTn id="9" dur="500"/>
                                        <p:tgtEl>
                                          <p:spTgt spid="12">
                                            <p:graphicEl>
                                              <a:dgm id="{94D988AC-9A41-4C9B-861B-6663F85DE037}"/>
                                            </p:graphicEl>
                                          </p:spTgt>
                                        </p:tgtEl>
                                      </p:cBhvr>
                                    </p:animEffect>
                                  </p:childTnLst>
                                </p:cTn>
                              </p:par>
                              <p:par>
                                <p:cTn id="10" presetID="10" presetClass="entr" presetSubtype="0" fill="hold" grpId="0" nodeType="withEffect">
                                  <p:stCondLst>
                                    <p:cond delay="400"/>
                                  </p:stCondLst>
                                  <p:childTnLst>
                                    <p:set>
                                      <p:cBhvr>
                                        <p:cTn id="11" dur="1" fill="hold">
                                          <p:stCondLst>
                                            <p:cond delay="0"/>
                                          </p:stCondLst>
                                        </p:cTn>
                                        <p:tgtEl>
                                          <p:spTgt spid="12">
                                            <p:graphicEl>
                                              <a:dgm id="{861D7A54-ED93-4610-B348-52B7DEFC09DD}"/>
                                            </p:graphicEl>
                                          </p:spTgt>
                                        </p:tgtEl>
                                        <p:attrNameLst>
                                          <p:attrName>style.visibility</p:attrName>
                                        </p:attrNameLst>
                                      </p:cBhvr>
                                      <p:to>
                                        <p:strVal val="visible"/>
                                      </p:to>
                                    </p:set>
                                    <p:animEffect transition="in" filter="fade">
                                      <p:cBhvr>
                                        <p:cTn id="12" dur="500"/>
                                        <p:tgtEl>
                                          <p:spTgt spid="12">
                                            <p:graphicEl>
                                              <a:dgm id="{861D7A54-ED93-4610-B348-52B7DEFC09DD}"/>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graphicEl>
                                              <a:dgm id="{7E54D9E5-8C9A-4AF3-B5EF-566298C2E16A}"/>
                                            </p:graphicEl>
                                          </p:spTgt>
                                        </p:tgtEl>
                                        <p:attrNameLst>
                                          <p:attrName>style.visibility</p:attrName>
                                        </p:attrNameLst>
                                      </p:cBhvr>
                                      <p:to>
                                        <p:strVal val="visible"/>
                                      </p:to>
                                    </p:set>
                                    <p:animEffect transition="in" filter="fade">
                                      <p:cBhvr>
                                        <p:cTn id="17" dur="500"/>
                                        <p:tgtEl>
                                          <p:spTgt spid="12">
                                            <p:graphicEl>
                                              <a:dgm id="{7E54D9E5-8C9A-4AF3-B5EF-566298C2E16A}"/>
                                            </p:graphicEl>
                                          </p:spTgt>
                                        </p:tgtEl>
                                      </p:cBhvr>
                                    </p:animEffect>
                                  </p:childTnLst>
                                </p:cTn>
                              </p:par>
                              <p:par>
                                <p:cTn id="18" presetID="10" presetClass="entr" presetSubtype="0" fill="hold" grpId="0" nodeType="withEffect">
                                  <p:stCondLst>
                                    <p:cond delay="400"/>
                                  </p:stCondLst>
                                  <p:childTnLst>
                                    <p:set>
                                      <p:cBhvr>
                                        <p:cTn id="19" dur="1" fill="hold">
                                          <p:stCondLst>
                                            <p:cond delay="0"/>
                                          </p:stCondLst>
                                        </p:cTn>
                                        <p:tgtEl>
                                          <p:spTgt spid="12">
                                            <p:graphicEl>
                                              <a:dgm id="{8D1D77BC-FFC8-48C8-A77A-7046657E883E}"/>
                                            </p:graphicEl>
                                          </p:spTgt>
                                        </p:tgtEl>
                                        <p:attrNameLst>
                                          <p:attrName>style.visibility</p:attrName>
                                        </p:attrNameLst>
                                      </p:cBhvr>
                                      <p:to>
                                        <p:strVal val="visible"/>
                                      </p:to>
                                    </p:set>
                                    <p:animEffect transition="in" filter="fade">
                                      <p:cBhvr>
                                        <p:cTn id="20" dur="500"/>
                                        <p:tgtEl>
                                          <p:spTgt spid="12">
                                            <p:graphicEl>
                                              <a:dgm id="{8D1D77BC-FFC8-48C8-A77A-7046657E883E}"/>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2">
                                            <p:graphicEl>
                                              <a:dgm id="{FD9F04C1-BB80-4679-AC3C-95A771FD9521}"/>
                                            </p:graphicEl>
                                          </p:spTgt>
                                        </p:tgtEl>
                                        <p:attrNameLst>
                                          <p:attrName>style.visibility</p:attrName>
                                        </p:attrNameLst>
                                      </p:cBhvr>
                                      <p:to>
                                        <p:strVal val="visible"/>
                                      </p:to>
                                    </p:set>
                                    <p:animEffect transition="in" filter="fade">
                                      <p:cBhvr>
                                        <p:cTn id="25" dur="500"/>
                                        <p:tgtEl>
                                          <p:spTgt spid="12">
                                            <p:graphicEl>
                                              <a:dgm id="{FD9F04C1-BB80-4679-AC3C-95A771FD9521}"/>
                                            </p:graphicEl>
                                          </p:spTgt>
                                        </p:tgtEl>
                                      </p:cBhvr>
                                    </p:animEffect>
                                  </p:childTnLst>
                                </p:cTn>
                              </p:par>
                              <p:par>
                                <p:cTn id="26" presetID="10" presetClass="entr" presetSubtype="0" fill="hold" grpId="0" nodeType="withEffect">
                                  <p:stCondLst>
                                    <p:cond delay="400"/>
                                  </p:stCondLst>
                                  <p:childTnLst>
                                    <p:set>
                                      <p:cBhvr>
                                        <p:cTn id="27" dur="1" fill="hold">
                                          <p:stCondLst>
                                            <p:cond delay="0"/>
                                          </p:stCondLst>
                                        </p:cTn>
                                        <p:tgtEl>
                                          <p:spTgt spid="12">
                                            <p:graphicEl>
                                              <a:dgm id="{25A135FE-FEC0-4BAB-8CCE-82FC4B0F8E40}"/>
                                            </p:graphicEl>
                                          </p:spTgt>
                                        </p:tgtEl>
                                        <p:attrNameLst>
                                          <p:attrName>style.visibility</p:attrName>
                                        </p:attrNameLst>
                                      </p:cBhvr>
                                      <p:to>
                                        <p:strVal val="visible"/>
                                      </p:to>
                                    </p:set>
                                    <p:animEffect transition="in" filter="fade">
                                      <p:cBhvr>
                                        <p:cTn id="28" dur="500"/>
                                        <p:tgtEl>
                                          <p:spTgt spid="12">
                                            <p:graphicEl>
                                              <a:dgm id="{25A135FE-FEC0-4BAB-8CCE-82FC4B0F8E40}"/>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2">
                                            <p:graphicEl>
                                              <a:dgm id="{B3DEDF46-CA66-4735-811D-C4D59BD843CA}"/>
                                            </p:graphicEl>
                                          </p:spTgt>
                                        </p:tgtEl>
                                        <p:attrNameLst>
                                          <p:attrName>style.visibility</p:attrName>
                                        </p:attrNameLst>
                                      </p:cBhvr>
                                      <p:to>
                                        <p:strVal val="visible"/>
                                      </p:to>
                                    </p:set>
                                    <p:animEffect transition="in" filter="fade">
                                      <p:cBhvr>
                                        <p:cTn id="33" dur="500"/>
                                        <p:tgtEl>
                                          <p:spTgt spid="12">
                                            <p:graphicEl>
                                              <a:dgm id="{B3DEDF46-CA66-4735-811D-C4D59BD843CA}"/>
                                            </p:graphicEl>
                                          </p:spTgt>
                                        </p:tgtEl>
                                      </p:cBhvr>
                                    </p:animEffect>
                                  </p:childTnLst>
                                </p:cTn>
                              </p:par>
                              <p:par>
                                <p:cTn id="34" presetID="10" presetClass="entr" presetSubtype="0" fill="hold" grpId="0" nodeType="withEffect">
                                  <p:stCondLst>
                                    <p:cond delay="400"/>
                                  </p:stCondLst>
                                  <p:childTnLst>
                                    <p:set>
                                      <p:cBhvr>
                                        <p:cTn id="35" dur="1" fill="hold">
                                          <p:stCondLst>
                                            <p:cond delay="0"/>
                                          </p:stCondLst>
                                        </p:cTn>
                                        <p:tgtEl>
                                          <p:spTgt spid="12">
                                            <p:graphicEl>
                                              <a:dgm id="{F97A59E5-2427-4C04-A0F4-2429BFCE66A8}"/>
                                            </p:graphicEl>
                                          </p:spTgt>
                                        </p:tgtEl>
                                        <p:attrNameLst>
                                          <p:attrName>style.visibility</p:attrName>
                                        </p:attrNameLst>
                                      </p:cBhvr>
                                      <p:to>
                                        <p:strVal val="visible"/>
                                      </p:to>
                                    </p:set>
                                    <p:animEffect transition="in" filter="fade">
                                      <p:cBhvr>
                                        <p:cTn id="36" dur="500"/>
                                        <p:tgtEl>
                                          <p:spTgt spid="12">
                                            <p:graphicEl>
                                              <a:dgm id="{F97A59E5-2427-4C04-A0F4-2429BFCE66A8}"/>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2">
                                            <p:graphicEl>
                                              <a:dgm id="{7E72AF25-DD29-476A-A1DF-DE32EFBB4203}"/>
                                            </p:graphicEl>
                                          </p:spTgt>
                                        </p:tgtEl>
                                        <p:attrNameLst>
                                          <p:attrName>style.visibility</p:attrName>
                                        </p:attrNameLst>
                                      </p:cBhvr>
                                      <p:to>
                                        <p:strVal val="visible"/>
                                      </p:to>
                                    </p:set>
                                    <p:animEffect transition="in" filter="fade">
                                      <p:cBhvr>
                                        <p:cTn id="41" dur="500"/>
                                        <p:tgtEl>
                                          <p:spTgt spid="12">
                                            <p:graphicEl>
                                              <a:dgm id="{7E72AF25-DD29-476A-A1DF-DE32EFBB4203}"/>
                                            </p:graphicEl>
                                          </p:spTgt>
                                        </p:tgtEl>
                                      </p:cBhvr>
                                    </p:animEffect>
                                  </p:childTnLst>
                                </p:cTn>
                              </p:par>
                              <p:par>
                                <p:cTn id="42" presetID="10" presetClass="entr" presetSubtype="0" fill="hold" grpId="0" nodeType="withEffect">
                                  <p:stCondLst>
                                    <p:cond delay="400"/>
                                  </p:stCondLst>
                                  <p:childTnLst>
                                    <p:set>
                                      <p:cBhvr>
                                        <p:cTn id="43" dur="1" fill="hold">
                                          <p:stCondLst>
                                            <p:cond delay="0"/>
                                          </p:stCondLst>
                                        </p:cTn>
                                        <p:tgtEl>
                                          <p:spTgt spid="12">
                                            <p:graphicEl>
                                              <a:dgm id="{D0BCAE4D-4D97-4CEB-9833-C9CF589309F8}"/>
                                            </p:graphicEl>
                                          </p:spTgt>
                                        </p:tgtEl>
                                        <p:attrNameLst>
                                          <p:attrName>style.visibility</p:attrName>
                                        </p:attrNameLst>
                                      </p:cBhvr>
                                      <p:to>
                                        <p:strVal val="visible"/>
                                      </p:to>
                                    </p:set>
                                    <p:animEffect transition="in" filter="fade">
                                      <p:cBhvr>
                                        <p:cTn id="44" dur="500"/>
                                        <p:tgtEl>
                                          <p:spTgt spid="12">
                                            <p:graphicEl>
                                              <a:dgm id="{D0BCAE4D-4D97-4CEB-9833-C9CF589309F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5" repeatCount="indefinite" fill="hold" display="0">
                  <p:stCondLst>
                    <p:cond delay="indefinite"/>
                  </p:stCondLst>
                </p:cTn>
                <p:tgtEl>
                  <p:spTgt spid="6"/>
                </p:tgtEl>
              </p:cMediaNode>
            </p:video>
          </p:childTnLst>
        </p:cTn>
      </p:par>
    </p:tnLst>
    <p:bldLst>
      <p:bldGraphic spid="12" grpId="0">
        <p:bldSub>
          <a:bldDgm bld="one"/>
        </p:bldSub>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916196" y="70072"/>
            <a:ext cx="6326658"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923330"/>
          </a:xfrm>
          <a:prstGeom prst="rect">
            <a:avLst/>
          </a:prstGeom>
        </p:spPr>
        <p:txBody>
          <a:bodyPr wrap="square">
            <a:spAutoFit/>
          </a:bodyPr>
          <a:lstStyle/>
          <a:p>
            <a:pPr algn="ctr" rtl="1"/>
            <a:r>
              <a:rPr lang="ur-PK"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سورة محمد کا جائزہ</a:t>
            </a:r>
            <a:endParaRPr lang="en-US"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endParaRPr>
          </a:p>
        </p:txBody>
      </p:sp>
      <p:graphicFrame>
        <p:nvGraphicFramePr>
          <p:cNvPr id="12" name="Content Placeholder 4"/>
          <p:cNvGraphicFramePr>
            <a:graphicFrameLocks/>
          </p:cNvGraphicFramePr>
          <p:nvPr>
            <p:extLst>
              <p:ext uri="{D42A27DB-BD31-4B8C-83A1-F6EECF244321}">
                <p14:modId xmlns:p14="http://schemas.microsoft.com/office/powerpoint/2010/main" val="1148024960"/>
              </p:ext>
            </p:extLst>
          </p:nvPr>
        </p:nvGraphicFramePr>
        <p:xfrm>
          <a:off x="1964725" y="1428414"/>
          <a:ext cx="8229600" cy="47244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161588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10" presetClass="entr" presetSubtype="0" fill="hold" grpId="0" nodeType="withEffect">
                                  <p:stCondLst>
                                    <p:cond delay="0"/>
                                  </p:stCondLst>
                                  <p:childTnLst>
                                    <p:set>
                                      <p:cBhvr>
                                        <p:cTn id="8" dur="1" fill="hold">
                                          <p:stCondLst>
                                            <p:cond delay="0"/>
                                          </p:stCondLst>
                                        </p:cTn>
                                        <p:tgtEl>
                                          <p:spTgt spid="12">
                                            <p:graphicEl>
                                              <a:dgm id="{94D988AC-9A41-4C9B-861B-6663F85DE037}"/>
                                            </p:graphicEl>
                                          </p:spTgt>
                                        </p:tgtEl>
                                        <p:attrNameLst>
                                          <p:attrName>style.visibility</p:attrName>
                                        </p:attrNameLst>
                                      </p:cBhvr>
                                      <p:to>
                                        <p:strVal val="visible"/>
                                      </p:to>
                                    </p:set>
                                    <p:animEffect transition="in" filter="fade">
                                      <p:cBhvr>
                                        <p:cTn id="9" dur="500"/>
                                        <p:tgtEl>
                                          <p:spTgt spid="12">
                                            <p:graphicEl>
                                              <a:dgm id="{94D988AC-9A41-4C9B-861B-6663F85DE037}"/>
                                            </p:graphicEl>
                                          </p:spTgt>
                                        </p:tgtEl>
                                      </p:cBhvr>
                                    </p:animEffect>
                                  </p:childTnLst>
                                </p:cTn>
                              </p:par>
                              <p:par>
                                <p:cTn id="10" presetID="10" presetClass="entr" presetSubtype="0" fill="hold" grpId="0" nodeType="withEffect">
                                  <p:stCondLst>
                                    <p:cond delay="400"/>
                                  </p:stCondLst>
                                  <p:childTnLst>
                                    <p:set>
                                      <p:cBhvr>
                                        <p:cTn id="11" dur="1" fill="hold">
                                          <p:stCondLst>
                                            <p:cond delay="0"/>
                                          </p:stCondLst>
                                        </p:cTn>
                                        <p:tgtEl>
                                          <p:spTgt spid="12">
                                            <p:graphicEl>
                                              <a:dgm id="{861D7A54-ED93-4610-B348-52B7DEFC09DD}"/>
                                            </p:graphicEl>
                                          </p:spTgt>
                                        </p:tgtEl>
                                        <p:attrNameLst>
                                          <p:attrName>style.visibility</p:attrName>
                                        </p:attrNameLst>
                                      </p:cBhvr>
                                      <p:to>
                                        <p:strVal val="visible"/>
                                      </p:to>
                                    </p:set>
                                    <p:animEffect transition="in" filter="fade">
                                      <p:cBhvr>
                                        <p:cTn id="12" dur="500"/>
                                        <p:tgtEl>
                                          <p:spTgt spid="12">
                                            <p:graphicEl>
                                              <a:dgm id="{861D7A54-ED93-4610-B348-52B7DEFC09DD}"/>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graphicEl>
                                              <a:dgm id="{7E54D9E5-8C9A-4AF3-B5EF-566298C2E16A}"/>
                                            </p:graphicEl>
                                          </p:spTgt>
                                        </p:tgtEl>
                                        <p:attrNameLst>
                                          <p:attrName>style.visibility</p:attrName>
                                        </p:attrNameLst>
                                      </p:cBhvr>
                                      <p:to>
                                        <p:strVal val="visible"/>
                                      </p:to>
                                    </p:set>
                                    <p:animEffect transition="in" filter="fade">
                                      <p:cBhvr>
                                        <p:cTn id="17" dur="500"/>
                                        <p:tgtEl>
                                          <p:spTgt spid="12">
                                            <p:graphicEl>
                                              <a:dgm id="{7E54D9E5-8C9A-4AF3-B5EF-566298C2E16A}"/>
                                            </p:graphicEl>
                                          </p:spTgt>
                                        </p:tgtEl>
                                      </p:cBhvr>
                                    </p:animEffect>
                                  </p:childTnLst>
                                </p:cTn>
                              </p:par>
                              <p:par>
                                <p:cTn id="18" presetID="10" presetClass="entr" presetSubtype="0" fill="hold" grpId="0" nodeType="withEffect">
                                  <p:stCondLst>
                                    <p:cond delay="400"/>
                                  </p:stCondLst>
                                  <p:childTnLst>
                                    <p:set>
                                      <p:cBhvr>
                                        <p:cTn id="19" dur="1" fill="hold">
                                          <p:stCondLst>
                                            <p:cond delay="0"/>
                                          </p:stCondLst>
                                        </p:cTn>
                                        <p:tgtEl>
                                          <p:spTgt spid="12">
                                            <p:graphicEl>
                                              <a:dgm id="{8D1D77BC-FFC8-48C8-A77A-7046657E883E}"/>
                                            </p:graphicEl>
                                          </p:spTgt>
                                        </p:tgtEl>
                                        <p:attrNameLst>
                                          <p:attrName>style.visibility</p:attrName>
                                        </p:attrNameLst>
                                      </p:cBhvr>
                                      <p:to>
                                        <p:strVal val="visible"/>
                                      </p:to>
                                    </p:set>
                                    <p:animEffect transition="in" filter="fade">
                                      <p:cBhvr>
                                        <p:cTn id="20" dur="500"/>
                                        <p:tgtEl>
                                          <p:spTgt spid="12">
                                            <p:graphicEl>
                                              <a:dgm id="{8D1D77BC-FFC8-48C8-A77A-7046657E883E}"/>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2">
                                            <p:graphicEl>
                                              <a:dgm id="{FD9F04C1-BB80-4679-AC3C-95A771FD9521}"/>
                                            </p:graphicEl>
                                          </p:spTgt>
                                        </p:tgtEl>
                                        <p:attrNameLst>
                                          <p:attrName>style.visibility</p:attrName>
                                        </p:attrNameLst>
                                      </p:cBhvr>
                                      <p:to>
                                        <p:strVal val="visible"/>
                                      </p:to>
                                    </p:set>
                                    <p:animEffect transition="in" filter="fade">
                                      <p:cBhvr>
                                        <p:cTn id="25" dur="500"/>
                                        <p:tgtEl>
                                          <p:spTgt spid="12">
                                            <p:graphicEl>
                                              <a:dgm id="{FD9F04C1-BB80-4679-AC3C-95A771FD9521}"/>
                                            </p:graphicEl>
                                          </p:spTgt>
                                        </p:tgtEl>
                                      </p:cBhvr>
                                    </p:animEffect>
                                  </p:childTnLst>
                                </p:cTn>
                              </p:par>
                              <p:par>
                                <p:cTn id="26" presetID="10" presetClass="entr" presetSubtype="0" fill="hold" grpId="0" nodeType="withEffect">
                                  <p:stCondLst>
                                    <p:cond delay="400"/>
                                  </p:stCondLst>
                                  <p:childTnLst>
                                    <p:set>
                                      <p:cBhvr>
                                        <p:cTn id="27" dur="1" fill="hold">
                                          <p:stCondLst>
                                            <p:cond delay="0"/>
                                          </p:stCondLst>
                                        </p:cTn>
                                        <p:tgtEl>
                                          <p:spTgt spid="12">
                                            <p:graphicEl>
                                              <a:dgm id="{25A135FE-FEC0-4BAB-8CCE-82FC4B0F8E40}"/>
                                            </p:graphicEl>
                                          </p:spTgt>
                                        </p:tgtEl>
                                        <p:attrNameLst>
                                          <p:attrName>style.visibility</p:attrName>
                                        </p:attrNameLst>
                                      </p:cBhvr>
                                      <p:to>
                                        <p:strVal val="visible"/>
                                      </p:to>
                                    </p:set>
                                    <p:animEffect transition="in" filter="fade">
                                      <p:cBhvr>
                                        <p:cTn id="28" dur="500"/>
                                        <p:tgtEl>
                                          <p:spTgt spid="12">
                                            <p:graphicEl>
                                              <a:dgm id="{25A135FE-FEC0-4BAB-8CCE-82FC4B0F8E40}"/>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2">
                                            <p:graphicEl>
                                              <a:dgm id="{B3DEDF46-CA66-4735-811D-C4D59BD843CA}"/>
                                            </p:graphicEl>
                                          </p:spTgt>
                                        </p:tgtEl>
                                        <p:attrNameLst>
                                          <p:attrName>style.visibility</p:attrName>
                                        </p:attrNameLst>
                                      </p:cBhvr>
                                      <p:to>
                                        <p:strVal val="visible"/>
                                      </p:to>
                                    </p:set>
                                    <p:animEffect transition="in" filter="fade">
                                      <p:cBhvr>
                                        <p:cTn id="33" dur="500"/>
                                        <p:tgtEl>
                                          <p:spTgt spid="12">
                                            <p:graphicEl>
                                              <a:dgm id="{B3DEDF46-CA66-4735-811D-C4D59BD843CA}"/>
                                            </p:graphicEl>
                                          </p:spTgt>
                                        </p:tgtEl>
                                      </p:cBhvr>
                                    </p:animEffect>
                                  </p:childTnLst>
                                </p:cTn>
                              </p:par>
                              <p:par>
                                <p:cTn id="34" presetID="10" presetClass="entr" presetSubtype="0" fill="hold" grpId="0" nodeType="withEffect">
                                  <p:stCondLst>
                                    <p:cond delay="400"/>
                                  </p:stCondLst>
                                  <p:childTnLst>
                                    <p:set>
                                      <p:cBhvr>
                                        <p:cTn id="35" dur="1" fill="hold">
                                          <p:stCondLst>
                                            <p:cond delay="0"/>
                                          </p:stCondLst>
                                        </p:cTn>
                                        <p:tgtEl>
                                          <p:spTgt spid="12">
                                            <p:graphicEl>
                                              <a:dgm id="{F97A59E5-2427-4C04-A0F4-2429BFCE66A8}"/>
                                            </p:graphicEl>
                                          </p:spTgt>
                                        </p:tgtEl>
                                        <p:attrNameLst>
                                          <p:attrName>style.visibility</p:attrName>
                                        </p:attrNameLst>
                                      </p:cBhvr>
                                      <p:to>
                                        <p:strVal val="visible"/>
                                      </p:to>
                                    </p:set>
                                    <p:animEffect transition="in" filter="fade">
                                      <p:cBhvr>
                                        <p:cTn id="36" dur="500"/>
                                        <p:tgtEl>
                                          <p:spTgt spid="12">
                                            <p:graphicEl>
                                              <a:dgm id="{F97A59E5-2427-4C04-A0F4-2429BFCE66A8}"/>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2">
                                            <p:graphicEl>
                                              <a:dgm id="{7E72AF25-DD29-476A-A1DF-DE32EFBB4203}"/>
                                            </p:graphicEl>
                                          </p:spTgt>
                                        </p:tgtEl>
                                        <p:attrNameLst>
                                          <p:attrName>style.visibility</p:attrName>
                                        </p:attrNameLst>
                                      </p:cBhvr>
                                      <p:to>
                                        <p:strVal val="visible"/>
                                      </p:to>
                                    </p:set>
                                    <p:animEffect transition="in" filter="fade">
                                      <p:cBhvr>
                                        <p:cTn id="41" dur="500"/>
                                        <p:tgtEl>
                                          <p:spTgt spid="12">
                                            <p:graphicEl>
                                              <a:dgm id="{7E72AF25-DD29-476A-A1DF-DE32EFBB4203}"/>
                                            </p:graphicEl>
                                          </p:spTgt>
                                        </p:tgtEl>
                                      </p:cBhvr>
                                    </p:animEffect>
                                  </p:childTnLst>
                                </p:cTn>
                              </p:par>
                              <p:par>
                                <p:cTn id="42" presetID="10" presetClass="entr" presetSubtype="0" fill="hold" grpId="0" nodeType="withEffect">
                                  <p:stCondLst>
                                    <p:cond delay="400"/>
                                  </p:stCondLst>
                                  <p:childTnLst>
                                    <p:set>
                                      <p:cBhvr>
                                        <p:cTn id="43" dur="1" fill="hold">
                                          <p:stCondLst>
                                            <p:cond delay="0"/>
                                          </p:stCondLst>
                                        </p:cTn>
                                        <p:tgtEl>
                                          <p:spTgt spid="12">
                                            <p:graphicEl>
                                              <a:dgm id="{D0BCAE4D-4D97-4CEB-9833-C9CF589309F8}"/>
                                            </p:graphicEl>
                                          </p:spTgt>
                                        </p:tgtEl>
                                        <p:attrNameLst>
                                          <p:attrName>style.visibility</p:attrName>
                                        </p:attrNameLst>
                                      </p:cBhvr>
                                      <p:to>
                                        <p:strVal val="visible"/>
                                      </p:to>
                                    </p:set>
                                    <p:animEffect transition="in" filter="fade">
                                      <p:cBhvr>
                                        <p:cTn id="44" dur="500"/>
                                        <p:tgtEl>
                                          <p:spTgt spid="12">
                                            <p:graphicEl>
                                              <a:dgm id="{D0BCAE4D-4D97-4CEB-9833-C9CF589309F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5" repeatCount="indefinite" fill="hold" display="0">
                  <p:stCondLst>
                    <p:cond delay="indefinite"/>
                  </p:stCondLst>
                </p:cTn>
                <p:tgtEl>
                  <p:spTgt spid="6"/>
                </p:tgtEl>
              </p:cMediaNode>
            </p:video>
          </p:childTnLst>
        </p:cTn>
      </p:par>
    </p:tnLst>
    <p:bldLst>
      <p:bldGraphic spid="12" grpId="0">
        <p:bldSub>
          <a:bldDgm bld="one"/>
        </p:bldSub>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916196" y="70072"/>
            <a:ext cx="6326658"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923330"/>
          </a:xfrm>
          <a:prstGeom prst="rect">
            <a:avLst/>
          </a:prstGeom>
        </p:spPr>
        <p:txBody>
          <a:bodyPr wrap="square">
            <a:spAutoFit/>
          </a:bodyPr>
          <a:lstStyle/>
          <a:p>
            <a:pPr algn="ctr" rtl="1"/>
            <a:r>
              <a:rPr lang="ur-PK"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سورة محمد کا جائزہ</a:t>
            </a:r>
            <a:endParaRPr lang="en-US"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endParaRPr>
          </a:p>
        </p:txBody>
      </p:sp>
      <p:graphicFrame>
        <p:nvGraphicFramePr>
          <p:cNvPr id="12" name="Content Placeholder 4"/>
          <p:cNvGraphicFramePr>
            <a:graphicFrameLocks/>
          </p:cNvGraphicFramePr>
          <p:nvPr>
            <p:extLst>
              <p:ext uri="{D42A27DB-BD31-4B8C-83A1-F6EECF244321}">
                <p14:modId xmlns:p14="http://schemas.microsoft.com/office/powerpoint/2010/main" val="852403810"/>
              </p:ext>
            </p:extLst>
          </p:nvPr>
        </p:nvGraphicFramePr>
        <p:xfrm>
          <a:off x="1964725" y="1428414"/>
          <a:ext cx="8229600" cy="38938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909398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10" presetClass="entr" presetSubtype="0" fill="hold" grpId="0" nodeType="withEffect">
                                  <p:stCondLst>
                                    <p:cond delay="0"/>
                                  </p:stCondLst>
                                  <p:childTnLst>
                                    <p:set>
                                      <p:cBhvr>
                                        <p:cTn id="8" dur="1" fill="hold">
                                          <p:stCondLst>
                                            <p:cond delay="0"/>
                                          </p:stCondLst>
                                        </p:cTn>
                                        <p:tgtEl>
                                          <p:spTgt spid="12">
                                            <p:graphicEl>
                                              <a:dgm id="{94D988AC-9A41-4C9B-861B-6663F85DE037}"/>
                                            </p:graphicEl>
                                          </p:spTgt>
                                        </p:tgtEl>
                                        <p:attrNameLst>
                                          <p:attrName>style.visibility</p:attrName>
                                        </p:attrNameLst>
                                      </p:cBhvr>
                                      <p:to>
                                        <p:strVal val="visible"/>
                                      </p:to>
                                    </p:set>
                                    <p:animEffect transition="in" filter="fade">
                                      <p:cBhvr>
                                        <p:cTn id="9" dur="500"/>
                                        <p:tgtEl>
                                          <p:spTgt spid="12">
                                            <p:graphicEl>
                                              <a:dgm id="{94D988AC-9A41-4C9B-861B-6663F85DE037}"/>
                                            </p:graphicEl>
                                          </p:spTgt>
                                        </p:tgtEl>
                                      </p:cBhvr>
                                    </p:animEffect>
                                  </p:childTnLst>
                                </p:cTn>
                              </p:par>
                              <p:par>
                                <p:cTn id="10" presetID="10" presetClass="entr" presetSubtype="0" fill="hold" grpId="0" nodeType="withEffect">
                                  <p:stCondLst>
                                    <p:cond delay="500"/>
                                  </p:stCondLst>
                                  <p:childTnLst>
                                    <p:set>
                                      <p:cBhvr>
                                        <p:cTn id="11" dur="1" fill="hold">
                                          <p:stCondLst>
                                            <p:cond delay="0"/>
                                          </p:stCondLst>
                                        </p:cTn>
                                        <p:tgtEl>
                                          <p:spTgt spid="12">
                                            <p:graphicEl>
                                              <a:dgm id="{861D7A54-ED93-4610-B348-52B7DEFC09DD}"/>
                                            </p:graphicEl>
                                          </p:spTgt>
                                        </p:tgtEl>
                                        <p:attrNameLst>
                                          <p:attrName>style.visibility</p:attrName>
                                        </p:attrNameLst>
                                      </p:cBhvr>
                                      <p:to>
                                        <p:strVal val="visible"/>
                                      </p:to>
                                    </p:set>
                                    <p:animEffect transition="in" filter="fade">
                                      <p:cBhvr>
                                        <p:cTn id="12" dur="500"/>
                                        <p:tgtEl>
                                          <p:spTgt spid="12">
                                            <p:graphicEl>
                                              <a:dgm id="{861D7A54-ED93-4610-B348-52B7DEFC09DD}"/>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graphicEl>
                                              <a:dgm id="{7E54D9E5-8C9A-4AF3-B5EF-566298C2E16A}"/>
                                            </p:graphicEl>
                                          </p:spTgt>
                                        </p:tgtEl>
                                        <p:attrNameLst>
                                          <p:attrName>style.visibility</p:attrName>
                                        </p:attrNameLst>
                                      </p:cBhvr>
                                      <p:to>
                                        <p:strVal val="visible"/>
                                      </p:to>
                                    </p:set>
                                    <p:animEffect transition="in" filter="fade">
                                      <p:cBhvr>
                                        <p:cTn id="17" dur="500"/>
                                        <p:tgtEl>
                                          <p:spTgt spid="12">
                                            <p:graphicEl>
                                              <a:dgm id="{7E54D9E5-8C9A-4AF3-B5EF-566298C2E16A}"/>
                                            </p:graphicEl>
                                          </p:spTgt>
                                        </p:tgtEl>
                                      </p:cBhvr>
                                    </p:animEffect>
                                  </p:childTnLst>
                                </p:cTn>
                              </p:par>
                              <p:par>
                                <p:cTn id="18" presetID="10" presetClass="entr" presetSubtype="0" fill="hold" grpId="0" nodeType="withEffect">
                                  <p:stCondLst>
                                    <p:cond delay="500"/>
                                  </p:stCondLst>
                                  <p:childTnLst>
                                    <p:set>
                                      <p:cBhvr>
                                        <p:cTn id="19" dur="1" fill="hold">
                                          <p:stCondLst>
                                            <p:cond delay="0"/>
                                          </p:stCondLst>
                                        </p:cTn>
                                        <p:tgtEl>
                                          <p:spTgt spid="12">
                                            <p:graphicEl>
                                              <a:dgm id="{8D1D77BC-FFC8-48C8-A77A-7046657E883E}"/>
                                            </p:graphicEl>
                                          </p:spTgt>
                                        </p:tgtEl>
                                        <p:attrNameLst>
                                          <p:attrName>style.visibility</p:attrName>
                                        </p:attrNameLst>
                                      </p:cBhvr>
                                      <p:to>
                                        <p:strVal val="visible"/>
                                      </p:to>
                                    </p:set>
                                    <p:animEffect transition="in" filter="fade">
                                      <p:cBhvr>
                                        <p:cTn id="20" dur="500"/>
                                        <p:tgtEl>
                                          <p:spTgt spid="12">
                                            <p:graphicEl>
                                              <a:dgm id="{8D1D77BC-FFC8-48C8-A77A-7046657E883E}"/>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2">
                                            <p:graphicEl>
                                              <a:dgm id="{FD9F04C1-BB80-4679-AC3C-95A771FD9521}"/>
                                            </p:graphicEl>
                                          </p:spTgt>
                                        </p:tgtEl>
                                        <p:attrNameLst>
                                          <p:attrName>style.visibility</p:attrName>
                                        </p:attrNameLst>
                                      </p:cBhvr>
                                      <p:to>
                                        <p:strVal val="visible"/>
                                      </p:to>
                                    </p:set>
                                    <p:animEffect transition="in" filter="fade">
                                      <p:cBhvr>
                                        <p:cTn id="25" dur="500"/>
                                        <p:tgtEl>
                                          <p:spTgt spid="12">
                                            <p:graphicEl>
                                              <a:dgm id="{FD9F04C1-BB80-4679-AC3C-95A771FD9521}"/>
                                            </p:graphicEl>
                                          </p:spTgt>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12">
                                            <p:graphicEl>
                                              <a:dgm id="{25A135FE-FEC0-4BAB-8CCE-82FC4B0F8E40}"/>
                                            </p:graphicEl>
                                          </p:spTgt>
                                        </p:tgtEl>
                                        <p:attrNameLst>
                                          <p:attrName>style.visibility</p:attrName>
                                        </p:attrNameLst>
                                      </p:cBhvr>
                                      <p:to>
                                        <p:strVal val="visible"/>
                                      </p:to>
                                    </p:set>
                                    <p:animEffect transition="in" filter="fade">
                                      <p:cBhvr>
                                        <p:cTn id="28" dur="500"/>
                                        <p:tgtEl>
                                          <p:spTgt spid="12">
                                            <p:graphicEl>
                                              <a:dgm id="{25A135FE-FEC0-4BAB-8CCE-82FC4B0F8E40}"/>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2">
                                            <p:graphicEl>
                                              <a:dgm id="{B3DEDF46-CA66-4735-811D-C4D59BD843CA}"/>
                                            </p:graphicEl>
                                          </p:spTgt>
                                        </p:tgtEl>
                                        <p:attrNameLst>
                                          <p:attrName>style.visibility</p:attrName>
                                        </p:attrNameLst>
                                      </p:cBhvr>
                                      <p:to>
                                        <p:strVal val="visible"/>
                                      </p:to>
                                    </p:set>
                                    <p:animEffect transition="in" filter="fade">
                                      <p:cBhvr>
                                        <p:cTn id="33" dur="500"/>
                                        <p:tgtEl>
                                          <p:spTgt spid="12">
                                            <p:graphicEl>
                                              <a:dgm id="{B3DEDF46-CA66-4735-811D-C4D59BD843CA}"/>
                                            </p:graphicEl>
                                          </p:spTgt>
                                        </p:tgtEl>
                                      </p:cBhvr>
                                    </p:animEffect>
                                  </p:childTnLst>
                                </p:cTn>
                              </p:par>
                              <p:par>
                                <p:cTn id="34" presetID="10" presetClass="entr" presetSubtype="0" fill="hold" grpId="0" nodeType="withEffect">
                                  <p:stCondLst>
                                    <p:cond delay="500"/>
                                  </p:stCondLst>
                                  <p:childTnLst>
                                    <p:set>
                                      <p:cBhvr>
                                        <p:cTn id="35" dur="1" fill="hold">
                                          <p:stCondLst>
                                            <p:cond delay="0"/>
                                          </p:stCondLst>
                                        </p:cTn>
                                        <p:tgtEl>
                                          <p:spTgt spid="12">
                                            <p:graphicEl>
                                              <a:dgm id="{F97A59E5-2427-4C04-A0F4-2429BFCE66A8}"/>
                                            </p:graphicEl>
                                          </p:spTgt>
                                        </p:tgtEl>
                                        <p:attrNameLst>
                                          <p:attrName>style.visibility</p:attrName>
                                        </p:attrNameLst>
                                      </p:cBhvr>
                                      <p:to>
                                        <p:strVal val="visible"/>
                                      </p:to>
                                    </p:set>
                                    <p:animEffect transition="in" filter="fade">
                                      <p:cBhvr>
                                        <p:cTn id="36" dur="500"/>
                                        <p:tgtEl>
                                          <p:spTgt spid="12">
                                            <p:graphicEl>
                                              <a:dgm id="{F97A59E5-2427-4C04-A0F4-2429BFCE66A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7" repeatCount="indefinite" fill="hold" display="0">
                  <p:stCondLst>
                    <p:cond delay="indefinite"/>
                  </p:stCondLst>
                </p:cTn>
                <p:tgtEl>
                  <p:spTgt spid="6"/>
                </p:tgtEl>
              </p:cMediaNode>
            </p:video>
          </p:childTnLst>
        </p:cTn>
      </p:par>
    </p:tnLst>
    <p:bldLst>
      <p:bldGraphic spid="12" grpId="0" uiExpand="1">
        <p:bldSub>
          <a:bldDgm bld="one"/>
        </p:bldSub>
      </p:bldGraphic>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1077686" y="1911757"/>
            <a:ext cx="10036627" cy="1323439"/>
          </a:xfrm>
          <a:prstGeom prst="rect">
            <a:avLst/>
          </a:prstGeom>
        </p:spPr>
        <p:txBody>
          <a:bodyPr wrap="square">
            <a:spAutoFit/>
          </a:bodyPr>
          <a:lstStyle/>
          <a:p>
            <a:pPr algn="ctr" rtl="1"/>
            <a:r>
              <a:rPr lang="ur-PK" sz="8000" kern="0" dirty="0">
                <a:ln w="0"/>
                <a:solidFill>
                  <a:srgbClr val="5F461C"/>
                </a:solidFill>
                <a:effectLst>
                  <a:outerShdw blurRad="38100" dist="19050" dir="2700000" algn="tl" rotWithShape="0">
                    <a:schemeClr val="dk1">
                      <a:alpha val="40000"/>
                    </a:scheme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چھبیسواں </a:t>
            </a:r>
            <a:r>
              <a:rPr lang="ur-PK" sz="8000" kern="0" dirty="0" smtClean="0">
                <a:ln w="0"/>
                <a:solidFill>
                  <a:srgbClr val="5F461C"/>
                </a:solidFill>
                <a:effectLst>
                  <a:outerShdw blurRad="38100" dist="25400" dir="5400000" algn="ctr" rotWithShape="0">
                    <a:srgbClr val="6E747A">
                      <a:alpha val="43000"/>
                    </a:srgbClr>
                  </a:outerShdw>
                </a:effectLst>
                <a:latin typeface="Alvi Nastaleeq" panose="02000503000000020004" pitchFamily="2" charset="-78"/>
                <a:ea typeface="Times New Roman" panose="02020603050405020304" pitchFamily="18" charset="0"/>
                <a:cs typeface="Alvi Nastaleeq" panose="02000503000000020004" pitchFamily="2" charset="-78"/>
              </a:rPr>
              <a:t>پارہ</a:t>
            </a:r>
            <a:endParaRPr lang="ur-PK" sz="11500" kern="0" dirty="0" smtClean="0">
              <a:ln w="0"/>
              <a:solidFill>
                <a:srgbClr val="5F461C"/>
              </a:solidFill>
              <a:effectLst>
                <a:outerShdw blurRad="38100" dist="25400" dir="5400000" algn="ctr" rotWithShape="0">
                  <a:srgbClr val="6E747A">
                    <a:alpha val="43000"/>
                  </a:srgbClr>
                </a:out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4" name="Rectangle 3"/>
          <p:cNvSpPr/>
          <p:nvPr/>
        </p:nvSpPr>
        <p:spPr>
          <a:xfrm>
            <a:off x="1077685" y="3784714"/>
            <a:ext cx="10036627" cy="1200329"/>
          </a:xfrm>
          <a:prstGeom prst="rect">
            <a:avLst/>
          </a:prstGeom>
        </p:spPr>
        <p:txBody>
          <a:bodyPr wrap="square">
            <a:spAutoFit/>
          </a:bodyPr>
          <a:lstStyle/>
          <a:p>
            <a:pPr algn="ctr" rtl="1"/>
            <a:r>
              <a:rPr lang="ur-PK" sz="7200" kern="0" dirty="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سورة محمد کی </a:t>
            </a:r>
            <a:r>
              <a:rPr lang="ur-PK" sz="7200" kern="0" dirty="0" smtClean="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منتخب آیات کا مطالعہ</a:t>
            </a:r>
            <a:endParaRPr lang="ur-PK" sz="9600" kern="0" dirty="0" smtClean="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3900296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5"/>
                                        </p:tgtEl>
                                      </p:cBhvr>
                                    </p:cmd>
                                  </p:childTnLst>
                                </p:cTn>
                              </p:par>
                              <p:par>
                                <p:cTn id="7" presetID="22" presetClass="entr" presetSubtype="2"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right)">
                                      <p:cBhvr>
                                        <p:cTn id="9" dur="500"/>
                                        <p:tgtEl>
                                          <p:spTgt spid="3"/>
                                        </p:tgtEl>
                                      </p:cBhvr>
                                    </p:animEffect>
                                  </p:childTnLst>
                                </p:cTn>
                              </p:par>
                              <p:par>
                                <p:cTn id="10" presetID="22" presetClass="entr" presetSubtype="2" fill="hold" grpId="0" nodeType="withEffect">
                                  <p:stCondLst>
                                    <p:cond delay="300"/>
                                  </p:stCondLst>
                                  <p:childTnLst>
                                    <p:set>
                                      <p:cBhvr>
                                        <p:cTn id="11" dur="1" fill="hold">
                                          <p:stCondLst>
                                            <p:cond delay="0"/>
                                          </p:stCondLst>
                                        </p:cTn>
                                        <p:tgtEl>
                                          <p:spTgt spid="4"/>
                                        </p:tgtEl>
                                        <p:attrNameLst>
                                          <p:attrName>style.visibility</p:attrName>
                                        </p:attrNameLst>
                                      </p:cBhvr>
                                      <p:to>
                                        <p:strVal val="visible"/>
                                      </p:to>
                                    </p:set>
                                    <p:animEffect transition="in" filter="wipe(righ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5"/>
                </p:tgtEl>
              </p:cMediaNode>
            </p:video>
          </p:childTnLst>
        </p:cTn>
      </p:par>
    </p:tnLst>
    <p:bldLst>
      <p:bldP spid="3"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ectangle 6"/>
          <p:cNvSpPr/>
          <p:nvPr/>
        </p:nvSpPr>
        <p:spPr>
          <a:xfrm>
            <a:off x="1790700" y="3134263"/>
            <a:ext cx="7761844" cy="2086725"/>
          </a:xfrm>
          <a:prstGeom prst="rect">
            <a:avLst/>
          </a:prstGeom>
        </p:spPr>
        <p:txBody>
          <a:bodyPr wrap="square">
            <a:spAutoFit/>
          </a:bodyPr>
          <a:lstStyle/>
          <a:p>
            <a:pPr algn="r" rtl="1">
              <a:lnSpc>
                <a:spcPct val="120000"/>
              </a:lnSpc>
            </a:pPr>
            <a:r>
              <a:rPr lang="ur-PK" sz="36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	قرآن کریم کے پارہ </a:t>
            </a:r>
            <a:r>
              <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نمبر26  کا </a:t>
            </a:r>
            <a:r>
              <a:rPr lang="ur-PK" sz="36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مطالعہ</a:t>
            </a:r>
          </a:p>
          <a:p>
            <a:pPr algn="r" rtl="1">
              <a:lnSpc>
                <a:spcPct val="120000"/>
              </a:lnSpc>
            </a:pPr>
            <a:r>
              <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a:t>
            </a:r>
            <a:r>
              <a:rPr lang="ur-PK" sz="36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	</a:t>
            </a:r>
            <a:r>
              <a:rPr lang="ur-PK" sz="3600" dirty="0">
                <a:solidFill>
                  <a:srgbClr val="513910"/>
                </a:solidFill>
                <a:latin typeface="Al_Mushaf" panose="02000000000000000000" pitchFamily="2" charset="-78"/>
                <a:ea typeface="Calibri" panose="020F0502020204030204" pitchFamily="34" charset="0"/>
                <a:cs typeface="Al_Mushaf" panose="02000000000000000000" pitchFamily="2" charset="-78"/>
              </a:rPr>
              <a:t>سورة الاحقاف  </a:t>
            </a:r>
            <a:r>
              <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رکوع 1تا  </a:t>
            </a:r>
            <a:r>
              <a:rPr lang="ur-PK" sz="3600" dirty="0" smtClean="0">
                <a:solidFill>
                  <a:srgbClr val="513910"/>
                </a:solidFill>
                <a:latin typeface="Al_Mushaf" panose="02000000000000000000" pitchFamily="2" charset="-78"/>
                <a:ea typeface="Calibri" panose="020F0502020204030204" pitchFamily="34" charset="0"/>
                <a:cs typeface="Al_Mushaf" panose="02000000000000000000" pitchFamily="2" charset="-78"/>
              </a:rPr>
              <a:t>سورة</a:t>
            </a:r>
            <a:r>
              <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 </a:t>
            </a:r>
            <a:r>
              <a:rPr lang="ur-PK" sz="3600" dirty="0">
                <a:solidFill>
                  <a:srgbClr val="513910"/>
                </a:solidFill>
                <a:latin typeface="Al_Mushaf" panose="02000000000000000000" pitchFamily="2" charset="-78"/>
                <a:ea typeface="Calibri" panose="020F0502020204030204" pitchFamily="34" charset="0"/>
                <a:cs typeface="Al_Mushaf" panose="02000000000000000000" pitchFamily="2" charset="-78"/>
              </a:rPr>
              <a:t>الذاریات </a:t>
            </a:r>
            <a:r>
              <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رکوع 4،</a:t>
            </a:r>
          </a:p>
          <a:p>
            <a:pPr algn="r" rtl="1">
              <a:lnSpc>
                <a:spcPct val="120000"/>
              </a:lnSpc>
            </a:pPr>
            <a:r>
              <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a:t>
            </a:r>
            <a:r>
              <a:rPr lang="ur-PK" sz="36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	</a:t>
            </a:r>
            <a:r>
              <a:rPr lang="ur-PK" sz="3600" dirty="0">
                <a:solidFill>
                  <a:srgbClr val="513910"/>
                </a:solidFill>
                <a:latin typeface="Al_Mushaf" panose="02000000000000000000" pitchFamily="2" charset="-78"/>
                <a:ea typeface="Calibri" panose="020F0502020204030204" pitchFamily="34" charset="0"/>
                <a:cs typeface="Al_Mushaf" panose="02000000000000000000" pitchFamily="2" charset="-78"/>
              </a:rPr>
              <a:t>سورة الاحقاف  </a:t>
            </a:r>
            <a:r>
              <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آیت  1 تا  </a:t>
            </a:r>
            <a:r>
              <a:rPr lang="ur-PK" sz="3600" dirty="0">
                <a:solidFill>
                  <a:srgbClr val="513910"/>
                </a:solidFill>
                <a:latin typeface="Al_Mushaf" panose="02000000000000000000" pitchFamily="2" charset="-78"/>
                <a:ea typeface="Calibri" panose="020F0502020204030204" pitchFamily="34" charset="0"/>
                <a:cs typeface="Al_Mushaf" panose="02000000000000000000" pitchFamily="2" charset="-78"/>
              </a:rPr>
              <a:t>سورة </a:t>
            </a:r>
            <a:r>
              <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 </a:t>
            </a:r>
            <a:r>
              <a:rPr lang="ur-PK" sz="3600">
                <a:solidFill>
                  <a:srgbClr val="513910"/>
                </a:solidFill>
                <a:latin typeface="Al_Mushaf" panose="02000000000000000000" pitchFamily="2" charset="-78"/>
                <a:ea typeface="Calibri" panose="020F0502020204030204" pitchFamily="34" charset="0"/>
                <a:cs typeface="Al_Mushaf" panose="02000000000000000000" pitchFamily="2" charset="-78"/>
              </a:rPr>
              <a:t>الذاریات </a:t>
            </a:r>
            <a:r>
              <a:rPr lang="ur-PK" sz="360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آیت30</a:t>
            </a:r>
            <a:endParaRPr lang="ur-PK" sz="36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endParaRPr>
          </a:p>
        </p:txBody>
      </p:sp>
      <p:sp>
        <p:nvSpPr>
          <p:cNvPr id="11" name="Rectangle 10"/>
          <p:cNvSpPr/>
          <p:nvPr/>
        </p:nvSpPr>
        <p:spPr>
          <a:xfrm>
            <a:off x="8451135" y="2043554"/>
            <a:ext cx="1789272" cy="914096"/>
          </a:xfrm>
          <a:prstGeom prst="rect">
            <a:avLst/>
          </a:prstGeom>
        </p:spPr>
        <p:txBody>
          <a:bodyPr wrap="none">
            <a:spAutoFit/>
          </a:bodyPr>
          <a:lstStyle/>
          <a:p>
            <a:pPr marL="342900" indent="-342900" algn="r" rtl="1">
              <a:lnSpc>
                <a:spcPct val="115000"/>
              </a:lnSpc>
              <a:spcAft>
                <a:spcPts val="1000"/>
              </a:spcAft>
              <a:buFont typeface="Wingdings" panose="05000000000000000000" pitchFamily="2" charset="2"/>
              <a:buChar char=""/>
            </a:pPr>
            <a:r>
              <a:rPr lang="ur-PK" sz="4800" dirty="0" smtClean="0">
                <a:ln w="0"/>
                <a:solidFill>
                  <a:srgbClr val="513910"/>
                </a:solidFill>
                <a:effectLst>
                  <a:outerShdw blurRad="38100" dist="19050" dir="2700000" algn="tl" rotWithShape="0">
                    <a:prstClr val="black">
                      <a:alpha val="40000"/>
                    </a:prstClr>
                  </a:outerShdw>
                </a:effectLst>
                <a:latin typeface="Jameel Noori Nastaleeq" panose="02000503000000020004" pitchFamily="2" charset="-78"/>
                <a:ea typeface="Calibri" panose="020F0502020204030204" pitchFamily="34" charset="0"/>
                <a:cs typeface="Jameel Noori Nastaleeq" panose="02000503000000020004" pitchFamily="2" charset="-78"/>
              </a:rPr>
              <a:t> تعارف</a:t>
            </a:r>
            <a:endParaRPr lang="en-US" sz="2800" dirty="0">
              <a:ln w="0"/>
              <a:solidFill>
                <a:srgbClr val="513910"/>
              </a:solidFill>
              <a:effectLst>
                <a:outerShdw blurRad="38100" dist="19050" dir="2700000" algn="tl" rotWithShape="0">
                  <a:prstClr val="black">
                    <a:alpha val="40000"/>
                  </a:prstClr>
                </a:outerShdw>
              </a:effectLst>
              <a:latin typeface="Jameel Noori Nastaleeq" panose="02000503000000020004" pitchFamily="2" charset="-78"/>
              <a:ea typeface="Calibri" panose="020F0502020204030204" pitchFamily="34" charset="0"/>
              <a:cs typeface="Jameel Noori Nastaleeq" panose="02000503000000020004" pitchFamily="2" charset="-78"/>
            </a:endParaRPr>
          </a:p>
        </p:txBody>
      </p:sp>
    </p:spTree>
    <p:extLst>
      <p:ext uri="{BB962C8B-B14F-4D97-AF65-F5344CB8AC3E}">
        <p14:creationId xmlns:p14="http://schemas.microsoft.com/office/powerpoint/2010/main" val="843231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9"/>
                                        </p:tgtEl>
                                      </p:cBhvr>
                                    </p:cmd>
                                  </p:childTnLst>
                                </p:cTn>
                              </p:par>
                              <p:par>
                                <p:cTn id="7" presetID="22" presetClass="entr" presetSubtype="2"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wipe(right)">
                                      <p:cBhvr>
                                        <p:cTn id="9" dur="500"/>
                                        <p:tgtEl>
                                          <p:spTgt spid="11"/>
                                        </p:tgtEl>
                                      </p:cBhvr>
                                    </p:animEffect>
                                  </p:childTnLst>
                                </p:cTn>
                              </p:par>
                              <p:par>
                                <p:cTn id="10" presetID="22" presetClass="entr" presetSubtype="2" fill="hold" grpId="0" nodeType="withEffect">
                                  <p:stCondLst>
                                    <p:cond delay="50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right)">
                                      <p:cBhvr>
                                        <p:cTn id="12" dur="500"/>
                                        <p:tgtEl>
                                          <p:spTgt spid="7">
                                            <p:txEl>
                                              <p:pRg st="0" end="0"/>
                                            </p:txEl>
                                          </p:spTgt>
                                        </p:tgtEl>
                                      </p:cBhvr>
                                    </p:animEffect>
                                  </p:childTnLst>
                                </p:cTn>
                              </p:par>
                              <p:par>
                                <p:cTn id="13" presetID="22" presetClass="entr" presetSubtype="2" fill="hold" grpId="0" nodeType="withEffect">
                                  <p:stCondLst>
                                    <p:cond delay="1000"/>
                                  </p:stCondLst>
                                  <p:childTnLst>
                                    <p:set>
                                      <p:cBhvr>
                                        <p:cTn id="14" dur="1" fill="hold">
                                          <p:stCondLst>
                                            <p:cond delay="0"/>
                                          </p:stCondLst>
                                        </p:cTn>
                                        <p:tgtEl>
                                          <p:spTgt spid="7">
                                            <p:txEl>
                                              <p:pRg st="1" end="1"/>
                                            </p:txEl>
                                          </p:spTgt>
                                        </p:tgtEl>
                                        <p:attrNameLst>
                                          <p:attrName>style.visibility</p:attrName>
                                        </p:attrNameLst>
                                      </p:cBhvr>
                                      <p:to>
                                        <p:strVal val="visible"/>
                                      </p:to>
                                    </p:set>
                                    <p:animEffect transition="in" filter="wipe(right)">
                                      <p:cBhvr>
                                        <p:cTn id="15" dur="500"/>
                                        <p:tgtEl>
                                          <p:spTgt spid="7">
                                            <p:txEl>
                                              <p:pRg st="1" end="1"/>
                                            </p:txEl>
                                          </p:spTgt>
                                        </p:tgtEl>
                                      </p:cBhvr>
                                    </p:animEffect>
                                  </p:childTnLst>
                                </p:cTn>
                              </p:par>
                              <p:par>
                                <p:cTn id="16" presetID="22" presetClass="entr" presetSubtype="2" fill="hold" grpId="0" nodeType="withEffect">
                                  <p:stCondLst>
                                    <p:cond delay="1400"/>
                                  </p:stCondLst>
                                  <p:childTnLst>
                                    <p:set>
                                      <p:cBhvr>
                                        <p:cTn id="17" dur="1" fill="hold">
                                          <p:stCondLst>
                                            <p:cond delay="0"/>
                                          </p:stCondLst>
                                        </p:cTn>
                                        <p:tgtEl>
                                          <p:spTgt spid="7">
                                            <p:txEl>
                                              <p:pRg st="2" end="2"/>
                                            </p:txEl>
                                          </p:spTgt>
                                        </p:tgtEl>
                                        <p:attrNameLst>
                                          <p:attrName>style.visibility</p:attrName>
                                        </p:attrNameLst>
                                      </p:cBhvr>
                                      <p:to>
                                        <p:strVal val="visible"/>
                                      </p:to>
                                    </p:set>
                                    <p:animEffect transition="in" filter="wipe(right)">
                                      <p:cBhvr>
                                        <p:cTn id="18"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repeatCount="indefinite" fill="hold" display="0">
                  <p:stCondLst>
                    <p:cond delay="indefinite"/>
                  </p:stCondLst>
                </p:cTn>
                <p:tgtEl>
                  <p:spTgt spid="9"/>
                </p:tgtEl>
              </p:cMediaNode>
            </p:video>
          </p:childTnLst>
        </p:cTn>
      </p:par>
    </p:tnLst>
    <p:bldLst>
      <p:bldP spid="7" grpId="0" uiExpand="1" build="p"/>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1497467" y="133451"/>
            <a:ext cx="9197062"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311705"/>
            <a:ext cx="12192000" cy="923330"/>
          </a:xfrm>
          <a:prstGeom prst="rect">
            <a:avLst/>
          </a:prstGeom>
        </p:spPr>
        <p:txBody>
          <a:bodyPr wrap="square">
            <a:spAutoFit/>
          </a:bodyPr>
          <a:lstStyle/>
          <a:p>
            <a:pPr algn="ctr" rtl="1"/>
            <a:r>
              <a:rPr lang="ur-PK" sz="54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اللہ کی نصرت کا حصول کیسے؟ (آیت 7)</a:t>
            </a:r>
            <a:endParaRPr lang="en-US" sz="54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2" name="Rectangle 1"/>
          <p:cNvSpPr/>
          <p:nvPr/>
        </p:nvSpPr>
        <p:spPr>
          <a:xfrm>
            <a:off x="1486422" y="1546740"/>
            <a:ext cx="9219153" cy="1740476"/>
          </a:xfrm>
          <a:prstGeom prst="rect">
            <a:avLst/>
          </a:prstGeom>
        </p:spPr>
        <p:txBody>
          <a:bodyPr wrap="square">
            <a:spAutoFit/>
          </a:bodyPr>
          <a:lstStyle/>
          <a:p>
            <a:pPr marL="0" lvl="1" algn="ctr" rtl="1">
              <a:lnSpc>
                <a:spcPct val="105000"/>
              </a:lnSpc>
            </a:pPr>
            <a:r>
              <a:rPr lang="ur-PK" sz="3600" dirty="0">
                <a:solidFill>
                  <a:srgbClr val="5F461C"/>
                </a:solidFill>
                <a:latin typeface="Calibri" panose="020F0502020204030204" pitchFamily="34" charset="0"/>
                <a:ea typeface="Calibri" panose="020F0502020204030204" pitchFamily="34" charset="0"/>
                <a:cs typeface="Al Qalam Quran Publisher" panose="02040503050201020203" pitchFamily="18" charset="-78"/>
              </a:rPr>
              <a:t>يٰۤاَيُّهَا الَّذِيْنَ اٰمَنُوْۤا اِنْ تَنْصُرُوا اللّٰهَ يَنْصُرْكُمْ وَ يُثَبِّتْ اَقْدَامَكُمْ۰۰۷</a:t>
            </a:r>
          </a:p>
          <a:p>
            <a:pPr marL="0" lvl="1" algn="ctr" rtl="1">
              <a:lnSpc>
                <a:spcPct val="105000"/>
              </a:lnSpc>
            </a:pPr>
            <a:r>
              <a:rPr lang="ur-PK" sz="3300" dirty="0">
                <a:solidFill>
                  <a:srgbClr val="5F461C"/>
                </a:solidFill>
                <a:latin typeface="Calibri" panose="020F0502020204030204" pitchFamily="34" charset="0"/>
                <a:ea typeface="Calibri" panose="020F0502020204030204" pitchFamily="34" charset="0"/>
                <a:cs typeface="Alvi Nastaleeq" panose="02000503000000020004" pitchFamily="2" charset="-78"/>
              </a:rPr>
              <a:t>اے اہل ایمان! اگر تم اللہ (کے دین) کی مدد کرو گے تو وہ بھی تمہاری مدد کرے گا اور تمہیں ثابت قدم رکھے گا ۔ </a:t>
            </a:r>
          </a:p>
        </p:txBody>
      </p:sp>
    </p:spTree>
    <p:extLst>
      <p:ext uri="{BB962C8B-B14F-4D97-AF65-F5344CB8AC3E}">
        <p14:creationId xmlns:p14="http://schemas.microsoft.com/office/powerpoint/2010/main" val="2684210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22" presetClass="entr" presetSubtype="2" fill="hold"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animEffect transition="in" filter="wipe(right)">
                                      <p:cBhvr>
                                        <p:cTn id="9" dur="500"/>
                                        <p:tgtEl>
                                          <p:spTgt spid="2">
                                            <p:txEl>
                                              <p:pRg st="0" end="0"/>
                                            </p:txEl>
                                          </p:spTgt>
                                        </p:tgtEl>
                                      </p:cBhvr>
                                    </p:animEffect>
                                  </p:childTnLst>
                                </p:cTn>
                              </p:par>
                              <p:par>
                                <p:cTn id="10" presetID="22" presetClass="entr" presetSubtype="2" fill="hold" nodeType="withEffect">
                                  <p:stCondLst>
                                    <p:cond delay="50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right)">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6"/>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1497467" y="133451"/>
            <a:ext cx="9197062"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311705"/>
            <a:ext cx="12192000" cy="923330"/>
          </a:xfrm>
          <a:prstGeom prst="rect">
            <a:avLst/>
          </a:prstGeom>
        </p:spPr>
        <p:txBody>
          <a:bodyPr wrap="square">
            <a:spAutoFit/>
          </a:bodyPr>
          <a:lstStyle/>
          <a:p>
            <a:pPr algn="ctr" rtl="1"/>
            <a:r>
              <a:rPr lang="ur-PK" sz="54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رُخ پھیر لینے کا برا انجام  (آیت38)</a:t>
            </a:r>
            <a:endParaRPr lang="en-US" sz="54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2" name="Rectangle 1"/>
          <p:cNvSpPr/>
          <p:nvPr/>
        </p:nvSpPr>
        <p:spPr>
          <a:xfrm>
            <a:off x="1486422" y="1546740"/>
            <a:ext cx="9219153" cy="3970318"/>
          </a:xfrm>
          <a:prstGeom prst="rect">
            <a:avLst/>
          </a:prstGeom>
        </p:spPr>
        <p:txBody>
          <a:bodyPr wrap="square">
            <a:spAutoFit/>
          </a:bodyPr>
          <a:lstStyle/>
          <a:p>
            <a:pPr marL="0" lvl="1" algn="ctr" rtl="1">
              <a:lnSpc>
                <a:spcPct val="105000"/>
              </a:lnSpc>
            </a:pPr>
            <a:r>
              <a:rPr lang="ur-PK" sz="3600" dirty="0">
                <a:solidFill>
                  <a:srgbClr val="5F461C"/>
                </a:solidFill>
                <a:latin typeface="Calibri" panose="020F0502020204030204" pitchFamily="34" charset="0"/>
                <a:ea typeface="Calibri" panose="020F0502020204030204" pitchFamily="34" charset="0"/>
                <a:cs typeface="Al Qalam Quran Publisher" panose="02040503050201020203" pitchFamily="18" charset="-78"/>
              </a:rPr>
              <a:t>هٰۤاَنْتُمْ هٰۤؤُلَآءِ تُدْعَوْنَ لِتُنْفِقُوْا فِيْ سَبِيْلِ اللّٰهِ١ۚ فَمِنْكُمْ مَّنْ يَّبْخَلُ١ۚ وَ مَنْ يَّبْخَلْ فَاِنَّمَا يَبْخَلُ عَنْ نَّفْسِهٖ١ؕ وَ اللّٰهُ الْغَنِيُّ وَ اَنْتُمُ الْفُقَرَآءُ١ۚ وَ اِنْ تَتَوَلَّوْا يَسْتَبْدِلْ قَوْمًا غَيْرَكُمْ١ۙ ثُمَّ لَا يَكُوْنُوْۤا اَمْثَالَكُمْؒ۰۰۳۸</a:t>
            </a:r>
          </a:p>
          <a:p>
            <a:pPr marL="0" lvl="1" algn="ctr" rtl="1">
              <a:lnSpc>
                <a:spcPct val="105000"/>
              </a:lnSpc>
            </a:pPr>
            <a:r>
              <a:rPr lang="ur-PK" sz="3300" dirty="0">
                <a:solidFill>
                  <a:srgbClr val="5F461C"/>
                </a:solidFill>
                <a:latin typeface="Calibri" panose="020F0502020204030204" pitchFamily="34" charset="0"/>
                <a:ea typeface="Calibri" panose="020F0502020204030204" pitchFamily="34" charset="0"/>
                <a:cs typeface="Alvi Nastaleeq" panose="02000503000000020004" pitchFamily="2" charset="-78"/>
              </a:rPr>
              <a:t> دیکھو تم وہ لوگ ہو کہ اللہ کی راہ میں خرچ کرنے کے لئے بلائے جاتے ہو۔ تو تم میں سے بعض بخل کرنے لگتے ہیں۔ اور جو بخل کرتا ہے تو وہ دراصل اپنے آپ سے بخل کرتا ہے۔ اور اللہ بےنیاز ہے اور تم محتاج۔ اور اگر تم منہ پھیرو گے تو وہ تمہاری جگہ اور لوگوں کو لے آئے گا اور وہ تمہاری طرح کے نہیں ہوں گے ۔</a:t>
            </a:r>
          </a:p>
        </p:txBody>
      </p:sp>
    </p:spTree>
    <p:extLst>
      <p:ext uri="{BB962C8B-B14F-4D97-AF65-F5344CB8AC3E}">
        <p14:creationId xmlns:p14="http://schemas.microsoft.com/office/powerpoint/2010/main" val="2564725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22" presetClass="entr" presetSubtype="2" fill="hold"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animEffect transition="in" filter="wipe(right)">
                                      <p:cBhvr>
                                        <p:cTn id="9" dur="500"/>
                                        <p:tgtEl>
                                          <p:spTgt spid="2">
                                            <p:txEl>
                                              <p:pRg st="0" end="0"/>
                                            </p:txEl>
                                          </p:spTgt>
                                        </p:tgtEl>
                                      </p:cBhvr>
                                    </p:animEffect>
                                  </p:childTnLst>
                                </p:cTn>
                              </p:par>
                              <p:par>
                                <p:cTn id="10" presetID="22" presetClass="entr" presetSubtype="2" fill="hold" nodeType="withEffect">
                                  <p:stCondLst>
                                    <p:cond delay="50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right)">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6"/>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1077686" y="1911757"/>
            <a:ext cx="10036627" cy="1323439"/>
          </a:xfrm>
          <a:prstGeom prst="rect">
            <a:avLst/>
          </a:prstGeom>
        </p:spPr>
        <p:txBody>
          <a:bodyPr wrap="square">
            <a:spAutoFit/>
          </a:bodyPr>
          <a:lstStyle/>
          <a:p>
            <a:pPr algn="ctr" rtl="1"/>
            <a:r>
              <a:rPr lang="ur-PK" sz="8000" kern="0" dirty="0">
                <a:ln w="0"/>
                <a:solidFill>
                  <a:srgbClr val="5F461C"/>
                </a:solidFill>
                <a:effectLst>
                  <a:outerShdw blurRad="38100" dist="19050" dir="2700000" algn="tl" rotWithShape="0">
                    <a:schemeClr val="dk1">
                      <a:alpha val="40000"/>
                    </a:scheme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چھبیسواں </a:t>
            </a:r>
            <a:r>
              <a:rPr lang="ur-PK" sz="8000" kern="0" dirty="0" smtClean="0">
                <a:ln w="0"/>
                <a:solidFill>
                  <a:srgbClr val="5F461C"/>
                </a:solidFill>
                <a:effectLst>
                  <a:outerShdw blurRad="38100" dist="25400" dir="5400000" algn="ctr" rotWithShape="0">
                    <a:srgbClr val="6E747A">
                      <a:alpha val="43000"/>
                    </a:srgbClr>
                  </a:outerShdw>
                </a:effectLst>
                <a:latin typeface="Alvi Nastaleeq" panose="02000503000000020004" pitchFamily="2" charset="-78"/>
                <a:ea typeface="Times New Roman" panose="02020603050405020304" pitchFamily="18" charset="0"/>
                <a:cs typeface="Alvi Nastaleeq" panose="02000503000000020004" pitchFamily="2" charset="-78"/>
              </a:rPr>
              <a:t>پارہ</a:t>
            </a:r>
            <a:endParaRPr lang="ur-PK" sz="11500" kern="0" dirty="0" smtClean="0">
              <a:ln w="0"/>
              <a:solidFill>
                <a:srgbClr val="5F461C"/>
              </a:solidFill>
              <a:effectLst>
                <a:outerShdw blurRad="38100" dist="25400" dir="5400000" algn="ctr" rotWithShape="0">
                  <a:srgbClr val="6E747A">
                    <a:alpha val="43000"/>
                  </a:srgbClr>
                </a:out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4" name="Rectangle 3"/>
          <p:cNvSpPr/>
          <p:nvPr/>
        </p:nvSpPr>
        <p:spPr>
          <a:xfrm>
            <a:off x="1077685" y="3784714"/>
            <a:ext cx="10036627" cy="1323439"/>
          </a:xfrm>
          <a:prstGeom prst="rect">
            <a:avLst/>
          </a:prstGeom>
        </p:spPr>
        <p:txBody>
          <a:bodyPr wrap="square">
            <a:spAutoFit/>
          </a:bodyPr>
          <a:lstStyle/>
          <a:p>
            <a:pPr algn="ctr" rtl="1"/>
            <a:r>
              <a:rPr lang="ur-PK" sz="8000" i="1" kern="0" dirty="0" smtClean="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اوامر و نواہی: </a:t>
            </a:r>
            <a:r>
              <a:rPr lang="ur-PK" sz="8000" i="1" kern="0" dirty="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سورة </a:t>
            </a:r>
            <a:r>
              <a:rPr lang="ur-PK" sz="80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محمد </a:t>
            </a:r>
            <a:endParaRPr lang="ur-PK" sz="11500" kern="0" dirty="0" smtClean="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3665052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5"/>
                                        </p:tgtEl>
                                      </p:cBhvr>
                                    </p:cmd>
                                  </p:childTnLst>
                                </p:cTn>
                              </p:par>
                              <p:par>
                                <p:cTn id="7" presetID="22" presetClass="entr" presetSubtype="2"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right)">
                                      <p:cBhvr>
                                        <p:cTn id="9" dur="500"/>
                                        <p:tgtEl>
                                          <p:spTgt spid="3"/>
                                        </p:tgtEl>
                                      </p:cBhvr>
                                    </p:animEffect>
                                  </p:childTnLst>
                                </p:cTn>
                              </p:par>
                              <p:par>
                                <p:cTn id="10" presetID="22" presetClass="entr" presetSubtype="2" fill="hold" nodeType="withEffect">
                                  <p:stCondLst>
                                    <p:cond delay="30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right)">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5"/>
                </p:tgtEl>
              </p:cMediaNode>
            </p:video>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965623" y="70072"/>
            <a:ext cx="6227804"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1015663"/>
          </a:xfrm>
          <a:prstGeom prst="rect">
            <a:avLst/>
          </a:prstGeom>
        </p:spPr>
        <p:txBody>
          <a:bodyPr wrap="square">
            <a:spAutoFit/>
          </a:bodyPr>
          <a:lstStyle/>
          <a:p>
            <a:pPr algn="ctr" rtl="1"/>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اوامر (</a:t>
            </a:r>
            <a:r>
              <a:rPr lang="en-US"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Do’s</a:t>
            </a:r>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 </a:t>
            </a:r>
            <a:r>
              <a:rPr lang="ur-PK"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سورة محمد </a:t>
            </a:r>
            <a:endParaRPr lang="en-US"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3" name="Rectangle 2"/>
          <p:cNvSpPr/>
          <p:nvPr/>
        </p:nvSpPr>
        <p:spPr>
          <a:xfrm>
            <a:off x="1663908" y="1283410"/>
            <a:ext cx="8452045" cy="4032642"/>
          </a:xfrm>
          <a:prstGeom prst="rect">
            <a:avLst/>
          </a:prstGeom>
        </p:spPr>
        <p:txBody>
          <a:bodyPr wrap="square">
            <a:spAutoFit/>
          </a:bodyPr>
          <a:lstStyle/>
          <a:p>
            <a:pPr marL="342900" marR="0" lvl="0" indent="-342900" algn="r" rtl="1">
              <a:lnSpc>
                <a:spcPct val="115000"/>
              </a:lnSpc>
              <a:spcBef>
                <a:spcPts val="0"/>
              </a:spcBef>
              <a:spcAft>
                <a:spcPts val="0"/>
              </a:spcAft>
              <a:buFont typeface="Wingdings" panose="05000000000000000000" pitchFamily="2" charset="2"/>
              <a:buChar char=""/>
            </a:pPr>
            <a:r>
              <a:rPr lang="ur-PK" sz="3200" dirty="0">
                <a:solidFill>
                  <a:srgbClr val="5F461C"/>
                </a:solidFill>
                <a:latin typeface="Calibri" panose="020F0502020204030204" pitchFamily="34" charset="0"/>
                <a:ea typeface="Calibri" panose="020F0502020204030204" pitchFamily="34" charset="0"/>
                <a:cs typeface="Alvi Nastaleeq" panose="02000503000000020004" pitchFamily="2" charset="-78"/>
              </a:rPr>
              <a:t> ایمان اور اعمال صالح ( 2)</a:t>
            </a:r>
          </a:p>
          <a:p>
            <a:pPr marL="342900" marR="0" lvl="0" indent="-342900" algn="r" rtl="1">
              <a:lnSpc>
                <a:spcPct val="115000"/>
              </a:lnSpc>
              <a:spcBef>
                <a:spcPts val="0"/>
              </a:spcBef>
              <a:spcAft>
                <a:spcPts val="0"/>
              </a:spcAft>
              <a:buFont typeface="Wingdings" panose="05000000000000000000" pitchFamily="2" charset="2"/>
              <a:buChar char=""/>
            </a:pPr>
            <a:r>
              <a:rPr lang="ur-PK" sz="3200" dirty="0">
                <a:solidFill>
                  <a:srgbClr val="5F461C"/>
                </a:solidFill>
                <a:latin typeface="Calibri" panose="020F0502020204030204" pitchFamily="34" charset="0"/>
                <a:ea typeface="Calibri" panose="020F0502020204030204" pitchFamily="34" charset="0"/>
                <a:cs typeface="Alvi Nastaleeq" panose="02000503000000020004" pitchFamily="2" charset="-78"/>
              </a:rPr>
              <a:t> حق کی اتباع (3)</a:t>
            </a:r>
          </a:p>
          <a:p>
            <a:pPr marL="342900" marR="0" lvl="0" indent="-342900" algn="r" rtl="1">
              <a:lnSpc>
                <a:spcPct val="115000"/>
              </a:lnSpc>
              <a:spcBef>
                <a:spcPts val="0"/>
              </a:spcBef>
              <a:spcAft>
                <a:spcPts val="0"/>
              </a:spcAft>
              <a:buFont typeface="Wingdings" panose="05000000000000000000" pitchFamily="2" charset="2"/>
              <a:buChar char=""/>
            </a:pPr>
            <a:r>
              <a:rPr lang="ur-PK" sz="3200" dirty="0">
                <a:solidFill>
                  <a:srgbClr val="5F461C"/>
                </a:solidFill>
                <a:latin typeface="Calibri" panose="020F0502020204030204" pitchFamily="34" charset="0"/>
                <a:ea typeface="Calibri" panose="020F0502020204030204" pitchFamily="34" charset="0"/>
                <a:cs typeface="Alvi Nastaleeq" panose="02000503000000020004" pitchFamily="2" charset="-78"/>
              </a:rPr>
              <a:t>قتال فی سبیل اللہ (4)</a:t>
            </a:r>
          </a:p>
          <a:p>
            <a:pPr marL="342900" marR="0" lvl="0" indent="-342900" algn="r" rtl="1">
              <a:lnSpc>
                <a:spcPct val="115000"/>
              </a:lnSpc>
              <a:spcBef>
                <a:spcPts val="0"/>
              </a:spcBef>
              <a:spcAft>
                <a:spcPts val="0"/>
              </a:spcAft>
              <a:buFont typeface="Wingdings" panose="05000000000000000000" pitchFamily="2" charset="2"/>
              <a:buChar char=""/>
            </a:pPr>
            <a:r>
              <a:rPr lang="ur-PK" sz="3200" dirty="0">
                <a:solidFill>
                  <a:srgbClr val="5F461C"/>
                </a:solidFill>
                <a:latin typeface="Calibri" panose="020F0502020204030204" pitchFamily="34" charset="0"/>
                <a:ea typeface="Calibri" panose="020F0502020204030204" pitchFamily="34" charset="0"/>
                <a:cs typeface="Alvi Nastaleeq" panose="02000503000000020004" pitchFamily="2" charset="-78"/>
              </a:rPr>
              <a:t>اللہ کے دین کی نصرت  کرنا ( 7)</a:t>
            </a:r>
          </a:p>
          <a:p>
            <a:pPr marL="342900" marR="0" lvl="0" indent="-342900" algn="r" rtl="1">
              <a:lnSpc>
                <a:spcPct val="115000"/>
              </a:lnSpc>
              <a:spcBef>
                <a:spcPts val="0"/>
              </a:spcBef>
              <a:spcAft>
                <a:spcPts val="0"/>
              </a:spcAft>
              <a:buFont typeface="Wingdings" panose="05000000000000000000" pitchFamily="2" charset="2"/>
              <a:buChar char=""/>
            </a:pPr>
            <a:r>
              <a:rPr lang="ur-PK" sz="3200" dirty="0">
                <a:solidFill>
                  <a:srgbClr val="5F461C"/>
                </a:solidFill>
                <a:latin typeface="Calibri" panose="020F0502020204030204" pitchFamily="34" charset="0"/>
                <a:ea typeface="Calibri" panose="020F0502020204030204" pitchFamily="34" charset="0"/>
                <a:cs typeface="Alvi Nastaleeq" panose="02000503000000020004" pitchFamily="2" charset="-78"/>
              </a:rPr>
              <a:t>تقوی (15)</a:t>
            </a:r>
          </a:p>
          <a:p>
            <a:pPr marL="342900" marR="0" lvl="0" indent="-342900" algn="r" rtl="1">
              <a:lnSpc>
                <a:spcPct val="115000"/>
              </a:lnSpc>
              <a:spcBef>
                <a:spcPts val="0"/>
              </a:spcBef>
              <a:spcAft>
                <a:spcPts val="0"/>
              </a:spcAft>
              <a:buFont typeface="Wingdings" panose="05000000000000000000" pitchFamily="2" charset="2"/>
              <a:buChar char=""/>
            </a:pPr>
            <a:r>
              <a:rPr lang="ur-PK" sz="3200" dirty="0">
                <a:solidFill>
                  <a:srgbClr val="5F461C"/>
                </a:solidFill>
                <a:latin typeface="Calibri" panose="020F0502020204030204" pitchFamily="34" charset="0"/>
                <a:ea typeface="Calibri" panose="020F0502020204030204" pitchFamily="34" charset="0"/>
                <a:cs typeface="Alvi Nastaleeq" panose="02000503000000020004" pitchFamily="2" charset="-78"/>
              </a:rPr>
              <a:t>عمدہ  بات کرنا اور اطاعت اختیار کرنا ( 21)</a:t>
            </a:r>
          </a:p>
          <a:p>
            <a:pPr marL="342900" marR="0" lvl="0" indent="-342900" algn="r" rtl="1">
              <a:lnSpc>
                <a:spcPct val="115000"/>
              </a:lnSpc>
              <a:spcBef>
                <a:spcPts val="0"/>
              </a:spcBef>
              <a:spcAft>
                <a:spcPts val="0"/>
              </a:spcAft>
              <a:buFont typeface="Wingdings" panose="05000000000000000000" pitchFamily="2" charset="2"/>
              <a:buChar char=""/>
            </a:pPr>
            <a:r>
              <a:rPr lang="ur-PK" sz="3200" dirty="0">
                <a:solidFill>
                  <a:srgbClr val="5F461C"/>
                </a:solidFill>
                <a:latin typeface="Calibri" panose="020F0502020204030204" pitchFamily="34" charset="0"/>
                <a:ea typeface="Calibri" panose="020F0502020204030204" pitchFamily="34" charset="0"/>
                <a:cs typeface="Alvi Nastaleeq" panose="02000503000000020004" pitchFamily="2" charset="-78"/>
              </a:rPr>
              <a:t>قرآن کریم میں تدبُر کرنا ( 24</a:t>
            </a:r>
            <a:r>
              <a:rPr lang="ur-PK" sz="32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a:t>
            </a:r>
            <a:endParaRPr lang="ur-PK" sz="3200" dirty="0">
              <a:solidFill>
                <a:srgbClr val="5F461C"/>
              </a:solidFill>
              <a:latin typeface="Calibri" panose="020F0502020204030204" pitchFamily="34" charset="0"/>
              <a:ea typeface="Calibri" panose="020F0502020204030204" pitchFamily="34" charset="0"/>
              <a:cs typeface="Alvi Nastaleeq" panose="02000503000000020004" pitchFamily="2" charset="-78"/>
            </a:endParaRPr>
          </a:p>
        </p:txBody>
      </p:sp>
    </p:spTree>
    <p:extLst>
      <p:ext uri="{BB962C8B-B14F-4D97-AF65-F5344CB8AC3E}">
        <p14:creationId xmlns:p14="http://schemas.microsoft.com/office/powerpoint/2010/main" val="18617867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22" presetClass="entr" presetSubtype="2"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wipe(right)">
                                      <p:cBhvr>
                                        <p:cTn id="9" dur="500"/>
                                        <p:tgtEl>
                                          <p:spTgt spid="3">
                                            <p:txEl>
                                              <p:pRg st="0" end="0"/>
                                            </p:txEl>
                                          </p:spTgt>
                                        </p:tgtEl>
                                      </p:cBhvr>
                                    </p:animEffect>
                                  </p:childTnLst>
                                </p:cTn>
                              </p:par>
                              <p:par>
                                <p:cTn id="10" presetID="22" presetClass="entr" presetSubtype="2"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right)">
                                      <p:cBhvr>
                                        <p:cTn id="12" dur="500"/>
                                        <p:tgtEl>
                                          <p:spTgt spid="3">
                                            <p:txEl>
                                              <p:pRg st="1" end="1"/>
                                            </p:txEl>
                                          </p:spTgt>
                                        </p:tgtEl>
                                      </p:cBhvr>
                                    </p:animEffect>
                                  </p:childTnLst>
                                </p:cTn>
                              </p:par>
                              <p:par>
                                <p:cTn id="13" presetID="22" presetClass="entr" presetSubtype="2"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right)">
                                      <p:cBhvr>
                                        <p:cTn id="15" dur="500"/>
                                        <p:tgtEl>
                                          <p:spTgt spid="3">
                                            <p:txEl>
                                              <p:pRg st="2" end="2"/>
                                            </p:txEl>
                                          </p:spTgt>
                                        </p:tgtEl>
                                      </p:cBhvr>
                                    </p:animEffect>
                                  </p:childTnLst>
                                </p:cTn>
                              </p:par>
                              <p:par>
                                <p:cTn id="16" presetID="22" presetClass="entr" presetSubtype="2"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right)">
                                      <p:cBhvr>
                                        <p:cTn id="18" dur="500"/>
                                        <p:tgtEl>
                                          <p:spTgt spid="3">
                                            <p:txEl>
                                              <p:pRg st="3" end="3"/>
                                            </p:txEl>
                                          </p:spTgt>
                                        </p:tgtEl>
                                      </p:cBhvr>
                                    </p:animEffect>
                                  </p:childTnLst>
                                </p:cTn>
                              </p:par>
                              <p:par>
                                <p:cTn id="19" presetID="22" presetClass="entr" presetSubtype="2"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wipe(right)">
                                      <p:cBhvr>
                                        <p:cTn id="21" dur="500"/>
                                        <p:tgtEl>
                                          <p:spTgt spid="3">
                                            <p:txEl>
                                              <p:pRg st="4" end="4"/>
                                            </p:txEl>
                                          </p:spTgt>
                                        </p:tgtEl>
                                      </p:cBhvr>
                                    </p:animEffect>
                                  </p:childTnLst>
                                </p:cTn>
                              </p:par>
                              <p:par>
                                <p:cTn id="22" presetID="22" presetClass="entr" presetSubtype="2"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wipe(right)">
                                      <p:cBhvr>
                                        <p:cTn id="24" dur="500"/>
                                        <p:tgtEl>
                                          <p:spTgt spid="3">
                                            <p:txEl>
                                              <p:pRg st="5" end="5"/>
                                            </p:txEl>
                                          </p:spTgt>
                                        </p:tgtEl>
                                      </p:cBhvr>
                                    </p:animEffect>
                                  </p:childTnLst>
                                </p:cTn>
                              </p:par>
                              <p:par>
                                <p:cTn id="25" presetID="22" presetClass="entr" presetSubtype="2"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wipe(right)">
                                      <p:cBhvr>
                                        <p:cTn id="2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8" repeatCount="indefinite" fill="hold" display="0">
                  <p:stCondLst>
                    <p:cond delay="indefinite"/>
                  </p:stCondLst>
                </p:cTn>
                <p:tgtEl>
                  <p:spTgt spid="6"/>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965623" y="70072"/>
            <a:ext cx="6227804"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1015663"/>
          </a:xfrm>
          <a:prstGeom prst="rect">
            <a:avLst/>
          </a:prstGeom>
        </p:spPr>
        <p:txBody>
          <a:bodyPr wrap="square">
            <a:spAutoFit/>
          </a:bodyPr>
          <a:lstStyle/>
          <a:p>
            <a:pPr algn="ctr" rtl="1"/>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اوامر (</a:t>
            </a:r>
            <a:r>
              <a:rPr lang="en-US"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Do’s</a:t>
            </a:r>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 </a:t>
            </a:r>
            <a:r>
              <a:rPr lang="ur-PK"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سورة محمد </a:t>
            </a:r>
            <a:endParaRPr lang="en-US"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3" name="Rectangle 2"/>
          <p:cNvSpPr/>
          <p:nvPr/>
        </p:nvSpPr>
        <p:spPr>
          <a:xfrm>
            <a:off x="1663908" y="1283410"/>
            <a:ext cx="8452045" cy="1767407"/>
          </a:xfrm>
          <a:prstGeom prst="rect">
            <a:avLst/>
          </a:prstGeom>
        </p:spPr>
        <p:txBody>
          <a:bodyPr wrap="square">
            <a:spAutoFit/>
          </a:bodyPr>
          <a:lstStyle/>
          <a:p>
            <a:pPr marL="342900" marR="0" lvl="0" indent="-342900" algn="r" rtl="1">
              <a:lnSpc>
                <a:spcPct val="115000"/>
              </a:lnSpc>
              <a:spcBef>
                <a:spcPts val="0"/>
              </a:spcBef>
              <a:spcAft>
                <a:spcPts val="0"/>
              </a:spcAft>
              <a:buFont typeface="Wingdings" panose="05000000000000000000" pitchFamily="2" charset="2"/>
              <a:buChar char=""/>
            </a:pPr>
            <a:r>
              <a:rPr lang="ur-PK" sz="3200" dirty="0">
                <a:solidFill>
                  <a:srgbClr val="5F461C"/>
                </a:solidFill>
                <a:latin typeface="Calibri" panose="020F0502020204030204" pitchFamily="34" charset="0"/>
                <a:ea typeface="Calibri" panose="020F0502020204030204" pitchFamily="34" charset="0"/>
                <a:cs typeface="Alvi Nastaleeq" panose="02000503000000020004" pitchFamily="2" charset="-78"/>
              </a:rPr>
              <a:t>اللہ اور رسول اللہ کی اطاعت ( 33)</a:t>
            </a:r>
          </a:p>
          <a:p>
            <a:pPr marL="342900" marR="0" lvl="0" indent="-342900" algn="r" rtl="1">
              <a:lnSpc>
                <a:spcPct val="115000"/>
              </a:lnSpc>
              <a:spcBef>
                <a:spcPts val="0"/>
              </a:spcBef>
              <a:spcAft>
                <a:spcPts val="0"/>
              </a:spcAft>
              <a:buFont typeface="Wingdings" panose="05000000000000000000" pitchFamily="2" charset="2"/>
              <a:buChar char=""/>
            </a:pPr>
            <a:r>
              <a:rPr lang="ur-PK" sz="3200" dirty="0">
                <a:solidFill>
                  <a:srgbClr val="5F461C"/>
                </a:solidFill>
                <a:latin typeface="Calibri" panose="020F0502020204030204" pitchFamily="34" charset="0"/>
                <a:ea typeface="Calibri" panose="020F0502020204030204" pitchFamily="34" charset="0"/>
                <a:cs typeface="Alvi Nastaleeq" panose="02000503000000020004" pitchFamily="2" charset="-78"/>
              </a:rPr>
              <a:t>ایمان اور تقوی ( 36)</a:t>
            </a:r>
          </a:p>
          <a:p>
            <a:pPr marL="342900" marR="0" lvl="0" indent="-342900" algn="r" rtl="1">
              <a:lnSpc>
                <a:spcPct val="115000"/>
              </a:lnSpc>
              <a:spcBef>
                <a:spcPts val="0"/>
              </a:spcBef>
              <a:spcAft>
                <a:spcPts val="0"/>
              </a:spcAft>
              <a:buFont typeface="Wingdings" panose="05000000000000000000" pitchFamily="2" charset="2"/>
              <a:buChar char=""/>
            </a:pPr>
            <a:r>
              <a:rPr lang="ur-PK" sz="3200" dirty="0">
                <a:solidFill>
                  <a:srgbClr val="5F461C"/>
                </a:solidFill>
                <a:latin typeface="Calibri" panose="020F0502020204030204" pitchFamily="34" charset="0"/>
                <a:ea typeface="Calibri" panose="020F0502020204030204" pitchFamily="34" charset="0"/>
                <a:cs typeface="Alvi Nastaleeq" panose="02000503000000020004" pitchFamily="2" charset="-78"/>
              </a:rPr>
              <a:t>انفاق فی سبیل اللہ (38)</a:t>
            </a:r>
          </a:p>
        </p:txBody>
      </p:sp>
    </p:spTree>
    <p:extLst>
      <p:ext uri="{BB962C8B-B14F-4D97-AF65-F5344CB8AC3E}">
        <p14:creationId xmlns:p14="http://schemas.microsoft.com/office/powerpoint/2010/main" val="16247807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22" presetClass="entr" presetSubtype="2"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wipe(right)">
                                      <p:cBhvr>
                                        <p:cTn id="9" dur="500"/>
                                        <p:tgtEl>
                                          <p:spTgt spid="3">
                                            <p:txEl>
                                              <p:pRg st="0" end="0"/>
                                            </p:txEl>
                                          </p:spTgt>
                                        </p:tgtEl>
                                      </p:cBhvr>
                                    </p:animEffect>
                                  </p:childTnLst>
                                </p:cTn>
                              </p:par>
                              <p:par>
                                <p:cTn id="10" presetID="22" presetClass="entr" presetSubtype="2"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right)">
                                      <p:cBhvr>
                                        <p:cTn id="12" dur="500"/>
                                        <p:tgtEl>
                                          <p:spTgt spid="3">
                                            <p:txEl>
                                              <p:pRg st="1" end="1"/>
                                            </p:txEl>
                                          </p:spTgt>
                                        </p:tgtEl>
                                      </p:cBhvr>
                                    </p:animEffect>
                                  </p:childTnLst>
                                </p:cTn>
                              </p:par>
                              <p:par>
                                <p:cTn id="13" presetID="22" presetClass="entr" presetSubtype="2"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right)">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repeatCount="indefinite" fill="hold" display="0">
                  <p:stCondLst>
                    <p:cond delay="indefinite"/>
                  </p:stCondLst>
                </p:cTn>
                <p:tgtEl>
                  <p:spTgt spid="6"/>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965623" y="70072"/>
            <a:ext cx="6227804"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1015663"/>
          </a:xfrm>
          <a:prstGeom prst="rect">
            <a:avLst/>
          </a:prstGeom>
        </p:spPr>
        <p:txBody>
          <a:bodyPr wrap="square">
            <a:spAutoFit/>
          </a:bodyPr>
          <a:lstStyle/>
          <a:p>
            <a:pPr algn="ctr" rtl="1"/>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نواہی (</a:t>
            </a:r>
            <a:r>
              <a:rPr lang="en-US"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Don'ts</a:t>
            </a:r>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 </a:t>
            </a:r>
            <a:r>
              <a:rPr lang="ur-PK"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سورة محمد </a:t>
            </a:r>
            <a:endParaRPr lang="en-US"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3" name="Rectangle 2"/>
          <p:cNvSpPr/>
          <p:nvPr/>
        </p:nvSpPr>
        <p:spPr>
          <a:xfrm>
            <a:off x="1663908" y="1283410"/>
            <a:ext cx="8452045" cy="4598951"/>
          </a:xfrm>
          <a:prstGeom prst="rect">
            <a:avLst/>
          </a:prstGeom>
        </p:spPr>
        <p:txBody>
          <a:bodyPr wrap="square">
            <a:spAutoFit/>
          </a:bodyPr>
          <a:lstStyle/>
          <a:p>
            <a:pPr marL="342900" marR="0" lvl="0" indent="-342900" algn="r" rtl="1">
              <a:lnSpc>
                <a:spcPct val="115000"/>
              </a:lnSpc>
              <a:spcBef>
                <a:spcPts val="0"/>
              </a:spcBef>
              <a:spcAft>
                <a:spcPts val="0"/>
              </a:spcAft>
              <a:buFont typeface="Wingdings" panose="05000000000000000000" pitchFamily="2" charset="2"/>
              <a:buChar char=""/>
            </a:pPr>
            <a:r>
              <a:rPr lang="ur-PK" sz="3200" dirty="0">
                <a:solidFill>
                  <a:srgbClr val="5F461C"/>
                </a:solidFill>
                <a:latin typeface="Calibri" panose="020F0502020204030204" pitchFamily="34" charset="0"/>
                <a:ea typeface="Calibri" panose="020F0502020204030204" pitchFamily="34" charset="0"/>
                <a:cs typeface="Alvi Nastaleeq" panose="02000503000000020004" pitchFamily="2" charset="-78"/>
              </a:rPr>
              <a:t>کفر  کرنا اور اللہ کے راستے سے روکنا ( 1)</a:t>
            </a:r>
          </a:p>
          <a:p>
            <a:pPr marL="342900" marR="0" lvl="0" indent="-342900" algn="r" rtl="1">
              <a:lnSpc>
                <a:spcPct val="115000"/>
              </a:lnSpc>
              <a:spcBef>
                <a:spcPts val="0"/>
              </a:spcBef>
              <a:spcAft>
                <a:spcPts val="0"/>
              </a:spcAft>
              <a:buFont typeface="Wingdings" panose="05000000000000000000" pitchFamily="2" charset="2"/>
              <a:buChar char=""/>
            </a:pPr>
            <a:r>
              <a:rPr lang="ur-PK" sz="3200" dirty="0">
                <a:solidFill>
                  <a:srgbClr val="5F461C"/>
                </a:solidFill>
                <a:latin typeface="Calibri" panose="020F0502020204030204" pitchFamily="34" charset="0"/>
                <a:ea typeface="Calibri" panose="020F0502020204030204" pitchFamily="34" charset="0"/>
                <a:cs typeface="Alvi Nastaleeq" panose="02000503000000020004" pitchFamily="2" charset="-78"/>
              </a:rPr>
              <a:t>باطل کی پیروی (3)</a:t>
            </a:r>
          </a:p>
          <a:p>
            <a:pPr marL="342900" marR="0" lvl="0" indent="-342900" algn="r" rtl="1">
              <a:lnSpc>
                <a:spcPct val="115000"/>
              </a:lnSpc>
              <a:spcBef>
                <a:spcPts val="0"/>
              </a:spcBef>
              <a:spcAft>
                <a:spcPts val="0"/>
              </a:spcAft>
              <a:buFont typeface="Wingdings" panose="05000000000000000000" pitchFamily="2" charset="2"/>
              <a:buChar char=""/>
            </a:pPr>
            <a:r>
              <a:rPr lang="ur-PK" sz="3200" dirty="0">
                <a:solidFill>
                  <a:srgbClr val="5F461C"/>
                </a:solidFill>
                <a:latin typeface="Calibri" panose="020F0502020204030204" pitchFamily="34" charset="0"/>
                <a:ea typeface="Calibri" panose="020F0502020204030204" pitchFamily="34" charset="0"/>
                <a:cs typeface="Alvi Nastaleeq" panose="02000503000000020004" pitchFamily="2" charset="-78"/>
              </a:rPr>
              <a:t>اللہ کی تعلیمات کو پسند نہ کرنا (9)</a:t>
            </a:r>
          </a:p>
          <a:p>
            <a:pPr marL="342900" marR="0" lvl="0" indent="-342900" algn="r" rtl="1">
              <a:lnSpc>
                <a:spcPct val="115000"/>
              </a:lnSpc>
              <a:spcBef>
                <a:spcPts val="0"/>
              </a:spcBef>
              <a:spcAft>
                <a:spcPts val="0"/>
              </a:spcAft>
              <a:buFont typeface="Wingdings" panose="05000000000000000000" pitchFamily="2" charset="2"/>
              <a:buChar char=""/>
            </a:pPr>
            <a:r>
              <a:rPr lang="ur-PK" sz="3200" dirty="0">
                <a:solidFill>
                  <a:srgbClr val="5F461C"/>
                </a:solidFill>
                <a:latin typeface="Calibri" panose="020F0502020204030204" pitchFamily="34" charset="0"/>
                <a:ea typeface="Calibri" panose="020F0502020204030204" pitchFamily="34" charset="0"/>
                <a:cs typeface="Alvi Nastaleeq" panose="02000503000000020004" pitchFamily="2" charset="-78"/>
              </a:rPr>
              <a:t>قتال فی سبیل اللہ سے جی چرانا ( 20)</a:t>
            </a:r>
          </a:p>
          <a:p>
            <a:pPr marL="342900" marR="0" lvl="0" indent="-342900" algn="r" rtl="1">
              <a:lnSpc>
                <a:spcPct val="115000"/>
              </a:lnSpc>
              <a:spcBef>
                <a:spcPts val="0"/>
              </a:spcBef>
              <a:spcAft>
                <a:spcPts val="0"/>
              </a:spcAft>
              <a:buFont typeface="Wingdings" panose="05000000000000000000" pitchFamily="2" charset="2"/>
              <a:buChar char=""/>
            </a:pPr>
            <a:r>
              <a:rPr lang="ur-PK" sz="3200" dirty="0">
                <a:solidFill>
                  <a:srgbClr val="5F461C"/>
                </a:solidFill>
                <a:latin typeface="Calibri" panose="020F0502020204030204" pitchFamily="34" charset="0"/>
                <a:ea typeface="Calibri" panose="020F0502020204030204" pitchFamily="34" charset="0"/>
                <a:cs typeface="Alvi Nastaleeq" panose="02000503000000020004" pitchFamily="2" charset="-78"/>
              </a:rPr>
              <a:t>ہدایت سے پیٹھ موڑنا(25)</a:t>
            </a:r>
          </a:p>
          <a:p>
            <a:pPr marL="342900" marR="0" lvl="0" indent="-342900" algn="r" rtl="1">
              <a:lnSpc>
                <a:spcPct val="115000"/>
              </a:lnSpc>
              <a:spcBef>
                <a:spcPts val="0"/>
              </a:spcBef>
              <a:spcAft>
                <a:spcPts val="0"/>
              </a:spcAft>
              <a:buFont typeface="Wingdings" panose="05000000000000000000" pitchFamily="2" charset="2"/>
              <a:buChar char=""/>
            </a:pPr>
            <a:r>
              <a:rPr lang="ur-PK" sz="3200" dirty="0">
                <a:solidFill>
                  <a:srgbClr val="5F461C"/>
                </a:solidFill>
                <a:latin typeface="Calibri" panose="020F0502020204030204" pitchFamily="34" charset="0"/>
                <a:ea typeface="Calibri" panose="020F0502020204030204" pitchFamily="34" charset="0"/>
                <a:cs typeface="Alvi Nastaleeq" panose="02000503000000020004" pitchFamily="2" charset="-78"/>
              </a:rPr>
              <a:t> اللہ کی ناپسندیدہ بات پر عمل کرنا (28)</a:t>
            </a:r>
          </a:p>
          <a:p>
            <a:pPr marL="342900" marR="0" lvl="0" indent="-342900" algn="r" rtl="1">
              <a:lnSpc>
                <a:spcPct val="115000"/>
              </a:lnSpc>
              <a:spcBef>
                <a:spcPts val="0"/>
              </a:spcBef>
              <a:spcAft>
                <a:spcPts val="0"/>
              </a:spcAft>
              <a:buFont typeface="Wingdings" panose="05000000000000000000" pitchFamily="2" charset="2"/>
              <a:buChar char=""/>
            </a:pPr>
            <a:r>
              <a:rPr lang="ur-PK" sz="3200" dirty="0">
                <a:solidFill>
                  <a:srgbClr val="5F461C"/>
                </a:solidFill>
                <a:latin typeface="Calibri" panose="020F0502020204030204" pitchFamily="34" charset="0"/>
                <a:ea typeface="Calibri" panose="020F0502020204030204" pitchFamily="34" charset="0"/>
                <a:cs typeface="Alvi Nastaleeq" panose="02000503000000020004" pitchFamily="2" charset="-78"/>
              </a:rPr>
              <a:t>رسول اللہ کی مخالفت(32)</a:t>
            </a:r>
          </a:p>
          <a:p>
            <a:pPr marL="342900" marR="0" lvl="0" indent="-342900" algn="r" rtl="1">
              <a:lnSpc>
                <a:spcPct val="115000"/>
              </a:lnSpc>
              <a:spcBef>
                <a:spcPts val="0"/>
              </a:spcBef>
              <a:spcAft>
                <a:spcPts val="0"/>
              </a:spcAft>
              <a:buFont typeface="Wingdings" panose="05000000000000000000" pitchFamily="2" charset="2"/>
              <a:buChar char=""/>
            </a:pPr>
            <a:r>
              <a:rPr lang="ur-PK" sz="3200" dirty="0">
                <a:solidFill>
                  <a:srgbClr val="5F461C"/>
                </a:solidFill>
                <a:latin typeface="Calibri" panose="020F0502020204030204" pitchFamily="34" charset="0"/>
                <a:ea typeface="Calibri" panose="020F0502020204030204" pitchFamily="34" charset="0"/>
                <a:cs typeface="Alvi Nastaleeq" panose="02000503000000020004" pitchFamily="2" charset="-78"/>
              </a:rPr>
              <a:t>دین کی جدوجہد سے ہمت ہار جانا (35)</a:t>
            </a:r>
          </a:p>
        </p:txBody>
      </p:sp>
    </p:spTree>
    <p:extLst>
      <p:ext uri="{BB962C8B-B14F-4D97-AF65-F5344CB8AC3E}">
        <p14:creationId xmlns:p14="http://schemas.microsoft.com/office/powerpoint/2010/main" val="41780923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22" presetClass="entr" presetSubtype="2"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wipe(right)">
                                      <p:cBhvr>
                                        <p:cTn id="9" dur="500"/>
                                        <p:tgtEl>
                                          <p:spTgt spid="3">
                                            <p:txEl>
                                              <p:pRg st="0" end="0"/>
                                            </p:txEl>
                                          </p:spTgt>
                                        </p:tgtEl>
                                      </p:cBhvr>
                                    </p:animEffect>
                                  </p:childTnLst>
                                </p:cTn>
                              </p:par>
                              <p:par>
                                <p:cTn id="10" presetID="22" presetClass="entr" presetSubtype="2"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right)">
                                      <p:cBhvr>
                                        <p:cTn id="12" dur="500"/>
                                        <p:tgtEl>
                                          <p:spTgt spid="3">
                                            <p:txEl>
                                              <p:pRg st="1" end="1"/>
                                            </p:txEl>
                                          </p:spTgt>
                                        </p:tgtEl>
                                      </p:cBhvr>
                                    </p:animEffect>
                                  </p:childTnLst>
                                </p:cTn>
                              </p:par>
                              <p:par>
                                <p:cTn id="13" presetID="22" presetClass="entr" presetSubtype="2"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right)">
                                      <p:cBhvr>
                                        <p:cTn id="15" dur="500"/>
                                        <p:tgtEl>
                                          <p:spTgt spid="3">
                                            <p:txEl>
                                              <p:pRg st="2" end="2"/>
                                            </p:txEl>
                                          </p:spTgt>
                                        </p:tgtEl>
                                      </p:cBhvr>
                                    </p:animEffect>
                                  </p:childTnLst>
                                </p:cTn>
                              </p:par>
                              <p:par>
                                <p:cTn id="16" presetID="22" presetClass="entr" presetSubtype="2"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right)">
                                      <p:cBhvr>
                                        <p:cTn id="18" dur="500"/>
                                        <p:tgtEl>
                                          <p:spTgt spid="3">
                                            <p:txEl>
                                              <p:pRg st="3" end="3"/>
                                            </p:txEl>
                                          </p:spTgt>
                                        </p:tgtEl>
                                      </p:cBhvr>
                                    </p:animEffect>
                                  </p:childTnLst>
                                </p:cTn>
                              </p:par>
                              <p:par>
                                <p:cTn id="19" presetID="22" presetClass="entr" presetSubtype="2"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wipe(right)">
                                      <p:cBhvr>
                                        <p:cTn id="21" dur="500"/>
                                        <p:tgtEl>
                                          <p:spTgt spid="3">
                                            <p:txEl>
                                              <p:pRg st="4" end="4"/>
                                            </p:txEl>
                                          </p:spTgt>
                                        </p:tgtEl>
                                      </p:cBhvr>
                                    </p:animEffect>
                                  </p:childTnLst>
                                </p:cTn>
                              </p:par>
                              <p:par>
                                <p:cTn id="22" presetID="22" presetClass="entr" presetSubtype="2"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wipe(right)">
                                      <p:cBhvr>
                                        <p:cTn id="24" dur="500"/>
                                        <p:tgtEl>
                                          <p:spTgt spid="3">
                                            <p:txEl>
                                              <p:pRg st="5" end="5"/>
                                            </p:txEl>
                                          </p:spTgt>
                                        </p:tgtEl>
                                      </p:cBhvr>
                                    </p:animEffect>
                                  </p:childTnLst>
                                </p:cTn>
                              </p:par>
                              <p:par>
                                <p:cTn id="25" presetID="22" presetClass="entr" presetSubtype="2"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wipe(right)">
                                      <p:cBhvr>
                                        <p:cTn id="27" dur="500"/>
                                        <p:tgtEl>
                                          <p:spTgt spid="3">
                                            <p:txEl>
                                              <p:pRg st="6" end="6"/>
                                            </p:txEl>
                                          </p:spTgt>
                                        </p:tgtEl>
                                      </p:cBhvr>
                                    </p:animEffect>
                                  </p:childTnLst>
                                </p:cTn>
                              </p:par>
                              <p:par>
                                <p:cTn id="28" presetID="22" presetClass="entr" presetSubtype="2" fill="hold"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wipe(right)">
                                      <p:cBhvr>
                                        <p:cTn id="30"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1" repeatCount="indefinite" fill="hold" display="0">
                  <p:stCondLst>
                    <p:cond delay="indefinite"/>
                  </p:stCondLst>
                </p:cTn>
                <p:tgtEl>
                  <p:spTgt spid="6"/>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4" name="Rectangle 3"/>
          <p:cNvSpPr/>
          <p:nvPr/>
        </p:nvSpPr>
        <p:spPr>
          <a:xfrm>
            <a:off x="1077686" y="2828835"/>
            <a:ext cx="10036627" cy="1323439"/>
          </a:xfrm>
          <a:prstGeom prst="rect">
            <a:avLst/>
          </a:prstGeom>
        </p:spPr>
        <p:txBody>
          <a:bodyPr wrap="square">
            <a:spAutoFit/>
          </a:bodyPr>
          <a:lstStyle/>
          <a:p>
            <a:pPr algn="ctr" rtl="1"/>
            <a:r>
              <a:rPr lang="ur-PK" sz="8000" i="1" kern="0" dirty="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سورة </a:t>
            </a:r>
            <a:r>
              <a:rPr lang="ur-PK" sz="8000" dirty="0">
                <a:solidFill>
                  <a:srgbClr val="513910"/>
                </a:solidFill>
                <a:latin typeface="Alvi Nastaleeq" panose="02000503000000020004" pitchFamily="2" charset="-78"/>
                <a:ea typeface="Calibri" panose="020F0502020204030204" pitchFamily="34" charset="0"/>
                <a:cs typeface="Alvi Nastaleeq" panose="02000503000000020004" pitchFamily="2" charset="-78"/>
              </a:rPr>
              <a:t>الفتح </a:t>
            </a:r>
            <a:endParaRPr lang="ur-PK" sz="11500" i="1" kern="0" dirty="0" smtClean="0">
              <a:ln w="0"/>
              <a:solidFill>
                <a:srgbClr val="5F461C"/>
              </a:solidFill>
              <a:effectLst>
                <a:outerShdw blurRad="38100" dist="25400" dir="5400000" algn="ctr" rotWithShape="0">
                  <a:srgbClr val="6E747A">
                    <a:alpha val="43000"/>
                  </a:srgbClr>
                </a:out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Tree>
    <p:extLst>
      <p:ext uri="{BB962C8B-B14F-4D97-AF65-F5344CB8AC3E}">
        <p14:creationId xmlns:p14="http://schemas.microsoft.com/office/powerpoint/2010/main" val="965276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5"/>
                                        </p:tgtEl>
                                      </p:cBhvr>
                                    </p:cmd>
                                  </p:childTnLst>
                                </p:cTn>
                              </p:par>
                              <p:par>
                                <p:cTn id="7" presetID="22" presetClass="entr" presetSubtype="2"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wipe(right)">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5"/>
                </p:tgtEl>
              </p:cMediaNode>
            </p:video>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ectangle 6"/>
          <p:cNvSpPr/>
          <p:nvPr/>
        </p:nvSpPr>
        <p:spPr>
          <a:xfrm>
            <a:off x="1439056" y="2828835"/>
            <a:ext cx="9173980" cy="1068754"/>
          </a:xfrm>
          <a:prstGeom prst="rect">
            <a:avLst/>
          </a:prstGeom>
        </p:spPr>
        <p:txBody>
          <a:bodyPr wrap="square">
            <a:spAutoFit/>
          </a:bodyPr>
          <a:lstStyle/>
          <a:p>
            <a:pPr marL="457200" indent="-457200" algn="r" rtl="1">
              <a:lnSpc>
                <a:spcPct val="120000"/>
              </a:lnSpc>
              <a:buFont typeface="Arial" panose="020B0604020202020204" pitchFamily="34" charset="0"/>
              <a:buChar char="•"/>
            </a:pPr>
            <a:r>
              <a:rPr lang="ur-PK" sz="27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سورۂ </a:t>
            </a:r>
            <a:r>
              <a:rPr lang="ur-PK" sz="27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محمد (ﷺ) میں قتال فی سبیل اللہ کا ذکر تھا۔</a:t>
            </a:r>
          </a:p>
          <a:p>
            <a:pPr marL="457200" indent="-457200" algn="r" rtl="1">
              <a:lnSpc>
                <a:spcPct val="120000"/>
              </a:lnSpc>
              <a:buFont typeface="Arial" panose="020B0604020202020204" pitchFamily="34" charset="0"/>
              <a:buChar char="•"/>
            </a:pPr>
            <a:r>
              <a:rPr lang="ur-PK" sz="27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سورۂ </a:t>
            </a:r>
            <a:r>
              <a:rPr lang="ur-PK" sz="27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فتح میں قتال فی سبیل اللہ کے ایک اہم مقصد غلبہ دین اسلام کا بیان ہے۔</a:t>
            </a:r>
          </a:p>
        </p:txBody>
      </p:sp>
      <p:sp>
        <p:nvSpPr>
          <p:cNvPr id="11" name="Rectangle 10"/>
          <p:cNvSpPr/>
          <p:nvPr/>
        </p:nvSpPr>
        <p:spPr>
          <a:xfrm>
            <a:off x="7836890" y="1675419"/>
            <a:ext cx="2427268" cy="914096"/>
          </a:xfrm>
          <a:prstGeom prst="rect">
            <a:avLst/>
          </a:prstGeom>
        </p:spPr>
        <p:txBody>
          <a:bodyPr wrap="none">
            <a:spAutoFit/>
          </a:bodyPr>
          <a:lstStyle/>
          <a:p>
            <a:pPr marL="342900" indent="-342900" algn="r" rtl="1">
              <a:lnSpc>
                <a:spcPct val="115000"/>
              </a:lnSpc>
              <a:spcAft>
                <a:spcPts val="1000"/>
              </a:spcAft>
              <a:buFont typeface="Wingdings" panose="05000000000000000000" pitchFamily="2" charset="2"/>
              <a:buChar char=""/>
            </a:pPr>
            <a:r>
              <a:rPr lang="ur-PK" sz="4800" dirty="0" smtClean="0">
                <a:ln w="0"/>
                <a:solidFill>
                  <a:srgbClr val="513910"/>
                </a:solidFill>
                <a:effectLst>
                  <a:outerShdw blurRad="38100" dist="19050" dir="2700000" algn="tl" rotWithShape="0">
                    <a:prstClr val="black">
                      <a:alpha val="40000"/>
                    </a:prstClr>
                  </a:outerShdw>
                </a:effectLst>
                <a:latin typeface="Jameel Noori Nastaleeq" panose="02000503000000020004" pitchFamily="2" charset="-78"/>
                <a:ea typeface="Calibri" panose="020F0502020204030204" pitchFamily="34" charset="0"/>
                <a:cs typeface="Jameel Noori Nastaleeq" panose="02000503000000020004" pitchFamily="2" charset="-78"/>
              </a:rPr>
              <a:t> ربطِ سورت</a:t>
            </a:r>
            <a:endParaRPr lang="en-US" sz="2800" dirty="0">
              <a:ln w="0"/>
              <a:solidFill>
                <a:srgbClr val="513910"/>
              </a:solidFill>
              <a:effectLst>
                <a:outerShdw blurRad="38100" dist="19050" dir="2700000" algn="tl" rotWithShape="0">
                  <a:prstClr val="black">
                    <a:alpha val="40000"/>
                  </a:prstClr>
                </a:outerShdw>
              </a:effectLst>
              <a:latin typeface="Jameel Noori Nastaleeq" panose="02000503000000020004" pitchFamily="2" charset="-78"/>
              <a:ea typeface="Calibri" panose="020F0502020204030204" pitchFamily="34" charset="0"/>
              <a:cs typeface="Jameel Noori Nastaleeq" panose="02000503000000020004" pitchFamily="2" charset="-78"/>
            </a:endParaRPr>
          </a:p>
        </p:txBody>
      </p:sp>
    </p:spTree>
    <p:extLst>
      <p:ext uri="{BB962C8B-B14F-4D97-AF65-F5344CB8AC3E}">
        <p14:creationId xmlns:p14="http://schemas.microsoft.com/office/powerpoint/2010/main" val="495112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9"/>
                                        </p:tgtEl>
                                      </p:cBhvr>
                                    </p:cmd>
                                  </p:childTnLst>
                                </p:cTn>
                              </p:par>
                              <p:par>
                                <p:cTn id="7" presetID="22" presetClass="entr" presetSubtype="2" fill="hold" grpId="0" nodeType="withEffect">
                                  <p:stCondLst>
                                    <p:cond delay="300"/>
                                  </p:stCondLst>
                                  <p:childTnLst>
                                    <p:set>
                                      <p:cBhvr>
                                        <p:cTn id="8" dur="1" fill="hold">
                                          <p:stCondLst>
                                            <p:cond delay="0"/>
                                          </p:stCondLst>
                                        </p:cTn>
                                        <p:tgtEl>
                                          <p:spTgt spid="11"/>
                                        </p:tgtEl>
                                        <p:attrNameLst>
                                          <p:attrName>style.visibility</p:attrName>
                                        </p:attrNameLst>
                                      </p:cBhvr>
                                      <p:to>
                                        <p:strVal val="visible"/>
                                      </p:to>
                                    </p:set>
                                    <p:animEffect transition="in" filter="wipe(right)">
                                      <p:cBhvr>
                                        <p:cTn id="9" dur="500"/>
                                        <p:tgtEl>
                                          <p:spTgt spid="11"/>
                                        </p:tgtEl>
                                      </p:cBhvr>
                                    </p:animEffect>
                                  </p:childTnLst>
                                </p:cTn>
                              </p:par>
                              <p:par>
                                <p:cTn id="10" presetID="22" presetClass="entr" presetSubtype="2" fill="hold" grpId="0" nodeType="withEffect">
                                  <p:stCondLst>
                                    <p:cond delay="70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right)">
                                      <p:cBhvr>
                                        <p:cTn id="12" dur="500"/>
                                        <p:tgtEl>
                                          <p:spTgt spid="7">
                                            <p:txEl>
                                              <p:pRg st="0" end="0"/>
                                            </p:txEl>
                                          </p:spTgt>
                                        </p:tgtEl>
                                      </p:cBhvr>
                                    </p:animEffect>
                                  </p:childTnLst>
                                </p:cTn>
                              </p:par>
                              <p:par>
                                <p:cTn id="13" presetID="22" presetClass="entr" presetSubtype="2" fill="hold" grpId="0" nodeType="withEffect">
                                  <p:stCondLst>
                                    <p:cond delay="700"/>
                                  </p:stCondLst>
                                  <p:childTnLst>
                                    <p:set>
                                      <p:cBhvr>
                                        <p:cTn id="14" dur="1" fill="hold">
                                          <p:stCondLst>
                                            <p:cond delay="0"/>
                                          </p:stCondLst>
                                        </p:cTn>
                                        <p:tgtEl>
                                          <p:spTgt spid="7">
                                            <p:txEl>
                                              <p:pRg st="1" end="1"/>
                                            </p:txEl>
                                          </p:spTgt>
                                        </p:tgtEl>
                                        <p:attrNameLst>
                                          <p:attrName>style.visibility</p:attrName>
                                        </p:attrNameLst>
                                      </p:cBhvr>
                                      <p:to>
                                        <p:strVal val="visible"/>
                                      </p:to>
                                    </p:set>
                                    <p:animEffect transition="in" filter="wipe(right)">
                                      <p:cBhvr>
                                        <p:cTn id="15"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repeatCount="indefinite" fill="hold" display="0">
                  <p:stCondLst>
                    <p:cond delay="indefinite"/>
                  </p:stCondLst>
                </p:cTn>
                <p:tgtEl>
                  <p:spTgt spid="9"/>
                </p:tgtEl>
              </p:cMediaNode>
            </p:video>
          </p:childTnLst>
        </p:cTn>
      </p:par>
    </p:tnLst>
    <p:bldLst>
      <p:bldP spid="7" grpId="0" build="p"/>
      <p:bldP spid="1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916196" y="70072"/>
            <a:ext cx="6326658"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1015663"/>
          </a:xfrm>
          <a:prstGeom prst="rect">
            <a:avLst/>
          </a:prstGeom>
        </p:spPr>
        <p:txBody>
          <a:bodyPr wrap="square">
            <a:spAutoFit/>
          </a:bodyPr>
          <a:lstStyle/>
          <a:p>
            <a:pPr algn="ctr" rtl="1"/>
            <a:r>
              <a:rPr lang="ur-PK" sz="6000"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سورة الفتح کےمضامین کا تجزیہ</a:t>
            </a:r>
            <a:endParaRPr lang="en-US" sz="6000"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graphicFrame>
        <p:nvGraphicFramePr>
          <p:cNvPr id="8" name="Content Placeholder 4"/>
          <p:cNvGraphicFramePr>
            <a:graphicFrameLocks/>
          </p:cNvGraphicFramePr>
          <p:nvPr>
            <p:extLst>
              <p:ext uri="{D42A27DB-BD31-4B8C-83A1-F6EECF244321}">
                <p14:modId xmlns:p14="http://schemas.microsoft.com/office/powerpoint/2010/main" val="2312459703"/>
              </p:ext>
            </p:extLst>
          </p:nvPr>
        </p:nvGraphicFramePr>
        <p:xfrm>
          <a:off x="1964725" y="1428414"/>
          <a:ext cx="8229600" cy="347337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9" name="Content Placeholder 4"/>
          <p:cNvGraphicFramePr>
            <a:graphicFrameLocks/>
          </p:cNvGraphicFramePr>
          <p:nvPr>
            <p:extLst>
              <p:ext uri="{D42A27DB-BD31-4B8C-83A1-F6EECF244321}">
                <p14:modId xmlns:p14="http://schemas.microsoft.com/office/powerpoint/2010/main" val="1610260837"/>
              </p:ext>
            </p:extLst>
          </p:nvPr>
        </p:nvGraphicFramePr>
        <p:xfrm>
          <a:off x="1964725" y="4961744"/>
          <a:ext cx="8229600" cy="1079292"/>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3120919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10" presetClass="entr" presetSubtype="0" fill="hold" grpId="0" nodeType="withEffect">
                                  <p:stCondLst>
                                    <p:cond delay="0"/>
                                  </p:stCondLst>
                                  <p:childTnLst>
                                    <p:set>
                                      <p:cBhvr>
                                        <p:cTn id="8" dur="1" fill="hold">
                                          <p:stCondLst>
                                            <p:cond delay="0"/>
                                          </p:stCondLst>
                                        </p:cTn>
                                        <p:tgtEl>
                                          <p:spTgt spid="8">
                                            <p:graphicEl>
                                              <a:dgm id="{94D988AC-9A41-4C9B-861B-6663F85DE037}"/>
                                            </p:graphicEl>
                                          </p:spTgt>
                                        </p:tgtEl>
                                        <p:attrNameLst>
                                          <p:attrName>style.visibility</p:attrName>
                                        </p:attrNameLst>
                                      </p:cBhvr>
                                      <p:to>
                                        <p:strVal val="visible"/>
                                      </p:to>
                                    </p:set>
                                    <p:animEffect transition="in" filter="fade">
                                      <p:cBhvr>
                                        <p:cTn id="9" dur="500"/>
                                        <p:tgtEl>
                                          <p:spTgt spid="8">
                                            <p:graphicEl>
                                              <a:dgm id="{94D988AC-9A41-4C9B-861B-6663F85DE037}"/>
                                            </p:graphicEl>
                                          </p:spTgt>
                                        </p:tgtEl>
                                      </p:cBhvr>
                                    </p:animEffect>
                                  </p:childTnLst>
                                </p:cTn>
                              </p:par>
                              <p:par>
                                <p:cTn id="10" presetID="10" presetClass="entr" presetSubtype="0" fill="hold" grpId="0" nodeType="withEffect">
                                  <p:stCondLst>
                                    <p:cond delay="500"/>
                                  </p:stCondLst>
                                  <p:childTnLst>
                                    <p:set>
                                      <p:cBhvr>
                                        <p:cTn id="11" dur="1" fill="hold">
                                          <p:stCondLst>
                                            <p:cond delay="0"/>
                                          </p:stCondLst>
                                        </p:cTn>
                                        <p:tgtEl>
                                          <p:spTgt spid="8">
                                            <p:graphicEl>
                                              <a:dgm id="{861D7A54-ED93-4610-B348-52B7DEFC09DD}"/>
                                            </p:graphicEl>
                                          </p:spTgt>
                                        </p:tgtEl>
                                        <p:attrNameLst>
                                          <p:attrName>style.visibility</p:attrName>
                                        </p:attrNameLst>
                                      </p:cBhvr>
                                      <p:to>
                                        <p:strVal val="visible"/>
                                      </p:to>
                                    </p:set>
                                    <p:animEffect transition="in" filter="fade">
                                      <p:cBhvr>
                                        <p:cTn id="12" dur="500"/>
                                        <p:tgtEl>
                                          <p:spTgt spid="8">
                                            <p:graphicEl>
                                              <a:dgm id="{861D7A54-ED93-4610-B348-52B7DEFC09DD}"/>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graphicEl>
                                              <a:dgm id="{7E54D9E5-8C9A-4AF3-B5EF-566298C2E16A}"/>
                                            </p:graphicEl>
                                          </p:spTgt>
                                        </p:tgtEl>
                                        <p:attrNameLst>
                                          <p:attrName>style.visibility</p:attrName>
                                        </p:attrNameLst>
                                      </p:cBhvr>
                                      <p:to>
                                        <p:strVal val="visible"/>
                                      </p:to>
                                    </p:set>
                                    <p:animEffect transition="in" filter="fade">
                                      <p:cBhvr>
                                        <p:cTn id="17" dur="500"/>
                                        <p:tgtEl>
                                          <p:spTgt spid="8">
                                            <p:graphicEl>
                                              <a:dgm id="{7E54D9E5-8C9A-4AF3-B5EF-566298C2E16A}"/>
                                            </p:graphicEl>
                                          </p:spTgt>
                                        </p:tgtEl>
                                      </p:cBhvr>
                                    </p:animEffect>
                                  </p:childTnLst>
                                </p:cTn>
                              </p:par>
                              <p:par>
                                <p:cTn id="18" presetID="10" presetClass="entr" presetSubtype="0" fill="hold" grpId="0" nodeType="withEffect">
                                  <p:stCondLst>
                                    <p:cond delay="500"/>
                                  </p:stCondLst>
                                  <p:childTnLst>
                                    <p:set>
                                      <p:cBhvr>
                                        <p:cTn id="19" dur="1" fill="hold">
                                          <p:stCondLst>
                                            <p:cond delay="0"/>
                                          </p:stCondLst>
                                        </p:cTn>
                                        <p:tgtEl>
                                          <p:spTgt spid="8">
                                            <p:graphicEl>
                                              <a:dgm id="{8D1D77BC-FFC8-48C8-A77A-7046657E883E}"/>
                                            </p:graphicEl>
                                          </p:spTgt>
                                        </p:tgtEl>
                                        <p:attrNameLst>
                                          <p:attrName>style.visibility</p:attrName>
                                        </p:attrNameLst>
                                      </p:cBhvr>
                                      <p:to>
                                        <p:strVal val="visible"/>
                                      </p:to>
                                    </p:set>
                                    <p:animEffect transition="in" filter="fade">
                                      <p:cBhvr>
                                        <p:cTn id="20" dur="500"/>
                                        <p:tgtEl>
                                          <p:spTgt spid="8">
                                            <p:graphicEl>
                                              <a:dgm id="{8D1D77BC-FFC8-48C8-A77A-7046657E883E}"/>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graphicEl>
                                              <a:dgm id="{FD9F04C1-BB80-4679-AC3C-95A771FD9521}"/>
                                            </p:graphicEl>
                                          </p:spTgt>
                                        </p:tgtEl>
                                        <p:attrNameLst>
                                          <p:attrName>style.visibility</p:attrName>
                                        </p:attrNameLst>
                                      </p:cBhvr>
                                      <p:to>
                                        <p:strVal val="visible"/>
                                      </p:to>
                                    </p:set>
                                    <p:animEffect transition="in" filter="fade">
                                      <p:cBhvr>
                                        <p:cTn id="25" dur="500"/>
                                        <p:tgtEl>
                                          <p:spTgt spid="8">
                                            <p:graphicEl>
                                              <a:dgm id="{FD9F04C1-BB80-4679-AC3C-95A771FD9521}"/>
                                            </p:graphicEl>
                                          </p:spTgt>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8">
                                            <p:graphicEl>
                                              <a:dgm id="{25A135FE-FEC0-4BAB-8CCE-82FC4B0F8E40}"/>
                                            </p:graphicEl>
                                          </p:spTgt>
                                        </p:tgtEl>
                                        <p:attrNameLst>
                                          <p:attrName>style.visibility</p:attrName>
                                        </p:attrNameLst>
                                      </p:cBhvr>
                                      <p:to>
                                        <p:strVal val="visible"/>
                                      </p:to>
                                    </p:set>
                                    <p:animEffect transition="in" filter="fade">
                                      <p:cBhvr>
                                        <p:cTn id="28" dur="500"/>
                                        <p:tgtEl>
                                          <p:spTgt spid="8">
                                            <p:graphicEl>
                                              <a:dgm id="{25A135FE-FEC0-4BAB-8CCE-82FC4B0F8E40}"/>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graphicEl>
                                              <a:dgm id="{FD9F04C1-BB80-4679-AC3C-95A771FD9521}"/>
                                            </p:graphicEl>
                                          </p:spTgt>
                                        </p:tgtEl>
                                        <p:attrNameLst>
                                          <p:attrName>style.visibility</p:attrName>
                                        </p:attrNameLst>
                                      </p:cBhvr>
                                      <p:to>
                                        <p:strVal val="visible"/>
                                      </p:to>
                                    </p:set>
                                    <p:animEffect transition="in" filter="fade">
                                      <p:cBhvr>
                                        <p:cTn id="33" dur="500"/>
                                        <p:tgtEl>
                                          <p:spTgt spid="9">
                                            <p:graphicEl>
                                              <a:dgm id="{FD9F04C1-BB80-4679-AC3C-95A771FD9521}"/>
                                            </p:graphic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500"/>
                                  </p:stCondLst>
                                  <p:childTnLst>
                                    <p:set>
                                      <p:cBhvr>
                                        <p:cTn id="37" dur="1" fill="hold">
                                          <p:stCondLst>
                                            <p:cond delay="0"/>
                                          </p:stCondLst>
                                        </p:cTn>
                                        <p:tgtEl>
                                          <p:spTgt spid="9">
                                            <p:graphicEl>
                                              <a:dgm id="{25A135FE-FEC0-4BAB-8CCE-82FC4B0F8E40}"/>
                                            </p:graphicEl>
                                          </p:spTgt>
                                        </p:tgtEl>
                                        <p:attrNameLst>
                                          <p:attrName>style.visibility</p:attrName>
                                        </p:attrNameLst>
                                      </p:cBhvr>
                                      <p:to>
                                        <p:strVal val="visible"/>
                                      </p:to>
                                    </p:set>
                                    <p:animEffect transition="in" filter="fade">
                                      <p:cBhvr>
                                        <p:cTn id="38" dur="500"/>
                                        <p:tgtEl>
                                          <p:spTgt spid="9">
                                            <p:graphicEl>
                                              <a:dgm id="{25A135FE-FEC0-4BAB-8CCE-82FC4B0F8E4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9" repeatCount="indefinite" fill="hold" display="0">
                  <p:stCondLst>
                    <p:cond delay="indefinite"/>
                  </p:stCondLst>
                </p:cTn>
                <p:tgtEl>
                  <p:spTgt spid="6"/>
                </p:tgtEl>
              </p:cMediaNode>
            </p:video>
          </p:childTnLst>
        </p:cTn>
      </p:par>
    </p:tnLst>
    <p:bldLst>
      <p:bldGraphic spid="8" grpId="0">
        <p:bldSub>
          <a:bldDgm bld="one"/>
        </p:bldSub>
      </p:bldGraphic>
      <p:bldGraphic spid="9" grpId="0">
        <p:bldSub>
          <a:bldDgm bld="one"/>
        </p:bldSub>
      </p:bldGraphic>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1077686" y="1911757"/>
            <a:ext cx="10036627" cy="1323439"/>
          </a:xfrm>
          <a:prstGeom prst="rect">
            <a:avLst/>
          </a:prstGeom>
        </p:spPr>
        <p:txBody>
          <a:bodyPr wrap="square">
            <a:spAutoFit/>
          </a:bodyPr>
          <a:lstStyle/>
          <a:p>
            <a:pPr algn="ctr" rtl="1"/>
            <a:r>
              <a:rPr lang="ur-PK" sz="8000" kern="0" dirty="0">
                <a:ln w="0"/>
                <a:solidFill>
                  <a:srgbClr val="5F461C"/>
                </a:solidFill>
                <a:effectLst>
                  <a:outerShdw blurRad="38100" dist="19050" dir="2700000" algn="tl" rotWithShape="0">
                    <a:schemeClr val="dk1">
                      <a:alpha val="40000"/>
                    </a:scheme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چھبیسواں </a:t>
            </a:r>
            <a:r>
              <a:rPr lang="ur-PK" sz="8000" kern="0" dirty="0" smtClean="0">
                <a:ln w="0"/>
                <a:solidFill>
                  <a:srgbClr val="5F461C"/>
                </a:solidFill>
                <a:effectLst>
                  <a:outerShdw blurRad="38100" dist="25400" dir="5400000" algn="ctr" rotWithShape="0">
                    <a:srgbClr val="6E747A">
                      <a:alpha val="43000"/>
                    </a:srgbClr>
                  </a:outerShdw>
                </a:effectLst>
                <a:latin typeface="Alvi Nastaleeq" panose="02000503000000020004" pitchFamily="2" charset="-78"/>
                <a:ea typeface="Times New Roman" panose="02020603050405020304" pitchFamily="18" charset="0"/>
                <a:cs typeface="Alvi Nastaleeq" panose="02000503000000020004" pitchFamily="2" charset="-78"/>
              </a:rPr>
              <a:t>پارہ</a:t>
            </a:r>
            <a:endParaRPr lang="ur-PK" sz="11500" kern="0" dirty="0" smtClean="0">
              <a:ln w="0"/>
              <a:solidFill>
                <a:srgbClr val="5F461C"/>
              </a:solidFill>
              <a:effectLst>
                <a:outerShdw blurRad="38100" dist="25400" dir="5400000" algn="ctr" rotWithShape="0">
                  <a:srgbClr val="6E747A">
                    <a:alpha val="43000"/>
                  </a:srgbClr>
                </a:out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4" name="Rectangle 3"/>
          <p:cNvSpPr/>
          <p:nvPr/>
        </p:nvSpPr>
        <p:spPr>
          <a:xfrm>
            <a:off x="1077685" y="3784714"/>
            <a:ext cx="10036627" cy="1200329"/>
          </a:xfrm>
          <a:prstGeom prst="rect">
            <a:avLst/>
          </a:prstGeom>
        </p:spPr>
        <p:txBody>
          <a:bodyPr wrap="square">
            <a:spAutoFit/>
          </a:bodyPr>
          <a:lstStyle/>
          <a:p>
            <a:pPr algn="ctr" rtl="1"/>
            <a:r>
              <a:rPr lang="ur-PK" sz="72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سورۃ </a:t>
            </a:r>
            <a:r>
              <a:rPr lang="ur-PK" sz="72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الفتح </a:t>
            </a:r>
            <a:r>
              <a:rPr lang="ur-PK" sz="7200" kern="0" dirty="0" smtClean="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کی آیات کا تجزیہ</a:t>
            </a:r>
            <a:endParaRPr lang="ur-PK" sz="9600" kern="0" dirty="0" smtClean="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4206451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5"/>
                                        </p:tgtEl>
                                      </p:cBhvr>
                                    </p:cmd>
                                  </p:childTnLst>
                                </p:cTn>
                              </p:par>
                              <p:par>
                                <p:cTn id="7" presetID="22" presetClass="entr" presetSubtype="2"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wipe(right)">
                                      <p:cBhvr>
                                        <p:cTn id="9" dur="500"/>
                                        <p:tgtEl>
                                          <p:spTgt spid="3">
                                            <p:txEl>
                                              <p:pRg st="0" end="0"/>
                                            </p:txEl>
                                          </p:spTgt>
                                        </p:tgtEl>
                                      </p:cBhvr>
                                    </p:animEffect>
                                  </p:childTnLst>
                                </p:cTn>
                              </p:par>
                              <p:par>
                                <p:cTn id="10" presetID="22" presetClass="entr" presetSubtype="2" fill="hold" nodeType="withEffect">
                                  <p:stCondLst>
                                    <p:cond delay="40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right)">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5"/>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ectangle 6"/>
          <p:cNvSpPr/>
          <p:nvPr/>
        </p:nvSpPr>
        <p:spPr>
          <a:xfrm>
            <a:off x="1790700" y="3134263"/>
            <a:ext cx="7761844" cy="2086725"/>
          </a:xfrm>
          <a:prstGeom prst="rect">
            <a:avLst/>
          </a:prstGeom>
        </p:spPr>
        <p:txBody>
          <a:bodyPr wrap="square">
            <a:spAutoFit/>
          </a:bodyPr>
          <a:lstStyle/>
          <a:p>
            <a:pPr algn="r" rtl="1">
              <a:lnSpc>
                <a:spcPct val="120000"/>
              </a:lnSpc>
            </a:pPr>
            <a:r>
              <a:rPr lang="ur-PK" sz="36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	پارہ </a:t>
            </a:r>
            <a:r>
              <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نمبر 26 کی </a:t>
            </a:r>
            <a:r>
              <a:rPr lang="ur-PK" sz="36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آیات کے مضامین کا جائزہ</a:t>
            </a:r>
          </a:p>
          <a:p>
            <a:pPr algn="r" rtl="1">
              <a:lnSpc>
                <a:spcPct val="120000"/>
              </a:lnSpc>
            </a:pPr>
            <a:r>
              <a:rPr lang="ur-PK" sz="36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	منتخب آیات کا مطالعہ</a:t>
            </a:r>
          </a:p>
          <a:p>
            <a:pPr algn="r" rtl="1">
              <a:lnSpc>
                <a:spcPct val="120000"/>
              </a:lnSpc>
            </a:pPr>
            <a:r>
              <a:rPr lang="ur-PK" sz="36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	زیر مطالعہ آیات میں بیان شدہ اہم اوامر  و نواہی کا تذکرہ</a:t>
            </a:r>
          </a:p>
        </p:txBody>
      </p:sp>
      <p:sp>
        <p:nvSpPr>
          <p:cNvPr id="11" name="Rectangle 10"/>
          <p:cNvSpPr/>
          <p:nvPr/>
        </p:nvSpPr>
        <p:spPr>
          <a:xfrm>
            <a:off x="7558261" y="2043554"/>
            <a:ext cx="2682146" cy="914096"/>
          </a:xfrm>
          <a:prstGeom prst="rect">
            <a:avLst/>
          </a:prstGeom>
        </p:spPr>
        <p:txBody>
          <a:bodyPr wrap="none">
            <a:spAutoFit/>
          </a:bodyPr>
          <a:lstStyle/>
          <a:p>
            <a:pPr marL="342900" indent="-342900" algn="r" rtl="1">
              <a:lnSpc>
                <a:spcPct val="115000"/>
              </a:lnSpc>
              <a:spcAft>
                <a:spcPts val="1000"/>
              </a:spcAft>
              <a:buFont typeface="Wingdings" panose="05000000000000000000" pitchFamily="2" charset="2"/>
              <a:buChar char=""/>
            </a:pPr>
            <a:r>
              <a:rPr lang="ur-PK" sz="4800" dirty="0" smtClean="0">
                <a:ln w="0"/>
                <a:solidFill>
                  <a:srgbClr val="513910"/>
                </a:solidFill>
                <a:effectLst>
                  <a:outerShdw blurRad="38100" dist="19050" dir="2700000" algn="tl" rotWithShape="0">
                    <a:prstClr val="black">
                      <a:alpha val="40000"/>
                    </a:prstClr>
                  </a:outerShdw>
                </a:effectLst>
                <a:latin typeface="Jameel Noori Nastaleeq" panose="02000503000000020004" pitchFamily="2" charset="-78"/>
                <a:ea typeface="Calibri" panose="020F0502020204030204" pitchFamily="34" charset="0"/>
                <a:cs typeface="Jameel Noori Nastaleeq" panose="02000503000000020004" pitchFamily="2" charset="-78"/>
              </a:rPr>
              <a:t> مقاصدِ </a:t>
            </a:r>
            <a:r>
              <a:rPr lang="ur-PK" sz="4800" dirty="0">
                <a:ln w="0"/>
                <a:solidFill>
                  <a:srgbClr val="513910"/>
                </a:solidFill>
                <a:effectLst>
                  <a:outerShdw blurRad="38100" dist="19050" dir="2700000" algn="tl" rotWithShape="0">
                    <a:prstClr val="black">
                      <a:alpha val="40000"/>
                    </a:prstClr>
                  </a:outerShdw>
                </a:effectLst>
                <a:latin typeface="Jameel Noori Nastaleeq" panose="02000503000000020004" pitchFamily="2" charset="-78"/>
                <a:ea typeface="Calibri" panose="020F0502020204030204" pitchFamily="34" charset="0"/>
                <a:cs typeface="Jameel Noori Nastaleeq" panose="02000503000000020004" pitchFamily="2" charset="-78"/>
              </a:rPr>
              <a:t>مطالعہ</a:t>
            </a:r>
            <a:endParaRPr lang="en-US" sz="2800" dirty="0">
              <a:ln w="0"/>
              <a:solidFill>
                <a:srgbClr val="513910"/>
              </a:solidFill>
              <a:effectLst>
                <a:outerShdw blurRad="38100" dist="19050" dir="2700000" algn="tl" rotWithShape="0">
                  <a:prstClr val="black">
                    <a:alpha val="40000"/>
                  </a:prstClr>
                </a:outerShdw>
              </a:effectLst>
              <a:latin typeface="Jameel Noori Nastaleeq" panose="02000503000000020004" pitchFamily="2" charset="-78"/>
              <a:ea typeface="Calibri" panose="020F0502020204030204" pitchFamily="34" charset="0"/>
              <a:cs typeface="Jameel Noori Nastaleeq" panose="02000503000000020004" pitchFamily="2" charset="-78"/>
            </a:endParaRPr>
          </a:p>
        </p:txBody>
      </p:sp>
    </p:spTree>
    <p:extLst>
      <p:ext uri="{BB962C8B-B14F-4D97-AF65-F5344CB8AC3E}">
        <p14:creationId xmlns:p14="http://schemas.microsoft.com/office/powerpoint/2010/main" val="4084215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9"/>
                                        </p:tgtEl>
                                      </p:cBhvr>
                                    </p:cmd>
                                  </p:childTnLst>
                                </p:cTn>
                              </p:par>
                              <p:par>
                                <p:cTn id="7" presetID="22" presetClass="entr" presetSubtype="2"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wipe(right)">
                                      <p:cBhvr>
                                        <p:cTn id="9" dur="500"/>
                                        <p:tgtEl>
                                          <p:spTgt spid="11"/>
                                        </p:tgtEl>
                                      </p:cBhvr>
                                    </p:animEffect>
                                  </p:childTnLst>
                                </p:cTn>
                              </p:par>
                              <p:par>
                                <p:cTn id="10" presetID="22" presetClass="entr" presetSubtype="2" fill="hold" grpId="0" nodeType="withEffect">
                                  <p:stCondLst>
                                    <p:cond delay="50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right)">
                                      <p:cBhvr>
                                        <p:cTn id="12" dur="500"/>
                                        <p:tgtEl>
                                          <p:spTgt spid="7">
                                            <p:txEl>
                                              <p:pRg st="0" end="0"/>
                                            </p:txEl>
                                          </p:spTgt>
                                        </p:tgtEl>
                                      </p:cBhvr>
                                    </p:animEffect>
                                  </p:childTnLst>
                                </p:cTn>
                              </p:par>
                              <p:par>
                                <p:cTn id="13" presetID="22" presetClass="entr" presetSubtype="2" fill="hold" grpId="0" nodeType="withEffect">
                                  <p:stCondLst>
                                    <p:cond delay="1000"/>
                                  </p:stCondLst>
                                  <p:childTnLst>
                                    <p:set>
                                      <p:cBhvr>
                                        <p:cTn id="14" dur="1" fill="hold">
                                          <p:stCondLst>
                                            <p:cond delay="0"/>
                                          </p:stCondLst>
                                        </p:cTn>
                                        <p:tgtEl>
                                          <p:spTgt spid="7">
                                            <p:txEl>
                                              <p:pRg st="1" end="1"/>
                                            </p:txEl>
                                          </p:spTgt>
                                        </p:tgtEl>
                                        <p:attrNameLst>
                                          <p:attrName>style.visibility</p:attrName>
                                        </p:attrNameLst>
                                      </p:cBhvr>
                                      <p:to>
                                        <p:strVal val="visible"/>
                                      </p:to>
                                    </p:set>
                                    <p:animEffect transition="in" filter="wipe(right)">
                                      <p:cBhvr>
                                        <p:cTn id="15" dur="500"/>
                                        <p:tgtEl>
                                          <p:spTgt spid="7">
                                            <p:txEl>
                                              <p:pRg st="1" end="1"/>
                                            </p:txEl>
                                          </p:spTgt>
                                        </p:tgtEl>
                                      </p:cBhvr>
                                    </p:animEffect>
                                  </p:childTnLst>
                                </p:cTn>
                              </p:par>
                              <p:par>
                                <p:cTn id="16" presetID="22" presetClass="entr" presetSubtype="2" fill="hold" grpId="0" nodeType="withEffect">
                                  <p:stCondLst>
                                    <p:cond delay="1500"/>
                                  </p:stCondLst>
                                  <p:childTnLst>
                                    <p:set>
                                      <p:cBhvr>
                                        <p:cTn id="17" dur="1" fill="hold">
                                          <p:stCondLst>
                                            <p:cond delay="0"/>
                                          </p:stCondLst>
                                        </p:cTn>
                                        <p:tgtEl>
                                          <p:spTgt spid="7">
                                            <p:txEl>
                                              <p:pRg st="2" end="2"/>
                                            </p:txEl>
                                          </p:spTgt>
                                        </p:tgtEl>
                                        <p:attrNameLst>
                                          <p:attrName>style.visibility</p:attrName>
                                        </p:attrNameLst>
                                      </p:cBhvr>
                                      <p:to>
                                        <p:strVal val="visible"/>
                                      </p:to>
                                    </p:set>
                                    <p:animEffect transition="in" filter="wipe(right)">
                                      <p:cBhvr>
                                        <p:cTn id="18"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repeatCount="indefinite" fill="hold" display="0">
                  <p:stCondLst>
                    <p:cond delay="indefinite"/>
                  </p:stCondLst>
                </p:cTn>
                <p:tgtEl>
                  <p:spTgt spid="9"/>
                </p:tgtEl>
              </p:cMediaNode>
            </p:video>
          </p:childTnLst>
        </p:cTn>
      </p:par>
    </p:tnLst>
    <p:bldLst>
      <p:bldP spid="7" grpId="0" uiExpand="1" build="p"/>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916196" y="70072"/>
            <a:ext cx="6326658"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923330"/>
          </a:xfrm>
          <a:prstGeom prst="rect">
            <a:avLst/>
          </a:prstGeom>
        </p:spPr>
        <p:txBody>
          <a:bodyPr wrap="square">
            <a:spAutoFit/>
          </a:bodyPr>
          <a:lstStyle/>
          <a:p>
            <a:pPr algn="ctr" rtl="1"/>
            <a:r>
              <a:rPr lang="ur-PK"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سورة الفتح کا جائزہ</a:t>
            </a:r>
            <a:endParaRPr lang="en-US"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endParaRPr>
          </a:p>
        </p:txBody>
      </p:sp>
      <p:graphicFrame>
        <p:nvGraphicFramePr>
          <p:cNvPr id="10" name="Content Placeholder 4"/>
          <p:cNvGraphicFramePr>
            <a:graphicFrameLocks/>
          </p:cNvGraphicFramePr>
          <p:nvPr>
            <p:extLst>
              <p:ext uri="{D42A27DB-BD31-4B8C-83A1-F6EECF244321}">
                <p14:modId xmlns:p14="http://schemas.microsoft.com/office/powerpoint/2010/main" val="1503070749"/>
              </p:ext>
            </p:extLst>
          </p:nvPr>
        </p:nvGraphicFramePr>
        <p:xfrm>
          <a:off x="1964725" y="1428414"/>
          <a:ext cx="8229600" cy="47244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520769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10" presetClass="entr" presetSubtype="0" fill="hold" grpId="0" nodeType="withEffect">
                                  <p:stCondLst>
                                    <p:cond delay="0"/>
                                  </p:stCondLst>
                                  <p:childTnLst>
                                    <p:set>
                                      <p:cBhvr>
                                        <p:cTn id="8" dur="1" fill="hold">
                                          <p:stCondLst>
                                            <p:cond delay="0"/>
                                          </p:stCondLst>
                                        </p:cTn>
                                        <p:tgtEl>
                                          <p:spTgt spid="10">
                                            <p:graphicEl>
                                              <a:dgm id="{94D988AC-9A41-4C9B-861B-6663F85DE037}"/>
                                            </p:graphicEl>
                                          </p:spTgt>
                                        </p:tgtEl>
                                        <p:attrNameLst>
                                          <p:attrName>style.visibility</p:attrName>
                                        </p:attrNameLst>
                                      </p:cBhvr>
                                      <p:to>
                                        <p:strVal val="visible"/>
                                      </p:to>
                                    </p:set>
                                    <p:animEffect transition="in" filter="fade">
                                      <p:cBhvr>
                                        <p:cTn id="9" dur="500"/>
                                        <p:tgtEl>
                                          <p:spTgt spid="10">
                                            <p:graphicEl>
                                              <a:dgm id="{94D988AC-9A41-4C9B-861B-6663F85DE037}"/>
                                            </p:graphicEl>
                                          </p:spTgt>
                                        </p:tgtEl>
                                      </p:cBhvr>
                                    </p:animEffect>
                                  </p:childTnLst>
                                </p:cTn>
                              </p:par>
                              <p:par>
                                <p:cTn id="10" presetID="10" presetClass="entr" presetSubtype="0" fill="hold" grpId="0" nodeType="withEffect">
                                  <p:stCondLst>
                                    <p:cond delay="400"/>
                                  </p:stCondLst>
                                  <p:childTnLst>
                                    <p:set>
                                      <p:cBhvr>
                                        <p:cTn id="11" dur="1" fill="hold">
                                          <p:stCondLst>
                                            <p:cond delay="0"/>
                                          </p:stCondLst>
                                        </p:cTn>
                                        <p:tgtEl>
                                          <p:spTgt spid="10">
                                            <p:graphicEl>
                                              <a:dgm id="{861D7A54-ED93-4610-B348-52B7DEFC09DD}"/>
                                            </p:graphicEl>
                                          </p:spTgt>
                                        </p:tgtEl>
                                        <p:attrNameLst>
                                          <p:attrName>style.visibility</p:attrName>
                                        </p:attrNameLst>
                                      </p:cBhvr>
                                      <p:to>
                                        <p:strVal val="visible"/>
                                      </p:to>
                                    </p:set>
                                    <p:animEffect transition="in" filter="fade">
                                      <p:cBhvr>
                                        <p:cTn id="12" dur="500"/>
                                        <p:tgtEl>
                                          <p:spTgt spid="10">
                                            <p:graphicEl>
                                              <a:dgm id="{861D7A54-ED93-4610-B348-52B7DEFC09DD}"/>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graphicEl>
                                              <a:dgm id="{7E54D9E5-8C9A-4AF3-B5EF-566298C2E16A}"/>
                                            </p:graphicEl>
                                          </p:spTgt>
                                        </p:tgtEl>
                                        <p:attrNameLst>
                                          <p:attrName>style.visibility</p:attrName>
                                        </p:attrNameLst>
                                      </p:cBhvr>
                                      <p:to>
                                        <p:strVal val="visible"/>
                                      </p:to>
                                    </p:set>
                                    <p:animEffect transition="in" filter="fade">
                                      <p:cBhvr>
                                        <p:cTn id="17" dur="500"/>
                                        <p:tgtEl>
                                          <p:spTgt spid="10">
                                            <p:graphicEl>
                                              <a:dgm id="{7E54D9E5-8C9A-4AF3-B5EF-566298C2E16A}"/>
                                            </p:graphicEl>
                                          </p:spTgt>
                                        </p:tgtEl>
                                      </p:cBhvr>
                                    </p:animEffect>
                                  </p:childTnLst>
                                </p:cTn>
                              </p:par>
                              <p:par>
                                <p:cTn id="18" presetID="10" presetClass="entr" presetSubtype="0" fill="hold" grpId="0" nodeType="withEffect">
                                  <p:stCondLst>
                                    <p:cond delay="400"/>
                                  </p:stCondLst>
                                  <p:childTnLst>
                                    <p:set>
                                      <p:cBhvr>
                                        <p:cTn id="19" dur="1" fill="hold">
                                          <p:stCondLst>
                                            <p:cond delay="0"/>
                                          </p:stCondLst>
                                        </p:cTn>
                                        <p:tgtEl>
                                          <p:spTgt spid="10">
                                            <p:graphicEl>
                                              <a:dgm id="{8D1D77BC-FFC8-48C8-A77A-7046657E883E}"/>
                                            </p:graphicEl>
                                          </p:spTgt>
                                        </p:tgtEl>
                                        <p:attrNameLst>
                                          <p:attrName>style.visibility</p:attrName>
                                        </p:attrNameLst>
                                      </p:cBhvr>
                                      <p:to>
                                        <p:strVal val="visible"/>
                                      </p:to>
                                    </p:set>
                                    <p:animEffect transition="in" filter="fade">
                                      <p:cBhvr>
                                        <p:cTn id="20" dur="500"/>
                                        <p:tgtEl>
                                          <p:spTgt spid="10">
                                            <p:graphicEl>
                                              <a:dgm id="{8D1D77BC-FFC8-48C8-A77A-7046657E883E}"/>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graphicEl>
                                              <a:dgm id="{FD9F04C1-BB80-4679-AC3C-95A771FD9521}"/>
                                            </p:graphicEl>
                                          </p:spTgt>
                                        </p:tgtEl>
                                        <p:attrNameLst>
                                          <p:attrName>style.visibility</p:attrName>
                                        </p:attrNameLst>
                                      </p:cBhvr>
                                      <p:to>
                                        <p:strVal val="visible"/>
                                      </p:to>
                                    </p:set>
                                    <p:animEffect transition="in" filter="fade">
                                      <p:cBhvr>
                                        <p:cTn id="25" dur="500"/>
                                        <p:tgtEl>
                                          <p:spTgt spid="10">
                                            <p:graphicEl>
                                              <a:dgm id="{FD9F04C1-BB80-4679-AC3C-95A771FD9521}"/>
                                            </p:graphicEl>
                                          </p:spTgt>
                                        </p:tgtEl>
                                      </p:cBhvr>
                                    </p:animEffect>
                                  </p:childTnLst>
                                </p:cTn>
                              </p:par>
                              <p:par>
                                <p:cTn id="26" presetID="10" presetClass="entr" presetSubtype="0" fill="hold" grpId="0" nodeType="withEffect">
                                  <p:stCondLst>
                                    <p:cond delay="400"/>
                                  </p:stCondLst>
                                  <p:childTnLst>
                                    <p:set>
                                      <p:cBhvr>
                                        <p:cTn id="27" dur="1" fill="hold">
                                          <p:stCondLst>
                                            <p:cond delay="0"/>
                                          </p:stCondLst>
                                        </p:cTn>
                                        <p:tgtEl>
                                          <p:spTgt spid="10">
                                            <p:graphicEl>
                                              <a:dgm id="{25A135FE-FEC0-4BAB-8CCE-82FC4B0F8E40}"/>
                                            </p:graphicEl>
                                          </p:spTgt>
                                        </p:tgtEl>
                                        <p:attrNameLst>
                                          <p:attrName>style.visibility</p:attrName>
                                        </p:attrNameLst>
                                      </p:cBhvr>
                                      <p:to>
                                        <p:strVal val="visible"/>
                                      </p:to>
                                    </p:set>
                                    <p:animEffect transition="in" filter="fade">
                                      <p:cBhvr>
                                        <p:cTn id="28" dur="500"/>
                                        <p:tgtEl>
                                          <p:spTgt spid="10">
                                            <p:graphicEl>
                                              <a:dgm id="{25A135FE-FEC0-4BAB-8CCE-82FC4B0F8E40}"/>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graphicEl>
                                              <a:dgm id="{B3DEDF46-CA66-4735-811D-C4D59BD843CA}"/>
                                            </p:graphicEl>
                                          </p:spTgt>
                                        </p:tgtEl>
                                        <p:attrNameLst>
                                          <p:attrName>style.visibility</p:attrName>
                                        </p:attrNameLst>
                                      </p:cBhvr>
                                      <p:to>
                                        <p:strVal val="visible"/>
                                      </p:to>
                                    </p:set>
                                    <p:animEffect transition="in" filter="fade">
                                      <p:cBhvr>
                                        <p:cTn id="33" dur="500"/>
                                        <p:tgtEl>
                                          <p:spTgt spid="10">
                                            <p:graphicEl>
                                              <a:dgm id="{B3DEDF46-CA66-4735-811D-C4D59BD843CA}"/>
                                            </p:graphicEl>
                                          </p:spTgt>
                                        </p:tgtEl>
                                      </p:cBhvr>
                                    </p:animEffect>
                                  </p:childTnLst>
                                </p:cTn>
                              </p:par>
                              <p:par>
                                <p:cTn id="34" presetID="10" presetClass="entr" presetSubtype="0" fill="hold" grpId="0" nodeType="withEffect">
                                  <p:stCondLst>
                                    <p:cond delay="400"/>
                                  </p:stCondLst>
                                  <p:childTnLst>
                                    <p:set>
                                      <p:cBhvr>
                                        <p:cTn id="35" dur="1" fill="hold">
                                          <p:stCondLst>
                                            <p:cond delay="0"/>
                                          </p:stCondLst>
                                        </p:cTn>
                                        <p:tgtEl>
                                          <p:spTgt spid="10">
                                            <p:graphicEl>
                                              <a:dgm id="{F97A59E5-2427-4C04-A0F4-2429BFCE66A8}"/>
                                            </p:graphicEl>
                                          </p:spTgt>
                                        </p:tgtEl>
                                        <p:attrNameLst>
                                          <p:attrName>style.visibility</p:attrName>
                                        </p:attrNameLst>
                                      </p:cBhvr>
                                      <p:to>
                                        <p:strVal val="visible"/>
                                      </p:to>
                                    </p:set>
                                    <p:animEffect transition="in" filter="fade">
                                      <p:cBhvr>
                                        <p:cTn id="36" dur="500"/>
                                        <p:tgtEl>
                                          <p:spTgt spid="10">
                                            <p:graphicEl>
                                              <a:dgm id="{F97A59E5-2427-4C04-A0F4-2429BFCE66A8}"/>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0">
                                            <p:graphicEl>
                                              <a:dgm id="{7E72AF25-DD29-476A-A1DF-DE32EFBB4203}"/>
                                            </p:graphicEl>
                                          </p:spTgt>
                                        </p:tgtEl>
                                        <p:attrNameLst>
                                          <p:attrName>style.visibility</p:attrName>
                                        </p:attrNameLst>
                                      </p:cBhvr>
                                      <p:to>
                                        <p:strVal val="visible"/>
                                      </p:to>
                                    </p:set>
                                    <p:animEffect transition="in" filter="fade">
                                      <p:cBhvr>
                                        <p:cTn id="41" dur="500"/>
                                        <p:tgtEl>
                                          <p:spTgt spid="10">
                                            <p:graphicEl>
                                              <a:dgm id="{7E72AF25-DD29-476A-A1DF-DE32EFBB4203}"/>
                                            </p:graphicEl>
                                          </p:spTgt>
                                        </p:tgtEl>
                                      </p:cBhvr>
                                    </p:animEffect>
                                  </p:childTnLst>
                                </p:cTn>
                              </p:par>
                              <p:par>
                                <p:cTn id="42" presetID="10" presetClass="entr" presetSubtype="0" fill="hold" grpId="0" nodeType="withEffect">
                                  <p:stCondLst>
                                    <p:cond delay="400"/>
                                  </p:stCondLst>
                                  <p:childTnLst>
                                    <p:set>
                                      <p:cBhvr>
                                        <p:cTn id="43" dur="1" fill="hold">
                                          <p:stCondLst>
                                            <p:cond delay="0"/>
                                          </p:stCondLst>
                                        </p:cTn>
                                        <p:tgtEl>
                                          <p:spTgt spid="10">
                                            <p:graphicEl>
                                              <a:dgm id="{D0BCAE4D-4D97-4CEB-9833-C9CF589309F8}"/>
                                            </p:graphicEl>
                                          </p:spTgt>
                                        </p:tgtEl>
                                        <p:attrNameLst>
                                          <p:attrName>style.visibility</p:attrName>
                                        </p:attrNameLst>
                                      </p:cBhvr>
                                      <p:to>
                                        <p:strVal val="visible"/>
                                      </p:to>
                                    </p:set>
                                    <p:animEffect transition="in" filter="fade">
                                      <p:cBhvr>
                                        <p:cTn id="44" dur="500"/>
                                        <p:tgtEl>
                                          <p:spTgt spid="10">
                                            <p:graphicEl>
                                              <a:dgm id="{D0BCAE4D-4D97-4CEB-9833-C9CF589309F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5" repeatCount="indefinite" fill="hold" display="0">
                  <p:stCondLst>
                    <p:cond delay="indefinite"/>
                  </p:stCondLst>
                </p:cTn>
                <p:tgtEl>
                  <p:spTgt spid="6"/>
                </p:tgtEl>
              </p:cMediaNode>
            </p:video>
          </p:childTnLst>
        </p:cTn>
      </p:par>
    </p:tnLst>
    <p:bldLst>
      <p:bldGraphic spid="10" grpId="0">
        <p:bldSub>
          <a:bldDgm bld="one"/>
        </p:bldSub>
      </p:bldGraphic>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916196" y="70072"/>
            <a:ext cx="6326658"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923330"/>
          </a:xfrm>
          <a:prstGeom prst="rect">
            <a:avLst/>
          </a:prstGeom>
        </p:spPr>
        <p:txBody>
          <a:bodyPr wrap="square">
            <a:spAutoFit/>
          </a:bodyPr>
          <a:lstStyle/>
          <a:p>
            <a:pPr algn="ctr" rtl="1"/>
            <a:r>
              <a:rPr lang="ur-PK"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سورة الفتح کا جائزہ</a:t>
            </a:r>
            <a:endParaRPr lang="en-US"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endParaRPr>
          </a:p>
        </p:txBody>
      </p:sp>
      <p:graphicFrame>
        <p:nvGraphicFramePr>
          <p:cNvPr id="10" name="Content Placeholder 4"/>
          <p:cNvGraphicFramePr>
            <a:graphicFrameLocks/>
          </p:cNvGraphicFramePr>
          <p:nvPr>
            <p:extLst>
              <p:ext uri="{D42A27DB-BD31-4B8C-83A1-F6EECF244321}">
                <p14:modId xmlns:p14="http://schemas.microsoft.com/office/powerpoint/2010/main" val="820982590"/>
              </p:ext>
            </p:extLst>
          </p:nvPr>
        </p:nvGraphicFramePr>
        <p:xfrm>
          <a:off x="1964725" y="1428414"/>
          <a:ext cx="8229600" cy="47244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811276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10" presetClass="entr" presetSubtype="0" fill="hold" grpId="0" nodeType="withEffect">
                                  <p:stCondLst>
                                    <p:cond delay="0"/>
                                  </p:stCondLst>
                                  <p:childTnLst>
                                    <p:set>
                                      <p:cBhvr>
                                        <p:cTn id="8" dur="1" fill="hold">
                                          <p:stCondLst>
                                            <p:cond delay="0"/>
                                          </p:stCondLst>
                                        </p:cTn>
                                        <p:tgtEl>
                                          <p:spTgt spid="10">
                                            <p:graphicEl>
                                              <a:dgm id="{94D988AC-9A41-4C9B-861B-6663F85DE037}"/>
                                            </p:graphicEl>
                                          </p:spTgt>
                                        </p:tgtEl>
                                        <p:attrNameLst>
                                          <p:attrName>style.visibility</p:attrName>
                                        </p:attrNameLst>
                                      </p:cBhvr>
                                      <p:to>
                                        <p:strVal val="visible"/>
                                      </p:to>
                                    </p:set>
                                    <p:animEffect transition="in" filter="fade">
                                      <p:cBhvr>
                                        <p:cTn id="9" dur="500"/>
                                        <p:tgtEl>
                                          <p:spTgt spid="10">
                                            <p:graphicEl>
                                              <a:dgm id="{94D988AC-9A41-4C9B-861B-6663F85DE037}"/>
                                            </p:graphicEl>
                                          </p:spTgt>
                                        </p:tgtEl>
                                      </p:cBhvr>
                                    </p:animEffect>
                                  </p:childTnLst>
                                </p:cTn>
                              </p:par>
                              <p:par>
                                <p:cTn id="10" presetID="10" presetClass="entr" presetSubtype="0" fill="hold" grpId="0" nodeType="withEffect">
                                  <p:stCondLst>
                                    <p:cond delay="400"/>
                                  </p:stCondLst>
                                  <p:childTnLst>
                                    <p:set>
                                      <p:cBhvr>
                                        <p:cTn id="11" dur="1" fill="hold">
                                          <p:stCondLst>
                                            <p:cond delay="0"/>
                                          </p:stCondLst>
                                        </p:cTn>
                                        <p:tgtEl>
                                          <p:spTgt spid="10">
                                            <p:graphicEl>
                                              <a:dgm id="{861D7A54-ED93-4610-B348-52B7DEFC09DD}"/>
                                            </p:graphicEl>
                                          </p:spTgt>
                                        </p:tgtEl>
                                        <p:attrNameLst>
                                          <p:attrName>style.visibility</p:attrName>
                                        </p:attrNameLst>
                                      </p:cBhvr>
                                      <p:to>
                                        <p:strVal val="visible"/>
                                      </p:to>
                                    </p:set>
                                    <p:animEffect transition="in" filter="fade">
                                      <p:cBhvr>
                                        <p:cTn id="12" dur="500"/>
                                        <p:tgtEl>
                                          <p:spTgt spid="10">
                                            <p:graphicEl>
                                              <a:dgm id="{861D7A54-ED93-4610-B348-52B7DEFC09DD}"/>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graphicEl>
                                              <a:dgm id="{7E54D9E5-8C9A-4AF3-B5EF-566298C2E16A}"/>
                                            </p:graphicEl>
                                          </p:spTgt>
                                        </p:tgtEl>
                                        <p:attrNameLst>
                                          <p:attrName>style.visibility</p:attrName>
                                        </p:attrNameLst>
                                      </p:cBhvr>
                                      <p:to>
                                        <p:strVal val="visible"/>
                                      </p:to>
                                    </p:set>
                                    <p:animEffect transition="in" filter="fade">
                                      <p:cBhvr>
                                        <p:cTn id="17" dur="500"/>
                                        <p:tgtEl>
                                          <p:spTgt spid="10">
                                            <p:graphicEl>
                                              <a:dgm id="{7E54D9E5-8C9A-4AF3-B5EF-566298C2E16A}"/>
                                            </p:graphicEl>
                                          </p:spTgt>
                                        </p:tgtEl>
                                      </p:cBhvr>
                                    </p:animEffect>
                                  </p:childTnLst>
                                </p:cTn>
                              </p:par>
                              <p:par>
                                <p:cTn id="18" presetID="10" presetClass="entr" presetSubtype="0" fill="hold" grpId="0" nodeType="withEffect">
                                  <p:stCondLst>
                                    <p:cond delay="400"/>
                                  </p:stCondLst>
                                  <p:childTnLst>
                                    <p:set>
                                      <p:cBhvr>
                                        <p:cTn id="19" dur="1" fill="hold">
                                          <p:stCondLst>
                                            <p:cond delay="0"/>
                                          </p:stCondLst>
                                        </p:cTn>
                                        <p:tgtEl>
                                          <p:spTgt spid="10">
                                            <p:graphicEl>
                                              <a:dgm id="{8D1D77BC-FFC8-48C8-A77A-7046657E883E}"/>
                                            </p:graphicEl>
                                          </p:spTgt>
                                        </p:tgtEl>
                                        <p:attrNameLst>
                                          <p:attrName>style.visibility</p:attrName>
                                        </p:attrNameLst>
                                      </p:cBhvr>
                                      <p:to>
                                        <p:strVal val="visible"/>
                                      </p:to>
                                    </p:set>
                                    <p:animEffect transition="in" filter="fade">
                                      <p:cBhvr>
                                        <p:cTn id="20" dur="500"/>
                                        <p:tgtEl>
                                          <p:spTgt spid="10">
                                            <p:graphicEl>
                                              <a:dgm id="{8D1D77BC-FFC8-48C8-A77A-7046657E883E}"/>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graphicEl>
                                              <a:dgm id="{FD9F04C1-BB80-4679-AC3C-95A771FD9521}"/>
                                            </p:graphicEl>
                                          </p:spTgt>
                                        </p:tgtEl>
                                        <p:attrNameLst>
                                          <p:attrName>style.visibility</p:attrName>
                                        </p:attrNameLst>
                                      </p:cBhvr>
                                      <p:to>
                                        <p:strVal val="visible"/>
                                      </p:to>
                                    </p:set>
                                    <p:animEffect transition="in" filter="fade">
                                      <p:cBhvr>
                                        <p:cTn id="25" dur="500"/>
                                        <p:tgtEl>
                                          <p:spTgt spid="10">
                                            <p:graphicEl>
                                              <a:dgm id="{FD9F04C1-BB80-4679-AC3C-95A771FD9521}"/>
                                            </p:graphicEl>
                                          </p:spTgt>
                                        </p:tgtEl>
                                      </p:cBhvr>
                                    </p:animEffect>
                                  </p:childTnLst>
                                </p:cTn>
                              </p:par>
                              <p:par>
                                <p:cTn id="26" presetID="10" presetClass="entr" presetSubtype="0" fill="hold" grpId="0" nodeType="withEffect">
                                  <p:stCondLst>
                                    <p:cond delay="400"/>
                                  </p:stCondLst>
                                  <p:childTnLst>
                                    <p:set>
                                      <p:cBhvr>
                                        <p:cTn id="27" dur="1" fill="hold">
                                          <p:stCondLst>
                                            <p:cond delay="0"/>
                                          </p:stCondLst>
                                        </p:cTn>
                                        <p:tgtEl>
                                          <p:spTgt spid="10">
                                            <p:graphicEl>
                                              <a:dgm id="{25A135FE-FEC0-4BAB-8CCE-82FC4B0F8E40}"/>
                                            </p:graphicEl>
                                          </p:spTgt>
                                        </p:tgtEl>
                                        <p:attrNameLst>
                                          <p:attrName>style.visibility</p:attrName>
                                        </p:attrNameLst>
                                      </p:cBhvr>
                                      <p:to>
                                        <p:strVal val="visible"/>
                                      </p:to>
                                    </p:set>
                                    <p:animEffect transition="in" filter="fade">
                                      <p:cBhvr>
                                        <p:cTn id="28" dur="500"/>
                                        <p:tgtEl>
                                          <p:spTgt spid="10">
                                            <p:graphicEl>
                                              <a:dgm id="{25A135FE-FEC0-4BAB-8CCE-82FC4B0F8E40}"/>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graphicEl>
                                              <a:dgm id="{B3DEDF46-CA66-4735-811D-C4D59BD843CA}"/>
                                            </p:graphicEl>
                                          </p:spTgt>
                                        </p:tgtEl>
                                        <p:attrNameLst>
                                          <p:attrName>style.visibility</p:attrName>
                                        </p:attrNameLst>
                                      </p:cBhvr>
                                      <p:to>
                                        <p:strVal val="visible"/>
                                      </p:to>
                                    </p:set>
                                    <p:animEffect transition="in" filter="fade">
                                      <p:cBhvr>
                                        <p:cTn id="33" dur="500"/>
                                        <p:tgtEl>
                                          <p:spTgt spid="10">
                                            <p:graphicEl>
                                              <a:dgm id="{B3DEDF46-CA66-4735-811D-C4D59BD843CA}"/>
                                            </p:graphicEl>
                                          </p:spTgt>
                                        </p:tgtEl>
                                      </p:cBhvr>
                                    </p:animEffect>
                                  </p:childTnLst>
                                </p:cTn>
                              </p:par>
                              <p:par>
                                <p:cTn id="34" presetID="10" presetClass="entr" presetSubtype="0" fill="hold" grpId="0" nodeType="withEffect">
                                  <p:stCondLst>
                                    <p:cond delay="400"/>
                                  </p:stCondLst>
                                  <p:childTnLst>
                                    <p:set>
                                      <p:cBhvr>
                                        <p:cTn id="35" dur="1" fill="hold">
                                          <p:stCondLst>
                                            <p:cond delay="0"/>
                                          </p:stCondLst>
                                        </p:cTn>
                                        <p:tgtEl>
                                          <p:spTgt spid="10">
                                            <p:graphicEl>
                                              <a:dgm id="{F97A59E5-2427-4C04-A0F4-2429BFCE66A8}"/>
                                            </p:graphicEl>
                                          </p:spTgt>
                                        </p:tgtEl>
                                        <p:attrNameLst>
                                          <p:attrName>style.visibility</p:attrName>
                                        </p:attrNameLst>
                                      </p:cBhvr>
                                      <p:to>
                                        <p:strVal val="visible"/>
                                      </p:to>
                                    </p:set>
                                    <p:animEffect transition="in" filter="fade">
                                      <p:cBhvr>
                                        <p:cTn id="36" dur="500"/>
                                        <p:tgtEl>
                                          <p:spTgt spid="10">
                                            <p:graphicEl>
                                              <a:dgm id="{F97A59E5-2427-4C04-A0F4-2429BFCE66A8}"/>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0">
                                            <p:graphicEl>
                                              <a:dgm id="{7E72AF25-DD29-476A-A1DF-DE32EFBB4203}"/>
                                            </p:graphicEl>
                                          </p:spTgt>
                                        </p:tgtEl>
                                        <p:attrNameLst>
                                          <p:attrName>style.visibility</p:attrName>
                                        </p:attrNameLst>
                                      </p:cBhvr>
                                      <p:to>
                                        <p:strVal val="visible"/>
                                      </p:to>
                                    </p:set>
                                    <p:animEffect transition="in" filter="fade">
                                      <p:cBhvr>
                                        <p:cTn id="41" dur="500"/>
                                        <p:tgtEl>
                                          <p:spTgt spid="10">
                                            <p:graphicEl>
                                              <a:dgm id="{7E72AF25-DD29-476A-A1DF-DE32EFBB4203}"/>
                                            </p:graphicEl>
                                          </p:spTgt>
                                        </p:tgtEl>
                                      </p:cBhvr>
                                    </p:animEffect>
                                  </p:childTnLst>
                                </p:cTn>
                              </p:par>
                              <p:par>
                                <p:cTn id="42" presetID="10" presetClass="entr" presetSubtype="0" fill="hold" grpId="0" nodeType="withEffect">
                                  <p:stCondLst>
                                    <p:cond delay="400"/>
                                  </p:stCondLst>
                                  <p:childTnLst>
                                    <p:set>
                                      <p:cBhvr>
                                        <p:cTn id="43" dur="1" fill="hold">
                                          <p:stCondLst>
                                            <p:cond delay="0"/>
                                          </p:stCondLst>
                                        </p:cTn>
                                        <p:tgtEl>
                                          <p:spTgt spid="10">
                                            <p:graphicEl>
                                              <a:dgm id="{D0BCAE4D-4D97-4CEB-9833-C9CF589309F8}"/>
                                            </p:graphicEl>
                                          </p:spTgt>
                                        </p:tgtEl>
                                        <p:attrNameLst>
                                          <p:attrName>style.visibility</p:attrName>
                                        </p:attrNameLst>
                                      </p:cBhvr>
                                      <p:to>
                                        <p:strVal val="visible"/>
                                      </p:to>
                                    </p:set>
                                    <p:animEffect transition="in" filter="fade">
                                      <p:cBhvr>
                                        <p:cTn id="44" dur="500"/>
                                        <p:tgtEl>
                                          <p:spTgt spid="10">
                                            <p:graphicEl>
                                              <a:dgm id="{D0BCAE4D-4D97-4CEB-9833-C9CF589309F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5" repeatCount="indefinite" fill="hold" display="0">
                  <p:stCondLst>
                    <p:cond delay="indefinite"/>
                  </p:stCondLst>
                </p:cTn>
                <p:tgtEl>
                  <p:spTgt spid="6"/>
                </p:tgtEl>
              </p:cMediaNode>
            </p:video>
          </p:childTnLst>
        </p:cTn>
      </p:par>
    </p:tnLst>
    <p:bldLst>
      <p:bldGraphic spid="10" grpId="0">
        <p:bldSub>
          <a:bldDgm bld="one"/>
        </p:bldSub>
      </p:bldGraphic>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916196" y="70072"/>
            <a:ext cx="6326658"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923330"/>
          </a:xfrm>
          <a:prstGeom prst="rect">
            <a:avLst/>
          </a:prstGeom>
        </p:spPr>
        <p:txBody>
          <a:bodyPr wrap="square">
            <a:spAutoFit/>
          </a:bodyPr>
          <a:lstStyle/>
          <a:p>
            <a:pPr algn="ctr" rtl="1"/>
            <a:r>
              <a:rPr lang="ur-PK"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سورة الفتح کا جائزہ</a:t>
            </a:r>
            <a:endParaRPr lang="en-US"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endParaRPr>
          </a:p>
        </p:txBody>
      </p:sp>
      <p:graphicFrame>
        <p:nvGraphicFramePr>
          <p:cNvPr id="10" name="Content Placeholder 4"/>
          <p:cNvGraphicFramePr>
            <a:graphicFrameLocks/>
          </p:cNvGraphicFramePr>
          <p:nvPr>
            <p:extLst>
              <p:ext uri="{D42A27DB-BD31-4B8C-83A1-F6EECF244321}">
                <p14:modId xmlns:p14="http://schemas.microsoft.com/office/powerpoint/2010/main" val="3185106525"/>
              </p:ext>
            </p:extLst>
          </p:nvPr>
        </p:nvGraphicFramePr>
        <p:xfrm>
          <a:off x="1964725" y="1428414"/>
          <a:ext cx="8229600" cy="47244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566703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10" presetClass="entr" presetSubtype="0" fill="hold" grpId="0" nodeType="withEffect">
                                  <p:stCondLst>
                                    <p:cond delay="0"/>
                                  </p:stCondLst>
                                  <p:childTnLst>
                                    <p:set>
                                      <p:cBhvr>
                                        <p:cTn id="8" dur="1" fill="hold">
                                          <p:stCondLst>
                                            <p:cond delay="0"/>
                                          </p:stCondLst>
                                        </p:cTn>
                                        <p:tgtEl>
                                          <p:spTgt spid="10">
                                            <p:graphicEl>
                                              <a:dgm id="{94D988AC-9A41-4C9B-861B-6663F85DE037}"/>
                                            </p:graphicEl>
                                          </p:spTgt>
                                        </p:tgtEl>
                                        <p:attrNameLst>
                                          <p:attrName>style.visibility</p:attrName>
                                        </p:attrNameLst>
                                      </p:cBhvr>
                                      <p:to>
                                        <p:strVal val="visible"/>
                                      </p:to>
                                    </p:set>
                                    <p:animEffect transition="in" filter="fade">
                                      <p:cBhvr>
                                        <p:cTn id="9" dur="500"/>
                                        <p:tgtEl>
                                          <p:spTgt spid="10">
                                            <p:graphicEl>
                                              <a:dgm id="{94D988AC-9A41-4C9B-861B-6663F85DE037}"/>
                                            </p:graphicEl>
                                          </p:spTgt>
                                        </p:tgtEl>
                                      </p:cBhvr>
                                    </p:animEffect>
                                  </p:childTnLst>
                                </p:cTn>
                              </p:par>
                              <p:par>
                                <p:cTn id="10" presetID="10" presetClass="entr" presetSubtype="0" fill="hold" grpId="0" nodeType="withEffect">
                                  <p:stCondLst>
                                    <p:cond delay="400"/>
                                  </p:stCondLst>
                                  <p:childTnLst>
                                    <p:set>
                                      <p:cBhvr>
                                        <p:cTn id="11" dur="1" fill="hold">
                                          <p:stCondLst>
                                            <p:cond delay="0"/>
                                          </p:stCondLst>
                                        </p:cTn>
                                        <p:tgtEl>
                                          <p:spTgt spid="10">
                                            <p:graphicEl>
                                              <a:dgm id="{861D7A54-ED93-4610-B348-52B7DEFC09DD}"/>
                                            </p:graphicEl>
                                          </p:spTgt>
                                        </p:tgtEl>
                                        <p:attrNameLst>
                                          <p:attrName>style.visibility</p:attrName>
                                        </p:attrNameLst>
                                      </p:cBhvr>
                                      <p:to>
                                        <p:strVal val="visible"/>
                                      </p:to>
                                    </p:set>
                                    <p:animEffect transition="in" filter="fade">
                                      <p:cBhvr>
                                        <p:cTn id="12" dur="500"/>
                                        <p:tgtEl>
                                          <p:spTgt spid="10">
                                            <p:graphicEl>
                                              <a:dgm id="{861D7A54-ED93-4610-B348-52B7DEFC09DD}"/>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graphicEl>
                                              <a:dgm id="{7E54D9E5-8C9A-4AF3-B5EF-566298C2E16A}"/>
                                            </p:graphicEl>
                                          </p:spTgt>
                                        </p:tgtEl>
                                        <p:attrNameLst>
                                          <p:attrName>style.visibility</p:attrName>
                                        </p:attrNameLst>
                                      </p:cBhvr>
                                      <p:to>
                                        <p:strVal val="visible"/>
                                      </p:to>
                                    </p:set>
                                    <p:animEffect transition="in" filter="fade">
                                      <p:cBhvr>
                                        <p:cTn id="17" dur="500"/>
                                        <p:tgtEl>
                                          <p:spTgt spid="10">
                                            <p:graphicEl>
                                              <a:dgm id="{7E54D9E5-8C9A-4AF3-B5EF-566298C2E16A}"/>
                                            </p:graphicEl>
                                          </p:spTgt>
                                        </p:tgtEl>
                                      </p:cBhvr>
                                    </p:animEffect>
                                  </p:childTnLst>
                                </p:cTn>
                              </p:par>
                              <p:par>
                                <p:cTn id="18" presetID="10" presetClass="entr" presetSubtype="0" fill="hold" grpId="0" nodeType="withEffect">
                                  <p:stCondLst>
                                    <p:cond delay="400"/>
                                  </p:stCondLst>
                                  <p:childTnLst>
                                    <p:set>
                                      <p:cBhvr>
                                        <p:cTn id="19" dur="1" fill="hold">
                                          <p:stCondLst>
                                            <p:cond delay="0"/>
                                          </p:stCondLst>
                                        </p:cTn>
                                        <p:tgtEl>
                                          <p:spTgt spid="10">
                                            <p:graphicEl>
                                              <a:dgm id="{8D1D77BC-FFC8-48C8-A77A-7046657E883E}"/>
                                            </p:graphicEl>
                                          </p:spTgt>
                                        </p:tgtEl>
                                        <p:attrNameLst>
                                          <p:attrName>style.visibility</p:attrName>
                                        </p:attrNameLst>
                                      </p:cBhvr>
                                      <p:to>
                                        <p:strVal val="visible"/>
                                      </p:to>
                                    </p:set>
                                    <p:animEffect transition="in" filter="fade">
                                      <p:cBhvr>
                                        <p:cTn id="20" dur="500"/>
                                        <p:tgtEl>
                                          <p:spTgt spid="10">
                                            <p:graphicEl>
                                              <a:dgm id="{8D1D77BC-FFC8-48C8-A77A-7046657E883E}"/>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graphicEl>
                                              <a:dgm id="{FD9F04C1-BB80-4679-AC3C-95A771FD9521}"/>
                                            </p:graphicEl>
                                          </p:spTgt>
                                        </p:tgtEl>
                                        <p:attrNameLst>
                                          <p:attrName>style.visibility</p:attrName>
                                        </p:attrNameLst>
                                      </p:cBhvr>
                                      <p:to>
                                        <p:strVal val="visible"/>
                                      </p:to>
                                    </p:set>
                                    <p:animEffect transition="in" filter="fade">
                                      <p:cBhvr>
                                        <p:cTn id="25" dur="500"/>
                                        <p:tgtEl>
                                          <p:spTgt spid="10">
                                            <p:graphicEl>
                                              <a:dgm id="{FD9F04C1-BB80-4679-AC3C-95A771FD9521}"/>
                                            </p:graphicEl>
                                          </p:spTgt>
                                        </p:tgtEl>
                                      </p:cBhvr>
                                    </p:animEffect>
                                  </p:childTnLst>
                                </p:cTn>
                              </p:par>
                              <p:par>
                                <p:cTn id="26" presetID="10" presetClass="entr" presetSubtype="0" fill="hold" grpId="0" nodeType="withEffect">
                                  <p:stCondLst>
                                    <p:cond delay="400"/>
                                  </p:stCondLst>
                                  <p:childTnLst>
                                    <p:set>
                                      <p:cBhvr>
                                        <p:cTn id="27" dur="1" fill="hold">
                                          <p:stCondLst>
                                            <p:cond delay="0"/>
                                          </p:stCondLst>
                                        </p:cTn>
                                        <p:tgtEl>
                                          <p:spTgt spid="10">
                                            <p:graphicEl>
                                              <a:dgm id="{25A135FE-FEC0-4BAB-8CCE-82FC4B0F8E40}"/>
                                            </p:graphicEl>
                                          </p:spTgt>
                                        </p:tgtEl>
                                        <p:attrNameLst>
                                          <p:attrName>style.visibility</p:attrName>
                                        </p:attrNameLst>
                                      </p:cBhvr>
                                      <p:to>
                                        <p:strVal val="visible"/>
                                      </p:to>
                                    </p:set>
                                    <p:animEffect transition="in" filter="fade">
                                      <p:cBhvr>
                                        <p:cTn id="28" dur="500"/>
                                        <p:tgtEl>
                                          <p:spTgt spid="10">
                                            <p:graphicEl>
                                              <a:dgm id="{25A135FE-FEC0-4BAB-8CCE-82FC4B0F8E40}"/>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graphicEl>
                                              <a:dgm id="{B3DEDF46-CA66-4735-811D-C4D59BD843CA}"/>
                                            </p:graphicEl>
                                          </p:spTgt>
                                        </p:tgtEl>
                                        <p:attrNameLst>
                                          <p:attrName>style.visibility</p:attrName>
                                        </p:attrNameLst>
                                      </p:cBhvr>
                                      <p:to>
                                        <p:strVal val="visible"/>
                                      </p:to>
                                    </p:set>
                                    <p:animEffect transition="in" filter="fade">
                                      <p:cBhvr>
                                        <p:cTn id="33" dur="500"/>
                                        <p:tgtEl>
                                          <p:spTgt spid="10">
                                            <p:graphicEl>
                                              <a:dgm id="{B3DEDF46-CA66-4735-811D-C4D59BD843CA}"/>
                                            </p:graphicEl>
                                          </p:spTgt>
                                        </p:tgtEl>
                                      </p:cBhvr>
                                    </p:animEffect>
                                  </p:childTnLst>
                                </p:cTn>
                              </p:par>
                              <p:par>
                                <p:cTn id="34" presetID="10" presetClass="entr" presetSubtype="0" fill="hold" grpId="0" nodeType="withEffect">
                                  <p:stCondLst>
                                    <p:cond delay="400"/>
                                  </p:stCondLst>
                                  <p:childTnLst>
                                    <p:set>
                                      <p:cBhvr>
                                        <p:cTn id="35" dur="1" fill="hold">
                                          <p:stCondLst>
                                            <p:cond delay="0"/>
                                          </p:stCondLst>
                                        </p:cTn>
                                        <p:tgtEl>
                                          <p:spTgt spid="10">
                                            <p:graphicEl>
                                              <a:dgm id="{F97A59E5-2427-4C04-A0F4-2429BFCE66A8}"/>
                                            </p:graphicEl>
                                          </p:spTgt>
                                        </p:tgtEl>
                                        <p:attrNameLst>
                                          <p:attrName>style.visibility</p:attrName>
                                        </p:attrNameLst>
                                      </p:cBhvr>
                                      <p:to>
                                        <p:strVal val="visible"/>
                                      </p:to>
                                    </p:set>
                                    <p:animEffect transition="in" filter="fade">
                                      <p:cBhvr>
                                        <p:cTn id="36" dur="500"/>
                                        <p:tgtEl>
                                          <p:spTgt spid="10">
                                            <p:graphicEl>
                                              <a:dgm id="{F97A59E5-2427-4C04-A0F4-2429BFCE66A8}"/>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0">
                                            <p:graphicEl>
                                              <a:dgm id="{7E72AF25-DD29-476A-A1DF-DE32EFBB4203}"/>
                                            </p:graphicEl>
                                          </p:spTgt>
                                        </p:tgtEl>
                                        <p:attrNameLst>
                                          <p:attrName>style.visibility</p:attrName>
                                        </p:attrNameLst>
                                      </p:cBhvr>
                                      <p:to>
                                        <p:strVal val="visible"/>
                                      </p:to>
                                    </p:set>
                                    <p:animEffect transition="in" filter="fade">
                                      <p:cBhvr>
                                        <p:cTn id="41" dur="500"/>
                                        <p:tgtEl>
                                          <p:spTgt spid="10">
                                            <p:graphicEl>
                                              <a:dgm id="{7E72AF25-DD29-476A-A1DF-DE32EFBB4203}"/>
                                            </p:graphicEl>
                                          </p:spTgt>
                                        </p:tgtEl>
                                      </p:cBhvr>
                                    </p:animEffect>
                                  </p:childTnLst>
                                </p:cTn>
                              </p:par>
                              <p:par>
                                <p:cTn id="42" presetID="10" presetClass="entr" presetSubtype="0" fill="hold" grpId="0" nodeType="withEffect">
                                  <p:stCondLst>
                                    <p:cond delay="400"/>
                                  </p:stCondLst>
                                  <p:childTnLst>
                                    <p:set>
                                      <p:cBhvr>
                                        <p:cTn id="43" dur="1" fill="hold">
                                          <p:stCondLst>
                                            <p:cond delay="0"/>
                                          </p:stCondLst>
                                        </p:cTn>
                                        <p:tgtEl>
                                          <p:spTgt spid="10">
                                            <p:graphicEl>
                                              <a:dgm id="{D0BCAE4D-4D97-4CEB-9833-C9CF589309F8}"/>
                                            </p:graphicEl>
                                          </p:spTgt>
                                        </p:tgtEl>
                                        <p:attrNameLst>
                                          <p:attrName>style.visibility</p:attrName>
                                        </p:attrNameLst>
                                      </p:cBhvr>
                                      <p:to>
                                        <p:strVal val="visible"/>
                                      </p:to>
                                    </p:set>
                                    <p:animEffect transition="in" filter="fade">
                                      <p:cBhvr>
                                        <p:cTn id="44" dur="500"/>
                                        <p:tgtEl>
                                          <p:spTgt spid="10">
                                            <p:graphicEl>
                                              <a:dgm id="{D0BCAE4D-4D97-4CEB-9833-C9CF589309F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5" repeatCount="indefinite" fill="hold" display="0">
                  <p:stCondLst>
                    <p:cond delay="indefinite"/>
                  </p:stCondLst>
                </p:cTn>
                <p:tgtEl>
                  <p:spTgt spid="6"/>
                </p:tgtEl>
              </p:cMediaNode>
            </p:video>
          </p:childTnLst>
        </p:cTn>
      </p:par>
    </p:tnLst>
    <p:bldLst>
      <p:bldGraphic spid="10" grpId="0">
        <p:bldSub>
          <a:bldDgm bld="one"/>
        </p:bldSub>
      </p:bldGraphic>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916196" y="70072"/>
            <a:ext cx="6326658"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923330"/>
          </a:xfrm>
          <a:prstGeom prst="rect">
            <a:avLst/>
          </a:prstGeom>
        </p:spPr>
        <p:txBody>
          <a:bodyPr wrap="square">
            <a:spAutoFit/>
          </a:bodyPr>
          <a:lstStyle/>
          <a:p>
            <a:pPr algn="ctr" rtl="1"/>
            <a:r>
              <a:rPr lang="ur-PK"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سورة الفتح کا جائزہ</a:t>
            </a:r>
            <a:endParaRPr lang="en-US"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endParaRPr>
          </a:p>
        </p:txBody>
      </p:sp>
      <p:graphicFrame>
        <p:nvGraphicFramePr>
          <p:cNvPr id="10" name="Content Placeholder 4"/>
          <p:cNvGraphicFramePr>
            <a:graphicFrameLocks/>
          </p:cNvGraphicFramePr>
          <p:nvPr>
            <p:extLst>
              <p:ext uri="{D42A27DB-BD31-4B8C-83A1-F6EECF244321}">
                <p14:modId xmlns:p14="http://schemas.microsoft.com/office/powerpoint/2010/main" val="839626229"/>
              </p:ext>
            </p:extLst>
          </p:nvPr>
        </p:nvGraphicFramePr>
        <p:xfrm>
          <a:off x="1964725" y="1428414"/>
          <a:ext cx="8229600" cy="103343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279340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10" presetClass="entr" presetSubtype="0" fill="hold" grpId="0" nodeType="withEffect">
                                  <p:stCondLst>
                                    <p:cond delay="0"/>
                                  </p:stCondLst>
                                  <p:childTnLst>
                                    <p:set>
                                      <p:cBhvr>
                                        <p:cTn id="8" dur="1" fill="hold">
                                          <p:stCondLst>
                                            <p:cond delay="0"/>
                                          </p:stCondLst>
                                        </p:cTn>
                                        <p:tgtEl>
                                          <p:spTgt spid="10">
                                            <p:graphicEl>
                                              <a:dgm id="{94D988AC-9A41-4C9B-861B-6663F85DE037}"/>
                                            </p:graphicEl>
                                          </p:spTgt>
                                        </p:tgtEl>
                                        <p:attrNameLst>
                                          <p:attrName>style.visibility</p:attrName>
                                        </p:attrNameLst>
                                      </p:cBhvr>
                                      <p:to>
                                        <p:strVal val="visible"/>
                                      </p:to>
                                    </p:set>
                                    <p:animEffect transition="in" filter="fade">
                                      <p:cBhvr>
                                        <p:cTn id="9" dur="500"/>
                                        <p:tgtEl>
                                          <p:spTgt spid="10">
                                            <p:graphicEl>
                                              <a:dgm id="{94D988AC-9A41-4C9B-861B-6663F85DE037}"/>
                                            </p:graphicEl>
                                          </p:spTgt>
                                        </p:tgtEl>
                                      </p:cBhvr>
                                    </p:animEffect>
                                  </p:childTnLst>
                                </p:cTn>
                              </p:par>
                              <p:par>
                                <p:cTn id="10" presetID="10" presetClass="entr" presetSubtype="0" fill="hold" grpId="0" nodeType="withEffect">
                                  <p:stCondLst>
                                    <p:cond delay="500"/>
                                  </p:stCondLst>
                                  <p:childTnLst>
                                    <p:set>
                                      <p:cBhvr>
                                        <p:cTn id="11" dur="1" fill="hold">
                                          <p:stCondLst>
                                            <p:cond delay="0"/>
                                          </p:stCondLst>
                                        </p:cTn>
                                        <p:tgtEl>
                                          <p:spTgt spid="10">
                                            <p:graphicEl>
                                              <a:dgm id="{861D7A54-ED93-4610-B348-52B7DEFC09DD}"/>
                                            </p:graphicEl>
                                          </p:spTgt>
                                        </p:tgtEl>
                                        <p:attrNameLst>
                                          <p:attrName>style.visibility</p:attrName>
                                        </p:attrNameLst>
                                      </p:cBhvr>
                                      <p:to>
                                        <p:strVal val="visible"/>
                                      </p:to>
                                    </p:set>
                                    <p:animEffect transition="in" filter="fade">
                                      <p:cBhvr>
                                        <p:cTn id="12" dur="500"/>
                                        <p:tgtEl>
                                          <p:spTgt spid="10">
                                            <p:graphicEl>
                                              <a:dgm id="{861D7A54-ED93-4610-B348-52B7DEFC09DD}"/>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6"/>
                </p:tgtEl>
              </p:cMediaNode>
            </p:video>
          </p:childTnLst>
        </p:cTn>
      </p:par>
    </p:tnLst>
    <p:bldLst>
      <p:bldGraphic spid="10" grpId="0" uiExpand="1">
        <p:bldSub>
          <a:bldDgm bld="one"/>
        </p:bldSub>
      </p:bldGraphic>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1077686" y="1911757"/>
            <a:ext cx="10036627" cy="1323439"/>
          </a:xfrm>
          <a:prstGeom prst="rect">
            <a:avLst/>
          </a:prstGeom>
        </p:spPr>
        <p:txBody>
          <a:bodyPr wrap="square">
            <a:spAutoFit/>
          </a:bodyPr>
          <a:lstStyle/>
          <a:p>
            <a:pPr algn="ctr" rtl="1"/>
            <a:r>
              <a:rPr lang="ur-PK" sz="8000" kern="0" dirty="0">
                <a:ln w="0"/>
                <a:solidFill>
                  <a:srgbClr val="5F461C"/>
                </a:solidFill>
                <a:effectLst>
                  <a:outerShdw blurRad="38100" dist="19050" dir="2700000" algn="tl" rotWithShape="0">
                    <a:schemeClr val="dk1">
                      <a:alpha val="40000"/>
                    </a:scheme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چھبیسواں </a:t>
            </a:r>
            <a:r>
              <a:rPr lang="ur-PK" sz="8000" kern="0" dirty="0" smtClean="0">
                <a:ln w="0"/>
                <a:solidFill>
                  <a:srgbClr val="5F461C"/>
                </a:solidFill>
                <a:effectLst>
                  <a:outerShdw blurRad="38100" dist="25400" dir="5400000" algn="ctr" rotWithShape="0">
                    <a:srgbClr val="6E747A">
                      <a:alpha val="43000"/>
                    </a:srgbClr>
                  </a:outerShdw>
                </a:effectLst>
                <a:latin typeface="Alvi Nastaleeq" panose="02000503000000020004" pitchFamily="2" charset="-78"/>
                <a:ea typeface="Times New Roman" panose="02020603050405020304" pitchFamily="18" charset="0"/>
                <a:cs typeface="Alvi Nastaleeq" panose="02000503000000020004" pitchFamily="2" charset="-78"/>
              </a:rPr>
              <a:t>پارہ</a:t>
            </a:r>
            <a:endParaRPr lang="ur-PK" sz="11500" kern="0" dirty="0" smtClean="0">
              <a:ln w="0"/>
              <a:solidFill>
                <a:srgbClr val="5F461C"/>
              </a:solidFill>
              <a:effectLst>
                <a:outerShdw blurRad="38100" dist="25400" dir="5400000" algn="ctr" rotWithShape="0">
                  <a:srgbClr val="6E747A">
                    <a:alpha val="43000"/>
                  </a:srgbClr>
                </a:out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4" name="Rectangle 3"/>
          <p:cNvSpPr/>
          <p:nvPr/>
        </p:nvSpPr>
        <p:spPr>
          <a:xfrm>
            <a:off x="1077685" y="3784714"/>
            <a:ext cx="10036627" cy="1200329"/>
          </a:xfrm>
          <a:prstGeom prst="rect">
            <a:avLst/>
          </a:prstGeom>
        </p:spPr>
        <p:txBody>
          <a:bodyPr wrap="square">
            <a:spAutoFit/>
          </a:bodyPr>
          <a:lstStyle/>
          <a:p>
            <a:pPr algn="ctr" rtl="1"/>
            <a:r>
              <a:rPr lang="ur-PK" sz="7200" kern="0" dirty="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سورة الفتح کی </a:t>
            </a:r>
            <a:r>
              <a:rPr lang="ur-PK" sz="7200" kern="0" dirty="0" smtClean="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منتخب آیات کا مطالعہ</a:t>
            </a:r>
            <a:endParaRPr lang="ur-PK" sz="9600" kern="0" dirty="0" smtClean="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3442068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5"/>
                                        </p:tgtEl>
                                      </p:cBhvr>
                                    </p:cmd>
                                  </p:childTnLst>
                                </p:cTn>
                              </p:par>
                              <p:par>
                                <p:cTn id="7" presetID="22" presetClass="entr" presetSubtype="2"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right)">
                                      <p:cBhvr>
                                        <p:cTn id="9" dur="500"/>
                                        <p:tgtEl>
                                          <p:spTgt spid="3"/>
                                        </p:tgtEl>
                                      </p:cBhvr>
                                    </p:animEffect>
                                  </p:childTnLst>
                                </p:cTn>
                              </p:par>
                              <p:par>
                                <p:cTn id="10" presetID="22" presetClass="entr" presetSubtype="2" fill="hold" grpId="0" nodeType="withEffect">
                                  <p:stCondLst>
                                    <p:cond delay="300"/>
                                  </p:stCondLst>
                                  <p:childTnLst>
                                    <p:set>
                                      <p:cBhvr>
                                        <p:cTn id="11" dur="1" fill="hold">
                                          <p:stCondLst>
                                            <p:cond delay="0"/>
                                          </p:stCondLst>
                                        </p:cTn>
                                        <p:tgtEl>
                                          <p:spTgt spid="4"/>
                                        </p:tgtEl>
                                        <p:attrNameLst>
                                          <p:attrName>style.visibility</p:attrName>
                                        </p:attrNameLst>
                                      </p:cBhvr>
                                      <p:to>
                                        <p:strVal val="visible"/>
                                      </p:to>
                                    </p:set>
                                    <p:animEffect transition="in" filter="wipe(righ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5"/>
                </p:tgtEl>
              </p:cMediaNode>
            </p:video>
          </p:childTnLst>
        </p:cTn>
      </p:par>
    </p:tnLst>
    <p:bldLst>
      <p:bldP spid="3" grpId="0"/>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029482" y="133451"/>
            <a:ext cx="8133033"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311705"/>
            <a:ext cx="12192000" cy="923330"/>
          </a:xfrm>
          <a:prstGeom prst="rect">
            <a:avLst/>
          </a:prstGeom>
        </p:spPr>
        <p:txBody>
          <a:bodyPr wrap="square">
            <a:spAutoFit/>
          </a:bodyPr>
          <a:lstStyle/>
          <a:p>
            <a:pPr algn="ctr" rtl="1"/>
            <a:r>
              <a:rPr lang="ur-PK" sz="54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بیعتِ رضوان اور اصحابِ شجرہ (آیت18)</a:t>
            </a:r>
            <a:endParaRPr lang="en-US" sz="54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2" name="Rectangle 1"/>
          <p:cNvSpPr/>
          <p:nvPr/>
        </p:nvSpPr>
        <p:spPr>
          <a:xfrm>
            <a:off x="1486423" y="1891907"/>
            <a:ext cx="9219153" cy="3000821"/>
          </a:xfrm>
          <a:prstGeom prst="rect">
            <a:avLst/>
          </a:prstGeom>
        </p:spPr>
        <p:txBody>
          <a:bodyPr wrap="square">
            <a:spAutoFit/>
          </a:bodyPr>
          <a:lstStyle/>
          <a:p>
            <a:pPr marL="0" lvl="1" algn="ctr" rtl="1">
              <a:lnSpc>
                <a:spcPct val="105000"/>
              </a:lnSpc>
            </a:pPr>
            <a:r>
              <a:rPr lang="ur-PK" sz="3600" dirty="0">
                <a:solidFill>
                  <a:srgbClr val="5F461C"/>
                </a:solidFill>
                <a:latin typeface="Calibri" panose="020F0502020204030204" pitchFamily="34" charset="0"/>
                <a:ea typeface="Calibri" panose="020F0502020204030204" pitchFamily="34" charset="0"/>
                <a:cs typeface="Al Qalam Quran Publisher" panose="02040503050201020203" pitchFamily="18" charset="-78"/>
              </a:rPr>
              <a:t>لَقَدْ رَضِيَ اللّٰهُ عَنِ الْمُؤْمِنِيْنَ اِذْ يُبَايِعُوْنَكَ تَحْتَ الشَّجَرَةِ فَعَلِمَ مَا فِيْ قُلُوْبِهِمْ فَاَنْزَلَ السَّكِيْنَةَ عَلَيْهِمْ وَ اَثَابَهُمْ فَتْحًا قَرِيْبًاۙ۰۰۱۸</a:t>
            </a:r>
          </a:p>
          <a:p>
            <a:pPr marL="0" lvl="1" algn="ctr" rtl="1">
              <a:lnSpc>
                <a:spcPct val="105000"/>
              </a:lnSpc>
            </a:pPr>
            <a:r>
              <a:rPr lang="ur-PK" sz="3600" dirty="0">
                <a:solidFill>
                  <a:srgbClr val="5F461C"/>
                </a:solidFill>
                <a:latin typeface="Calibri" panose="020F0502020204030204" pitchFamily="34" charset="0"/>
                <a:ea typeface="Calibri" panose="020F0502020204030204" pitchFamily="34" charset="0"/>
                <a:cs typeface="Alvi Nastaleeq" panose="02000503000000020004" pitchFamily="2" charset="-78"/>
              </a:rPr>
              <a:t>اللہ راضی ہوگیا اُن مومنوں سے جو (اے نبیﷺ) آپﷺ کے ہاتھ پر بیعت کررہے تھے درخت کے نیچے۔ اور جو (صدق وخلوص) ان کے دلوں میں تھا وہ اس  (اللہ)کے علم  میں تھا۔ تو ان پر تسلی نازل فرمائی اور انہیں جلد فتح عنایت کی ۔ </a:t>
            </a:r>
          </a:p>
        </p:txBody>
      </p:sp>
    </p:spTree>
    <p:extLst>
      <p:ext uri="{BB962C8B-B14F-4D97-AF65-F5344CB8AC3E}">
        <p14:creationId xmlns:p14="http://schemas.microsoft.com/office/powerpoint/2010/main" val="3089852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22" presetClass="entr" presetSubtype="2" fill="hold"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animEffect transition="in" filter="wipe(right)">
                                      <p:cBhvr>
                                        <p:cTn id="9" dur="500"/>
                                        <p:tgtEl>
                                          <p:spTgt spid="2">
                                            <p:txEl>
                                              <p:pRg st="0" end="0"/>
                                            </p:txEl>
                                          </p:spTgt>
                                        </p:tgtEl>
                                      </p:cBhvr>
                                    </p:animEffect>
                                  </p:childTnLst>
                                </p:cTn>
                              </p:par>
                              <p:par>
                                <p:cTn id="10" presetID="22" presetClass="entr" presetSubtype="2" fill="hold" nodeType="withEffect">
                                  <p:stCondLst>
                                    <p:cond delay="50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right)">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6"/>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029482" y="133451"/>
            <a:ext cx="8133033"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311705"/>
            <a:ext cx="12192000" cy="923330"/>
          </a:xfrm>
          <a:prstGeom prst="rect">
            <a:avLst/>
          </a:prstGeom>
        </p:spPr>
        <p:txBody>
          <a:bodyPr wrap="square">
            <a:spAutoFit/>
          </a:bodyPr>
          <a:lstStyle/>
          <a:p>
            <a:pPr algn="ctr" rtl="1"/>
            <a:r>
              <a:rPr lang="ur-PK" sz="54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صحابہ کرامؓ کی شان اور صفات (آیت29)</a:t>
            </a:r>
            <a:endParaRPr lang="en-US" sz="54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2" name="Rectangle 1"/>
          <p:cNvSpPr/>
          <p:nvPr/>
        </p:nvSpPr>
        <p:spPr>
          <a:xfrm>
            <a:off x="1486423" y="1891907"/>
            <a:ext cx="9219153" cy="3582519"/>
          </a:xfrm>
          <a:prstGeom prst="rect">
            <a:avLst/>
          </a:prstGeom>
        </p:spPr>
        <p:txBody>
          <a:bodyPr wrap="square">
            <a:spAutoFit/>
          </a:bodyPr>
          <a:lstStyle/>
          <a:p>
            <a:pPr marL="0" lvl="1" algn="ctr" rtl="1">
              <a:lnSpc>
                <a:spcPct val="105000"/>
              </a:lnSpc>
            </a:pPr>
            <a:r>
              <a:rPr lang="ur-PK" sz="3600" dirty="0">
                <a:solidFill>
                  <a:srgbClr val="5F461C"/>
                </a:solidFill>
                <a:latin typeface="Calibri" panose="020F0502020204030204" pitchFamily="34" charset="0"/>
                <a:ea typeface="Calibri" panose="020F0502020204030204" pitchFamily="34" charset="0"/>
                <a:cs typeface="Al Qalam Quran Publisher" panose="02040503050201020203" pitchFamily="18" charset="-78"/>
              </a:rPr>
              <a:t>مُحَمَّدٌ رَّسُوْلُ اللّٰهِ١ؕ وَ الَّذِيْنَ مَعَهٗۤ اَشِدَّآءُ عَلَى الْكُفَّارِ رُحَمَآءُ بَيْنَهُمْ تَرٰىهُمْ رُكَّعًا سُجَّدًا يَّبْتَغُوْنَ فَضْلًا مِّنَ اللّٰهِ وَ رِضْوَانًا١ٞ سِيْمَاهُمْ فِيْ وُجُوْهِهِمْ مِّنْ اَثَرِ السُّجُوْدِ١ؕ</a:t>
            </a:r>
          </a:p>
          <a:p>
            <a:pPr marL="0" lvl="1" algn="ctr" rtl="1">
              <a:lnSpc>
                <a:spcPct val="105000"/>
              </a:lnSpc>
            </a:pPr>
            <a:r>
              <a:rPr lang="ur-PK" sz="3600" dirty="0">
                <a:solidFill>
                  <a:srgbClr val="5F461C"/>
                </a:solidFill>
                <a:latin typeface="Calibri" panose="020F0502020204030204" pitchFamily="34" charset="0"/>
                <a:ea typeface="Calibri" panose="020F0502020204030204" pitchFamily="34" charset="0"/>
                <a:cs typeface="Alvi Nastaleeq" panose="02000503000000020004" pitchFamily="2" charset="-78"/>
              </a:rPr>
              <a:t> محمدﷺ اللہ کے رسول ہیں اور وہ لوگ کہ جو ان کے ساتھ ہیں کفار کے مقابلہ میں بڑے سخت ہیں اور آپس میں انتہائی نرم ہیں ۔ تم انہیں دیکھتے ہو رکوع کرتے اور سجدہ کرتے ہوئے، وہ اللہ کا فضل اور اُس کی رضا چاہتے ہیں۔ اُن کی نشانی ہے اُن کے چہروں میں سجدوں کے اثرات۔ </a:t>
            </a:r>
          </a:p>
        </p:txBody>
      </p:sp>
    </p:spTree>
    <p:extLst>
      <p:ext uri="{BB962C8B-B14F-4D97-AF65-F5344CB8AC3E}">
        <p14:creationId xmlns:p14="http://schemas.microsoft.com/office/powerpoint/2010/main" val="2016057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22" presetClass="entr" presetSubtype="2" fill="hold"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animEffect transition="in" filter="wipe(right)">
                                      <p:cBhvr>
                                        <p:cTn id="9" dur="500"/>
                                        <p:tgtEl>
                                          <p:spTgt spid="2">
                                            <p:txEl>
                                              <p:pRg st="0" end="0"/>
                                            </p:txEl>
                                          </p:spTgt>
                                        </p:tgtEl>
                                      </p:cBhvr>
                                    </p:animEffect>
                                  </p:childTnLst>
                                </p:cTn>
                              </p:par>
                              <p:par>
                                <p:cTn id="10" presetID="22" presetClass="entr" presetSubtype="2" fill="hold" nodeType="withEffect">
                                  <p:stCondLst>
                                    <p:cond delay="50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right)">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6"/>
                </p:tgtEl>
              </p:cMediaNode>
            </p:vide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1077686" y="1911757"/>
            <a:ext cx="10036627" cy="1323439"/>
          </a:xfrm>
          <a:prstGeom prst="rect">
            <a:avLst/>
          </a:prstGeom>
        </p:spPr>
        <p:txBody>
          <a:bodyPr wrap="square">
            <a:spAutoFit/>
          </a:bodyPr>
          <a:lstStyle/>
          <a:p>
            <a:pPr algn="ctr" rtl="1"/>
            <a:r>
              <a:rPr lang="ur-PK" sz="8000" kern="0" dirty="0">
                <a:ln w="0"/>
                <a:solidFill>
                  <a:srgbClr val="5F461C"/>
                </a:solidFill>
                <a:effectLst>
                  <a:outerShdw blurRad="38100" dist="19050" dir="2700000" algn="tl" rotWithShape="0">
                    <a:schemeClr val="dk1">
                      <a:alpha val="40000"/>
                    </a:scheme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چھبیسواں </a:t>
            </a:r>
            <a:r>
              <a:rPr lang="ur-PK" sz="8000" kern="0" dirty="0" smtClean="0">
                <a:ln w="0"/>
                <a:solidFill>
                  <a:srgbClr val="5F461C"/>
                </a:solidFill>
                <a:effectLst>
                  <a:outerShdw blurRad="38100" dist="25400" dir="5400000" algn="ctr" rotWithShape="0">
                    <a:srgbClr val="6E747A">
                      <a:alpha val="43000"/>
                    </a:srgbClr>
                  </a:outerShdw>
                </a:effectLst>
                <a:latin typeface="Alvi Nastaleeq" panose="02000503000000020004" pitchFamily="2" charset="-78"/>
                <a:ea typeface="Times New Roman" panose="02020603050405020304" pitchFamily="18" charset="0"/>
                <a:cs typeface="Alvi Nastaleeq" panose="02000503000000020004" pitchFamily="2" charset="-78"/>
              </a:rPr>
              <a:t>پارہ</a:t>
            </a:r>
            <a:endParaRPr lang="ur-PK" sz="11500" kern="0" dirty="0" smtClean="0">
              <a:ln w="0"/>
              <a:solidFill>
                <a:srgbClr val="5F461C"/>
              </a:solidFill>
              <a:effectLst>
                <a:outerShdw blurRad="38100" dist="25400" dir="5400000" algn="ctr" rotWithShape="0">
                  <a:srgbClr val="6E747A">
                    <a:alpha val="43000"/>
                  </a:srgbClr>
                </a:out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4" name="Rectangle 3"/>
          <p:cNvSpPr/>
          <p:nvPr/>
        </p:nvSpPr>
        <p:spPr>
          <a:xfrm>
            <a:off x="1077685" y="3784714"/>
            <a:ext cx="10036627" cy="1323439"/>
          </a:xfrm>
          <a:prstGeom prst="rect">
            <a:avLst/>
          </a:prstGeom>
        </p:spPr>
        <p:txBody>
          <a:bodyPr wrap="square">
            <a:spAutoFit/>
          </a:bodyPr>
          <a:lstStyle/>
          <a:p>
            <a:pPr algn="ctr" rtl="1"/>
            <a:r>
              <a:rPr lang="ur-PK" sz="8000" i="1" kern="0" dirty="0" smtClean="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اوامر و نواہی: </a:t>
            </a:r>
            <a:r>
              <a:rPr lang="ur-PK" sz="8000" i="1" kern="0" dirty="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سورة </a:t>
            </a:r>
            <a:r>
              <a:rPr lang="ur-PK" sz="80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الفتح </a:t>
            </a:r>
            <a:endParaRPr lang="ur-PK" sz="11500" kern="0" dirty="0" smtClean="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2716887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5"/>
                                        </p:tgtEl>
                                      </p:cBhvr>
                                    </p:cmd>
                                  </p:childTnLst>
                                </p:cTn>
                              </p:par>
                              <p:par>
                                <p:cTn id="7" presetID="22" presetClass="entr" presetSubtype="2"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right)">
                                      <p:cBhvr>
                                        <p:cTn id="9" dur="500"/>
                                        <p:tgtEl>
                                          <p:spTgt spid="3"/>
                                        </p:tgtEl>
                                      </p:cBhvr>
                                    </p:animEffect>
                                  </p:childTnLst>
                                </p:cTn>
                              </p:par>
                              <p:par>
                                <p:cTn id="10" presetID="22" presetClass="entr" presetSubtype="2" fill="hold" nodeType="withEffect">
                                  <p:stCondLst>
                                    <p:cond delay="30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right)">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5"/>
                </p:tgtEl>
              </p:cMediaNode>
            </p:video>
          </p:childTnLst>
        </p:cTn>
      </p:par>
    </p:tnLst>
    <p:bldLst>
      <p:bldP spid="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965623" y="70072"/>
            <a:ext cx="6227804"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1015663"/>
          </a:xfrm>
          <a:prstGeom prst="rect">
            <a:avLst/>
          </a:prstGeom>
        </p:spPr>
        <p:txBody>
          <a:bodyPr wrap="square">
            <a:spAutoFit/>
          </a:bodyPr>
          <a:lstStyle/>
          <a:p>
            <a:pPr algn="ctr" rtl="1"/>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اوامر (</a:t>
            </a:r>
            <a:r>
              <a:rPr lang="en-US"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Do’s</a:t>
            </a:r>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 </a:t>
            </a:r>
            <a:r>
              <a:rPr lang="ur-PK"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سورة الفتح </a:t>
            </a:r>
            <a:endParaRPr lang="en-US"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3" name="Rectangle 2"/>
          <p:cNvSpPr/>
          <p:nvPr/>
        </p:nvSpPr>
        <p:spPr>
          <a:xfrm>
            <a:off x="1648918" y="1450882"/>
            <a:ext cx="8452045" cy="3786358"/>
          </a:xfrm>
          <a:prstGeom prst="rect">
            <a:avLst/>
          </a:prstGeom>
        </p:spPr>
        <p:txBody>
          <a:bodyPr wrap="square">
            <a:spAutoFit/>
          </a:bodyPr>
          <a:lstStyle/>
          <a:p>
            <a:pPr marL="342900" marR="0" lvl="0" indent="-342900" algn="r" rtl="1">
              <a:lnSpc>
                <a:spcPct val="115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رسول اللہ کی نصرت اور تعظیم (9)</a:t>
            </a:r>
          </a:p>
          <a:p>
            <a:pPr marL="342900" marR="0" lvl="0" indent="-342900" algn="r" rtl="1">
              <a:lnSpc>
                <a:spcPct val="115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اللہ  کے عہد کو  پورا کرنا (10)</a:t>
            </a:r>
          </a:p>
          <a:p>
            <a:pPr marL="342900" marR="0" lvl="0" indent="-342900" algn="r" rtl="1">
              <a:lnSpc>
                <a:spcPct val="115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اللہ اور رسول کی اطاعت (17)</a:t>
            </a:r>
          </a:p>
          <a:p>
            <a:pPr marL="342900" marR="0" lvl="0" indent="-342900" algn="r" rtl="1">
              <a:lnSpc>
                <a:spcPct val="115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دین دشمن کفار پر سختی (29)</a:t>
            </a:r>
          </a:p>
          <a:p>
            <a:pPr marL="342900" marR="0" lvl="0" indent="-342900" algn="r" rtl="1">
              <a:lnSpc>
                <a:spcPct val="115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اہل ایمان کے ساتھ نرمی ( 29)</a:t>
            </a:r>
          </a:p>
          <a:p>
            <a:pPr marL="342900" marR="0" lvl="0" indent="-342900" algn="r" rtl="1">
              <a:lnSpc>
                <a:spcPct val="115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اللہ کی رضا کا طلب گار ہونا ( 29)</a:t>
            </a:r>
          </a:p>
          <a:p>
            <a:pPr marL="342900" marR="0" lvl="0" indent="-342900" algn="r" rtl="1">
              <a:lnSpc>
                <a:spcPct val="115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ایمان اور اعمال صالح (29)</a:t>
            </a:r>
          </a:p>
        </p:txBody>
      </p:sp>
    </p:spTree>
    <p:extLst>
      <p:ext uri="{BB962C8B-B14F-4D97-AF65-F5344CB8AC3E}">
        <p14:creationId xmlns:p14="http://schemas.microsoft.com/office/powerpoint/2010/main" val="5813881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22" presetClass="entr" presetSubtype="2"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wipe(right)">
                                      <p:cBhvr>
                                        <p:cTn id="9" dur="500"/>
                                        <p:tgtEl>
                                          <p:spTgt spid="3">
                                            <p:txEl>
                                              <p:pRg st="0" end="0"/>
                                            </p:txEl>
                                          </p:spTgt>
                                        </p:tgtEl>
                                      </p:cBhvr>
                                    </p:animEffect>
                                  </p:childTnLst>
                                </p:cTn>
                              </p:par>
                              <p:par>
                                <p:cTn id="10" presetID="22" presetClass="entr" presetSubtype="2"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right)">
                                      <p:cBhvr>
                                        <p:cTn id="12" dur="500"/>
                                        <p:tgtEl>
                                          <p:spTgt spid="3">
                                            <p:txEl>
                                              <p:pRg st="1" end="1"/>
                                            </p:txEl>
                                          </p:spTgt>
                                        </p:tgtEl>
                                      </p:cBhvr>
                                    </p:animEffect>
                                  </p:childTnLst>
                                </p:cTn>
                              </p:par>
                              <p:par>
                                <p:cTn id="13" presetID="22" presetClass="entr" presetSubtype="2"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right)">
                                      <p:cBhvr>
                                        <p:cTn id="15" dur="500"/>
                                        <p:tgtEl>
                                          <p:spTgt spid="3">
                                            <p:txEl>
                                              <p:pRg st="2" end="2"/>
                                            </p:txEl>
                                          </p:spTgt>
                                        </p:tgtEl>
                                      </p:cBhvr>
                                    </p:animEffect>
                                  </p:childTnLst>
                                </p:cTn>
                              </p:par>
                              <p:par>
                                <p:cTn id="16" presetID="22" presetClass="entr" presetSubtype="2"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right)">
                                      <p:cBhvr>
                                        <p:cTn id="18" dur="500"/>
                                        <p:tgtEl>
                                          <p:spTgt spid="3">
                                            <p:txEl>
                                              <p:pRg st="3" end="3"/>
                                            </p:txEl>
                                          </p:spTgt>
                                        </p:tgtEl>
                                      </p:cBhvr>
                                    </p:animEffect>
                                  </p:childTnLst>
                                </p:cTn>
                              </p:par>
                              <p:par>
                                <p:cTn id="19" presetID="22" presetClass="entr" presetSubtype="2"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wipe(right)">
                                      <p:cBhvr>
                                        <p:cTn id="21" dur="500"/>
                                        <p:tgtEl>
                                          <p:spTgt spid="3">
                                            <p:txEl>
                                              <p:pRg st="4" end="4"/>
                                            </p:txEl>
                                          </p:spTgt>
                                        </p:tgtEl>
                                      </p:cBhvr>
                                    </p:animEffect>
                                  </p:childTnLst>
                                </p:cTn>
                              </p:par>
                              <p:par>
                                <p:cTn id="22" presetID="22" presetClass="entr" presetSubtype="2"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wipe(right)">
                                      <p:cBhvr>
                                        <p:cTn id="24" dur="500"/>
                                        <p:tgtEl>
                                          <p:spTgt spid="3">
                                            <p:txEl>
                                              <p:pRg st="5" end="5"/>
                                            </p:txEl>
                                          </p:spTgt>
                                        </p:tgtEl>
                                      </p:cBhvr>
                                    </p:animEffect>
                                  </p:childTnLst>
                                </p:cTn>
                              </p:par>
                              <p:par>
                                <p:cTn id="25" presetID="22" presetClass="entr" presetSubtype="2"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wipe(right)">
                                      <p:cBhvr>
                                        <p:cTn id="2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8" repeatCount="indefinite" fill="hold" display="0">
                  <p:stCondLst>
                    <p:cond delay="indefinite"/>
                  </p:stCondLst>
                </p:cTn>
                <p:tgtEl>
                  <p:spTgt spid="6"/>
                </p:tgtEl>
              </p:cMediaNode>
            </p:vide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4990"/>
            <a:ext cx="12192000" cy="6858000"/>
          </a:xfrm>
          <a:prstGeom prst="rect">
            <a:avLst/>
          </a:prstGeom>
        </p:spPr>
      </p:pic>
      <p:sp>
        <p:nvSpPr>
          <p:cNvPr id="7" name="Rounded Rectangle 6"/>
          <p:cNvSpPr/>
          <p:nvPr/>
        </p:nvSpPr>
        <p:spPr>
          <a:xfrm>
            <a:off x="2842055" y="70072"/>
            <a:ext cx="6474940"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1015663"/>
          </a:xfrm>
          <a:prstGeom prst="rect">
            <a:avLst/>
          </a:prstGeom>
        </p:spPr>
        <p:txBody>
          <a:bodyPr wrap="square">
            <a:spAutoFit/>
          </a:bodyPr>
          <a:lstStyle/>
          <a:p>
            <a:pPr algn="ctr" rtl="1"/>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نواہی(</a:t>
            </a:r>
            <a:r>
              <a:rPr lang="en-US"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Don’ts</a:t>
            </a:r>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 </a:t>
            </a:r>
            <a:r>
              <a:rPr lang="ur-PK"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سورة الفتح </a:t>
            </a:r>
            <a:endParaRPr lang="en-US"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3" name="Rectangle 2"/>
          <p:cNvSpPr/>
          <p:nvPr/>
        </p:nvSpPr>
        <p:spPr>
          <a:xfrm>
            <a:off x="2663038" y="1437660"/>
            <a:ext cx="7315627" cy="1158009"/>
          </a:xfrm>
          <a:prstGeom prst="rect">
            <a:avLst/>
          </a:prstGeom>
        </p:spPr>
        <p:txBody>
          <a:bodyPr wrap="square">
            <a:spAutoFit/>
          </a:bodyPr>
          <a:lstStyle/>
          <a:p>
            <a:pPr marL="342900" marR="0" lvl="0" indent="-342900" algn="r" rtl="1">
              <a:lnSpc>
                <a:spcPct val="110000"/>
              </a:lnSpc>
              <a:spcBef>
                <a:spcPts val="0"/>
              </a:spcBef>
              <a:spcAft>
                <a:spcPts val="0"/>
              </a:spcAft>
              <a:buFont typeface="Wingdings" panose="05000000000000000000" pitchFamily="2" charset="2"/>
              <a:buChar char=""/>
            </a:pPr>
            <a:r>
              <a:rPr lang="ur-PK" sz="3200" dirty="0">
                <a:solidFill>
                  <a:srgbClr val="5F461C"/>
                </a:solidFill>
                <a:latin typeface="Calibri" panose="020F0502020204030204" pitchFamily="34" charset="0"/>
                <a:ea typeface="Calibri" panose="020F0502020204030204" pitchFamily="34" charset="0"/>
                <a:cs typeface="Alvi Nastaleeq" panose="02000503000000020004" pitchFamily="2" charset="-78"/>
              </a:rPr>
              <a:t>اللہ کے بارے میں بُرا گمان رکھنا (6)</a:t>
            </a:r>
          </a:p>
          <a:p>
            <a:pPr marL="342900" marR="0" lvl="0" indent="-342900" algn="r" rtl="1">
              <a:lnSpc>
                <a:spcPct val="110000"/>
              </a:lnSpc>
              <a:spcBef>
                <a:spcPts val="0"/>
              </a:spcBef>
              <a:spcAft>
                <a:spcPts val="0"/>
              </a:spcAft>
              <a:buFont typeface="Wingdings" panose="05000000000000000000" pitchFamily="2" charset="2"/>
              <a:buChar char=""/>
            </a:pPr>
            <a:r>
              <a:rPr lang="ur-PK" sz="3200" dirty="0">
                <a:solidFill>
                  <a:srgbClr val="5F461C"/>
                </a:solidFill>
                <a:latin typeface="Calibri" panose="020F0502020204030204" pitchFamily="34" charset="0"/>
                <a:ea typeface="Calibri" panose="020F0502020204030204" pitchFamily="34" charset="0"/>
                <a:cs typeface="Alvi Nastaleeq" panose="02000503000000020004" pitchFamily="2" charset="-78"/>
              </a:rPr>
              <a:t>راہ الہی کی  محنت سے  جی چرانا (11)</a:t>
            </a:r>
          </a:p>
        </p:txBody>
      </p:sp>
    </p:spTree>
    <p:extLst>
      <p:ext uri="{BB962C8B-B14F-4D97-AF65-F5344CB8AC3E}">
        <p14:creationId xmlns:p14="http://schemas.microsoft.com/office/powerpoint/2010/main" val="8417520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ectangle 6"/>
          <p:cNvSpPr/>
          <p:nvPr/>
        </p:nvSpPr>
        <p:spPr>
          <a:xfrm>
            <a:off x="1439056" y="2828835"/>
            <a:ext cx="9173980" cy="1068754"/>
          </a:xfrm>
          <a:prstGeom prst="rect">
            <a:avLst/>
          </a:prstGeom>
        </p:spPr>
        <p:txBody>
          <a:bodyPr wrap="square">
            <a:spAutoFit/>
          </a:bodyPr>
          <a:lstStyle/>
          <a:p>
            <a:pPr marL="457200" indent="-457200" algn="r" rtl="1">
              <a:lnSpc>
                <a:spcPct val="120000"/>
              </a:lnSpc>
              <a:buFont typeface="Arial" panose="020B0604020202020204" pitchFamily="34" charset="0"/>
              <a:buChar char="•"/>
            </a:pPr>
            <a:r>
              <a:rPr lang="ur-PK" sz="27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س</a:t>
            </a:r>
            <a:r>
              <a:rPr lang="ur-PK" sz="27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ورۃ </a:t>
            </a:r>
            <a:r>
              <a:rPr lang="ur-PK" sz="27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الجاثیہ میں فرعونی رویہ کی وجوہات تکبر، استہزاء اور خواہش نفس کی پیروی بیان کی گئی تھیں۔</a:t>
            </a:r>
          </a:p>
          <a:p>
            <a:pPr marL="457200" indent="-457200" algn="r" rtl="1">
              <a:lnSpc>
                <a:spcPct val="120000"/>
              </a:lnSpc>
              <a:buFont typeface="Arial" panose="020B0604020202020204" pitchFamily="34" charset="0"/>
              <a:buChar char="•"/>
            </a:pPr>
            <a:r>
              <a:rPr lang="ur-PK" sz="27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سورۃ </a:t>
            </a:r>
            <a:r>
              <a:rPr lang="ur-PK" sz="27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الاحقاف میں مشرکین مکہ کے تکبر اور قوم عاد کی تباہی کا ذکر ہے۔</a:t>
            </a:r>
          </a:p>
        </p:txBody>
      </p:sp>
      <p:sp>
        <p:nvSpPr>
          <p:cNvPr id="11" name="Rectangle 10"/>
          <p:cNvSpPr/>
          <p:nvPr/>
        </p:nvSpPr>
        <p:spPr>
          <a:xfrm>
            <a:off x="7836890" y="1675419"/>
            <a:ext cx="2427268" cy="914096"/>
          </a:xfrm>
          <a:prstGeom prst="rect">
            <a:avLst/>
          </a:prstGeom>
        </p:spPr>
        <p:txBody>
          <a:bodyPr wrap="none">
            <a:spAutoFit/>
          </a:bodyPr>
          <a:lstStyle/>
          <a:p>
            <a:pPr marL="342900" indent="-342900" algn="r" rtl="1">
              <a:lnSpc>
                <a:spcPct val="115000"/>
              </a:lnSpc>
              <a:spcAft>
                <a:spcPts val="1000"/>
              </a:spcAft>
              <a:buFont typeface="Wingdings" panose="05000000000000000000" pitchFamily="2" charset="2"/>
              <a:buChar char=""/>
            </a:pPr>
            <a:r>
              <a:rPr lang="ur-PK" sz="4800" dirty="0" smtClean="0">
                <a:ln w="0"/>
                <a:solidFill>
                  <a:srgbClr val="513910"/>
                </a:solidFill>
                <a:effectLst>
                  <a:outerShdw blurRad="38100" dist="19050" dir="2700000" algn="tl" rotWithShape="0">
                    <a:prstClr val="black">
                      <a:alpha val="40000"/>
                    </a:prstClr>
                  </a:outerShdw>
                </a:effectLst>
                <a:latin typeface="Jameel Noori Nastaleeq" panose="02000503000000020004" pitchFamily="2" charset="-78"/>
                <a:ea typeface="Calibri" panose="020F0502020204030204" pitchFamily="34" charset="0"/>
                <a:cs typeface="Jameel Noori Nastaleeq" panose="02000503000000020004" pitchFamily="2" charset="-78"/>
              </a:rPr>
              <a:t> ربطِ سورت</a:t>
            </a:r>
            <a:endParaRPr lang="en-US" sz="2800" dirty="0">
              <a:ln w="0"/>
              <a:solidFill>
                <a:srgbClr val="513910"/>
              </a:solidFill>
              <a:effectLst>
                <a:outerShdw blurRad="38100" dist="19050" dir="2700000" algn="tl" rotWithShape="0">
                  <a:prstClr val="black">
                    <a:alpha val="40000"/>
                  </a:prstClr>
                </a:outerShdw>
              </a:effectLst>
              <a:latin typeface="Jameel Noori Nastaleeq" panose="02000503000000020004" pitchFamily="2" charset="-78"/>
              <a:ea typeface="Calibri" panose="020F0502020204030204" pitchFamily="34" charset="0"/>
              <a:cs typeface="Jameel Noori Nastaleeq" panose="02000503000000020004" pitchFamily="2" charset="-78"/>
            </a:endParaRPr>
          </a:p>
        </p:txBody>
      </p:sp>
    </p:spTree>
    <p:extLst>
      <p:ext uri="{BB962C8B-B14F-4D97-AF65-F5344CB8AC3E}">
        <p14:creationId xmlns:p14="http://schemas.microsoft.com/office/powerpoint/2010/main" val="2978621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9"/>
                                        </p:tgtEl>
                                      </p:cBhvr>
                                    </p:cmd>
                                  </p:childTnLst>
                                </p:cTn>
                              </p:par>
                              <p:par>
                                <p:cTn id="7" presetID="22" presetClass="entr" presetSubtype="2" fill="hold" grpId="0" nodeType="withEffect">
                                  <p:stCondLst>
                                    <p:cond delay="300"/>
                                  </p:stCondLst>
                                  <p:childTnLst>
                                    <p:set>
                                      <p:cBhvr>
                                        <p:cTn id="8" dur="1" fill="hold">
                                          <p:stCondLst>
                                            <p:cond delay="0"/>
                                          </p:stCondLst>
                                        </p:cTn>
                                        <p:tgtEl>
                                          <p:spTgt spid="11"/>
                                        </p:tgtEl>
                                        <p:attrNameLst>
                                          <p:attrName>style.visibility</p:attrName>
                                        </p:attrNameLst>
                                      </p:cBhvr>
                                      <p:to>
                                        <p:strVal val="visible"/>
                                      </p:to>
                                    </p:set>
                                    <p:animEffect transition="in" filter="wipe(right)">
                                      <p:cBhvr>
                                        <p:cTn id="9" dur="500"/>
                                        <p:tgtEl>
                                          <p:spTgt spid="11"/>
                                        </p:tgtEl>
                                      </p:cBhvr>
                                    </p:animEffect>
                                  </p:childTnLst>
                                </p:cTn>
                              </p:par>
                              <p:par>
                                <p:cTn id="10" presetID="22" presetClass="entr" presetSubtype="2" fill="hold" grpId="0" nodeType="withEffect">
                                  <p:stCondLst>
                                    <p:cond delay="70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right)">
                                      <p:cBhvr>
                                        <p:cTn id="12" dur="500"/>
                                        <p:tgtEl>
                                          <p:spTgt spid="7">
                                            <p:txEl>
                                              <p:pRg st="0" end="0"/>
                                            </p:txEl>
                                          </p:spTgt>
                                        </p:tgtEl>
                                      </p:cBhvr>
                                    </p:animEffect>
                                  </p:childTnLst>
                                </p:cTn>
                              </p:par>
                              <p:par>
                                <p:cTn id="13" presetID="22" presetClass="entr" presetSubtype="2" fill="hold" grpId="0" nodeType="withEffect">
                                  <p:stCondLst>
                                    <p:cond delay="700"/>
                                  </p:stCondLst>
                                  <p:childTnLst>
                                    <p:set>
                                      <p:cBhvr>
                                        <p:cTn id="14" dur="1" fill="hold">
                                          <p:stCondLst>
                                            <p:cond delay="0"/>
                                          </p:stCondLst>
                                        </p:cTn>
                                        <p:tgtEl>
                                          <p:spTgt spid="7">
                                            <p:txEl>
                                              <p:pRg st="1" end="1"/>
                                            </p:txEl>
                                          </p:spTgt>
                                        </p:tgtEl>
                                        <p:attrNameLst>
                                          <p:attrName>style.visibility</p:attrName>
                                        </p:attrNameLst>
                                      </p:cBhvr>
                                      <p:to>
                                        <p:strVal val="visible"/>
                                      </p:to>
                                    </p:set>
                                    <p:animEffect transition="in" filter="wipe(right)">
                                      <p:cBhvr>
                                        <p:cTn id="15"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repeatCount="indefinite" fill="hold" display="0">
                  <p:stCondLst>
                    <p:cond delay="indefinite"/>
                  </p:stCondLst>
                </p:cTn>
                <p:tgtEl>
                  <p:spTgt spid="9"/>
                </p:tgtEl>
              </p:cMediaNode>
            </p:video>
          </p:childTnLst>
        </p:cTn>
      </p:par>
    </p:tnLst>
    <p:bldLst>
      <p:bldP spid="7" grpId="0" build="p"/>
      <p:bldP spid="1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4" name="Rectangle 3"/>
          <p:cNvSpPr/>
          <p:nvPr/>
        </p:nvSpPr>
        <p:spPr>
          <a:xfrm>
            <a:off x="1077686" y="2828835"/>
            <a:ext cx="10036627" cy="1323439"/>
          </a:xfrm>
          <a:prstGeom prst="rect">
            <a:avLst/>
          </a:prstGeom>
        </p:spPr>
        <p:txBody>
          <a:bodyPr wrap="square">
            <a:spAutoFit/>
          </a:bodyPr>
          <a:lstStyle/>
          <a:p>
            <a:pPr algn="ctr" rtl="1"/>
            <a:r>
              <a:rPr lang="ur-PK" sz="8000" i="1" kern="0" dirty="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سورة </a:t>
            </a:r>
            <a:r>
              <a:rPr lang="ur-PK" sz="8000" dirty="0">
                <a:solidFill>
                  <a:srgbClr val="513910"/>
                </a:solidFill>
                <a:latin typeface="Alvi Nastaleeq" panose="02000503000000020004" pitchFamily="2" charset="-78"/>
                <a:ea typeface="Calibri" panose="020F0502020204030204" pitchFamily="34" charset="0"/>
                <a:cs typeface="Alvi Nastaleeq" panose="02000503000000020004" pitchFamily="2" charset="-78"/>
              </a:rPr>
              <a:t>الحجرات </a:t>
            </a:r>
            <a:endParaRPr lang="ur-PK" sz="11500" i="1" kern="0" dirty="0" smtClean="0">
              <a:ln w="0"/>
              <a:solidFill>
                <a:srgbClr val="5F461C"/>
              </a:solidFill>
              <a:effectLst>
                <a:outerShdw blurRad="38100" dist="25400" dir="5400000" algn="ctr" rotWithShape="0">
                  <a:srgbClr val="6E747A">
                    <a:alpha val="43000"/>
                  </a:srgbClr>
                </a:out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Tree>
    <p:extLst>
      <p:ext uri="{BB962C8B-B14F-4D97-AF65-F5344CB8AC3E}">
        <p14:creationId xmlns:p14="http://schemas.microsoft.com/office/powerpoint/2010/main" val="3595579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5"/>
                                        </p:tgtEl>
                                      </p:cBhvr>
                                    </p:cmd>
                                  </p:childTnLst>
                                </p:cTn>
                              </p:par>
                              <p:par>
                                <p:cTn id="7" presetID="22" presetClass="entr" presetSubtype="2"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wipe(right)">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5"/>
                </p:tgtEl>
              </p:cMediaNode>
            </p:video>
          </p:childTnLst>
        </p:cTn>
      </p:par>
    </p:tnLst>
    <p:bldLst>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ectangle 6"/>
          <p:cNvSpPr/>
          <p:nvPr/>
        </p:nvSpPr>
        <p:spPr>
          <a:xfrm>
            <a:off x="1439056" y="2828835"/>
            <a:ext cx="9173980" cy="1068754"/>
          </a:xfrm>
          <a:prstGeom prst="rect">
            <a:avLst/>
          </a:prstGeom>
        </p:spPr>
        <p:txBody>
          <a:bodyPr wrap="square">
            <a:spAutoFit/>
          </a:bodyPr>
          <a:lstStyle/>
          <a:p>
            <a:pPr marL="457200" indent="-457200" algn="r" rtl="1">
              <a:lnSpc>
                <a:spcPct val="120000"/>
              </a:lnSpc>
              <a:buFont typeface="Arial" panose="020B0604020202020204" pitchFamily="34" charset="0"/>
              <a:buChar char="•"/>
            </a:pPr>
            <a:r>
              <a:rPr lang="ur-PK" sz="27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سورۃ </a:t>
            </a:r>
            <a:r>
              <a:rPr lang="ur-PK" sz="27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الفتح میں غلبہ دین اسلام کا بیان تھا۔</a:t>
            </a:r>
          </a:p>
          <a:p>
            <a:pPr marL="457200" indent="-457200" algn="r" rtl="1">
              <a:lnSpc>
                <a:spcPct val="120000"/>
              </a:lnSpc>
              <a:buFont typeface="Arial" panose="020B0604020202020204" pitchFamily="34" charset="0"/>
              <a:buChar char="•"/>
            </a:pPr>
            <a:r>
              <a:rPr lang="ur-PK" sz="27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سورۃ </a:t>
            </a:r>
            <a:r>
              <a:rPr lang="ur-PK" sz="27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الحجرات میں غلبہ دین اسلام کے بعد قائم ہونے والی اسلامی ریاست کے لئے احکامات کا ذکر ہے۔</a:t>
            </a:r>
          </a:p>
        </p:txBody>
      </p:sp>
      <p:sp>
        <p:nvSpPr>
          <p:cNvPr id="11" name="Rectangle 10"/>
          <p:cNvSpPr/>
          <p:nvPr/>
        </p:nvSpPr>
        <p:spPr>
          <a:xfrm>
            <a:off x="7836890" y="1675419"/>
            <a:ext cx="2427268" cy="914096"/>
          </a:xfrm>
          <a:prstGeom prst="rect">
            <a:avLst/>
          </a:prstGeom>
        </p:spPr>
        <p:txBody>
          <a:bodyPr wrap="none">
            <a:spAutoFit/>
          </a:bodyPr>
          <a:lstStyle/>
          <a:p>
            <a:pPr marL="342900" indent="-342900" algn="r" rtl="1">
              <a:lnSpc>
                <a:spcPct val="115000"/>
              </a:lnSpc>
              <a:spcAft>
                <a:spcPts val="1000"/>
              </a:spcAft>
              <a:buFont typeface="Wingdings" panose="05000000000000000000" pitchFamily="2" charset="2"/>
              <a:buChar char=""/>
            </a:pPr>
            <a:r>
              <a:rPr lang="ur-PK" sz="4800" dirty="0" smtClean="0">
                <a:ln w="0"/>
                <a:solidFill>
                  <a:srgbClr val="513910"/>
                </a:solidFill>
                <a:effectLst>
                  <a:outerShdw blurRad="38100" dist="19050" dir="2700000" algn="tl" rotWithShape="0">
                    <a:prstClr val="black">
                      <a:alpha val="40000"/>
                    </a:prstClr>
                  </a:outerShdw>
                </a:effectLst>
                <a:latin typeface="Jameel Noori Nastaleeq" panose="02000503000000020004" pitchFamily="2" charset="-78"/>
                <a:ea typeface="Calibri" panose="020F0502020204030204" pitchFamily="34" charset="0"/>
                <a:cs typeface="Jameel Noori Nastaleeq" panose="02000503000000020004" pitchFamily="2" charset="-78"/>
              </a:rPr>
              <a:t> ربطِ سورت</a:t>
            </a:r>
            <a:endParaRPr lang="en-US" sz="2800" dirty="0">
              <a:ln w="0"/>
              <a:solidFill>
                <a:srgbClr val="513910"/>
              </a:solidFill>
              <a:effectLst>
                <a:outerShdw blurRad="38100" dist="19050" dir="2700000" algn="tl" rotWithShape="0">
                  <a:prstClr val="black">
                    <a:alpha val="40000"/>
                  </a:prstClr>
                </a:outerShdw>
              </a:effectLst>
              <a:latin typeface="Jameel Noori Nastaleeq" panose="02000503000000020004" pitchFamily="2" charset="-78"/>
              <a:ea typeface="Calibri" panose="020F0502020204030204" pitchFamily="34" charset="0"/>
              <a:cs typeface="Jameel Noori Nastaleeq" panose="02000503000000020004" pitchFamily="2" charset="-78"/>
            </a:endParaRPr>
          </a:p>
        </p:txBody>
      </p:sp>
    </p:spTree>
    <p:extLst>
      <p:ext uri="{BB962C8B-B14F-4D97-AF65-F5344CB8AC3E}">
        <p14:creationId xmlns:p14="http://schemas.microsoft.com/office/powerpoint/2010/main" val="593384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9"/>
                                        </p:tgtEl>
                                      </p:cBhvr>
                                    </p:cmd>
                                  </p:childTnLst>
                                </p:cTn>
                              </p:par>
                              <p:par>
                                <p:cTn id="7" presetID="22" presetClass="entr" presetSubtype="2" fill="hold" grpId="0" nodeType="withEffect">
                                  <p:stCondLst>
                                    <p:cond delay="300"/>
                                  </p:stCondLst>
                                  <p:childTnLst>
                                    <p:set>
                                      <p:cBhvr>
                                        <p:cTn id="8" dur="1" fill="hold">
                                          <p:stCondLst>
                                            <p:cond delay="0"/>
                                          </p:stCondLst>
                                        </p:cTn>
                                        <p:tgtEl>
                                          <p:spTgt spid="11"/>
                                        </p:tgtEl>
                                        <p:attrNameLst>
                                          <p:attrName>style.visibility</p:attrName>
                                        </p:attrNameLst>
                                      </p:cBhvr>
                                      <p:to>
                                        <p:strVal val="visible"/>
                                      </p:to>
                                    </p:set>
                                    <p:animEffect transition="in" filter="wipe(right)">
                                      <p:cBhvr>
                                        <p:cTn id="9" dur="500"/>
                                        <p:tgtEl>
                                          <p:spTgt spid="11"/>
                                        </p:tgtEl>
                                      </p:cBhvr>
                                    </p:animEffect>
                                  </p:childTnLst>
                                </p:cTn>
                              </p:par>
                              <p:par>
                                <p:cTn id="10" presetID="22" presetClass="entr" presetSubtype="2" fill="hold" grpId="0" nodeType="withEffect">
                                  <p:stCondLst>
                                    <p:cond delay="70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right)">
                                      <p:cBhvr>
                                        <p:cTn id="12" dur="500"/>
                                        <p:tgtEl>
                                          <p:spTgt spid="7">
                                            <p:txEl>
                                              <p:pRg st="0" end="0"/>
                                            </p:txEl>
                                          </p:spTgt>
                                        </p:tgtEl>
                                      </p:cBhvr>
                                    </p:animEffect>
                                  </p:childTnLst>
                                </p:cTn>
                              </p:par>
                              <p:par>
                                <p:cTn id="13" presetID="22" presetClass="entr" presetSubtype="2" fill="hold" grpId="0" nodeType="withEffect">
                                  <p:stCondLst>
                                    <p:cond delay="700"/>
                                  </p:stCondLst>
                                  <p:childTnLst>
                                    <p:set>
                                      <p:cBhvr>
                                        <p:cTn id="14" dur="1" fill="hold">
                                          <p:stCondLst>
                                            <p:cond delay="0"/>
                                          </p:stCondLst>
                                        </p:cTn>
                                        <p:tgtEl>
                                          <p:spTgt spid="7">
                                            <p:txEl>
                                              <p:pRg st="1" end="1"/>
                                            </p:txEl>
                                          </p:spTgt>
                                        </p:tgtEl>
                                        <p:attrNameLst>
                                          <p:attrName>style.visibility</p:attrName>
                                        </p:attrNameLst>
                                      </p:cBhvr>
                                      <p:to>
                                        <p:strVal val="visible"/>
                                      </p:to>
                                    </p:set>
                                    <p:animEffect transition="in" filter="wipe(right)">
                                      <p:cBhvr>
                                        <p:cTn id="15"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repeatCount="indefinite" fill="hold" display="0">
                  <p:stCondLst>
                    <p:cond delay="indefinite"/>
                  </p:stCondLst>
                </p:cTn>
                <p:tgtEl>
                  <p:spTgt spid="9"/>
                </p:tgtEl>
              </p:cMediaNode>
            </p:video>
          </p:childTnLst>
        </p:cTn>
      </p:par>
    </p:tnLst>
    <p:bldLst>
      <p:bldP spid="7" grpId="0" build="p"/>
      <p:bldP spid="11"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916196" y="70072"/>
            <a:ext cx="6326658"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1015663"/>
          </a:xfrm>
          <a:prstGeom prst="rect">
            <a:avLst/>
          </a:prstGeom>
        </p:spPr>
        <p:txBody>
          <a:bodyPr wrap="square">
            <a:spAutoFit/>
          </a:bodyPr>
          <a:lstStyle/>
          <a:p>
            <a:pPr algn="ctr" rtl="1"/>
            <a:r>
              <a:rPr lang="ur-PK" sz="6000"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سورة الحجرات کےمضامین کا تجزیہ</a:t>
            </a:r>
            <a:endParaRPr lang="en-US" sz="6000"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graphicFrame>
        <p:nvGraphicFramePr>
          <p:cNvPr id="8" name="Content Placeholder 4"/>
          <p:cNvGraphicFramePr>
            <a:graphicFrameLocks/>
          </p:cNvGraphicFramePr>
          <p:nvPr>
            <p:extLst>
              <p:ext uri="{D42A27DB-BD31-4B8C-83A1-F6EECF244321}">
                <p14:modId xmlns:p14="http://schemas.microsoft.com/office/powerpoint/2010/main" val="3726663297"/>
              </p:ext>
            </p:extLst>
          </p:nvPr>
        </p:nvGraphicFramePr>
        <p:xfrm>
          <a:off x="1964725" y="1428414"/>
          <a:ext cx="8229600" cy="369222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529366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10" presetClass="entr" presetSubtype="0" fill="hold" grpId="0" nodeType="withEffect">
                                  <p:stCondLst>
                                    <p:cond delay="0"/>
                                  </p:stCondLst>
                                  <p:childTnLst>
                                    <p:set>
                                      <p:cBhvr>
                                        <p:cTn id="8" dur="1" fill="hold">
                                          <p:stCondLst>
                                            <p:cond delay="0"/>
                                          </p:stCondLst>
                                        </p:cTn>
                                        <p:tgtEl>
                                          <p:spTgt spid="8">
                                            <p:graphicEl>
                                              <a:dgm id="{94D988AC-9A41-4C9B-861B-6663F85DE037}"/>
                                            </p:graphicEl>
                                          </p:spTgt>
                                        </p:tgtEl>
                                        <p:attrNameLst>
                                          <p:attrName>style.visibility</p:attrName>
                                        </p:attrNameLst>
                                      </p:cBhvr>
                                      <p:to>
                                        <p:strVal val="visible"/>
                                      </p:to>
                                    </p:set>
                                    <p:animEffect transition="in" filter="fade">
                                      <p:cBhvr>
                                        <p:cTn id="9" dur="500"/>
                                        <p:tgtEl>
                                          <p:spTgt spid="8">
                                            <p:graphicEl>
                                              <a:dgm id="{94D988AC-9A41-4C9B-861B-6663F85DE037}"/>
                                            </p:graphicEl>
                                          </p:spTgt>
                                        </p:tgtEl>
                                      </p:cBhvr>
                                    </p:animEffect>
                                  </p:childTnLst>
                                </p:cTn>
                              </p:par>
                              <p:par>
                                <p:cTn id="10" presetID="10" presetClass="entr" presetSubtype="0" fill="hold" grpId="0" nodeType="withEffect">
                                  <p:stCondLst>
                                    <p:cond delay="500"/>
                                  </p:stCondLst>
                                  <p:childTnLst>
                                    <p:set>
                                      <p:cBhvr>
                                        <p:cTn id="11" dur="1" fill="hold">
                                          <p:stCondLst>
                                            <p:cond delay="0"/>
                                          </p:stCondLst>
                                        </p:cTn>
                                        <p:tgtEl>
                                          <p:spTgt spid="8">
                                            <p:graphicEl>
                                              <a:dgm id="{861D7A54-ED93-4610-B348-52B7DEFC09DD}"/>
                                            </p:graphicEl>
                                          </p:spTgt>
                                        </p:tgtEl>
                                        <p:attrNameLst>
                                          <p:attrName>style.visibility</p:attrName>
                                        </p:attrNameLst>
                                      </p:cBhvr>
                                      <p:to>
                                        <p:strVal val="visible"/>
                                      </p:to>
                                    </p:set>
                                    <p:animEffect transition="in" filter="fade">
                                      <p:cBhvr>
                                        <p:cTn id="12" dur="500"/>
                                        <p:tgtEl>
                                          <p:spTgt spid="8">
                                            <p:graphicEl>
                                              <a:dgm id="{861D7A54-ED93-4610-B348-52B7DEFC09DD}"/>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graphicEl>
                                              <a:dgm id="{7E54D9E5-8C9A-4AF3-B5EF-566298C2E16A}"/>
                                            </p:graphicEl>
                                          </p:spTgt>
                                        </p:tgtEl>
                                        <p:attrNameLst>
                                          <p:attrName>style.visibility</p:attrName>
                                        </p:attrNameLst>
                                      </p:cBhvr>
                                      <p:to>
                                        <p:strVal val="visible"/>
                                      </p:to>
                                    </p:set>
                                    <p:animEffect transition="in" filter="fade">
                                      <p:cBhvr>
                                        <p:cTn id="17" dur="500"/>
                                        <p:tgtEl>
                                          <p:spTgt spid="8">
                                            <p:graphicEl>
                                              <a:dgm id="{7E54D9E5-8C9A-4AF3-B5EF-566298C2E16A}"/>
                                            </p:graphicEl>
                                          </p:spTgt>
                                        </p:tgtEl>
                                      </p:cBhvr>
                                    </p:animEffect>
                                  </p:childTnLst>
                                </p:cTn>
                              </p:par>
                              <p:par>
                                <p:cTn id="18" presetID="10" presetClass="entr" presetSubtype="0" fill="hold" grpId="0" nodeType="withEffect">
                                  <p:stCondLst>
                                    <p:cond delay="500"/>
                                  </p:stCondLst>
                                  <p:childTnLst>
                                    <p:set>
                                      <p:cBhvr>
                                        <p:cTn id="19" dur="1" fill="hold">
                                          <p:stCondLst>
                                            <p:cond delay="0"/>
                                          </p:stCondLst>
                                        </p:cTn>
                                        <p:tgtEl>
                                          <p:spTgt spid="8">
                                            <p:graphicEl>
                                              <a:dgm id="{8D1D77BC-FFC8-48C8-A77A-7046657E883E}"/>
                                            </p:graphicEl>
                                          </p:spTgt>
                                        </p:tgtEl>
                                        <p:attrNameLst>
                                          <p:attrName>style.visibility</p:attrName>
                                        </p:attrNameLst>
                                      </p:cBhvr>
                                      <p:to>
                                        <p:strVal val="visible"/>
                                      </p:to>
                                    </p:set>
                                    <p:animEffect transition="in" filter="fade">
                                      <p:cBhvr>
                                        <p:cTn id="20" dur="500"/>
                                        <p:tgtEl>
                                          <p:spTgt spid="8">
                                            <p:graphicEl>
                                              <a:dgm id="{8D1D77BC-FFC8-48C8-A77A-7046657E883E}"/>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graphicEl>
                                              <a:dgm id="{FD9F04C1-BB80-4679-AC3C-95A771FD9521}"/>
                                            </p:graphicEl>
                                          </p:spTgt>
                                        </p:tgtEl>
                                        <p:attrNameLst>
                                          <p:attrName>style.visibility</p:attrName>
                                        </p:attrNameLst>
                                      </p:cBhvr>
                                      <p:to>
                                        <p:strVal val="visible"/>
                                      </p:to>
                                    </p:set>
                                    <p:animEffect transition="in" filter="fade">
                                      <p:cBhvr>
                                        <p:cTn id="25" dur="500"/>
                                        <p:tgtEl>
                                          <p:spTgt spid="8">
                                            <p:graphicEl>
                                              <a:dgm id="{FD9F04C1-BB80-4679-AC3C-95A771FD9521}"/>
                                            </p:graphicEl>
                                          </p:spTgt>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8">
                                            <p:graphicEl>
                                              <a:dgm id="{25A135FE-FEC0-4BAB-8CCE-82FC4B0F8E40}"/>
                                            </p:graphicEl>
                                          </p:spTgt>
                                        </p:tgtEl>
                                        <p:attrNameLst>
                                          <p:attrName>style.visibility</p:attrName>
                                        </p:attrNameLst>
                                      </p:cBhvr>
                                      <p:to>
                                        <p:strVal val="visible"/>
                                      </p:to>
                                    </p:set>
                                    <p:animEffect transition="in" filter="fade">
                                      <p:cBhvr>
                                        <p:cTn id="28" dur="500"/>
                                        <p:tgtEl>
                                          <p:spTgt spid="8">
                                            <p:graphicEl>
                                              <a:dgm id="{25A135FE-FEC0-4BAB-8CCE-82FC4B0F8E4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9" repeatCount="indefinite" fill="hold" display="0">
                  <p:stCondLst>
                    <p:cond delay="indefinite"/>
                  </p:stCondLst>
                </p:cTn>
                <p:tgtEl>
                  <p:spTgt spid="6"/>
                </p:tgtEl>
              </p:cMediaNode>
            </p:video>
          </p:childTnLst>
        </p:cTn>
      </p:par>
    </p:tnLst>
    <p:bldLst>
      <p:bldGraphic spid="8" grpId="0" uiExpand="1">
        <p:bldSub>
          <a:bldDgm bld="one"/>
        </p:bldSub>
      </p:bldGraphic>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1077686" y="1911757"/>
            <a:ext cx="10036627" cy="1323439"/>
          </a:xfrm>
          <a:prstGeom prst="rect">
            <a:avLst/>
          </a:prstGeom>
        </p:spPr>
        <p:txBody>
          <a:bodyPr wrap="square">
            <a:spAutoFit/>
          </a:bodyPr>
          <a:lstStyle/>
          <a:p>
            <a:pPr algn="ctr" rtl="1"/>
            <a:r>
              <a:rPr lang="ur-PK" sz="8000" kern="0" dirty="0">
                <a:ln w="0"/>
                <a:solidFill>
                  <a:srgbClr val="5F461C"/>
                </a:solidFill>
                <a:effectLst>
                  <a:outerShdw blurRad="38100" dist="19050" dir="2700000" algn="tl" rotWithShape="0">
                    <a:schemeClr val="dk1">
                      <a:alpha val="40000"/>
                    </a:scheme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چھبیسواں </a:t>
            </a:r>
            <a:r>
              <a:rPr lang="ur-PK" sz="8000" kern="0" dirty="0" smtClean="0">
                <a:ln w="0"/>
                <a:solidFill>
                  <a:srgbClr val="5F461C"/>
                </a:solidFill>
                <a:effectLst>
                  <a:outerShdw blurRad="38100" dist="25400" dir="5400000" algn="ctr" rotWithShape="0">
                    <a:srgbClr val="6E747A">
                      <a:alpha val="43000"/>
                    </a:srgbClr>
                  </a:outerShdw>
                </a:effectLst>
                <a:latin typeface="Alvi Nastaleeq" panose="02000503000000020004" pitchFamily="2" charset="-78"/>
                <a:ea typeface="Times New Roman" panose="02020603050405020304" pitchFamily="18" charset="0"/>
                <a:cs typeface="Alvi Nastaleeq" panose="02000503000000020004" pitchFamily="2" charset="-78"/>
              </a:rPr>
              <a:t>پارہ</a:t>
            </a:r>
            <a:endParaRPr lang="ur-PK" sz="11500" kern="0" dirty="0" smtClean="0">
              <a:ln w="0"/>
              <a:solidFill>
                <a:srgbClr val="5F461C"/>
              </a:solidFill>
              <a:effectLst>
                <a:outerShdw blurRad="38100" dist="25400" dir="5400000" algn="ctr" rotWithShape="0">
                  <a:srgbClr val="6E747A">
                    <a:alpha val="43000"/>
                  </a:srgbClr>
                </a:out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4" name="Rectangle 3"/>
          <p:cNvSpPr/>
          <p:nvPr/>
        </p:nvSpPr>
        <p:spPr>
          <a:xfrm>
            <a:off x="1077685" y="3784714"/>
            <a:ext cx="10036627" cy="1200329"/>
          </a:xfrm>
          <a:prstGeom prst="rect">
            <a:avLst/>
          </a:prstGeom>
        </p:spPr>
        <p:txBody>
          <a:bodyPr wrap="square">
            <a:spAutoFit/>
          </a:bodyPr>
          <a:lstStyle/>
          <a:p>
            <a:pPr algn="ctr" rtl="1"/>
            <a:r>
              <a:rPr lang="ur-PK" sz="72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سورۃ </a:t>
            </a:r>
            <a:r>
              <a:rPr lang="ur-PK" sz="72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الحجرات </a:t>
            </a:r>
            <a:r>
              <a:rPr lang="ur-PK" sz="7200" kern="0" dirty="0" smtClean="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کی آیات کا تجزیہ</a:t>
            </a:r>
            <a:endParaRPr lang="ur-PK" sz="9600" kern="0" dirty="0" smtClean="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992543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5"/>
                                        </p:tgtEl>
                                      </p:cBhvr>
                                    </p:cmd>
                                  </p:childTnLst>
                                </p:cTn>
                              </p:par>
                              <p:par>
                                <p:cTn id="7" presetID="22" presetClass="entr" presetSubtype="2"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wipe(right)">
                                      <p:cBhvr>
                                        <p:cTn id="9" dur="500"/>
                                        <p:tgtEl>
                                          <p:spTgt spid="3">
                                            <p:txEl>
                                              <p:pRg st="0" end="0"/>
                                            </p:txEl>
                                          </p:spTgt>
                                        </p:tgtEl>
                                      </p:cBhvr>
                                    </p:animEffect>
                                  </p:childTnLst>
                                </p:cTn>
                              </p:par>
                              <p:par>
                                <p:cTn id="10" presetID="22" presetClass="entr" presetSubtype="2" fill="hold" nodeType="withEffect">
                                  <p:stCondLst>
                                    <p:cond delay="40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right)">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5"/>
                </p:tgtEl>
              </p:cMediaNode>
            </p:vide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916196" y="70072"/>
            <a:ext cx="6326658"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923330"/>
          </a:xfrm>
          <a:prstGeom prst="rect">
            <a:avLst/>
          </a:prstGeom>
        </p:spPr>
        <p:txBody>
          <a:bodyPr wrap="square">
            <a:spAutoFit/>
          </a:bodyPr>
          <a:lstStyle/>
          <a:p>
            <a:pPr algn="ctr" rtl="1"/>
            <a:r>
              <a:rPr lang="ur-PK"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سورة الحجرات کا جائزہ</a:t>
            </a:r>
            <a:endParaRPr lang="en-US"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endParaRPr>
          </a:p>
        </p:txBody>
      </p:sp>
      <p:graphicFrame>
        <p:nvGraphicFramePr>
          <p:cNvPr id="10" name="Content Placeholder 4"/>
          <p:cNvGraphicFramePr>
            <a:graphicFrameLocks/>
          </p:cNvGraphicFramePr>
          <p:nvPr>
            <p:extLst>
              <p:ext uri="{D42A27DB-BD31-4B8C-83A1-F6EECF244321}">
                <p14:modId xmlns:p14="http://schemas.microsoft.com/office/powerpoint/2010/main" val="364926589"/>
              </p:ext>
            </p:extLst>
          </p:nvPr>
        </p:nvGraphicFramePr>
        <p:xfrm>
          <a:off x="1964725" y="1428414"/>
          <a:ext cx="8229600" cy="47244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830544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10" presetClass="entr" presetSubtype="0" fill="hold" grpId="0" nodeType="withEffect">
                                  <p:stCondLst>
                                    <p:cond delay="0"/>
                                  </p:stCondLst>
                                  <p:childTnLst>
                                    <p:set>
                                      <p:cBhvr>
                                        <p:cTn id="8" dur="1" fill="hold">
                                          <p:stCondLst>
                                            <p:cond delay="0"/>
                                          </p:stCondLst>
                                        </p:cTn>
                                        <p:tgtEl>
                                          <p:spTgt spid="10">
                                            <p:graphicEl>
                                              <a:dgm id="{94D988AC-9A41-4C9B-861B-6663F85DE037}"/>
                                            </p:graphicEl>
                                          </p:spTgt>
                                        </p:tgtEl>
                                        <p:attrNameLst>
                                          <p:attrName>style.visibility</p:attrName>
                                        </p:attrNameLst>
                                      </p:cBhvr>
                                      <p:to>
                                        <p:strVal val="visible"/>
                                      </p:to>
                                    </p:set>
                                    <p:animEffect transition="in" filter="fade">
                                      <p:cBhvr>
                                        <p:cTn id="9" dur="500"/>
                                        <p:tgtEl>
                                          <p:spTgt spid="10">
                                            <p:graphicEl>
                                              <a:dgm id="{94D988AC-9A41-4C9B-861B-6663F85DE037}"/>
                                            </p:graphicEl>
                                          </p:spTgt>
                                        </p:tgtEl>
                                      </p:cBhvr>
                                    </p:animEffect>
                                  </p:childTnLst>
                                </p:cTn>
                              </p:par>
                              <p:par>
                                <p:cTn id="10" presetID="10" presetClass="entr" presetSubtype="0" fill="hold" grpId="0" nodeType="withEffect">
                                  <p:stCondLst>
                                    <p:cond delay="400"/>
                                  </p:stCondLst>
                                  <p:childTnLst>
                                    <p:set>
                                      <p:cBhvr>
                                        <p:cTn id="11" dur="1" fill="hold">
                                          <p:stCondLst>
                                            <p:cond delay="0"/>
                                          </p:stCondLst>
                                        </p:cTn>
                                        <p:tgtEl>
                                          <p:spTgt spid="10">
                                            <p:graphicEl>
                                              <a:dgm id="{861D7A54-ED93-4610-B348-52B7DEFC09DD}"/>
                                            </p:graphicEl>
                                          </p:spTgt>
                                        </p:tgtEl>
                                        <p:attrNameLst>
                                          <p:attrName>style.visibility</p:attrName>
                                        </p:attrNameLst>
                                      </p:cBhvr>
                                      <p:to>
                                        <p:strVal val="visible"/>
                                      </p:to>
                                    </p:set>
                                    <p:animEffect transition="in" filter="fade">
                                      <p:cBhvr>
                                        <p:cTn id="12" dur="500"/>
                                        <p:tgtEl>
                                          <p:spTgt spid="10">
                                            <p:graphicEl>
                                              <a:dgm id="{861D7A54-ED93-4610-B348-52B7DEFC09DD}"/>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graphicEl>
                                              <a:dgm id="{7E54D9E5-8C9A-4AF3-B5EF-566298C2E16A}"/>
                                            </p:graphicEl>
                                          </p:spTgt>
                                        </p:tgtEl>
                                        <p:attrNameLst>
                                          <p:attrName>style.visibility</p:attrName>
                                        </p:attrNameLst>
                                      </p:cBhvr>
                                      <p:to>
                                        <p:strVal val="visible"/>
                                      </p:to>
                                    </p:set>
                                    <p:animEffect transition="in" filter="fade">
                                      <p:cBhvr>
                                        <p:cTn id="17" dur="500"/>
                                        <p:tgtEl>
                                          <p:spTgt spid="10">
                                            <p:graphicEl>
                                              <a:dgm id="{7E54D9E5-8C9A-4AF3-B5EF-566298C2E16A}"/>
                                            </p:graphicEl>
                                          </p:spTgt>
                                        </p:tgtEl>
                                      </p:cBhvr>
                                    </p:animEffect>
                                  </p:childTnLst>
                                </p:cTn>
                              </p:par>
                              <p:par>
                                <p:cTn id="18" presetID="10" presetClass="entr" presetSubtype="0" fill="hold" grpId="0" nodeType="withEffect">
                                  <p:stCondLst>
                                    <p:cond delay="400"/>
                                  </p:stCondLst>
                                  <p:childTnLst>
                                    <p:set>
                                      <p:cBhvr>
                                        <p:cTn id="19" dur="1" fill="hold">
                                          <p:stCondLst>
                                            <p:cond delay="0"/>
                                          </p:stCondLst>
                                        </p:cTn>
                                        <p:tgtEl>
                                          <p:spTgt spid="10">
                                            <p:graphicEl>
                                              <a:dgm id="{8D1D77BC-FFC8-48C8-A77A-7046657E883E}"/>
                                            </p:graphicEl>
                                          </p:spTgt>
                                        </p:tgtEl>
                                        <p:attrNameLst>
                                          <p:attrName>style.visibility</p:attrName>
                                        </p:attrNameLst>
                                      </p:cBhvr>
                                      <p:to>
                                        <p:strVal val="visible"/>
                                      </p:to>
                                    </p:set>
                                    <p:animEffect transition="in" filter="fade">
                                      <p:cBhvr>
                                        <p:cTn id="20" dur="500"/>
                                        <p:tgtEl>
                                          <p:spTgt spid="10">
                                            <p:graphicEl>
                                              <a:dgm id="{8D1D77BC-FFC8-48C8-A77A-7046657E883E}"/>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graphicEl>
                                              <a:dgm id="{FD9F04C1-BB80-4679-AC3C-95A771FD9521}"/>
                                            </p:graphicEl>
                                          </p:spTgt>
                                        </p:tgtEl>
                                        <p:attrNameLst>
                                          <p:attrName>style.visibility</p:attrName>
                                        </p:attrNameLst>
                                      </p:cBhvr>
                                      <p:to>
                                        <p:strVal val="visible"/>
                                      </p:to>
                                    </p:set>
                                    <p:animEffect transition="in" filter="fade">
                                      <p:cBhvr>
                                        <p:cTn id="25" dur="500"/>
                                        <p:tgtEl>
                                          <p:spTgt spid="10">
                                            <p:graphicEl>
                                              <a:dgm id="{FD9F04C1-BB80-4679-AC3C-95A771FD9521}"/>
                                            </p:graphicEl>
                                          </p:spTgt>
                                        </p:tgtEl>
                                      </p:cBhvr>
                                    </p:animEffect>
                                  </p:childTnLst>
                                </p:cTn>
                              </p:par>
                              <p:par>
                                <p:cTn id="26" presetID="10" presetClass="entr" presetSubtype="0" fill="hold" grpId="0" nodeType="withEffect">
                                  <p:stCondLst>
                                    <p:cond delay="400"/>
                                  </p:stCondLst>
                                  <p:childTnLst>
                                    <p:set>
                                      <p:cBhvr>
                                        <p:cTn id="27" dur="1" fill="hold">
                                          <p:stCondLst>
                                            <p:cond delay="0"/>
                                          </p:stCondLst>
                                        </p:cTn>
                                        <p:tgtEl>
                                          <p:spTgt spid="10">
                                            <p:graphicEl>
                                              <a:dgm id="{25A135FE-FEC0-4BAB-8CCE-82FC4B0F8E40}"/>
                                            </p:graphicEl>
                                          </p:spTgt>
                                        </p:tgtEl>
                                        <p:attrNameLst>
                                          <p:attrName>style.visibility</p:attrName>
                                        </p:attrNameLst>
                                      </p:cBhvr>
                                      <p:to>
                                        <p:strVal val="visible"/>
                                      </p:to>
                                    </p:set>
                                    <p:animEffect transition="in" filter="fade">
                                      <p:cBhvr>
                                        <p:cTn id="28" dur="500"/>
                                        <p:tgtEl>
                                          <p:spTgt spid="10">
                                            <p:graphicEl>
                                              <a:dgm id="{25A135FE-FEC0-4BAB-8CCE-82FC4B0F8E40}"/>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graphicEl>
                                              <a:dgm id="{B3DEDF46-CA66-4735-811D-C4D59BD843CA}"/>
                                            </p:graphicEl>
                                          </p:spTgt>
                                        </p:tgtEl>
                                        <p:attrNameLst>
                                          <p:attrName>style.visibility</p:attrName>
                                        </p:attrNameLst>
                                      </p:cBhvr>
                                      <p:to>
                                        <p:strVal val="visible"/>
                                      </p:to>
                                    </p:set>
                                    <p:animEffect transition="in" filter="fade">
                                      <p:cBhvr>
                                        <p:cTn id="33" dur="500"/>
                                        <p:tgtEl>
                                          <p:spTgt spid="10">
                                            <p:graphicEl>
                                              <a:dgm id="{B3DEDF46-CA66-4735-811D-C4D59BD843CA}"/>
                                            </p:graphicEl>
                                          </p:spTgt>
                                        </p:tgtEl>
                                      </p:cBhvr>
                                    </p:animEffect>
                                  </p:childTnLst>
                                </p:cTn>
                              </p:par>
                              <p:par>
                                <p:cTn id="34" presetID="10" presetClass="entr" presetSubtype="0" fill="hold" grpId="0" nodeType="withEffect">
                                  <p:stCondLst>
                                    <p:cond delay="400"/>
                                  </p:stCondLst>
                                  <p:childTnLst>
                                    <p:set>
                                      <p:cBhvr>
                                        <p:cTn id="35" dur="1" fill="hold">
                                          <p:stCondLst>
                                            <p:cond delay="0"/>
                                          </p:stCondLst>
                                        </p:cTn>
                                        <p:tgtEl>
                                          <p:spTgt spid="10">
                                            <p:graphicEl>
                                              <a:dgm id="{F97A59E5-2427-4C04-A0F4-2429BFCE66A8}"/>
                                            </p:graphicEl>
                                          </p:spTgt>
                                        </p:tgtEl>
                                        <p:attrNameLst>
                                          <p:attrName>style.visibility</p:attrName>
                                        </p:attrNameLst>
                                      </p:cBhvr>
                                      <p:to>
                                        <p:strVal val="visible"/>
                                      </p:to>
                                    </p:set>
                                    <p:animEffect transition="in" filter="fade">
                                      <p:cBhvr>
                                        <p:cTn id="36" dur="500"/>
                                        <p:tgtEl>
                                          <p:spTgt spid="10">
                                            <p:graphicEl>
                                              <a:dgm id="{F97A59E5-2427-4C04-A0F4-2429BFCE66A8}"/>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0">
                                            <p:graphicEl>
                                              <a:dgm id="{7E72AF25-DD29-476A-A1DF-DE32EFBB4203}"/>
                                            </p:graphicEl>
                                          </p:spTgt>
                                        </p:tgtEl>
                                        <p:attrNameLst>
                                          <p:attrName>style.visibility</p:attrName>
                                        </p:attrNameLst>
                                      </p:cBhvr>
                                      <p:to>
                                        <p:strVal val="visible"/>
                                      </p:to>
                                    </p:set>
                                    <p:animEffect transition="in" filter="fade">
                                      <p:cBhvr>
                                        <p:cTn id="41" dur="500"/>
                                        <p:tgtEl>
                                          <p:spTgt spid="10">
                                            <p:graphicEl>
                                              <a:dgm id="{7E72AF25-DD29-476A-A1DF-DE32EFBB4203}"/>
                                            </p:graphicEl>
                                          </p:spTgt>
                                        </p:tgtEl>
                                      </p:cBhvr>
                                    </p:animEffect>
                                  </p:childTnLst>
                                </p:cTn>
                              </p:par>
                              <p:par>
                                <p:cTn id="42" presetID="10" presetClass="entr" presetSubtype="0" fill="hold" grpId="0" nodeType="withEffect">
                                  <p:stCondLst>
                                    <p:cond delay="400"/>
                                  </p:stCondLst>
                                  <p:childTnLst>
                                    <p:set>
                                      <p:cBhvr>
                                        <p:cTn id="43" dur="1" fill="hold">
                                          <p:stCondLst>
                                            <p:cond delay="0"/>
                                          </p:stCondLst>
                                        </p:cTn>
                                        <p:tgtEl>
                                          <p:spTgt spid="10">
                                            <p:graphicEl>
                                              <a:dgm id="{D0BCAE4D-4D97-4CEB-9833-C9CF589309F8}"/>
                                            </p:graphicEl>
                                          </p:spTgt>
                                        </p:tgtEl>
                                        <p:attrNameLst>
                                          <p:attrName>style.visibility</p:attrName>
                                        </p:attrNameLst>
                                      </p:cBhvr>
                                      <p:to>
                                        <p:strVal val="visible"/>
                                      </p:to>
                                    </p:set>
                                    <p:animEffect transition="in" filter="fade">
                                      <p:cBhvr>
                                        <p:cTn id="44" dur="500"/>
                                        <p:tgtEl>
                                          <p:spTgt spid="10">
                                            <p:graphicEl>
                                              <a:dgm id="{D0BCAE4D-4D97-4CEB-9833-C9CF589309F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5" repeatCount="indefinite" fill="hold" display="0">
                  <p:stCondLst>
                    <p:cond delay="indefinite"/>
                  </p:stCondLst>
                </p:cTn>
                <p:tgtEl>
                  <p:spTgt spid="6"/>
                </p:tgtEl>
              </p:cMediaNode>
            </p:video>
          </p:childTnLst>
        </p:cTn>
      </p:par>
    </p:tnLst>
    <p:bldLst>
      <p:bldGraphic spid="10" grpId="0">
        <p:bldSub>
          <a:bldDgm bld="one"/>
        </p:bldSub>
      </p:bldGraphic>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916196" y="70072"/>
            <a:ext cx="6326658"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923330"/>
          </a:xfrm>
          <a:prstGeom prst="rect">
            <a:avLst/>
          </a:prstGeom>
        </p:spPr>
        <p:txBody>
          <a:bodyPr wrap="square">
            <a:spAutoFit/>
          </a:bodyPr>
          <a:lstStyle/>
          <a:p>
            <a:pPr algn="ctr" rtl="1"/>
            <a:r>
              <a:rPr lang="ur-PK"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سورة الحجرات کا جائزہ</a:t>
            </a:r>
            <a:endParaRPr lang="en-US"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endParaRPr>
          </a:p>
        </p:txBody>
      </p:sp>
      <p:graphicFrame>
        <p:nvGraphicFramePr>
          <p:cNvPr id="10" name="Content Placeholder 4"/>
          <p:cNvGraphicFramePr>
            <a:graphicFrameLocks/>
          </p:cNvGraphicFramePr>
          <p:nvPr>
            <p:extLst>
              <p:ext uri="{D42A27DB-BD31-4B8C-83A1-F6EECF244321}">
                <p14:modId xmlns:p14="http://schemas.microsoft.com/office/powerpoint/2010/main" val="771399770"/>
              </p:ext>
            </p:extLst>
          </p:nvPr>
        </p:nvGraphicFramePr>
        <p:xfrm>
          <a:off x="1964725" y="1428414"/>
          <a:ext cx="8229600" cy="47244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984411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10" presetClass="entr" presetSubtype="0" fill="hold" grpId="0" nodeType="withEffect">
                                  <p:stCondLst>
                                    <p:cond delay="0"/>
                                  </p:stCondLst>
                                  <p:childTnLst>
                                    <p:set>
                                      <p:cBhvr>
                                        <p:cTn id="8" dur="1" fill="hold">
                                          <p:stCondLst>
                                            <p:cond delay="0"/>
                                          </p:stCondLst>
                                        </p:cTn>
                                        <p:tgtEl>
                                          <p:spTgt spid="10">
                                            <p:graphicEl>
                                              <a:dgm id="{94D988AC-9A41-4C9B-861B-6663F85DE037}"/>
                                            </p:graphicEl>
                                          </p:spTgt>
                                        </p:tgtEl>
                                        <p:attrNameLst>
                                          <p:attrName>style.visibility</p:attrName>
                                        </p:attrNameLst>
                                      </p:cBhvr>
                                      <p:to>
                                        <p:strVal val="visible"/>
                                      </p:to>
                                    </p:set>
                                    <p:animEffect transition="in" filter="fade">
                                      <p:cBhvr>
                                        <p:cTn id="9" dur="500"/>
                                        <p:tgtEl>
                                          <p:spTgt spid="10">
                                            <p:graphicEl>
                                              <a:dgm id="{94D988AC-9A41-4C9B-861B-6663F85DE037}"/>
                                            </p:graphicEl>
                                          </p:spTgt>
                                        </p:tgtEl>
                                      </p:cBhvr>
                                    </p:animEffect>
                                  </p:childTnLst>
                                </p:cTn>
                              </p:par>
                              <p:par>
                                <p:cTn id="10" presetID="10" presetClass="entr" presetSubtype="0" fill="hold" grpId="0" nodeType="withEffect">
                                  <p:stCondLst>
                                    <p:cond delay="400"/>
                                  </p:stCondLst>
                                  <p:childTnLst>
                                    <p:set>
                                      <p:cBhvr>
                                        <p:cTn id="11" dur="1" fill="hold">
                                          <p:stCondLst>
                                            <p:cond delay="0"/>
                                          </p:stCondLst>
                                        </p:cTn>
                                        <p:tgtEl>
                                          <p:spTgt spid="10">
                                            <p:graphicEl>
                                              <a:dgm id="{861D7A54-ED93-4610-B348-52B7DEFC09DD}"/>
                                            </p:graphicEl>
                                          </p:spTgt>
                                        </p:tgtEl>
                                        <p:attrNameLst>
                                          <p:attrName>style.visibility</p:attrName>
                                        </p:attrNameLst>
                                      </p:cBhvr>
                                      <p:to>
                                        <p:strVal val="visible"/>
                                      </p:to>
                                    </p:set>
                                    <p:animEffect transition="in" filter="fade">
                                      <p:cBhvr>
                                        <p:cTn id="12" dur="500"/>
                                        <p:tgtEl>
                                          <p:spTgt spid="10">
                                            <p:graphicEl>
                                              <a:dgm id="{861D7A54-ED93-4610-B348-52B7DEFC09DD}"/>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graphicEl>
                                              <a:dgm id="{7E54D9E5-8C9A-4AF3-B5EF-566298C2E16A}"/>
                                            </p:graphicEl>
                                          </p:spTgt>
                                        </p:tgtEl>
                                        <p:attrNameLst>
                                          <p:attrName>style.visibility</p:attrName>
                                        </p:attrNameLst>
                                      </p:cBhvr>
                                      <p:to>
                                        <p:strVal val="visible"/>
                                      </p:to>
                                    </p:set>
                                    <p:animEffect transition="in" filter="fade">
                                      <p:cBhvr>
                                        <p:cTn id="17" dur="500"/>
                                        <p:tgtEl>
                                          <p:spTgt spid="10">
                                            <p:graphicEl>
                                              <a:dgm id="{7E54D9E5-8C9A-4AF3-B5EF-566298C2E16A}"/>
                                            </p:graphicEl>
                                          </p:spTgt>
                                        </p:tgtEl>
                                      </p:cBhvr>
                                    </p:animEffect>
                                  </p:childTnLst>
                                </p:cTn>
                              </p:par>
                              <p:par>
                                <p:cTn id="18" presetID="10" presetClass="entr" presetSubtype="0" fill="hold" grpId="0" nodeType="withEffect">
                                  <p:stCondLst>
                                    <p:cond delay="400"/>
                                  </p:stCondLst>
                                  <p:childTnLst>
                                    <p:set>
                                      <p:cBhvr>
                                        <p:cTn id="19" dur="1" fill="hold">
                                          <p:stCondLst>
                                            <p:cond delay="0"/>
                                          </p:stCondLst>
                                        </p:cTn>
                                        <p:tgtEl>
                                          <p:spTgt spid="10">
                                            <p:graphicEl>
                                              <a:dgm id="{8D1D77BC-FFC8-48C8-A77A-7046657E883E}"/>
                                            </p:graphicEl>
                                          </p:spTgt>
                                        </p:tgtEl>
                                        <p:attrNameLst>
                                          <p:attrName>style.visibility</p:attrName>
                                        </p:attrNameLst>
                                      </p:cBhvr>
                                      <p:to>
                                        <p:strVal val="visible"/>
                                      </p:to>
                                    </p:set>
                                    <p:animEffect transition="in" filter="fade">
                                      <p:cBhvr>
                                        <p:cTn id="20" dur="500"/>
                                        <p:tgtEl>
                                          <p:spTgt spid="10">
                                            <p:graphicEl>
                                              <a:dgm id="{8D1D77BC-FFC8-48C8-A77A-7046657E883E}"/>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graphicEl>
                                              <a:dgm id="{FD9F04C1-BB80-4679-AC3C-95A771FD9521}"/>
                                            </p:graphicEl>
                                          </p:spTgt>
                                        </p:tgtEl>
                                        <p:attrNameLst>
                                          <p:attrName>style.visibility</p:attrName>
                                        </p:attrNameLst>
                                      </p:cBhvr>
                                      <p:to>
                                        <p:strVal val="visible"/>
                                      </p:to>
                                    </p:set>
                                    <p:animEffect transition="in" filter="fade">
                                      <p:cBhvr>
                                        <p:cTn id="25" dur="500"/>
                                        <p:tgtEl>
                                          <p:spTgt spid="10">
                                            <p:graphicEl>
                                              <a:dgm id="{FD9F04C1-BB80-4679-AC3C-95A771FD9521}"/>
                                            </p:graphicEl>
                                          </p:spTgt>
                                        </p:tgtEl>
                                      </p:cBhvr>
                                    </p:animEffect>
                                  </p:childTnLst>
                                </p:cTn>
                              </p:par>
                              <p:par>
                                <p:cTn id="26" presetID="10" presetClass="entr" presetSubtype="0" fill="hold" grpId="0" nodeType="withEffect">
                                  <p:stCondLst>
                                    <p:cond delay="400"/>
                                  </p:stCondLst>
                                  <p:childTnLst>
                                    <p:set>
                                      <p:cBhvr>
                                        <p:cTn id="27" dur="1" fill="hold">
                                          <p:stCondLst>
                                            <p:cond delay="0"/>
                                          </p:stCondLst>
                                        </p:cTn>
                                        <p:tgtEl>
                                          <p:spTgt spid="10">
                                            <p:graphicEl>
                                              <a:dgm id="{25A135FE-FEC0-4BAB-8CCE-82FC4B0F8E40}"/>
                                            </p:graphicEl>
                                          </p:spTgt>
                                        </p:tgtEl>
                                        <p:attrNameLst>
                                          <p:attrName>style.visibility</p:attrName>
                                        </p:attrNameLst>
                                      </p:cBhvr>
                                      <p:to>
                                        <p:strVal val="visible"/>
                                      </p:to>
                                    </p:set>
                                    <p:animEffect transition="in" filter="fade">
                                      <p:cBhvr>
                                        <p:cTn id="28" dur="500"/>
                                        <p:tgtEl>
                                          <p:spTgt spid="10">
                                            <p:graphicEl>
                                              <a:dgm id="{25A135FE-FEC0-4BAB-8CCE-82FC4B0F8E40}"/>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graphicEl>
                                              <a:dgm id="{B3DEDF46-CA66-4735-811D-C4D59BD843CA}"/>
                                            </p:graphicEl>
                                          </p:spTgt>
                                        </p:tgtEl>
                                        <p:attrNameLst>
                                          <p:attrName>style.visibility</p:attrName>
                                        </p:attrNameLst>
                                      </p:cBhvr>
                                      <p:to>
                                        <p:strVal val="visible"/>
                                      </p:to>
                                    </p:set>
                                    <p:animEffect transition="in" filter="fade">
                                      <p:cBhvr>
                                        <p:cTn id="33" dur="500"/>
                                        <p:tgtEl>
                                          <p:spTgt spid="10">
                                            <p:graphicEl>
                                              <a:dgm id="{B3DEDF46-CA66-4735-811D-C4D59BD843CA}"/>
                                            </p:graphicEl>
                                          </p:spTgt>
                                        </p:tgtEl>
                                      </p:cBhvr>
                                    </p:animEffect>
                                  </p:childTnLst>
                                </p:cTn>
                              </p:par>
                              <p:par>
                                <p:cTn id="34" presetID="10" presetClass="entr" presetSubtype="0" fill="hold" grpId="0" nodeType="withEffect">
                                  <p:stCondLst>
                                    <p:cond delay="400"/>
                                  </p:stCondLst>
                                  <p:childTnLst>
                                    <p:set>
                                      <p:cBhvr>
                                        <p:cTn id="35" dur="1" fill="hold">
                                          <p:stCondLst>
                                            <p:cond delay="0"/>
                                          </p:stCondLst>
                                        </p:cTn>
                                        <p:tgtEl>
                                          <p:spTgt spid="10">
                                            <p:graphicEl>
                                              <a:dgm id="{F97A59E5-2427-4C04-A0F4-2429BFCE66A8}"/>
                                            </p:graphicEl>
                                          </p:spTgt>
                                        </p:tgtEl>
                                        <p:attrNameLst>
                                          <p:attrName>style.visibility</p:attrName>
                                        </p:attrNameLst>
                                      </p:cBhvr>
                                      <p:to>
                                        <p:strVal val="visible"/>
                                      </p:to>
                                    </p:set>
                                    <p:animEffect transition="in" filter="fade">
                                      <p:cBhvr>
                                        <p:cTn id="36" dur="500"/>
                                        <p:tgtEl>
                                          <p:spTgt spid="10">
                                            <p:graphicEl>
                                              <a:dgm id="{F97A59E5-2427-4C04-A0F4-2429BFCE66A8}"/>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0">
                                            <p:graphicEl>
                                              <a:dgm id="{7E72AF25-DD29-476A-A1DF-DE32EFBB4203}"/>
                                            </p:graphicEl>
                                          </p:spTgt>
                                        </p:tgtEl>
                                        <p:attrNameLst>
                                          <p:attrName>style.visibility</p:attrName>
                                        </p:attrNameLst>
                                      </p:cBhvr>
                                      <p:to>
                                        <p:strVal val="visible"/>
                                      </p:to>
                                    </p:set>
                                    <p:animEffect transition="in" filter="fade">
                                      <p:cBhvr>
                                        <p:cTn id="41" dur="500"/>
                                        <p:tgtEl>
                                          <p:spTgt spid="10">
                                            <p:graphicEl>
                                              <a:dgm id="{7E72AF25-DD29-476A-A1DF-DE32EFBB4203}"/>
                                            </p:graphicEl>
                                          </p:spTgt>
                                        </p:tgtEl>
                                      </p:cBhvr>
                                    </p:animEffect>
                                  </p:childTnLst>
                                </p:cTn>
                              </p:par>
                              <p:par>
                                <p:cTn id="42" presetID="10" presetClass="entr" presetSubtype="0" fill="hold" grpId="0" nodeType="withEffect">
                                  <p:stCondLst>
                                    <p:cond delay="400"/>
                                  </p:stCondLst>
                                  <p:childTnLst>
                                    <p:set>
                                      <p:cBhvr>
                                        <p:cTn id="43" dur="1" fill="hold">
                                          <p:stCondLst>
                                            <p:cond delay="0"/>
                                          </p:stCondLst>
                                        </p:cTn>
                                        <p:tgtEl>
                                          <p:spTgt spid="10">
                                            <p:graphicEl>
                                              <a:dgm id="{D0BCAE4D-4D97-4CEB-9833-C9CF589309F8}"/>
                                            </p:graphicEl>
                                          </p:spTgt>
                                        </p:tgtEl>
                                        <p:attrNameLst>
                                          <p:attrName>style.visibility</p:attrName>
                                        </p:attrNameLst>
                                      </p:cBhvr>
                                      <p:to>
                                        <p:strVal val="visible"/>
                                      </p:to>
                                    </p:set>
                                    <p:animEffect transition="in" filter="fade">
                                      <p:cBhvr>
                                        <p:cTn id="44" dur="500"/>
                                        <p:tgtEl>
                                          <p:spTgt spid="10">
                                            <p:graphicEl>
                                              <a:dgm id="{D0BCAE4D-4D97-4CEB-9833-C9CF589309F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5" repeatCount="indefinite" fill="hold" display="0">
                  <p:stCondLst>
                    <p:cond delay="indefinite"/>
                  </p:stCondLst>
                </p:cTn>
                <p:tgtEl>
                  <p:spTgt spid="6"/>
                </p:tgtEl>
              </p:cMediaNode>
            </p:video>
          </p:childTnLst>
        </p:cTn>
      </p:par>
    </p:tnLst>
    <p:bldLst>
      <p:bldGraphic spid="10" grpId="0">
        <p:bldSub>
          <a:bldDgm bld="one"/>
        </p:bldSub>
      </p:bldGraphic>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916196" y="70072"/>
            <a:ext cx="6326658"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923330"/>
          </a:xfrm>
          <a:prstGeom prst="rect">
            <a:avLst/>
          </a:prstGeom>
        </p:spPr>
        <p:txBody>
          <a:bodyPr wrap="square">
            <a:spAutoFit/>
          </a:bodyPr>
          <a:lstStyle/>
          <a:p>
            <a:pPr algn="ctr" rtl="1"/>
            <a:r>
              <a:rPr lang="ur-PK"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سورة الحجرات کا جائزہ</a:t>
            </a:r>
            <a:endParaRPr lang="en-US"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endParaRPr>
          </a:p>
        </p:txBody>
      </p:sp>
      <p:graphicFrame>
        <p:nvGraphicFramePr>
          <p:cNvPr id="10" name="Content Placeholder 4"/>
          <p:cNvGraphicFramePr>
            <a:graphicFrameLocks/>
          </p:cNvGraphicFramePr>
          <p:nvPr>
            <p:extLst>
              <p:ext uri="{D42A27DB-BD31-4B8C-83A1-F6EECF244321}">
                <p14:modId xmlns:p14="http://schemas.microsoft.com/office/powerpoint/2010/main" val="771399770"/>
              </p:ext>
            </p:extLst>
          </p:nvPr>
        </p:nvGraphicFramePr>
        <p:xfrm>
          <a:off x="1964725" y="1428414"/>
          <a:ext cx="8229600" cy="47244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580803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10" presetClass="entr" presetSubtype="0" fill="hold" grpId="0" nodeType="withEffect">
                                  <p:stCondLst>
                                    <p:cond delay="0"/>
                                  </p:stCondLst>
                                  <p:childTnLst>
                                    <p:set>
                                      <p:cBhvr>
                                        <p:cTn id="8" dur="1" fill="hold">
                                          <p:stCondLst>
                                            <p:cond delay="0"/>
                                          </p:stCondLst>
                                        </p:cTn>
                                        <p:tgtEl>
                                          <p:spTgt spid="10">
                                            <p:graphicEl>
                                              <a:dgm id="{94D988AC-9A41-4C9B-861B-6663F85DE037}"/>
                                            </p:graphicEl>
                                          </p:spTgt>
                                        </p:tgtEl>
                                        <p:attrNameLst>
                                          <p:attrName>style.visibility</p:attrName>
                                        </p:attrNameLst>
                                      </p:cBhvr>
                                      <p:to>
                                        <p:strVal val="visible"/>
                                      </p:to>
                                    </p:set>
                                    <p:animEffect transition="in" filter="fade">
                                      <p:cBhvr>
                                        <p:cTn id="9" dur="500"/>
                                        <p:tgtEl>
                                          <p:spTgt spid="10">
                                            <p:graphicEl>
                                              <a:dgm id="{94D988AC-9A41-4C9B-861B-6663F85DE037}"/>
                                            </p:graphicEl>
                                          </p:spTgt>
                                        </p:tgtEl>
                                      </p:cBhvr>
                                    </p:animEffect>
                                  </p:childTnLst>
                                </p:cTn>
                              </p:par>
                              <p:par>
                                <p:cTn id="10" presetID="10" presetClass="entr" presetSubtype="0" fill="hold" grpId="0" nodeType="withEffect">
                                  <p:stCondLst>
                                    <p:cond delay="400"/>
                                  </p:stCondLst>
                                  <p:childTnLst>
                                    <p:set>
                                      <p:cBhvr>
                                        <p:cTn id="11" dur="1" fill="hold">
                                          <p:stCondLst>
                                            <p:cond delay="0"/>
                                          </p:stCondLst>
                                        </p:cTn>
                                        <p:tgtEl>
                                          <p:spTgt spid="10">
                                            <p:graphicEl>
                                              <a:dgm id="{861D7A54-ED93-4610-B348-52B7DEFC09DD}"/>
                                            </p:graphicEl>
                                          </p:spTgt>
                                        </p:tgtEl>
                                        <p:attrNameLst>
                                          <p:attrName>style.visibility</p:attrName>
                                        </p:attrNameLst>
                                      </p:cBhvr>
                                      <p:to>
                                        <p:strVal val="visible"/>
                                      </p:to>
                                    </p:set>
                                    <p:animEffect transition="in" filter="fade">
                                      <p:cBhvr>
                                        <p:cTn id="12" dur="500"/>
                                        <p:tgtEl>
                                          <p:spTgt spid="10">
                                            <p:graphicEl>
                                              <a:dgm id="{861D7A54-ED93-4610-B348-52B7DEFC09DD}"/>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graphicEl>
                                              <a:dgm id="{7E54D9E5-8C9A-4AF3-B5EF-566298C2E16A}"/>
                                            </p:graphicEl>
                                          </p:spTgt>
                                        </p:tgtEl>
                                        <p:attrNameLst>
                                          <p:attrName>style.visibility</p:attrName>
                                        </p:attrNameLst>
                                      </p:cBhvr>
                                      <p:to>
                                        <p:strVal val="visible"/>
                                      </p:to>
                                    </p:set>
                                    <p:animEffect transition="in" filter="fade">
                                      <p:cBhvr>
                                        <p:cTn id="17" dur="500"/>
                                        <p:tgtEl>
                                          <p:spTgt spid="10">
                                            <p:graphicEl>
                                              <a:dgm id="{7E54D9E5-8C9A-4AF3-B5EF-566298C2E16A}"/>
                                            </p:graphicEl>
                                          </p:spTgt>
                                        </p:tgtEl>
                                      </p:cBhvr>
                                    </p:animEffect>
                                  </p:childTnLst>
                                </p:cTn>
                              </p:par>
                              <p:par>
                                <p:cTn id="18" presetID="10" presetClass="entr" presetSubtype="0" fill="hold" grpId="0" nodeType="withEffect">
                                  <p:stCondLst>
                                    <p:cond delay="400"/>
                                  </p:stCondLst>
                                  <p:childTnLst>
                                    <p:set>
                                      <p:cBhvr>
                                        <p:cTn id="19" dur="1" fill="hold">
                                          <p:stCondLst>
                                            <p:cond delay="0"/>
                                          </p:stCondLst>
                                        </p:cTn>
                                        <p:tgtEl>
                                          <p:spTgt spid="10">
                                            <p:graphicEl>
                                              <a:dgm id="{8D1D77BC-FFC8-48C8-A77A-7046657E883E}"/>
                                            </p:graphicEl>
                                          </p:spTgt>
                                        </p:tgtEl>
                                        <p:attrNameLst>
                                          <p:attrName>style.visibility</p:attrName>
                                        </p:attrNameLst>
                                      </p:cBhvr>
                                      <p:to>
                                        <p:strVal val="visible"/>
                                      </p:to>
                                    </p:set>
                                    <p:animEffect transition="in" filter="fade">
                                      <p:cBhvr>
                                        <p:cTn id="20" dur="500"/>
                                        <p:tgtEl>
                                          <p:spTgt spid="10">
                                            <p:graphicEl>
                                              <a:dgm id="{8D1D77BC-FFC8-48C8-A77A-7046657E883E}"/>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graphicEl>
                                              <a:dgm id="{FD9F04C1-BB80-4679-AC3C-95A771FD9521}"/>
                                            </p:graphicEl>
                                          </p:spTgt>
                                        </p:tgtEl>
                                        <p:attrNameLst>
                                          <p:attrName>style.visibility</p:attrName>
                                        </p:attrNameLst>
                                      </p:cBhvr>
                                      <p:to>
                                        <p:strVal val="visible"/>
                                      </p:to>
                                    </p:set>
                                    <p:animEffect transition="in" filter="fade">
                                      <p:cBhvr>
                                        <p:cTn id="25" dur="500"/>
                                        <p:tgtEl>
                                          <p:spTgt spid="10">
                                            <p:graphicEl>
                                              <a:dgm id="{FD9F04C1-BB80-4679-AC3C-95A771FD9521}"/>
                                            </p:graphicEl>
                                          </p:spTgt>
                                        </p:tgtEl>
                                      </p:cBhvr>
                                    </p:animEffect>
                                  </p:childTnLst>
                                </p:cTn>
                              </p:par>
                              <p:par>
                                <p:cTn id="26" presetID="10" presetClass="entr" presetSubtype="0" fill="hold" grpId="0" nodeType="withEffect">
                                  <p:stCondLst>
                                    <p:cond delay="400"/>
                                  </p:stCondLst>
                                  <p:childTnLst>
                                    <p:set>
                                      <p:cBhvr>
                                        <p:cTn id="27" dur="1" fill="hold">
                                          <p:stCondLst>
                                            <p:cond delay="0"/>
                                          </p:stCondLst>
                                        </p:cTn>
                                        <p:tgtEl>
                                          <p:spTgt spid="10">
                                            <p:graphicEl>
                                              <a:dgm id="{25A135FE-FEC0-4BAB-8CCE-82FC4B0F8E40}"/>
                                            </p:graphicEl>
                                          </p:spTgt>
                                        </p:tgtEl>
                                        <p:attrNameLst>
                                          <p:attrName>style.visibility</p:attrName>
                                        </p:attrNameLst>
                                      </p:cBhvr>
                                      <p:to>
                                        <p:strVal val="visible"/>
                                      </p:to>
                                    </p:set>
                                    <p:animEffect transition="in" filter="fade">
                                      <p:cBhvr>
                                        <p:cTn id="28" dur="500"/>
                                        <p:tgtEl>
                                          <p:spTgt spid="10">
                                            <p:graphicEl>
                                              <a:dgm id="{25A135FE-FEC0-4BAB-8CCE-82FC4B0F8E40}"/>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graphicEl>
                                              <a:dgm id="{B3DEDF46-CA66-4735-811D-C4D59BD843CA}"/>
                                            </p:graphicEl>
                                          </p:spTgt>
                                        </p:tgtEl>
                                        <p:attrNameLst>
                                          <p:attrName>style.visibility</p:attrName>
                                        </p:attrNameLst>
                                      </p:cBhvr>
                                      <p:to>
                                        <p:strVal val="visible"/>
                                      </p:to>
                                    </p:set>
                                    <p:animEffect transition="in" filter="fade">
                                      <p:cBhvr>
                                        <p:cTn id="33" dur="500"/>
                                        <p:tgtEl>
                                          <p:spTgt spid="10">
                                            <p:graphicEl>
                                              <a:dgm id="{B3DEDF46-CA66-4735-811D-C4D59BD843CA}"/>
                                            </p:graphicEl>
                                          </p:spTgt>
                                        </p:tgtEl>
                                      </p:cBhvr>
                                    </p:animEffect>
                                  </p:childTnLst>
                                </p:cTn>
                              </p:par>
                              <p:par>
                                <p:cTn id="34" presetID="10" presetClass="entr" presetSubtype="0" fill="hold" grpId="0" nodeType="withEffect">
                                  <p:stCondLst>
                                    <p:cond delay="400"/>
                                  </p:stCondLst>
                                  <p:childTnLst>
                                    <p:set>
                                      <p:cBhvr>
                                        <p:cTn id="35" dur="1" fill="hold">
                                          <p:stCondLst>
                                            <p:cond delay="0"/>
                                          </p:stCondLst>
                                        </p:cTn>
                                        <p:tgtEl>
                                          <p:spTgt spid="10">
                                            <p:graphicEl>
                                              <a:dgm id="{F97A59E5-2427-4C04-A0F4-2429BFCE66A8}"/>
                                            </p:graphicEl>
                                          </p:spTgt>
                                        </p:tgtEl>
                                        <p:attrNameLst>
                                          <p:attrName>style.visibility</p:attrName>
                                        </p:attrNameLst>
                                      </p:cBhvr>
                                      <p:to>
                                        <p:strVal val="visible"/>
                                      </p:to>
                                    </p:set>
                                    <p:animEffect transition="in" filter="fade">
                                      <p:cBhvr>
                                        <p:cTn id="36" dur="500"/>
                                        <p:tgtEl>
                                          <p:spTgt spid="10">
                                            <p:graphicEl>
                                              <a:dgm id="{F97A59E5-2427-4C04-A0F4-2429BFCE66A8}"/>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0">
                                            <p:graphicEl>
                                              <a:dgm id="{7E72AF25-DD29-476A-A1DF-DE32EFBB4203}"/>
                                            </p:graphicEl>
                                          </p:spTgt>
                                        </p:tgtEl>
                                        <p:attrNameLst>
                                          <p:attrName>style.visibility</p:attrName>
                                        </p:attrNameLst>
                                      </p:cBhvr>
                                      <p:to>
                                        <p:strVal val="visible"/>
                                      </p:to>
                                    </p:set>
                                    <p:animEffect transition="in" filter="fade">
                                      <p:cBhvr>
                                        <p:cTn id="41" dur="500"/>
                                        <p:tgtEl>
                                          <p:spTgt spid="10">
                                            <p:graphicEl>
                                              <a:dgm id="{7E72AF25-DD29-476A-A1DF-DE32EFBB4203}"/>
                                            </p:graphicEl>
                                          </p:spTgt>
                                        </p:tgtEl>
                                      </p:cBhvr>
                                    </p:animEffect>
                                  </p:childTnLst>
                                </p:cTn>
                              </p:par>
                              <p:par>
                                <p:cTn id="42" presetID="10" presetClass="entr" presetSubtype="0" fill="hold" grpId="0" nodeType="withEffect">
                                  <p:stCondLst>
                                    <p:cond delay="400"/>
                                  </p:stCondLst>
                                  <p:childTnLst>
                                    <p:set>
                                      <p:cBhvr>
                                        <p:cTn id="43" dur="1" fill="hold">
                                          <p:stCondLst>
                                            <p:cond delay="0"/>
                                          </p:stCondLst>
                                        </p:cTn>
                                        <p:tgtEl>
                                          <p:spTgt spid="10">
                                            <p:graphicEl>
                                              <a:dgm id="{D0BCAE4D-4D97-4CEB-9833-C9CF589309F8}"/>
                                            </p:graphicEl>
                                          </p:spTgt>
                                        </p:tgtEl>
                                        <p:attrNameLst>
                                          <p:attrName>style.visibility</p:attrName>
                                        </p:attrNameLst>
                                      </p:cBhvr>
                                      <p:to>
                                        <p:strVal val="visible"/>
                                      </p:to>
                                    </p:set>
                                    <p:animEffect transition="in" filter="fade">
                                      <p:cBhvr>
                                        <p:cTn id="44" dur="500"/>
                                        <p:tgtEl>
                                          <p:spTgt spid="10">
                                            <p:graphicEl>
                                              <a:dgm id="{D0BCAE4D-4D97-4CEB-9833-C9CF589309F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5" repeatCount="indefinite" fill="hold" display="0">
                  <p:stCondLst>
                    <p:cond delay="indefinite"/>
                  </p:stCondLst>
                </p:cTn>
                <p:tgtEl>
                  <p:spTgt spid="6"/>
                </p:tgtEl>
              </p:cMediaNode>
            </p:video>
          </p:childTnLst>
        </p:cTn>
      </p:par>
    </p:tnLst>
    <p:bldLst>
      <p:bldGraphic spid="10" grpId="0">
        <p:bldSub>
          <a:bldDgm bld="one"/>
        </p:bldSub>
      </p:bldGraphic>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1077686" y="1911757"/>
            <a:ext cx="10036627" cy="1323439"/>
          </a:xfrm>
          <a:prstGeom prst="rect">
            <a:avLst/>
          </a:prstGeom>
        </p:spPr>
        <p:txBody>
          <a:bodyPr wrap="square">
            <a:spAutoFit/>
          </a:bodyPr>
          <a:lstStyle/>
          <a:p>
            <a:pPr algn="ctr" rtl="1"/>
            <a:r>
              <a:rPr lang="ur-PK" sz="8000" kern="0" dirty="0">
                <a:ln w="0"/>
                <a:solidFill>
                  <a:srgbClr val="5F461C"/>
                </a:solidFill>
                <a:effectLst>
                  <a:outerShdw blurRad="38100" dist="19050" dir="2700000" algn="tl" rotWithShape="0">
                    <a:schemeClr val="dk1">
                      <a:alpha val="40000"/>
                    </a:scheme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چھبیسواں </a:t>
            </a:r>
            <a:r>
              <a:rPr lang="ur-PK" sz="8000" kern="0" dirty="0" smtClean="0">
                <a:ln w="0"/>
                <a:solidFill>
                  <a:srgbClr val="5F461C"/>
                </a:solidFill>
                <a:effectLst>
                  <a:outerShdw blurRad="38100" dist="25400" dir="5400000" algn="ctr" rotWithShape="0">
                    <a:srgbClr val="6E747A">
                      <a:alpha val="43000"/>
                    </a:srgbClr>
                  </a:outerShdw>
                </a:effectLst>
                <a:latin typeface="Alvi Nastaleeq" panose="02000503000000020004" pitchFamily="2" charset="-78"/>
                <a:ea typeface="Times New Roman" panose="02020603050405020304" pitchFamily="18" charset="0"/>
                <a:cs typeface="Alvi Nastaleeq" panose="02000503000000020004" pitchFamily="2" charset="-78"/>
              </a:rPr>
              <a:t>پارہ</a:t>
            </a:r>
            <a:endParaRPr lang="ur-PK" sz="11500" kern="0" dirty="0" smtClean="0">
              <a:ln w="0"/>
              <a:solidFill>
                <a:srgbClr val="5F461C"/>
              </a:solidFill>
              <a:effectLst>
                <a:outerShdw blurRad="38100" dist="25400" dir="5400000" algn="ctr" rotWithShape="0">
                  <a:srgbClr val="6E747A">
                    <a:alpha val="43000"/>
                  </a:srgbClr>
                </a:out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4" name="Rectangle 3"/>
          <p:cNvSpPr/>
          <p:nvPr/>
        </p:nvSpPr>
        <p:spPr>
          <a:xfrm>
            <a:off x="1077685" y="3784714"/>
            <a:ext cx="10036627" cy="1200329"/>
          </a:xfrm>
          <a:prstGeom prst="rect">
            <a:avLst/>
          </a:prstGeom>
        </p:spPr>
        <p:txBody>
          <a:bodyPr wrap="square">
            <a:spAutoFit/>
          </a:bodyPr>
          <a:lstStyle/>
          <a:p>
            <a:pPr algn="ctr" rtl="1"/>
            <a:r>
              <a:rPr lang="ur-PK" sz="7200" kern="0" dirty="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سورة </a:t>
            </a:r>
            <a:r>
              <a:rPr lang="ur-PK" sz="72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الحجرات </a:t>
            </a:r>
            <a:r>
              <a:rPr lang="ur-PK" sz="7200" kern="0" dirty="0" smtClean="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کی منتخب آیات کا مطالعہ</a:t>
            </a:r>
            <a:endParaRPr lang="ur-PK" sz="9600" kern="0" dirty="0" smtClean="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3705471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5"/>
                                        </p:tgtEl>
                                      </p:cBhvr>
                                    </p:cmd>
                                  </p:childTnLst>
                                </p:cTn>
                              </p:par>
                              <p:par>
                                <p:cTn id="7" presetID="22" presetClass="entr" presetSubtype="2"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right)">
                                      <p:cBhvr>
                                        <p:cTn id="9" dur="500"/>
                                        <p:tgtEl>
                                          <p:spTgt spid="3"/>
                                        </p:tgtEl>
                                      </p:cBhvr>
                                    </p:animEffect>
                                  </p:childTnLst>
                                </p:cTn>
                              </p:par>
                              <p:par>
                                <p:cTn id="10" presetID="22" presetClass="entr" presetSubtype="2" fill="hold" grpId="0" nodeType="withEffect">
                                  <p:stCondLst>
                                    <p:cond delay="300"/>
                                  </p:stCondLst>
                                  <p:childTnLst>
                                    <p:set>
                                      <p:cBhvr>
                                        <p:cTn id="11" dur="1" fill="hold">
                                          <p:stCondLst>
                                            <p:cond delay="0"/>
                                          </p:stCondLst>
                                        </p:cTn>
                                        <p:tgtEl>
                                          <p:spTgt spid="4"/>
                                        </p:tgtEl>
                                        <p:attrNameLst>
                                          <p:attrName>style.visibility</p:attrName>
                                        </p:attrNameLst>
                                      </p:cBhvr>
                                      <p:to>
                                        <p:strVal val="visible"/>
                                      </p:to>
                                    </p:set>
                                    <p:animEffect transition="in" filter="wipe(righ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5"/>
                </p:tgtEl>
              </p:cMediaNode>
            </p:video>
          </p:childTnLst>
        </p:cTn>
      </p:par>
    </p:tnLst>
    <p:bldLst>
      <p:bldP spid="3" grpId="0"/>
      <p:bldP spid="4"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029482" y="133451"/>
            <a:ext cx="8133033"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311705"/>
            <a:ext cx="12192000" cy="923330"/>
          </a:xfrm>
          <a:prstGeom prst="rect">
            <a:avLst/>
          </a:prstGeom>
        </p:spPr>
        <p:txBody>
          <a:bodyPr wrap="square">
            <a:spAutoFit/>
          </a:bodyPr>
          <a:lstStyle/>
          <a:p>
            <a:pPr algn="ctr" rtl="1"/>
            <a:r>
              <a:rPr lang="ur-PK" sz="54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احترامِ رسولﷺ (آیت2)</a:t>
            </a:r>
            <a:endParaRPr lang="en-US" sz="54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2" name="Rectangle 1"/>
          <p:cNvSpPr/>
          <p:nvPr/>
        </p:nvSpPr>
        <p:spPr>
          <a:xfrm>
            <a:off x="1486423" y="1891907"/>
            <a:ext cx="9219153" cy="3000821"/>
          </a:xfrm>
          <a:prstGeom prst="rect">
            <a:avLst/>
          </a:prstGeom>
        </p:spPr>
        <p:txBody>
          <a:bodyPr wrap="square">
            <a:spAutoFit/>
          </a:bodyPr>
          <a:lstStyle/>
          <a:p>
            <a:pPr marL="0" lvl="1" algn="ctr" rtl="1">
              <a:lnSpc>
                <a:spcPct val="105000"/>
              </a:lnSpc>
            </a:pPr>
            <a:r>
              <a:rPr lang="ur-PK" sz="3600" dirty="0">
                <a:solidFill>
                  <a:srgbClr val="5F461C"/>
                </a:solidFill>
                <a:latin typeface="Calibri" panose="020F0502020204030204" pitchFamily="34" charset="0"/>
                <a:ea typeface="Calibri" panose="020F0502020204030204" pitchFamily="34" charset="0"/>
                <a:cs typeface="Al Qalam Quran Publisher" panose="02040503050201020203" pitchFamily="18" charset="-78"/>
              </a:rPr>
              <a:t>يٰۤاَيُّهَا الَّذِيْنَ اٰمَنُوْا لَا تَرْفَعُوْۤا اَصْوَاتَكُمْ فَوْقَ صَوْتِ النَّبِيِّ وَ لَا تَجْهَرُوْا لَهٗ بِالْقَوْلِ كَجَهْرِ بَعْضِكُمْ لِبَعْضٍ اَنْ تَحْبَطَ اَعْمَالُكُمْ وَ اَنْتُمْ لَا تَشْعُرُوْنَ۰۰۲</a:t>
            </a:r>
          </a:p>
          <a:p>
            <a:pPr marL="0" lvl="1" algn="ctr" rtl="1">
              <a:lnSpc>
                <a:spcPct val="105000"/>
              </a:lnSpc>
            </a:pPr>
            <a:r>
              <a:rPr lang="ur-PK" sz="3600" dirty="0">
                <a:solidFill>
                  <a:srgbClr val="5F461C"/>
                </a:solidFill>
                <a:latin typeface="Calibri" panose="020F0502020204030204" pitchFamily="34" charset="0"/>
                <a:ea typeface="Calibri" panose="020F0502020204030204" pitchFamily="34" charset="0"/>
                <a:cs typeface="Alvi Nastaleeq" panose="02000503000000020004" pitchFamily="2" charset="-78"/>
              </a:rPr>
              <a:t>اے ایمان والو! اپنی آوازیں نبیﷺ کی آواز سے اونچی نہ کرو اور اُن ﷺ کے رُوبرو زور سے نہ بولا کرو جس طرح آپس میں ایک دوسرے سے زور سے بولتے ہو ۔ ایسا نہ ہو کہ تمہارے اعمال ضائع ہوجائیں اور تم کو خبر بھی نہ ہو ۔</a:t>
            </a:r>
          </a:p>
        </p:txBody>
      </p:sp>
    </p:spTree>
    <p:extLst>
      <p:ext uri="{BB962C8B-B14F-4D97-AF65-F5344CB8AC3E}">
        <p14:creationId xmlns:p14="http://schemas.microsoft.com/office/powerpoint/2010/main" val="2205038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22" presetClass="entr" presetSubtype="4" fill="hold"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animEffect transition="in" filter="wipe(down)">
                                      <p:cBhvr>
                                        <p:cTn id="9" dur="500"/>
                                        <p:tgtEl>
                                          <p:spTgt spid="2">
                                            <p:txEl>
                                              <p:pRg st="0" end="0"/>
                                            </p:txEl>
                                          </p:spTgt>
                                        </p:tgtEl>
                                      </p:cBhvr>
                                    </p:animEffect>
                                  </p:childTnLst>
                                </p:cTn>
                              </p:par>
                              <p:par>
                                <p:cTn id="10" presetID="22" presetClass="entr" presetSubtype="2" fill="hold" nodeType="withEffect">
                                  <p:stCondLst>
                                    <p:cond delay="50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right)">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6"/>
                </p:tgtEl>
              </p:cMediaNode>
            </p:vide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029482" y="133451"/>
            <a:ext cx="8133033"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311705"/>
            <a:ext cx="12192000" cy="923330"/>
          </a:xfrm>
          <a:prstGeom prst="rect">
            <a:avLst/>
          </a:prstGeom>
        </p:spPr>
        <p:txBody>
          <a:bodyPr wrap="square">
            <a:spAutoFit/>
          </a:bodyPr>
          <a:lstStyle/>
          <a:p>
            <a:pPr algn="ctr" rtl="1"/>
            <a:r>
              <a:rPr lang="ur-PK" sz="54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معاشرتی برائیاں (آیات11-12)</a:t>
            </a:r>
            <a:endParaRPr lang="en-US" sz="54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2" name="Rectangle 1"/>
          <p:cNvSpPr/>
          <p:nvPr/>
        </p:nvSpPr>
        <p:spPr>
          <a:xfrm>
            <a:off x="1486421" y="1480240"/>
            <a:ext cx="9219153" cy="4745915"/>
          </a:xfrm>
          <a:prstGeom prst="rect">
            <a:avLst/>
          </a:prstGeom>
        </p:spPr>
        <p:txBody>
          <a:bodyPr wrap="square">
            <a:spAutoFit/>
          </a:bodyPr>
          <a:lstStyle/>
          <a:p>
            <a:pPr marL="0" lvl="1" algn="ctr" rtl="1">
              <a:lnSpc>
                <a:spcPct val="105000"/>
              </a:lnSpc>
            </a:pPr>
            <a:r>
              <a:rPr lang="ur-PK" sz="3600" dirty="0">
                <a:solidFill>
                  <a:srgbClr val="5F461C"/>
                </a:solidFill>
                <a:latin typeface="Calibri" panose="020F0502020204030204" pitchFamily="34" charset="0"/>
                <a:ea typeface="Calibri" panose="020F0502020204030204" pitchFamily="34" charset="0"/>
                <a:cs typeface="Al Qalam Quran Publisher" panose="02040503050201020203" pitchFamily="18" charset="-78"/>
              </a:rPr>
              <a:t>يٰۤاَيُّهَا الَّذِيْنَ اٰمَنُوْا لَا يَسْخَرْ قَوْمٌ مِّنْ قَوْمٍ عَسٰۤى اَنْ يَّكُوْنُوْا خَيْرًا مِّنْهُمْ وَ لَا نِسَآءٌ مِّنْ نِّسَآءٍ عَسٰۤى اَنْ يَّكُنَّ خَيْرًا مِّنْهُنَّ١ۚ وَ لَا تَلْمِزُوْۤا اَنْفُسَكُمْ وَ لَا تَنَابَزُوْا بِالْاَلْقَابِ١ؕ بِئْسَ الِاسْمُ الْفُسُوْقُ بَعْدَ الْاِيْمَانِ١ۚ وَ مَنْ لَّمْ يَتُبْ فَاُولٰٓىِٕكَ هُمُ الظّٰلِمُوْنَ۰۰۱۱</a:t>
            </a:r>
          </a:p>
          <a:p>
            <a:pPr marL="0" lvl="1" algn="ctr" rtl="1">
              <a:lnSpc>
                <a:spcPct val="105000"/>
              </a:lnSpc>
            </a:pPr>
            <a:r>
              <a:rPr lang="ur-PK" sz="3600" dirty="0">
                <a:solidFill>
                  <a:srgbClr val="5F461C"/>
                </a:solidFill>
                <a:latin typeface="Calibri" panose="020F0502020204030204" pitchFamily="34" charset="0"/>
                <a:ea typeface="Calibri" panose="020F0502020204030204" pitchFamily="34" charset="0"/>
                <a:cs typeface="Alvi Nastaleeq" panose="02000503000000020004" pitchFamily="2" charset="-78"/>
              </a:rPr>
              <a:t>اے ایمان والو! مرد </a:t>
            </a: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مذاق</a:t>
            </a:r>
            <a:r>
              <a:rPr lang="ur-PK" sz="3600" dirty="0">
                <a:solidFill>
                  <a:srgbClr val="5F461C"/>
                </a:solidFill>
                <a:latin typeface="Calibri" panose="020F0502020204030204" pitchFamily="34" charset="0"/>
                <a:ea typeface="Calibri" panose="020F0502020204030204" pitchFamily="34" charset="0"/>
                <a:cs typeface="Alvi Nastaleeq" panose="02000503000000020004" pitchFamily="2" charset="-78"/>
              </a:rPr>
              <a:t> نہ اُڑائیں مردوں کا ممکن ہے کہ وہ اُن (مذاق اُڑانے والوں ) سے بہتر ہوں اور نہ عورتیں مذاق اُڑائیں عورتوں کا ممکن ہے کہ وہ ان (مذاق اُڑانے والیوں) سے بہتر ہوں۔ اور اپنے (مسلمان بھائی) کو طعنہ نہ دو اور نہ ایک دوسرے کا برا نام رکھو۔ ایمان لانے کے بعد برا نام (رکھنا) برا عمل ہے۔ اور جو توبہ نہ کریں پس وہی تو  ظالم ہیں ۔</a:t>
            </a:r>
          </a:p>
        </p:txBody>
      </p:sp>
    </p:spTree>
    <p:extLst>
      <p:ext uri="{BB962C8B-B14F-4D97-AF65-F5344CB8AC3E}">
        <p14:creationId xmlns:p14="http://schemas.microsoft.com/office/powerpoint/2010/main" val="2411010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22" presetClass="entr" presetSubtype="2" fill="hold"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animEffect transition="in" filter="wipe(right)">
                                      <p:cBhvr>
                                        <p:cTn id="9" dur="500"/>
                                        <p:tgtEl>
                                          <p:spTgt spid="2">
                                            <p:txEl>
                                              <p:pRg st="0" end="0"/>
                                            </p:txEl>
                                          </p:spTgt>
                                        </p:tgtEl>
                                      </p:cBhvr>
                                    </p:animEffect>
                                  </p:childTnLst>
                                </p:cTn>
                              </p:par>
                              <p:par>
                                <p:cTn id="10" presetID="22" presetClass="entr" presetSubtype="2" fill="hold" nodeType="withEffect">
                                  <p:stCondLst>
                                    <p:cond delay="50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right)">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6"/>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4" name="Rectangle 3"/>
          <p:cNvSpPr/>
          <p:nvPr/>
        </p:nvSpPr>
        <p:spPr>
          <a:xfrm>
            <a:off x="1077686" y="2828835"/>
            <a:ext cx="10036627" cy="1569660"/>
          </a:xfrm>
          <a:prstGeom prst="rect">
            <a:avLst/>
          </a:prstGeom>
        </p:spPr>
        <p:txBody>
          <a:bodyPr wrap="square">
            <a:spAutoFit/>
          </a:bodyPr>
          <a:lstStyle/>
          <a:p>
            <a:pPr algn="ctr" rtl="1"/>
            <a:r>
              <a:rPr lang="ur-PK" sz="9600" kern="0" dirty="0">
                <a:ln w="0"/>
                <a:solidFill>
                  <a:srgbClr val="5F461C"/>
                </a:solidFill>
                <a:effectLst>
                  <a:outerShdw blurRad="38100" dist="25400" dir="5400000" algn="ctr" rotWithShape="0">
                    <a:srgbClr val="6E747A">
                      <a:alpha val="43000"/>
                    </a:srgbClr>
                  </a:outerShdw>
                </a:effectLst>
                <a:latin typeface="Al_Mushaf" panose="02000000000000000000" pitchFamily="2" charset="-78"/>
                <a:ea typeface="Times New Roman" panose="02020603050405020304" pitchFamily="18" charset="0"/>
                <a:cs typeface="Al_Mushaf" panose="02000000000000000000" pitchFamily="2" charset="-78"/>
              </a:rPr>
              <a:t>سورة </a:t>
            </a:r>
            <a:r>
              <a:rPr lang="ur-PK" sz="9600" dirty="0">
                <a:solidFill>
                  <a:srgbClr val="513910"/>
                </a:solidFill>
                <a:latin typeface="Al_Mushaf" panose="02000000000000000000" pitchFamily="2" charset="-78"/>
                <a:ea typeface="Times New Roman" panose="02020603050405020304" pitchFamily="18" charset="0"/>
                <a:cs typeface="Al_Mushaf" panose="02000000000000000000" pitchFamily="2" charset="-78"/>
              </a:rPr>
              <a:t> الاحقاف </a:t>
            </a:r>
            <a:endParaRPr lang="ur-PK" sz="16600" kern="0" dirty="0" smtClean="0">
              <a:ln w="0"/>
              <a:solidFill>
                <a:srgbClr val="5F461C"/>
              </a:solidFill>
              <a:effectLst>
                <a:outerShdw blurRad="38100" dist="25400" dir="5400000" algn="ctr" rotWithShape="0">
                  <a:srgbClr val="6E747A">
                    <a:alpha val="43000"/>
                  </a:srgbClr>
                </a:outerShdw>
              </a:effectLst>
              <a:latin typeface="Al_Mushaf" panose="02000000000000000000" pitchFamily="2" charset="-78"/>
              <a:ea typeface="Times New Roman" panose="02020603050405020304" pitchFamily="18" charset="0"/>
              <a:cs typeface="Al_Mushaf" panose="02000000000000000000" pitchFamily="2" charset="-78"/>
            </a:endParaRPr>
          </a:p>
        </p:txBody>
      </p:sp>
    </p:spTree>
    <p:extLst>
      <p:ext uri="{BB962C8B-B14F-4D97-AF65-F5344CB8AC3E}">
        <p14:creationId xmlns:p14="http://schemas.microsoft.com/office/powerpoint/2010/main" val="3457862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5"/>
                                        </p:tgtEl>
                                      </p:cBhvr>
                                    </p:cmd>
                                  </p:childTnLst>
                                </p:cTn>
                              </p:par>
                              <p:par>
                                <p:cTn id="7" presetID="22" presetClass="entr" presetSubtype="2"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wipe(right)">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5"/>
                </p:tgtEl>
              </p:cMediaNode>
            </p:video>
          </p:childTnLst>
        </p:cTn>
      </p:par>
    </p:tnLst>
    <p:bldLst>
      <p:bldP spid="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029482" y="133451"/>
            <a:ext cx="8133033"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311705"/>
            <a:ext cx="12192000" cy="923330"/>
          </a:xfrm>
          <a:prstGeom prst="rect">
            <a:avLst/>
          </a:prstGeom>
        </p:spPr>
        <p:txBody>
          <a:bodyPr wrap="square">
            <a:spAutoFit/>
          </a:bodyPr>
          <a:lstStyle/>
          <a:p>
            <a:pPr algn="ctr" rtl="1"/>
            <a:r>
              <a:rPr lang="ur-PK" sz="54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معاشرتی برائیاں (آیات11-12)</a:t>
            </a:r>
            <a:endParaRPr lang="en-US" sz="54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2" name="Rectangle 1"/>
          <p:cNvSpPr/>
          <p:nvPr/>
        </p:nvSpPr>
        <p:spPr>
          <a:xfrm>
            <a:off x="1486421" y="1480240"/>
            <a:ext cx="9219153" cy="4745915"/>
          </a:xfrm>
          <a:prstGeom prst="rect">
            <a:avLst/>
          </a:prstGeom>
        </p:spPr>
        <p:txBody>
          <a:bodyPr wrap="square">
            <a:spAutoFit/>
          </a:bodyPr>
          <a:lstStyle/>
          <a:p>
            <a:pPr marL="0" lvl="1" algn="ctr" rtl="1">
              <a:lnSpc>
                <a:spcPct val="105000"/>
              </a:lnSpc>
            </a:pPr>
            <a:r>
              <a:rPr lang="ur-PK" sz="3600" dirty="0">
                <a:solidFill>
                  <a:srgbClr val="5F461C"/>
                </a:solidFill>
                <a:latin typeface="Calibri" panose="020F0502020204030204" pitchFamily="34" charset="0"/>
                <a:ea typeface="Calibri" panose="020F0502020204030204" pitchFamily="34" charset="0"/>
                <a:cs typeface="Al Qalam Quran Publisher" panose="02040503050201020203" pitchFamily="18" charset="-78"/>
              </a:rPr>
              <a:t>يٰۤاَيُّهَا الَّذِيْنَ اٰمَنُوا اجْتَنِبُوْا كَثِيْرًا مِّنَ الظَّنِّ١ٞ اِنَّ بَعْضَ الظَّنِّ اِثْمٌ وَّ لَا تَجَسَّسُوْا وَ لَا يَغْتَبْ بَّعْضُكُمْ بَعْضًا١ؕ اَيُحِبُّ اَحَدُكُمْ اَنْ يَّاْكُلَ لَحْمَ اَخِيْهِ مَيْتًا فَكَرِهْتُمُوْهُ۠١ؕ وَ اتَّقُوا اللّٰهَ١ؕ اِنَّ اللّٰهَ تَوَّابٌ رَّحِيْمٌ۰۰۱۲</a:t>
            </a:r>
          </a:p>
          <a:p>
            <a:pPr marL="0" lvl="1" algn="ctr" rtl="1">
              <a:lnSpc>
                <a:spcPct val="105000"/>
              </a:lnSpc>
            </a:pPr>
            <a:r>
              <a:rPr lang="ur-PK" sz="3600" dirty="0">
                <a:solidFill>
                  <a:srgbClr val="5F461C"/>
                </a:solidFill>
                <a:latin typeface="Calibri" panose="020F0502020204030204" pitchFamily="34" charset="0"/>
                <a:ea typeface="Calibri" panose="020F0502020204030204" pitchFamily="34" charset="0"/>
                <a:cs typeface="Alvi Nastaleeq" panose="02000503000000020004" pitchFamily="2" charset="-78"/>
              </a:rPr>
              <a:t> اے ایمان والو! بہت گمان کرنے سے بچو بے شک بعض گمان گناہ ہیں اور کسی کے بارے میں تجسس نہ کرو اور نہ تم میں سے کوئی کسی کی غیبت کرے۔ کیا تم میں سے کوئی پسند کرے گا کہ اپنے مرے ہوئے بھائی کا گوشت کھائے؟ تو یہ تو تمہیں بہت برا لگا (تو غیبت نہ کرو) اور اللہ کی نافرمانی سے بچو بےشک اللہ توبہ قبول کرنے والا مہربان ہے ۔ </a:t>
            </a:r>
          </a:p>
        </p:txBody>
      </p:sp>
    </p:spTree>
    <p:extLst>
      <p:ext uri="{BB962C8B-B14F-4D97-AF65-F5344CB8AC3E}">
        <p14:creationId xmlns:p14="http://schemas.microsoft.com/office/powerpoint/2010/main" val="215322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22" presetClass="entr" presetSubtype="2" fill="hold"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animEffect transition="in" filter="wipe(right)">
                                      <p:cBhvr>
                                        <p:cTn id="9" dur="500"/>
                                        <p:tgtEl>
                                          <p:spTgt spid="2">
                                            <p:txEl>
                                              <p:pRg st="0" end="0"/>
                                            </p:txEl>
                                          </p:spTgt>
                                        </p:tgtEl>
                                      </p:cBhvr>
                                    </p:animEffect>
                                  </p:childTnLst>
                                </p:cTn>
                              </p:par>
                              <p:par>
                                <p:cTn id="10" presetID="22" presetClass="entr" presetSubtype="2" fill="hold" nodeType="withEffect">
                                  <p:stCondLst>
                                    <p:cond delay="50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right)">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6"/>
                </p:tgtEl>
              </p:cMediaNode>
            </p:vide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1077686" y="1911757"/>
            <a:ext cx="10036627" cy="1323439"/>
          </a:xfrm>
          <a:prstGeom prst="rect">
            <a:avLst/>
          </a:prstGeom>
        </p:spPr>
        <p:txBody>
          <a:bodyPr wrap="square">
            <a:spAutoFit/>
          </a:bodyPr>
          <a:lstStyle/>
          <a:p>
            <a:pPr algn="ctr" rtl="1"/>
            <a:r>
              <a:rPr lang="ur-PK" sz="8000" kern="0" dirty="0">
                <a:ln w="0"/>
                <a:solidFill>
                  <a:srgbClr val="5F461C"/>
                </a:solidFill>
                <a:effectLst>
                  <a:outerShdw blurRad="38100" dist="19050" dir="2700000" algn="tl" rotWithShape="0">
                    <a:schemeClr val="dk1">
                      <a:alpha val="40000"/>
                    </a:scheme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چھبیسواں </a:t>
            </a:r>
            <a:r>
              <a:rPr lang="ur-PK" sz="8000" kern="0" dirty="0" smtClean="0">
                <a:ln w="0"/>
                <a:solidFill>
                  <a:srgbClr val="5F461C"/>
                </a:solidFill>
                <a:effectLst>
                  <a:outerShdw blurRad="38100" dist="25400" dir="5400000" algn="ctr" rotWithShape="0">
                    <a:srgbClr val="6E747A">
                      <a:alpha val="43000"/>
                    </a:srgbClr>
                  </a:outerShdw>
                </a:effectLst>
                <a:latin typeface="Alvi Nastaleeq" panose="02000503000000020004" pitchFamily="2" charset="-78"/>
                <a:ea typeface="Times New Roman" panose="02020603050405020304" pitchFamily="18" charset="0"/>
                <a:cs typeface="Alvi Nastaleeq" panose="02000503000000020004" pitchFamily="2" charset="-78"/>
              </a:rPr>
              <a:t>پارہ</a:t>
            </a:r>
            <a:endParaRPr lang="ur-PK" sz="11500" kern="0" dirty="0" smtClean="0">
              <a:ln w="0"/>
              <a:solidFill>
                <a:srgbClr val="5F461C"/>
              </a:solidFill>
              <a:effectLst>
                <a:outerShdw blurRad="38100" dist="25400" dir="5400000" algn="ctr" rotWithShape="0">
                  <a:srgbClr val="6E747A">
                    <a:alpha val="43000"/>
                  </a:srgbClr>
                </a:out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4" name="Rectangle 3"/>
          <p:cNvSpPr/>
          <p:nvPr/>
        </p:nvSpPr>
        <p:spPr>
          <a:xfrm>
            <a:off x="1077685" y="3784714"/>
            <a:ext cx="10036627" cy="1323439"/>
          </a:xfrm>
          <a:prstGeom prst="rect">
            <a:avLst/>
          </a:prstGeom>
        </p:spPr>
        <p:txBody>
          <a:bodyPr wrap="square">
            <a:spAutoFit/>
          </a:bodyPr>
          <a:lstStyle/>
          <a:p>
            <a:pPr algn="ctr" rtl="1"/>
            <a:r>
              <a:rPr lang="ur-PK" sz="8000" i="1" kern="0" dirty="0" smtClean="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اوامر و نواہی: </a:t>
            </a:r>
            <a:r>
              <a:rPr lang="ur-PK" sz="8000" i="1" kern="0" dirty="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سورة </a:t>
            </a:r>
            <a:r>
              <a:rPr lang="ur-PK" sz="80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الحجرات </a:t>
            </a:r>
            <a:endParaRPr lang="ur-PK" sz="11500" kern="0" dirty="0" smtClean="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2131406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5"/>
                                        </p:tgtEl>
                                      </p:cBhvr>
                                    </p:cmd>
                                  </p:childTnLst>
                                </p:cTn>
                              </p:par>
                              <p:par>
                                <p:cTn id="7" presetID="22" presetClass="entr" presetSubtype="2"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right)">
                                      <p:cBhvr>
                                        <p:cTn id="9" dur="500"/>
                                        <p:tgtEl>
                                          <p:spTgt spid="3"/>
                                        </p:tgtEl>
                                      </p:cBhvr>
                                    </p:animEffect>
                                  </p:childTnLst>
                                </p:cTn>
                              </p:par>
                              <p:par>
                                <p:cTn id="10" presetID="22" presetClass="entr" presetSubtype="2" fill="hold" nodeType="withEffect">
                                  <p:stCondLst>
                                    <p:cond delay="30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right)">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5"/>
                </p:tgtEl>
              </p:cMediaNode>
            </p:video>
          </p:childTnLst>
        </p:cTn>
      </p:par>
    </p:tnLst>
    <p:bldLst>
      <p:bldP spid="3"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965623" y="70072"/>
            <a:ext cx="6227804"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1015663"/>
          </a:xfrm>
          <a:prstGeom prst="rect">
            <a:avLst/>
          </a:prstGeom>
        </p:spPr>
        <p:txBody>
          <a:bodyPr wrap="square">
            <a:spAutoFit/>
          </a:bodyPr>
          <a:lstStyle/>
          <a:p>
            <a:pPr algn="ctr" rtl="1"/>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اوامر (</a:t>
            </a:r>
            <a:r>
              <a:rPr lang="en-US"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Do’s</a:t>
            </a:r>
            <a:r>
              <a:rPr lang="ur-PK"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 سورة </a:t>
            </a:r>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 </a:t>
            </a:r>
            <a:r>
              <a:rPr lang="ur-PK"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الحجرات</a:t>
            </a:r>
            <a:endParaRPr lang="en-US"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3" name="Rectangle 2"/>
          <p:cNvSpPr/>
          <p:nvPr/>
        </p:nvSpPr>
        <p:spPr>
          <a:xfrm>
            <a:off x="1648918" y="1450882"/>
            <a:ext cx="8452045" cy="4317272"/>
          </a:xfrm>
          <a:prstGeom prst="rect">
            <a:avLst/>
          </a:prstGeom>
        </p:spPr>
        <p:txBody>
          <a:bodyPr wrap="square">
            <a:spAutoFit/>
          </a:bodyPr>
          <a:lstStyle/>
          <a:p>
            <a:pPr marL="342900" marR="0" lvl="0" indent="-342900" algn="r" rtl="1">
              <a:lnSpc>
                <a:spcPct val="115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اللہ اور رسول اللہ کی بات کو مقدم (1)</a:t>
            </a:r>
          </a:p>
          <a:p>
            <a:pPr marL="342900" marR="0" lvl="0" indent="-342900" algn="r" rtl="1">
              <a:lnSpc>
                <a:spcPct val="115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رسول اللہ کی آواز پر اپنی آواز بلند نہ کرنا (2)</a:t>
            </a:r>
          </a:p>
          <a:p>
            <a:pPr marL="342900" marR="0" lvl="0" indent="-342900" algn="r" rtl="1">
              <a:lnSpc>
                <a:spcPct val="115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رسول اللہ کے حضور آواز پست رکھنا (3)</a:t>
            </a:r>
          </a:p>
          <a:p>
            <a:pPr marL="342900" marR="0" lvl="0" indent="-342900" algn="r" rtl="1">
              <a:lnSpc>
                <a:spcPct val="115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اہم خبر بلا تحقیق آگے نہ بڑھانا ( 5)</a:t>
            </a:r>
          </a:p>
          <a:p>
            <a:pPr marL="342900" marR="0" lvl="0" indent="-342900" algn="r" rtl="1">
              <a:lnSpc>
                <a:spcPct val="115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اہل ایمان کے درمیان صلح  کرانا ( 9)</a:t>
            </a:r>
          </a:p>
          <a:p>
            <a:pPr marL="342900" marR="0" lvl="0" indent="-342900" algn="r" rtl="1">
              <a:lnSpc>
                <a:spcPct val="115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ایمان والوں کا بھائی بھائی بن کر رہنا (10)</a:t>
            </a:r>
          </a:p>
          <a:p>
            <a:pPr marL="342900" marR="0" lvl="0" indent="-342900" algn="r" rtl="1">
              <a:lnSpc>
                <a:spcPct val="115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تقوی (13)</a:t>
            </a:r>
          </a:p>
          <a:p>
            <a:pPr marL="342900" marR="0" lvl="0" indent="-342900" algn="r" rtl="1">
              <a:lnSpc>
                <a:spcPct val="115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حقیقی ایمان اور جہاد فی سبیل اللہ (15)</a:t>
            </a:r>
          </a:p>
        </p:txBody>
      </p:sp>
    </p:spTree>
    <p:extLst>
      <p:ext uri="{BB962C8B-B14F-4D97-AF65-F5344CB8AC3E}">
        <p14:creationId xmlns:p14="http://schemas.microsoft.com/office/powerpoint/2010/main" val="37587735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22" presetClass="entr" presetSubtype="2"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wipe(right)">
                                      <p:cBhvr>
                                        <p:cTn id="9" dur="500"/>
                                        <p:tgtEl>
                                          <p:spTgt spid="3">
                                            <p:txEl>
                                              <p:pRg st="0" end="0"/>
                                            </p:txEl>
                                          </p:spTgt>
                                        </p:tgtEl>
                                      </p:cBhvr>
                                    </p:animEffect>
                                  </p:childTnLst>
                                </p:cTn>
                              </p:par>
                              <p:par>
                                <p:cTn id="10" presetID="22" presetClass="entr" presetSubtype="2"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right)">
                                      <p:cBhvr>
                                        <p:cTn id="12" dur="500"/>
                                        <p:tgtEl>
                                          <p:spTgt spid="3">
                                            <p:txEl>
                                              <p:pRg st="1" end="1"/>
                                            </p:txEl>
                                          </p:spTgt>
                                        </p:tgtEl>
                                      </p:cBhvr>
                                    </p:animEffect>
                                  </p:childTnLst>
                                </p:cTn>
                              </p:par>
                              <p:par>
                                <p:cTn id="13" presetID="22" presetClass="entr" presetSubtype="2"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right)">
                                      <p:cBhvr>
                                        <p:cTn id="15" dur="500"/>
                                        <p:tgtEl>
                                          <p:spTgt spid="3">
                                            <p:txEl>
                                              <p:pRg st="2" end="2"/>
                                            </p:txEl>
                                          </p:spTgt>
                                        </p:tgtEl>
                                      </p:cBhvr>
                                    </p:animEffect>
                                  </p:childTnLst>
                                </p:cTn>
                              </p:par>
                              <p:par>
                                <p:cTn id="16" presetID="22" presetClass="entr" presetSubtype="2"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right)">
                                      <p:cBhvr>
                                        <p:cTn id="18" dur="500"/>
                                        <p:tgtEl>
                                          <p:spTgt spid="3">
                                            <p:txEl>
                                              <p:pRg st="3" end="3"/>
                                            </p:txEl>
                                          </p:spTgt>
                                        </p:tgtEl>
                                      </p:cBhvr>
                                    </p:animEffect>
                                  </p:childTnLst>
                                </p:cTn>
                              </p:par>
                              <p:par>
                                <p:cTn id="19" presetID="22" presetClass="entr" presetSubtype="2"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wipe(right)">
                                      <p:cBhvr>
                                        <p:cTn id="21" dur="500"/>
                                        <p:tgtEl>
                                          <p:spTgt spid="3">
                                            <p:txEl>
                                              <p:pRg st="4" end="4"/>
                                            </p:txEl>
                                          </p:spTgt>
                                        </p:tgtEl>
                                      </p:cBhvr>
                                    </p:animEffect>
                                  </p:childTnLst>
                                </p:cTn>
                              </p:par>
                              <p:par>
                                <p:cTn id="22" presetID="22" presetClass="entr" presetSubtype="2"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wipe(right)">
                                      <p:cBhvr>
                                        <p:cTn id="24" dur="500"/>
                                        <p:tgtEl>
                                          <p:spTgt spid="3">
                                            <p:txEl>
                                              <p:pRg st="5" end="5"/>
                                            </p:txEl>
                                          </p:spTgt>
                                        </p:tgtEl>
                                      </p:cBhvr>
                                    </p:animEffect>
                                  </p:childTnLst>
                                </p:cTn>
                              </p:par>
                              <p:par>
                                <p:cTn id="25" presetID="22" presetClass="entr" presetSubtype="2"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wipe(right)">
                                      <p:cBhvr>
                                        <p:cTn id="27" dur="500"/>
                                        <p:tgtEl>
                                          <p:spTgt spid="3">
                                            <p:txEl>
                                              <p:pRg st="6" end="6"/>
                                            </p:txEl>
                                          </p:spTgt>
                                        </p:tgtEl>
                                      </p:cBhvr>
                                    </p:animEffect>
                                  </p:childTnLst>
                                </p:cTn>
                              </p:par>
                              <p:par>
                                <p:cTn id="28" presetID="22" presetClass="entr" presetSubtype="2" fill="hold"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wipe(right)">
                                      <p:cBhvr>
                                        <p:cTn id="30"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1" repeatCount="indefinite" fill="hold" display="0">
                  <p:stCondLst>
                    <p:cond delay="indefinite"/>
                  </p:stCondLst>
                </p:cTn>
                <p:tgtEl>
                  <p:spTgt spid="6"/>
                </p:tgtEl>
              </p:cMediaNode>
            </p:vide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965623" y="70072"/>
            <a:ext cx="6227804"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1015663"/>
          </a:xfrm>
          <a:prstGeom prst="rect">
            <a:avLst/>
          </a:prstGeom>
        </p:spPr>
        <p:txBody>
          <a:bodyPr wrap="square">
            <a:spAutoFit/>
          </a:bodyPr>
          <a:lstStyle/>
          <a:p>
            <a:pPr algn="ctr" rtl="1"/>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نواہی(</a:t>
            </a:r>
            <a:r>
              <a:rPr lang="en-US"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Don’ts</a:t>
            </a:r>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 </a:t>
            </a:r>
            <a:r>
              <a:rPr lang="ur-PK"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سورة </a:t>
            </a:r>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 </a:t>
            </a:r>
            <a:r>
              <a:rPr lang="ur-PK"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الحجرات</a:t>
            </a:r>
            <a:endParaRPr lang="en-US"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3" name="Rectangle 2"/>
          <p:cNvSpPr/>
          <p:nvPr/>
        </p:nvSpPr>
        <p:spPr>
          <a:xfrm>
            <a:off x="1648918" y="1450882"/>
            <a:ext cx="8452045" cy="2193614"/>
          </a:xfrm>
          <a:prstGeom prst="rect">
            <a:avLst/>
          </a:prstGeom>
        </p:spPr>
        <p:txBody>
          <a:bodyPr wrap="square">
            <a:spAutoFit/>
          </a:bodyPr>
          <a:lstStyle/>
          <a:p>
            <a:pPr marL="342900" marR="0" lvl="0" indent="-342900" algn="r" rtl="1">
              <a:lnSpc>
                <a:spcPct val="115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ایک دوسرے کا مزاق اُڑانا ( 11)</a:t>
            </a:r>
          </a:p>
          <a:p>
            <a:pPr marL="342900" marR="0" lvl="0" indent="-342900" algn="r" rtl="1">
              <a:lnSpc>
                <a:spcPct val="115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دوسروں کو عیب لگانا اور برے نام رکھنا (11)</a:t>
            </a:r>
          </a:p>
          <a:p>
            <a:pPr marL="342900" marR="0" lvl="0" indent="-342900" algn="r" rtl="1">
              <a:lnSpc>
                <a:spcPct val="115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 بد گمانی تجسس اور غیبت کرنا (12)</a:t>
            </a:r>
          </a:p>
          <a:p>
            <a:pPr marL="342900" marR="0" lvl="0" indent="-342900" algn="r" rtl="1">
              <a:lnSpc>
                <a:spcPct val="115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 نیکی اور  خیر کی توفیق پر اترانا (17)</a:t>
            </a:r>
          </a:p>
        </p:txBody>
      </p:sp>
    </p:spTree>
    <p:extLst>
      <p:ext uri="{BB962C8B-B14F-4D97-AF65-F5344CB8AC3E}">
        <p14:creationId xmlns:p14="http://schemas.microsoft.com/office/powerpoint/2010/main" val="19466525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22" presetClass="entr" presetSubtype="2"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wipe(right)">
                                      <p:cBhvr>
                                        <p:cTn id="9" dur="500"/>
                                        <p:tgtEl>
                                          <p:spTgt spid="3">
                                            <p:txEl>
                                              <p:pRg st="0" end="0"/>
                                            </p:txEl>
                                          </p:spTgt>
                                        </p:tgtEl>
                                      </p:cBhvr>
                                    </p:animEffect>
                                  </p:childTnLst>
                                </p:cTn>
                              </p:par>
                              <p:par>
                                <p:cTn id="10" presetID="22" presetClass="entr" presetSubtype="2"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right)">
                                      <p:cBhvr>
                                        <p:cTn id="12" dur="500"/>
                                        <p:tgtEl>
                                          <p:spTgt spid="3">
                                            <p:txEl>
                                              <p:pRg st="1" end="1"/>
                                            </p:txEl>
                                          </p:spTgt>
                                        </p:tgtEl>
                                      </p:cBhvr>
                                    </p:animEffect>
                                  </p:childTnLst>
                                </p:cTn>
                              </p:par>
                              <p:par>
                                <p:cTn id="13" presetID="22" presetClass="entr" presetSubtype="2"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right)">
                                      <p:cBhvr>
                                        <p:cTn id="15" dur="500"/>
                                        <p:tgtEl>
                                          <p:spTgt spid="3">
                                            <p:txEl>
                                              <p:pRg st="2" end="2"/>
                                            </p:txEl>
                                          </p:spTgt>
                                        </p:tgtEl>
                                      </p:cBhvr>
                                    </p:animEffect>
                                  </p:childTnLst>
                                </p:cTn>
                              </p:par>
                              <p:par>
                                <p:cTn id="16" presetID="22" presetClass="entr" presetSubtype="2"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right)">
                                      <p:cBhvr>
                                        <p:cTn id="1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repeatCount="indefinite" fill="hold" display="0">
                  <p:stCondLst>
                    <p:cond delay="indefinite"/>
                  </p:stCondLst>
                </p:cTn>
                <p:tgtEl>
                  <p:spTgt spid="6"/>
                </p:tgtEl>
              </p:cMediaNode>
            </p:vide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4" name="Rectangle 3"/>
          <p:cNvSpPr/>
          <p:nvPr/>
        </p:nvSpPr>
        <p:spPr>
          <a:xfrm>
            <a:off x="1077686" y="2828835"/>
            <a:ext cx="10036627" cy="1323439"/>
          </a:xfrm>
          <a:prstGeom prst="rect">
            <a:avLst/>
          </a:prstGeom>
        </p:spPr>
        <p:txBody>
          <a:bodyPr wrap="square">
            <a:spAutoFit/>
          </a:bodyPr>
          <a:lstStyle/>
          <a:p>
            <a:pPr algn="ctr" rtl="1"/>
            <a:r>
              <a:rPr lang="ur-PK" sz="8000" i="1" kern="0" dirty="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سورة </a:t>
            </a:r>
            <a:r>
              <a:rPr lang="ur-PK" sz="8000" dirty="0">
                <a:solidFill>
                  <a:srgbClr val="513910"/>
                </a:solidFill>
                <a:latin typeface="Alvi Nastaleeq" panose="02000503000000020004" pitchFamily="2" charset="-78"/>
                <a:ea typeface="Calibri" panose="020F0502020204030204" pitchFamily="34" charset="0"/>
                <a:cs typeface="Alvi Nastaleeq" panose="02000503000000020004" pitchFamily="2" charset="-78"/>
              </a:rPr>
              <a:t>قٓ </a:t>
            </a:r>
            <a:endParaRPr lang="ur-PK" sz="11500" i="1" kern="0" dirty="0" smtClean="0">
              <a:ln w="0"/>
              <a:solidFill>
                <a:srgbClr val="5F461C"/>
              </a:solidFill>
              <a:effectLst>
                <a:outerShdw blurRad="38100" dist="25400" dir="5400000" algn="ctr" rotWithShape="0">
                  <a:srgbClr val="6E747A">
                    <a:alpha val="43000"/>
                  </a:srgbClr>
                </a:out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Tree>
    <p:extLst>
      <p:ext uri="{BB962C8B-B14F-4D97-AF65-F5344CB8AC3E}">
        <p14:creationId xmlns:p14="http://schemas.microsoft.com/office/powerpoint/2010/main" val="3049633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5"/>
                                        </p:tgtEl>
                                      </p:cBhvr>
                                    </p:cmd>
                                  </p:childTnLst>
                                </p:cTn>
                              </p:par>
                              <p:par>
                                <p:cTn id="7" presetID="22" presetClass="entr" presetSubtype="2"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wipe(right)">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5"/>
                </p:tgtEl>
              </p:cMediaNode>
            </p:video>
          </p:childTnLst>
        </p:cTn>
      </p:par>
    </p:tnLst>
    <p:bldLst>
      <p:bldP spid="4"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ectangle 6"/>
          <p:cNvSpPr/>
          <p:nvPr/>
        </p:nvSpPr>
        <p:spPr>
          <a:xfrm>
            <a:off x="1439056" y="2828835"/>
            <a:ext cx="9173980" cy="1068754"/>
          </a:xfrm>
          <a:prstGeom prst="rect">
            <a:avLst/>
          </a:prstGeom>
        </p:spPr>
        <p:txBody>
          <a:bodyPr wrap="square">
            <a:spAutoFit/>
          </a:bodyPr>
          <a:lstStyle/>
          <a:p>
            <a:pPr marL="457200" indent="-457200" algn="r" rtl="1">
              <a:lnSpc>
                <a:spcPct val="120000"/>
              </a:lnSpc>
              <a:buFont typeface="Arial" panose="020B0604020202020204" pitchFamily="34" charset="0"/>
              <a:buChar char="•"/>
            </a:pPr>
            <a:r>
              <a:rPr lang="ur-PK" sz="27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 سورۃ الحجرات میں معاشرتی تعلیما ت کا بیان بھی تھا۔</a:t>
            </a:r>
          </a:p>
          <a:p>
            <a:pPr marL="457200" indent="-457200" algn="r" rtl="1">
              <a:lnSpc>
                <a:spcPct val="120000"/>
              </a:lnSpc>
              <a:buFont typeface="Arial" panose="020B0604020202020204" pitchFamily="34" charset="0"/>
              <a:buChar char="•"/>
            </a:pPr>
            <a:r>
              <a:rPr lang="ur-PK" sz="27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 </a:t>
            </a:r>
            <a:r>
              <a:rPr lang="ur-PK" sz="27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سورۂ </a:t>
            </a:r>
            <a:r>
              <a:rPr lang="ur-PK" sz="27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ق میں فکر آخرت کا بیان ہے جس کی وجہ سے بندہ ایمان کے تقاضوں پر عمل کرنے پر آمادہ ہوتا ہے۔</a:t>
            </a:r>
          </a:p>
        </p:txBody>
      </p:sp>
      <p:sp>
        <p:nvSpPr>
          <p:cNvPr id="11" name="Rectangle 10"/>
          <p:cNvSpPr/>
          <p:nvPr/>
        </p:nvSpPr>
        <p:spPr>
          <a:xfrm>
            <a:off x="7836890" y="1675419"/>
            <a:ext cx="2427268" cy="914096"/>
          </a:xfrm>
          <a:prstGeom prst="rect">
            <a:avLst/>
          </a:prstGeom>
        </p:spPr>
        <p:txBody>
          <a:bodyPr wrap="none">
            <a:spAutoFit/>
          </a:bodyPr>
          <a:lstStyle/>
          <a:p>
            <a:pPr marL="342900" indent="-342900" algn="r" rtl="1">
              <a:lnSpc>
                <a:spcPct val="115000"/>
              </a:lnSpc>
              <a:spcAft>
                <a:spcPts val="1000"/>
              </a:spcAft>
              <a:buFont typeface="Wingdings" panose="05000000000000000000" pitchFamily="2" charset="2"/>
              <a:buChar char=""/>
            </a:pPr>
            <a:r>
              <a:rPr lang="ur-PK" sz="4800" dirty="0" smtClean="0">
                <a:ln w="0"/>
                <a:solidFill>
                  <a:srgbClr val="513910"/>
                </a:solidFill>
                <a:effectLst>
                  <a:outerShdw blurRad="38100" dist="19050" dir="2700000" algn="tl" rotWithShape="0">
                    <a:prstClr val="black">
                      <a:alpha val="40000"/>
                    </a:prstClr>
                  </a:outerShdw>
                </a:effectLst>
                <a:latin typeface="Jameel Noori Nastaleeq" panose="02000503000000020004" pitchFamily="2" charset="-78"/>
                <a:ea typeface="Calibri" panose="020F0502020204030204" pitchFamily="34" charset="0"/>
                <a:cs typeface="Jameel Noori Nastaleeq" panose="02000503000000020004" pitchFamily="2" charset="-78"/>
              </a:rPr>
              <a:t> ربطِ سورت</a:t>
            </a:r>
            <a:endParaRPr lang="en-US" sz="2800" dirty="0">
              <a:ln w="0"/>
              <a:solidFill>
                <a:srgbClr val="513910"/>
              </a:solidFill>
              <a:effectLst>
                <a:outerShdw blurRad="38100" dist="19050" dir="2700000" algn="tl" rotWithShape="0">
                  <a:prstClr val="black">
                    <a:alpha val="40000"/>
                  </a:prstClr>
                </a:outerShdw>
              </a:effectLst>
              <a:latin typeface="Jameel Noori Nastaleeq" panose="02000503000000020004" pitchFamily="2" charset="-78"/>
              <a:ea typeface="Calibri" panose="020F0502020204030204" pitchFamily="34" charset="0"/>
              <a:cs typeface="Jameel Noori Nastaleeq" panose="02000503000000020004" pitchFamily="2" charset="-78"/>
            </a:endParaRPr>
          </a:p>
        </p:txBody>
      </p:sp>
    </p:spTree>
    <p:extLst>
      <p:ext uri="{BB962C8B-B14F-4D97-AF65-F5344CB8AC3E}">
        <p14:creationId xmlns:p14="http://schemas.microsoft.com/office/powerpoint/2010/main" val="110301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9"/>
                                        </p:tgtEl>
                                      </p:cBhvr>
                                    </p:cmd>
                                  </p:childTnLst>
                                </p:cTn>
                              </p:par>
                              <p:par>
                                <p:cTn id="7" presetID="22" presetClass="entr" presetSubtype="2" fill="hold" grpId="0" nodeType="withEffect">
                                  <p:stCondLst>
                                    <p:cond delay="300"/>
                                  </p:stCondLst>
                                  <p:childTnLst>
                                    <p:set>
                                      <p:cBhvr>
                                        <p:cTn id="8" dur="1" fill="hold">
                                          <p:stCondLst>
                                            <p:cond delay="0"/>
                                          </p:stCondLst>
                                        </p:cTn>
                                        <p:tgtEl>
                                          <p:spTgt spid="11"/>
                                        </p:tgtEl>
                                        <p:attrNameLst>
                                          <p:attrName>style.visibility</p:attrName>
                                        </p:attrNameLst>
                                      </p:cBhvr>
                                      <p:to>
                                        <p:strVal val="visible"/>
                                      </p:to>
                                    </p:set>
                                    <p:animEffect transition="in" filter="wipe(right)">
                                      <p:cBhvr>
                                        <p:cTn id="9" dur="500"/>
                                        <p:tgtEl>
                                          <p:spTgt spid="11"/>
                                        </p:tgtEl>
                                      </p:cBhvr>
                                    </p:animEffect>
                                  </p:childTnLst>
                                </p:cTn>
                              </p:par>
                              <p:par>
                                <p:cTn id="10" presetID="22" presetClass="entr" presetSubtype="2" fill="hold" grpId="0" nodeType="withEffect">
                                  <p:stCondLst>
                                    <p:cond delay="70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right)">
                                      <p:cBhvr>
                                        <p:cTn id="12" dur="500"/>
                                        <p:tgtEl>
                                          <p:spTgt spid="7">
                                            <p:txEl>
                                              <p:pRg st="0" end="0"/>
                                            </p:txEl>
                                          </p:spTgt>
                                        </p:tgtEl>
                                      </p:cBhvr>
                                    </p:animEffect>
                                  </p:childTnLst>
                                </p:cTn>
                              </p:par>
                              <p:par>
                                <p:cTn id="13" presetID="22" presetClass="entr" presetSubtype="2" fill="hold" grpId="0" nodeType="withEffect">
                                  <p:stCondLst>
                                    <p:cond delay="700"/>
                                  </p:stCondLst>
                                  <p:childTnLst>
                                    <p:set>
                                      <p:cBhvr>
                                        <p:cTn id="14" dur="1" fill="hold">
                                          <p:stCondLst>
                                            <p:cond delay="0"/>
                                          </p:stCondLst>
                                        </p:cTn>
                                        <p:tgtEl>
                                          <p:spTgt spid="7">
                                            <p:txEl>
                                              <p:pRg st="1" end="1"/>
                                            </p:txEl>
                                          </p:spTgt>
                                        </p:tgtEl>
                                        <p:attrNameLst>
                                          <p:attrName>style.visibility</p:attrName>
                                        </p:attrNameLst>
                                      </p:cBhvr>
                                      <p:to>
                                        <p:strVal val="visible"/>
                                      </p:to>
                                    </p:set>
                                    <p:animEffect transition="in" filter="wipe(right)">
                                      <p:cBhvr>
                                        <p:cTn id="15"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repeatCount="indefinite" fill="hold" display="0">
                  <p:stCondLst>
                    <p:cond delay="indefinite"/>
                  </p:stCondLst>
                </p:cTn>
                <p:tgtEl>
                  <p:spTgt spid="9"/>
                </p:tgtEl>
              </p:cMediaNode>
            </p:video>
          </p:childTnLst>
        </p:cTn>
      </p:par>
    </p:tnLst>
    <p:bldLst>
      <p:bldP spid="7" grpId="0" build="p"/>
      <p:bldP spid="11"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916196" y="70072"/>
            <a:ext cx="6326658"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1015663"/>
          </a:xfrm>
          <a:prstGeom prst="rect">
            <a:avLst/>
          </a:prstGeom>
        </p:spPr>
        <p:txBody>
          <a:bodyPr wrap="square">
            <a:spAutoFit/>
          </a:bodyPr>
          <a:lstStyle/>
          <a:p>
            <a:pPr algn="ctr" rtl="1"/>
            <a:r>
              <a:rPr lang="ur-PK" sz="6000"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سورة قٓ کےمضامین کا تجزیہ</a:t>
            </a:r>
            <a:endParaRPr lang="en-US" sz="6000"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graphicFrame>
        <p:nvGraphicFramePr>
          <p:cNvPr id="9" name="Content Placeholder 4"/>
          <p:cNvGraphicFramePr>
            <a:graphicFrameLocks/>
          </p:cNvGraphicFramePr>
          <p:nvPr>
            <p:extLst>
              <p:ext uri="{D42A27DB-BD31-4B8C-83A1-F6EECF244321}">
                <p14:modId xmlns:p14="http://schemas.microsoft.com/office/powerpoint/2010/main" val="1492642967"/>
              </p:ext>
            </p:extLst>
          </p:nvPr>
        </p:nvGraphicFramePr>
        <p:xfrm>
          <a:off x="1964725" y="1428414"/>
          <a:ext cx="8229600" cy="377535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388582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10" presetClass="entr" presetSubtype="0" fill="hold" grpId="0" nodeType="withEffect">
                                  <p:stCondLst>
                                    <p:cond delay="0"/>
                                  </p:stCondLst>
                                  <p:childTnLst>
                                    <p:set>
                                      <p:cBhvr>
                                        <p:cTn id="8" dur="1" fill="hold">
                                          <p:stCondLst>
                                            <p:cond delay="0"/>
                                          </p:stCondLst>
                                        </p:cTn>
                                        <p:tgtEl>
                                          <p:spTgt spid="9">
                                            <p:graphicEl>
                                              <a:dgm id="{94D988AC-9A41-4C9B-861B-6663F85DE037}"/>
                                            </p:graphicEl>
                                          </p:spTgt>
                                        </p:tgtEl>
                                        <p:attrNameLst>
                                          <p:attrName>style.visibility</p:attrName>
                                        </p:attrNameLst>
                                      </p:cBhvr>
                                      <p:to>
                                        <p:strVal val="visible"/>
                                      </p:to>
                                    </p:set>
                                    <p:animEffect transition="in" filter="fade">
                                      <p:cBhvr>
                                        <p:cTn id="9" dur="500"/>
                                        <p:tgtEl>
                                          <p:spTgt spid="9">
                                            <p:graphicEl>
                                              <a:dgm id="{94D988AC-9A41-4C9B-861B-6663F85DE037}"/>
                                            </p:graphicEl>
                                          </p:spTgt>
                                        </p:tgtEl>
                                      </p:cBhvr>
                                    </p:animEffect>
                                  </p:childTnLst>
                                </p:cTn>
                              </p:par>
                              <p:par>
                                <p:cTn id="10" presetID="10" presetClass="entr" presetSubtype="0" fill="hold" grpId="0" nodeType="withEffect">
                                  <p:stCondLst>
                                    <p:cond delay="500"/>
                                  </p:stCondLst>
                                  <p:childTnLst>
                                    <p:set>
                                      <p:cBhvr>
                                        <p:cTn id="11" dur="1" fill="hold">
                                          <p:stCondLst>
                                            <p:cond delay="0"/>
                                          </p:stCondLst>
                                        </p:cTn>
                                        <p:tgtEl>
                                          <p:spTgt spid="9">
                                            <p:graphicEl>
                                              <a:dgm id="{861D7A54-ED93-4610-B348-52B7DEFC09DD}"/>
                                            </p:graphicEl>
                                          </p:spTgt>
                                        </p:tgtEl>
                                        <p:attrNameLst>
                                          <p:attrName>style.visibility</p:attrName>
                                        </p:attrNameLst>
                                      </p:cBhvr>
                                      <p:to>
                                        <p:strVal val="visible"/>
                                      </p:to>
                                    </p:set>
                                    <p:animEffect transition="in" filter="fade">
                                      <p:cBhvr>
                                        <p:cTn id="12" dur="500"/>
                                        <p:tgtEl>
                                          <p:spTgt spid="9">
                                            <p:graphicEl>
                                              <a:dgm id="{861D7A54-ED93-4610-B348-52B7DEFC09DD}"/>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graphicEl>
                                              <a:dgm id="{7E54D9E5-8C9A-4AF3-B5EF-566298C2E16A}"/>
                                            </p:graphicEl>
                                          </p:spTgt>
                                        </p:tgtEl>
                                        <p:attrNameLst>
                                          <p:attrName>style.visibility</p:attrName>
                                        </p:attrNameLst>
                                      </p:cBhvr>
                                      <p:to>
                                        <p:strVal val="visible"/>
                                      </p:to>
                                    </p:set>
                                    <p:animEffect transition="in" filter="fade">
                                      <p:cBhvr>
                                        <p:cTn id="17" dur="500"/>
                                        <p:tgtEl>
                                          <p:spTgt spid="9">
                                            <p:graphicEl>
                                              <a:dgm id="{7E54D9E5-8C9A-4AF3-B5EF-566298C2E16A}"/>
                                            </p:graphicEl>
                                          </p:spTgt>
                                        </p:tgtEl>
                                      </p:cBhvr>
                                    </p:animEffect>
                                  </p:childTnLst>
                                </p:cTn>
                              </p:par>
                              <p:par>
                                <p:cTn id="18" presetID="10" presetClass="entr" presetSubtype="0" fill="hold" grpId="0" nodeType="withEffect">
                                  <p:stCondLst>
                                    <p:cond delay="500"/>
                                  </p:stCondLst>
                                  <p:childTnLst>
                                    <p:set>
                                      <p:cBhvr>
                                        <p:cTn id="19" dur="1" fill="hold">
                                          <p:stCondLst>
                                            <p:cond delay="0"/>
                                          </p:stCondLst>
                                        </p:cTn>
                                        <p:tgtEl>
                                          <p:spTgt spid="9">
                                            <p:graphicEl>
                                              <a:dgm id="{8D1D77BC-FFC8-48C8-A77A-7046657E883E}"/>
                                            </p:graphicEl>
                                          </p:spTgt>
                                        </p:tgtEl>
                                        <p:attrNameLst>
                                          <p:attrName>style.visibility</p:attrName>
                                        </p:attrNameLst>
                                      </p:cBhvr>
                                      <p:to>
                                        <p:strVal val="visible"/>
                                      </p:to>
                                    </p:set>
                                    <p:animEffect transition="in" filter="fade">
                                      <p:cBhvr>
                                        <p:cTn id="20" dur="500"/>
                                        <p:tgtEl>
                                          <p:spTgt spid="9">
                                            <p:graphicEl>
                                              <a:dgm id="{8D1D77BC-FFC8-48C8-A77A-7046657E883E}"/>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graphicEl>
                                              <a:dgm id="{FD9F04C1-BB80-4679-AC3C-95A771FD9521}"/>
                                            </p:graphicEl>
                                          </p:spTgt>
                                        </p:tgtEl>
                                        <p:attrNameLst>
                                          <p:attrName>style.visibility</p:attrName>
                                        </p:attrNameLst>
                                      </p:cBhvr>
                                      <p:to>
                                        <p:strVal val="visible"/>
                                      </p:to>
                                    </p:set>
                                    <p:animEffect transition="in" filter="fade">
                                      <p:cBhvr>
                                        <p:cTn id="25" dur="500"/>
                                        <p:tgtEl>
                                          <p:spTgt spid="9">
                                            <p:graphicEl>
                                              <a:dgm id="{FD9F04C1-BB80-4679-AC3C-95A771FD9521}"/>
                                            </p:graphicEl>
                                          </p:spTgt>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9">
                                            <p:graphicEl>
                                              <a:dgm id="{25A135FE-FEC0-4BAB-8CCE-82FC4B0F8E40}"/>
                                            </p:graphicEl>
                                          </p:spTgt>
                                        </p:tgtEl>
                                        <p:attrNameLst>
                                          <p:attrName>style.visibility</p:attrName>
                                        </p:attrNameLst>
                                      </p:cBhvr>
                                      <p:to>
                                        <p:strVal val="visible"/>
                                      </p:to>
                                    </p:set>
                                    <p:animEffect transition="in" filter="fade">
                                      <p:cBhvr>
                                        <p:cTn id="28" dur="500"/>
                                        <p:tgtEl>
                                          <p:spTgt spid="9">
                                            <p:graphicEl>
                                              <a:dgm id="{25A135FE-FEC0-4BAB-8CCE-82FC4B0F8E4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9" repeatCount="indefinite" fill="hold" display="0">
                  <p:stCondLst>
                    <p:cond delay="indefinite"/>
                  </p:stCondLst>
                </p:cTn>
                <p:tgtEl>
                  <p:spTgt spid="6"/>
                </p:tgtEl>
              </p:cMediaNode>
            </p:video>
          </p:childTnLst>
        </p:cTn>
      </p:par>
    </p:tnLst>
    <p:bldLst>
      <p:bldGraphic spid="9" grpId="0" uiExpand="1">
        <p:bldSub>
          <a:bldDgm bld="one"/>
        </p:bldSub>
      </p:bldGraphic>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1077686" y="1911757"/>
            <a:ext cx="10036627" cy="1323439"/>
          </a:xfrm>
          <a:prstGeom prst="rect">
            <a:avLst/>
          </a:prstGeom>
        </p:spPr>
        <p:txBody>
          <a:bodyPr wrap="square">
            <a:spAutoFit/>
          </a:bodyPr>
          <a:lstStyle/>
          <a:p>
            <a:pPr algn="ctr" rtl="1"/>
            <a:r>
              <a:rPr lang="ur-PK" sz="8000" kern="0" dirty="0">
                <a:ln w="0"/>
                <a:solidFill>
                  <a:srgbClr val="5F461C"/>
                </a:solidFill>
                <a:effectLst>
                  <a:outerShdw blurRad="38100" dist="19050" dir="2700000" algn="tl" rotWithShape="0">
                    <a:schemeClr val="dk1">
                      <a:alpha val="40000"/>
                    </a:scheme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چھبیسواں </a:t>
            </a:r>
            <a:r>
              <a:rPr lang="ur-PK" sz="8000" kern="0" dirty="0" smtClean="0">
                <a:ln w="0"/>
                <a:solidFill>
                  <a:srgbClr val="5F461C"/>
                </a:solidFill>
                <a:effectLst>
                  <a:outerShdw blurRad="38100" dist="25400" dir="5400000" algn="ctr" rotWithShape="0">
                    <a:srgbClr val="6E747A">
                      <a:alpha val="43000"/>
                    </a:srgbClr>
                  </a:outerShdw>
                </a:effectLst>
                <a:latin typeface="Alvi Nastaleeq" panose="02000503000000020004" pitchFamily="2" charset="-78"/>
                <a:ea typeface="Times New Roman" panose="02020603050405020304" pitchFamily="18" charset="0"/>
                <a:cs typeface="Alvi Nastaleeq" panose="02000503000000020004" pitchFamily="2" charset="-78"/>
              </a:rPr>
              <a:t>پارہ</a:t>
            </a:r>
            <a:endParaRPr lang="ur-PK" sz="11500" kern="0" dirty="0" smtClean="0">
              <a:ln w="0"/>
              <a:solidFill>
                <a:srgbClr val="5F461C"/>
              </a:solidFill>
              <a:effectLst>
                <a:outerShdw blurRad="38100" dist="25400" dir="5400000" algn="ctr" rotWithShape="0">
                  <a:srgbClr val="6E747A">
                    <a:alpha val="43000"/>
                  </a:srgbClr>
                </a:out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4" name="Rectangle 3"/>
          <p:cNvSpPr/>
          <p:nvPr/>
        </p:nvSpPr>
        <p:spPr>
          <a:xfrm>
            <a:off x="1077685" y="3784714"/>
            <a:ext cx="10036627" cy="1200329"/>
          </a:xfrm>
          <a:prstGeom prst="rect">
            <a:avLst/>
          </a:prstGeom>
        </p:spPr>
        <p:txBody>
          <a:bodyPr wrap="square">
            <a:spAutoFit/>
          </a:bodyPr>
          <a:lstStyle/>
          <a:p>
            <a:pPr algn="ctr" rtl="1"/>
            <a:r>
              <a:rPr lang="ur-PK" sz="72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سورۃ </a:t>
            </a:r>
            <a:r>
              <a:rPr lang="ur-PK" sz="72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قٓ </a:t>
            </a:r>
            <a:r>
              <a:rPr lang="ur-PK" sz="7200" kern="0" dirty="0" smtClean="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کی آیات کا تجزیہ</a:t>
            </a:r>
            <a:endParaRPr lang="ur-PK" sz="9600" kern="0" dirty="0" smtClean="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140934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5"/>
                                        </p:tgtEl>
                                      </p:cBhvr>
                                    </p:cmd>
                                  </p:childTnLst>
                                </p:cTn>
                              </p:par>
                              <p:par>
                                <p:cTn id="7" presetID="22" presetClass="entr" presetSubtype="2"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wipe(right)">
                                      <p:cBhvr>
                                        <p:cTn id="9" dur="500"/>
                                        <p:tgtEl>
                                          <p:spTgt spid="3">
                                            <p:txEl>
                                              <p:pRg st="0" end="0"/>
                                            </p:txEl>
                                          </p:spTgt>
                                        </p:tgtEl>
                                      </p:cBhvr>
                                    </p:animEffect>
                                  </p:childTnLst>
                                </p:cTn>
                              </p:par>
                              <p:par>
                                <p:cTn id="10" presetID="22" presetClass="entr" presetSubtype="2" fill="hold" nodeType="withEffect">
                                  <p:stCondLst>
                                    <p:cond delay="40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right)">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5"/>
                </p:tgtEl>
              </p:cMediaNode>
            </p:vide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916196" y="70072"/>
            <a:ext cx="6326658"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923330"/>
          </a:xfrm>
          <a:prstGeom prst="rect">
            <a:avLst/>
          </a:prstGeom>
        </p:spPr>
        <p:txBody>
          <a:bodyPr wrap="square">
            <a:spAutoFit/>
          </a:bodyPr>
          <a:lstStyle/>
          <a:p>
            <a:pPr algn="ctr" rtl="1"/>
            <a:r>
              <a:rPr lang="ur-PK"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سورة قٓ کا جائزہ</a:t>
            </a:r>
            <a:endParaRPr lang="en-US"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endParaRPr>
          </a:p>
        </p:txBody>
      </p:sp>
      <p:graphicFrame>
        <p:nvGraphicFramePr>
          <p:cNvPr id="10" name="Content Placeholder 4"/>
          <p:cNvGraphicFramePr>
            <a:graphicFrameLocks/>
          </p:cNvGraphicFramePr>
          <p:nvPr>
            <p:extLst>
              <p:ext uri="{D42A27DB-BD31-4B8C-83A1-F6EECF244321}">
                <p14:modId xmlns:p14="http://schemas.microsoft.com/office/powerpoint/2010/main" val="3294094280"/>
              </p:ext>
            </p:extLst>
          </p:nvPr>
        </p:nvGraphicFramePr>
        <p:xfrm>
          <a:off x="1964725" y="1428414"/>
          <a:ext cx="8229600" cy="47244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152014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10" presetClass="entr" presetSubtype="0" fill="hold" grpId="0" nodeType="withEffect">
                                  <p:stCondLst>
                                    <p:cond delay="0"/>
                                  </p:stCondLst>
                                  <p:childTnLst>
                                    <p:set>
                                      <p:cBhvr>
                                        <p:cTn id="8" dur="1" fill="hold">
                                          <p:stCondLst>
                                            <p:cond delay="0"/>
                                          </p:stCondLst>
                                        </p:cTn>
                                        <p:tgtEl>
                                          <p:spTgt spid="10">
                                            <p:graphicEl>
                                              <a:dgm id="{94D988AC-9A41-4C9B-861B-6663F85DE037}"/>
                                            </p:graphicEl>
                                          </p:spTgt>
                                        </p:tgtEl>
                                        <p:attrNameLst>
                                          <p:attrName>style.visibility</p:attrName>
                                        </p:attrNameLst>
                                      </p:cBhvr>
                                      <p:to>
                                        <p:strVal val="visible"/>
                                      </p:to>
                                    </p:set>
                                    <p:animEffect transition="in" filter="fade">
                                      <p:cBhvr>
                                        <p:cTn id="9" dur="500"/>
                                        <p:tgtEl>
                                          <p:spTgt spid="10">
                                            <p:graphicEl>
                                              <a:dgm id="{94D988AC-9A41-4C9B-861B-6663F85DE037}"/>
                                            </p:graphicEl>
                                          </p:spTgt>
                                        </p:tgtEl>
                                      </p:cBhvr>
                                    </p:animEffect>
                                  </p:childTnLst>
                                </p:cTn>
                              </p:par>
                              <p:par>
                                <p:cTn id="10" presetID="10" presetClass="entr" presetSubtype="0" fill="hold" grpId="0" nodeType="withEffect">
                                  <p:stCondLst>
                                    <p:cond delay="400"/>
                                  </p:stCondLst>
                                  <p:childTnLst>
                                    <p:set>
                                      <p:cBhvr>
                                        <p:cTn id="11" dur="1" fill="hold">
                                          <p:stCondLst>
                                            <p:cond delay="0"/>
                                          </p:stCondLst>
                                        </p:cTn>
                                        <p:tgtEl>
                                          <p:spTgt spid="10">
                                            <p:graphicEl>
                                              <a:dgm id="{861D7A54-ED93-4610-B348-52B7DEFC09DD}"/>
                                            </p:graphicEl>
                                          </p:spTgt>
                                        </p:tgtEl>
                                        <p:attrNameLst>
                                          <p:attrName>style.visibility</p:attrName>
                                        </p:attrNameLst>
                                      </p:cBhvr>
                                      <p:to>
                                        <p:strVal val="visible"/>
                                      </p:to>
                                    </p:set>
                                    <p:animEffect transition="in" filter="fade">
                                      <p:cBhvr>
                                        <p:cTn id="12" dur="500"/>
                                        <p:tgtEl>
                                          <p:spTgt spid="10">
                                            <p:graphicEl>
                                              <a:dgm id="{861D7A54-ED93-4610-B348-52B7DEFC09DD}"/>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graphicEl>
                                              <a:dgm id="{7E54D9E5-8C9A-4AF3-B5EF-566298C2E16A}"/>
                                            </p:graphicEl>
                                          </p:spTgt>
                                        </p:tgtEl>
                                        <p:attrNameLst>
                                          <p:attrName>style.visibility</p:attrName>
                                        </p:attrNameLst>
                                      </p:cBhvr>
                                      <p:to>
                                        <p:strVal val="visible"/>
                                      </p:to>
                                    </p:set>
                                    <p:animEffect transition="in" filter="fade">
                                      <p:cBhvr>
                                        <p:cTn id="17" dur="500"/>
                                        <p:tgtEl>
                                          <p:spTgt spid="10">
                                            <p:graphicEl>
                                              <a:dgm id="{7E54D9E5-8C9A-4AF3-B5EF-566298C2E16A}"/>
                                            </p:graphicEl>
                                          </p:spTgt>
                                        </p:tgtEl>
                                      </p:cBhvr>
                                    </p:animEffect>
                                  </p:childTnLst>
                                </p:cTn>
                              </p:par>
                              <p:par>
                                <p:cTn id="18" presetID="10" presetClass="entr" presetSubtype="0" fill="hold" grpId="0" nodeType="withEffect">
                                  <p:stCondLst>
                                    <p:cond delay="400"/>
                                  </p:stCondLst>
                                  <p:childTnLst>
                                    <p:set>
                                      <p:cBhvr>
                                        <p:cTn id="19" dur="1" fill="hold">
                                          <p:stCondLst>
                                            <p:cond delay="0"/>
                                          </p:stCondLst>
                                        </p:cTn>
                                        <p:tgtEl>
                                          <p:spTgt spid="10">
                                            <p:graphicEl>
                                              <a:dgm id="{8D1D77BC-FFC8-48C8-A77A-7046657E883E}"/>
                                            </p:graphicEl>
                                          </p:spTgt>
                                        </p:tgtEl>
                                        <p:attrNameLst>
                                          <p:attrName>style.visibility</p:attrName>
                                        </p:attrNameLst>
                                      </p:cBhvr>
                                      <p:to>
                                        <p:strVal val="visible"/>
                                      </p:to>
                                    </p:set>
                                    <p:animEffect transition="in" filter="fade">
                                      <p:cBhvr>
                                        <p:cTn id="20" dur="500"/>
                                        <p:tgtEl>
                                          <p:spTgt spid="10">
                                            <p:graphicEl>
                                              <a:dgm id="{8D1D77BC-FFC8-48C8-A77A-7046657E883E}"/>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graphicEl>
                                              <a:dgm id="{FD9F04C1-BB80-4679-AC3C-95A771FD9521}"/>
                                            </p:graphicEl>
                                          </p:spTgt>
                                        </p:tgtEl>
                                        <p:attrNameLst>
                                          <p:attrName>style.visibility</p:attrName>
                                        </p:attrNameLst>
                                      </p:cBhvr>
                                      <p:to>
                                        <p:strVal val="visible"/>
                                      </p:to>
                                    </p:set>
                                    <p:animEffect transition="in" filter="fade">
                                      <p:cBhvr>
                                        <p:cTn id="25" dur="500"/>
                                        <p:tgtEl>
                                          <p:spTgt spid="10">
                                            <p:graphicEl>
                                              <a:dgm id="{FD9F04C1-BB80-4679-AC3C-95A771FD9521}"/>
                                            </p:graphicEl>
                                          </p:spTgt>
                                        </p:tgtEl>
                                      </p:cBhvr>
                                    </p:animEffect>
                                  </p:childTnLst>
                                </p:cTn>
                              </p:par>
                              <p:par>
                                <p:cTn id="26" presetID="10" presetClass="entr" presetSubtype="0" fill="hold" grpId="0" nodeType="withEffect">
                                  <p:stCondLst>
                                    <p:cond delay="400"/>
                                  </p:stCondLst>
                                  <p:childTnLst>
                                    <p:set>
                                      <p:cBhvr>
                                        <p:cTn id="27" dur="1" fill="hold">
                                          <p:stCondLst>
                                            <p:cond delay="0"/>
                                          </p:stCondLst>
                                        </p:cTn>
                                        <p:tgtEl>
                                          <p:spTgt spid="10">
                                            <p:graphicEl>
                                              <a:dgm id="{25A135FE-FEC0-4BAB-8CCE-82FC4B0F8E40}"/>
                                            </p:graphicEl>
                                          </p:spTgt>
                                        </p:tgtEl>
                                        <p:attrNameLst>
                                          <p:attrName>style.visibility</p:attrName>
                                        </p:attrNameLst>
                                      </p:cBhvr>
                                      <p:to>
                                        <p:strVal val="visible"/>
                                      </p:to>
                                    </p:set>
                                    <p:animEffect transition="in" filter="fade">
                                      <p:cBhvr>
                                        <p:cTn id="28" dur="500"/>
                                        <p:tgtEl>
                                          <p:spTgt spid="10">
                                            <p:graphicEl>
                                              <a:dgm id="{25A135FE-FEC0-4BAB-8CCE-82FC4B0F8E40}"/>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graphicEl>
                                              <a:dgm id="{B3DEDF46-CA66-4735-811D-C4D59BD843CA}"/>
                                            </p:graphicEl>
                                          </p:spTgt>
                                        </p:tgtEl>
                                        <p:attrNameLst>
                                          <p:attrName>style.visibility</p:attrName>
                                        </p:attrNameLst>
                                      </p:cBhvr>
                                      <p:to>
                                        <p:strVal val="visible"/>
                                      </p:to>
                                    </p:set>
                                    <p:animEffect transition="in" filter="fade">
                                      <p:cBhvr>
                                        <p:cTn id="33" dur="500"/>
                                        <p:tgtEl>
                                          <p:spTgt spid="10">
                                            <p:graphicEl>
                                              <a:dgm id="{B3DEDF46-CA66-4735-811D-C4D59BD843CA}"/>
                                            </p:graphicEl>
                                          </p:spTgt>
                                        </p:tgtEl>
                                      </p:cBhvr>
                                    </p:animEffect>
                                  </p:childTnLst>
                                </p:cTn>
                              </p:par>
                              <p:par>
                                <p:cTn id="34" presetID="10" presetClass="entr" presetSubtype="0" fill="hold" grpId="0" nodeType="withEffect">
                                  <p:stCondLst>
                                    <p:cond delay="400"/>
                                  </p:stCondLst>
                                  <p:childTnLst>
                                    <p:set>
                                      <p:cBhvr>
                                        <p:cTn id="35" dur="1" fill="hold">
                                          <p:stCondLst>
                                            <p:cond delay="0"/>
                                          </p:stCondLst>
                                        </p:cTn>
                                        <p:tgtEl>
                                          <p:spTgt spid="10">
                                            <p:graphicEl>
                                              <a:dgm id="{F97A59E5-2427-4C04-A0F4-2429BFCE66A8}"/>
                                            </p:graphicEl>
                                          </p:spTgt>
                                        </p:tgtEl>
                                        <p:attrNameLst>
                                          <p:attrName>style.visibility</p:attrName>
                                        </p:attrNameLst>
                                      </p:cBhvr>
                                      <p:to>
                                        <p:strVal val="visible"/>
                                      </p:to>
                                    </p:set>
                                    <p:animEffect transition="in" filter="fade">
                                      <p:cBhvr>
                                        <p:cTn id="36" dur="500"/>
                                        <p:tgtEl>
                                          <p:spTgt spid="10">
                                            <p:graphicEl>
                                              <a:dgm id="{F97A59E5-2427-4C04-A0F4-2429BFCE66A8}"/>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0">
                                            <p:graphicEl>
                                              <a:dgm id="{7E72AF25-DD29-476A-A1DF-DE32EFBB4203}"/>
                                            </p:graphicEl>
                                          </p:spTgt>
                                        </p:tgtEl>
                                        <p:attrNameLst>
                                          <p:attrName>style.visibility</p:attrName>
                                        </p:attrNameLst>
                                      </p:cBhvr>
                                      <p:to>
                                        <p:strVal val="visible"/>
                                      </p:to>
                                    </p:set>
                                    <p:animEffect transition="in" filter="fade">
                                      <p:cBhvr>
                                        <p:cTn id="41" dur="500"/>
                                        <p:tgtEl>
                                          <p:spTgt spid="10">
                                            <p:graphicEl>
                                              <a:dgm id="{7E72AF25-DD29-476A-A1DF-DE32EFBB4203}"/>
                                            </p:graphicEl>
                                          </p:spTgt>
                                        </p:tgtEl>
                                      </p:cBhvr>
                                    </p:animEffect>
                                  </p:childTnLst>
                                </p:cTn>
                              </p:par>
                              <p:par>
                                <p:cTn id="42" presetID="10" presetClass="entr" presetSubtype="0" fill="hold" grpId="0" nodeType="withEffect">
                                  <p:stCondLst>
                                    <p:cond delay="400"/>
                                  </p:stCondLst>
                                  <p:childTnLst>
                                    <p:set>
                                      <p:cBhvr>
                                        <p:cTn id="43" dur="1" fill="hold">
                                          <p:stCondLst>
                                            <p:cond delay="0"/>
                                          </p:stCondLst>
                                        </p:cTn>
                                        <p:tgtEl>
                                          <p:spTgt spid="10">
                                            <p:graphicEl>
                                              <a:dgm id="{D0BCAE4D-4D97-4CEB-9833-C9CF589309F8}"/>
                                            </p:graphicEl>
                                          </p:spTgt>
                                        </p:tgtEl>
                                        <p:attrNameLst>
                                          <p:attrName>style.visibility</p:attrName>
                                        </p:attrNameLst>
                                      </p:cBhvr>
                                      <p:to>
                                        <p:strVal val="visible"/>
                                      </p:to>
                                    </p:set>
                                    <p:animEffect transition="in" filter="fade">
                                      <p:cBhvr>
                                        <p:cTn id="44" dur="500"/>
                                        <p:tgtEl>
                                          <p:spTgt spid="10">
                                            <p:graphicEl>
                                              <a:dgm id="{D0BCAE4D-4D97-4CEB-9833-C9CF589309F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5" repeatCount="indefinite" fill="hold" display="0">
                  <p:stCondLst>
                    <p:cond delay="indefinite"/>
                  </p:stCondLst>
                </p:cTn>
                <p:tgtEl>
                  <p:spTgt spid="6"/>
                </p:tgtEl>
              </p:cMediaNode>
            </p:video>
          </p:childTnLst>
        </p:cTn>
      </p:par>
    </p:tnLst>
    <p:bldLst>
      <p:bldGraphic spid="10" grpId="0">
        <p:bldSub>
          <a:bldDgm bld="one"/>
        </p:bldSub>
      </p:bldGraphic>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916196" y="70072"/>
            <a:ext cx="6326658"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923330"/>
          </a:xfrm>
          <a:prstGeom prst="rect">
            <a:avLst/>
          </a:prstGeom>
        </p:spPr>
        <p:txBody>
          <a:bodyPr wrap="square">
            <a:spAutoFit/>
          </a:bodyPr>
          <a:lstStyle/>
          <a:p>
            <a:pPr algn="ctr" rtl="1"/>
            <a:r>
              <a:rPr lang="ur-PK"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سورة قٓ کا جائزہ</a:t>
            </a:r>
            <a:endParaRPr lang="en-US"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endParaRPr>
          </a:p>
        </p:txBody>
      </p:sp>
      <p:graphicFrame>
        <p:nvGraphicFramePr>
          <p:cNvPr id="10" name="Content Placeholder 4"/>
          <p:cNvGraphicFramePr>
            <a:graphicFrameLocks/>
          </p:cNvGraphicFramePr>
          <p:nvPr>
            <p:extLst>
              <p:ext uri="{D42A27DB-BD31-4B8C-83A1-F6EECF244321}">
                <p14:modId xmlns:p14="http://schemas.microsoft.com/office/powerpoint/2010/main" val="2390048315"/>
              </p:ext>
            </p:extLst>
          </p:nvPr>
        </p:nvGraphicFramePr>
        <p:xfrm>
          <a:off x="1964725" y="1428414"/>
          <a:ext cx="8229600" cy="47244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370669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10" presetClass="entr" presetSubtype="0" fill="hold" grpId="0" nodeType="withEffect">
                                  <p:stCondLst>
                                    <p:cond delay="0"/>
                                  </p:stCondLst>
                                  <p:childTnLst>
                                    <p:set>
                                      <p:cBhvr>
                                        <p:cTn id="8" dur="1" fill="hold">
                                          <p:stCondLst>
                                            <p:cond delay="0"/>
                                          </p:stCondLst>
                                        </p:cTn>
                                        <p:tgtEl>
                                          <p:spTgt spid="10">
                                            <p:graphicEl>
                                              <a:dgm id="{94D988AC-9A41-4C9B-861B-6663F85DE037}"/>
                                            </p:graphicEl>
                                          </p:spTgt>
                                        </p:tgtEl>
                                        <p:attrNameLst>
                                          <p:attrName>style.visibility</p:attrName>
                                        </p:attrNameLst>
                                      </p:cBhvr>
                                      <p:to>
                                        <p:strVal val="visible"/>
                                      </p:to>
                                    </p:set>
                                    <p:animEffect transition="in" filter="fade">
                                      <p:cBhvr>
                                        <p:cTn id="9" dur="500"/>
                                        <p:tgtEl>
                                          <p:spTgt spid="10">
                                            <p:graphicEl>
                                              <a:dgm id="{94D988AC-9A41-4C9B-861B-6663F85DE037}"/>
                                            </p:graphicEl>
                                          </p:spTgt>
                                        </p:tgtEl>
                                      </p:cBhvr>
                                    </p:animEffect>
                                  </p:childTnLst>
                                </p:cTn>
                              </p:par>
                              <p:par>
                                <p:cTn id="10" presetID="10" presetClass="entr" presetSubtype="0" fill="hold" grpId="0" nodeType="withEffect">
                                  <p:stCondLst>
                                    <p:cond delay="400"/>
                                  </p:stCondLst>
                                  <p:childTnLst>
                                    <p:set>
                                      <p:cBhvr>
                                        <p:cTn id="11" dur="1" fill="hold">
                                          <p:stCondLst>
                                            <p:cond delay="0"/>
                                          </p:stCondLst>
                                        </p:cTn>
                                        <p:tgtEl>
                                          <p:spTgt spid="10">
                                            <p:graphicEl>
                                              <a:dgm id="{861D7A54-ED93-4610-B348-52B7DEFC09DD}"/>
                                            </p:graphicEl>
                                          </p:spTgt>
                                        </p:tgtEl>
                                        <p:attrNameLst>
                                          <p:attrName>style.visibility</p:attrName>
                                        </p:attrNameLst>
                                      </p:cBhvr>
                                      <p:to>
                                        <p:strVal val="visible"/>
                                      </p:to>
                                    </p:set>
                                    <p:animEffect transition="in" filter="fade">
                                      <p:cBhvr>
                                        <p:cTn id="12" dur="500"/>
                                        <p:tgtEl>
                                          <p:spTgt spid="10">
                                            <p:graphicEl>
                                              <a:dgm id="{861D7A54-ED93-4610-B348-52B7DEFC09DD}"/>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graphicEl>
                                              <a:dgm id="{7E54D9E5-8C9A-4AF3-B5EF-566298C2E16A}"/>
                                            </p:graphicEl>
                                          </p:spTgt>
                                        </p:tgtEl>
                                        <p:attrNameLst>
                                          <p:attrName>style.visibility</p:attrName>
                                        </p:attrNameLst>
                                      </p:cBhvr>
                                      <p:to>
                                        <p:strVal val="visible"/>
                                      </p:to>
                                    </p:set>
                                    <p:animEffect transition="in" filter="fade">
                                      <p:cBhvr>
                                        <p:cTn id="17" dur="500"/>
                                        <p:tgtEl>
                                          <p:spTgt spid="10">
                                            <p:graphicEl>
                                              <a:dgm id="{7E54D9E5-8C9A-4AF3-B5EF-566298C2E16A}"/>
                                            </p:graphicEl>
                                          </p:spTgt>
                                        </p:tgtEl>
                                      </p:cBhvr>
                                    </p:animEffect>
                                  </p:childTnLst>
                                </p:cTn>
                              </p:par>
                              <p:par>
                                <p:cTn id="18" presetID="10" presetClass="entr" presetSubtype="0" fill="hold" grpId="0" nodeType="withEffect">
                                  <p:stCondLst>
                                    <p:cond delay="400"/>
                                  </p:stCondLst>
                                  <p:childTnLst>
                                    <p:set>
                                      <p:cBhvr>
                                        <p:cTn id="19" dur="1" fill="hold">
                                          <p:stCondLst>
                                            <p:cond delay="0"/>
                                          </p:stCondLst>
                                        </p:cTn>
                                        <p:tgtEl>
                                          <p:spTgt spid="10">
                                            <p:graphicEl>
                                              <a:dgm id="{8D1D77BC-FFC8-48C8-A77A-7046657E883E}"/>
                                            </p:graphicEl>
                                          </p:spTgt>
                                        </p:tgtEl>
                                        <p:attrNameLst>
                                          <p:attrName>style.visibility</p:attrName>
                                        </p:attrNameLst>
                                      </p:cBhvr>
                                      <p:to>
                                        <p:strVal val="visible"/>
                                      </p:to>
                                    </p:set>
                                    <p:animEffect transition="in" filter="fade">
                                      <p:cBhvr>
                                        <p:cTn id="20" dur="500"/>
                                        <p:tgtEl>
                                          <p:spTgt spid="10">
                                            <p:graphicEl>
                                              <a:dgm id="{8D1D77BC-FFC8-48C8-A77A-7046657E883E}"/>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graphicEl>
                                              <a:dgm id="{FD9F04C1-BB80-4679-AC3C-95A771FD9521}"/>
                                            </p:graphicEl>
                                          </p:spTgt>
                                        </p:tgtEl>
                                        <p:attrNameLst>
                                          <p:attrName>style.visibility</p:attrName>
                                        </p:attrNameLst>
                                      </p:cBhvr>
                                      <p:to>
                                        <p:strVal val="visible"/>
                                      </p:to>
                                    </p:set>
                                    <p:animEffect transition="in" filter="fade">
                                      <p:cBhvr>
                                        <p:cTn id="25" dur="500"/>
                                        <p:tgtEl>
                                          <p:spTgt spid="10">
                                            <p:graphicEl>
                                              <a:dgm id="{FD9F04C1-BB80-4679-AC3C-95A771FD9521}"/>
                                            </p:graphicEl>
                                          </p:spTgt>
                                        </p:tgtEl>
                                      </p:cBhvr>
                                    </p:animEffect>
                                  </p:childTnLst>
                                </p:cTn>
                              </p:par>
                              <p:par>
                                <p:cTn id="26" presetID="10" presetClass="entr" presetSubtype="0" fill="hold" grpId="0" nodeType="withEffect">
                                  <p:stCondLst>
                                    <p:cond delay="400"/>
                                  </p:stCondLst>
                                  <p:childTnLst>
                                    <p:set>
                                      <p:cBhvr>
                                        <p:cTn id="27" dur="1" fill="hold">
                                          <p:stCondLst>
                                            <p:cond delay="0"/>
                                          </p:stCondLst>
                                        </p:cTn>
                                        <p:tgtEl>
                                          <p:spTgt spid="10">
                                            <p:graphicEl>
                                              <a:dgm id="{25A135FE-FEC0-4BAB-8CCE-82FC4B0F8E40}"/>
                                            </p:graphicEl>
                                          </p:spTgt>
                                        </p:tgtEl>
                                        <p:attrNameLst>
                                          <p:attrName>style.visibility</p:attrName>
                                        </p:attrNameLst>
                                      </p:cBhvr>
                                      <p:to>
                                        <p:strVal val="visible"/>
                                      </p:to>
                                    </p:set>
                                    <p:animEffect transition="in" filter="fade">
                                      <p:cBhvr>
                                        <p:cTn id="28" dur="500"/>
                                        <p:tgtEl>
                                          <p:spTgt spid="10">
                                            <p:graphicEl>
                                              <a:dgm id="{25A135FE-FEC0-4BAB-8CCE-82FC4B0F8E40}"/>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graphicEl>
                                              <a:dgm id="{B3DEDF46-CA66-4735-811D-C4D59BD843CA}"/>
                                            </p:graphicEl>
                                          </p:spTgt>
                                        </p:tgtEl>
                                        <p:attrNameLst>
                                          <p:attrName>style.visibility</p:attrName>
                                        </p:attrNameLst>
                                      </p:cBhvr>
                                      <p:to>
                                        <p:strVal val="visible"/>
                                      </p:to>
                                    </p:set>
                                    <p:animEffect transition="in" filter="fade">
                                      <p:cBhvr>
                                        <p:cTn id="33" dur="500"/>
                                        <p:tgtEl>
                                          <p:spTgt spid="10">
                                            <p:graphicEl>
                                              <a:dgm id="{B3DEDF46-CA66-4735-811D-C4D59BD843CA}"/>
                                            </p:graphicEl>
                                          </p:spTgt>
                                        </p:tgtEl>
                                      </p:cBhvr>
                                    </p:animEffect>
                                  </p:childTnLst>
                                </p:cTn>
                              </p:par>
                              <p:par>
                                <p:cTn id="34" presetID="10" presetClass="entr" presetSubtype="0" fill="hold" grpId="0" nodeType="withEffect">
                                  <p:stCondLst>
                                    <p:cond delay="400"/>
                                  </p:stCondLst>
                                  <p:childTnLst>
                                    <p:set>
                                      <p:cBhvr>
                                        <p:cTn id="35" dur="1" fill="hold">
                                          <p:stCondLst>
                                            <p:cond delay="0"/>
                                          </p:stCondLst>
                                        </p:cTn>
                                        <p:tgtEl>
                                          <p:spTgt spid="10">
                                            <p:graphicEl>
                                              <a:dgm id="{F97A59E5-2427-4C04-A0F4-2429BFCE66A8}"/>
                                            </p:graphicEl>
                                          </p:spTgt>
                                        </p:tgtEl>
                                        <p:attrNameLst>
                                          <p:attrName>style.visibility</p:attrName>
                                        </p:attrNameLst>
                                      </p:cBhvr>
                                      <p:to>
                                        <p:strVal val="visible"/>
                                      </p:to>
                                    </p:set>
                                    <p:animEffect transition="in" filter="fade">
                                      <p:cBhvr>
                                        <p:cTn id="36" dur="500"/>
                                        <p:tgtEl>
                                          <p:spTgt spid="10">
                                            <p:graphicEl>
                                              <a:dgm id="{F97A59E5-2427-4C04-A0F4-2429BFCE66A8}"/>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0">
                                            <p:graphicEl>
                                              <a:dgm id="{7E72AF25-DD29-476A-A1DF-DE32EFBB4203}"/>
                                            </p:graphicEl>
                                          </p:spTgt>
                                        </p:tgtEl>
                                        <p:attrNameLst>
                                          <p:attrName>style.visibility</p:attrName>
                                        </p:attrNameLst>
                                      </p:cBhvr>
                                      <p:to>
                                        <p:strVal val="visible"/>
                                      </p:to>
                                    </p:set>
                                    <p:animEffect transition="in" filter="fade">
                                      <p:cBhvr>
                                        <p:cTn id="41" dur="500"/>
                                        <p:tgtEl>
                                          <p:spTgt spid="10">
                                            <p:graphicEl>
                                              <a:dgm id="{7E72AF25-DD29-476A-A1DF-DE32EFBB4203}"/>
                                            </p:graphicEl>
                                          </p:spTgt>
                                        </p:tgtEl>
                                      </p:cBhvr>
                                    </p:animEffect>
                                  </p:childTnLst>
                                </p:cTn>
                              </p:par>
                              <p:par>
                                <p:cTn id="42" presetID="10" presetClass="entr" presetSubtype="0" fill="hold" grpId="0" nodeType="withEffect">
                                  <p:stCondLst>
                                    <p:cond delay="400"/>
                                  </p:stCondLst>
                                  <p:childTnLst>
                                    <p:set>
                                      <p:cBhvr>
                                        <p:cTn id="43" dur="1" fill="hold">
                                          <p:stCondLst>
                                            <p:cond delay="0"/>
                                          </p:stCondLst>
                                        </p:cTn>
                                        <p:tgtEl>
                                          <p:spTgt spid="10">
                                            <p:graphicEl>
                                              <a:dgm id="{D0BCAE4D-4D97-4CEB-9833-C9CF589309F8}"/>
                                            </p:graphicEl>
                                          </p:spTgt>
                                        </p:tgtEl>
                                        <p:attrNameLst>
                                          <p:attrName>style.visibility</p:attrName>
                                        </p:attrNameLst>
                                      </p:cBhvr>
                                      <p:to>
                                        <p:strVal val="visible"/>
                                      </p:to>
                                    </p:set>
                                    <p:animEffect transition="in" filter="fade">
                                      <p:cBhvr>
                                        <p:cTn id="44" dur="500"/>
                                        <p:tgtEl>
                                          <p:spTgt spid="10">
                                            <p:graphicEl>
                                              <a:dgm id="{D0BCAE4D-4D97-4CEB-9833-C9CF589309F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5" repeatCount="indefinite" fill="hold" display="0">
                  <p:stCondLst>
                    <p:cond delay="indefinite"/>
                  </p:stCondLst>
                </p:cTn>
                <p:tgtEl>
                  <p:spTgt spid="6"/>
                </p:tgtEl>
              </p:cMediaNode>
            </p:video>
          </p:childTnLst>
        </p:cTn>
      </p:par>
    </p:tnLst>
    <p:bldLst>
      <p:bldGraphic spid="10" grpId="0">
        <p:bldSub>
          <a:bldDgm bld="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916196" y="70072"/>
            <a:ext cx="6326658"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1015663"/>
          </a:xfrm>
          <a:prstGeom prst="rect">
            <a:avLst/>
          </a:prstGeom>
        </p:spPr>
        <p:txBody>
          <a:bodyPr wrap="square">
            <a:spAutoFit/>
          </a:bodyPr>
          <a:lstStyle/>
          <a:p>
            <a:pPr algn="ctr"/>
            <a:r>
              <a:rPr lang="ur-PK" sz="6000"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سورة الاحقاف  کےمضامین کا تجزیہ</a:t>
            </a:r>
            <a:endParaRPr lang="en-US" sz="6000"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graphicFrame>
        <p:nvGraphicFramePr>
          <p:cNvPr id="8" name="Content Placeholder 4"/>
          <p:cNvGraphicFramePr>
            <a:graphicFrameLocks/>
          </p:cNvGraphicFramePr>
          <p:nvPr>
            <p:extLst>
              <p:ext uri="{D42A27DB-BD31-4B8C-83A1-F6EECF244321}">
                <p14:modId xmlns:p14="http://schemas.microsoft.com/office/powerpoint/2010/main" val="2535620918"/>
              </p:ext>
            </p:extLst>
          </p:nvPr>
        </p:nvGraphicFramePr>
        <p:xfrm>
          <a:off x="1964725" y="1428414"/>
          <a:ext cx="8229600" cy="47244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774565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10" presetClass="entr" presetSubtype="0" fill="hold" grpId="0" nodeType="withEffect">
                                  <p:stCondLst>
                                    <p:cond delay="0"/>
                                  </p:stCondLst>
                                  <p:childTnLst>
                                    <p:set>
                                      <p:cBhvr>
                                        <p:cTn id="8" dur="1" fill="hold">
                                          <p:stCondLst>
                                            <p:cond delay="0"/>
                                          </p:stCondLst>
                                        </p:cTn>
                                        <p:tgtEl>
                                          <p:spTgt spid="8">
                                            <p:graphicEl>
                                              <a:dgm id="{94D988AC-9A41-4C9B-861B-6663F85DE037}"/>
                                            </p:graphicEl>
                                          </p:spTgt>
                                        </p:tgtEl>
                                        <p:attrNameLst>
                                          <p:attrName>style.visibility</p:attrName>
                                        </p:attrNameLst>
                                      </p:cBhvr>
                                      <p:to>
                                        <p:strVal val="visible"/>
                                      </p:to>
                                    </p:set>
                                    <p:animEffect transition="in" filter="fade">
                                      <p:cBhvr>
                                        <p:cTn id="9" dur="500"/>
                                        <p:tgtEl>
                                          <p:spTgt spid="8">
                                            <p:graphicEl>
                                              <a:dgm id="{94D988AC-9A41-4C9B-861B-6663F85DE037}"/>
                                            </p:graphicEl>
                                          </p:spTgt>
                                        </p:tgtEl>
                                      </p:cBhvr>
                                    </p:animEffect>
                                  </p:childTnLst>
                                </p:cTn>
                              </p:par>
                              <p:par>
                                <p:cTn id="10" presetID="10" presetClass="entr" presetSubtype="0" fill="hold" grpId="0" nodeType="withEffect">
                                  <p:stCondLst>
                                    <p:cond delay="500"/>
                                  </p:stCondLst>
                                  <p:childTnLst>
                                    <p:set>
                                      <p:cBhvr>
                                        <p:cTn id="11" dur="1" fill="hold">
                                          <p:stCondLst>
                                            <p:cond delay="0"/>
                                          </p:stCondLst>
                                        </p:cTn>
                                        <p:tgtEl>
                                          <p:spTgt spid="8">
                                            <p:graphicEl>
                                              <a:dgm id="{861D7A54-ED93-4610-B348-52B7DEFC09DD}"/>
                                            </p:graphicEl>
                                          </p:spTgt>
                                        </p:tgtEl>
                                        <p:attrNameLst>
                                          <p:attrName>style.visibility</p:attrName>
                                        </p:attrNameLst>
                                      </p:cBhvr>
                                      <p:to>
                                        <p:strVal val="visible"/>
                                      </p:to>
                                    </p:set>
                                    <p:animEffect transition="in" filter="fade">
                                      <p:cBhvr>
                                        <p:cTn id="12" dur="500"/>
                                        <p:tgtEl>
                                          <p:spTgt spid="8">
                                            <p:graphicEl>
                                              <a:dgm id="{861D7A54-ED93-4610-B348-52B7DEFC09DD}"/>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graphicEl>
                                              <a:dgm id="{7E54D9E5-8C9A-4AF3-B5EF-566298C2E16A}"/>
                                            </p:graphicEl>
                                          </p:spTgt>
                                        </p:tgtEl>
                                        <p:attrNameLst>
                                          <p:attrName>style.visibility</p:attrName>
                                        </p:attrNameLst>
                                      </p:cBhvr>
                                      <p:to>
                                        <p:strVal val="visible"/>
                                      </p:to>
                                    </p:set>
                                    <p:animEffect transition="in" filter="fade">
                                      <p:cBhvr>
                                        <p:cTn id="17" dur="500"/>
                                        <p:tgtEl>
                                          <p:spTgt spid="8">
                                            <p:graphicEl>
                                              <a:dgm id="{7E54D9E5-8C9A-4AF3-B5EF-566298C2E16A}"/>
                                            </p:graphicEl>
                                          </p:spTgt>
                                        </p:tgtEl>
                                      </p:cBhvr>
                                    </p:animEffect>
                                  </p:childTnLst>
                                </p:cTn>
                              </p:par>
                              <p:par>
                                <p:cTn id="18" presetID="10" presetClass="entr" presetSubtype="0" fill="hold" grpId="0" nodeType="withEffect">
                                  <p:stCondLst>
                                    <p:cond delay="500"/>
                                  </p:stCondLst>
                                  <p:childTnLst>
                                    <p:set>
                                      <p:cBhvr>
                                        <p:cTn id="19" dur="1" fill="hold">
                                          <p:stCondLst>
                                            <p:cond delay="0"/>
                                          </p:stCondLst>
                                        </p:cTn>
                                        <p:tgtEl>
                                          <p:spTgt spid="8">
                                            <p:graphicEl>
                                              <a:dgm id="{8D1D77BC-FFC8-48C8-A77A-7046657E883E}"/>
                                            </p:graphicEl>
                                          </p:spTgt>
                                        </p:tgtEl>
                                        <p:attrNameLst>
                                          <p:attrName>style.visibility</p:attrName>
                                        </p:attrNameLst>
                                      </p:cBhvr>
                                      <p:to>
                                        <p:strVal val="visible"/>
                                      </p:to>
                                    </p:set>
                                    <p:animEffect transition="in" filter="fade">
                                      <p:cBhvr>
                                        <p:cTn id="20" dur="500"/>
                                        <p:tgtEl>
                                          <p:spTgt spid="8">
                                            <p:graphicEl>
                                              <a:dgm id="{8D1D77BC-FFC8-48C8-A77A-7046657E883E}"/>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graphicEl>
                                              <a:dgm id="{FD9F04C1-BB80-4679-AC3C-95A771FD9521}"/>
                                            </p:graphicEl>
                                          </p:spTgt>
                                        </p:tgtEl>
                                        <p:attrNameLst>
                                          <p:attrName>style.visibility</p:attrName>
                                        </p:attrNameLst>
                                      </p:cBhvr>
                                      <p:to>
                                        <p:strVal val="visible"/>
                                      </p:to>
                                    </p:set>
                                    <p:animEffect transition="in" filter="fade">
                                      <p:cBhvr>
                                        <p:cTn id="25" dur="500"/>
                                        <p:tgtEl>
                                          <p:spTgt spid="8">
                                            <p:graphicEl>
                                              <a:dgm id="{FD9F04C1-BB80-4679-AC3C-95A771FD9521}"/>
                                            </p:graphicEl>
                                          </p:spTgt>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8">
                                            <p:graphicEl>
                                              <a:dgm id="{25A135FE-FEC0-4BAB-8CCE-82FC4B0F8E40}"/>
                                            </p:graphicEl>
                                          </p:spTgt>
                                        </p:tgtEl>
                                        <p:attrNameLst>
                                          <p:attrName>style.visibility</p:attrName>
                                        </p:attrNameLst>
                                      </p:cBhvr>
                                      <p:to>
                                        <p:strVal val="visible"/>
                                      </p:to>
                                    </p:set>
                                    <p:animEffect transition="in" filter="fade">
                                      <p:cBhvr>
                                        <p:cTn id="28" dur="500"/>
                                        <p:tgtEl>
                                          <p:spTgt spid="8">
                                            <p:graphicEl>
                                              <a:dgm id="{25A135FE-FEC0-4BAB-8CCE-82FC4B0F8E40}"/>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graphicEl>
                                              <a:dgm id="{B3DEDF46-CA66-4735-811D-C4D59BD843CA}"/>
                                            </p:graphicEl>
                                          </p:spTgt>
                                        </p:tgtEl>
                                        <p:attrNameLst>
                                          <p:attrName>style.visibility</p:attrName>
                                        </p:attrNameLst>
                                      </p:cBhvr>
                                      <p:to>
                                        <p:strVal val="visible"/>
                                      </p:to>
                                    </p:set>
                                    <p:animEffect transition="in" filter="fade">
                                      <p:cBhvr>
                                        <p:cTn id="33" dur="500"/>
                                        <p:tgtEl>
                                          <p:spTgt spid="8">
                                            <p:graphicEl>
                                              <a:dgm id="{B3DEDF46-CA66-4735-811D-C4D59BD843CA}"/>
                                            </p:graphicEl>
                                          </p:spTgt>
                                        </p:tgtEl>
                                      </p:cBhvr>
                                    </p:animEffect>
                                  </p:childTnLst>
                                </p:cTn>
                              </p:par>
                              <p:par>
                                <p:cTn id="34" presetID="10" presetClass="entr" presetSubtype="0" fill="hold" grpId="0" nodeType="withEffect">
                                  <p:stCondLst>
                                    <p:cond delay="500"/>
                                  </p:stCondLst>
                                  <p:childTnLst>
                                    <p:set>
                                      <p:cBhvr>
                                        <p:cTn id="35" dur="1" fill="hold">
                                          <p:stCondLst>
                                            <p:cond delay="0"/>
                                          </p:stCondLst>
                                        </p:cTn>
                                        <p:tgtEl>
                                          <p:spTgt spid="8">
                                            <p:graphicEl>
                                              <a:dgm id="{F97A59E5-2427-4C04-A0F4-2429BFCE66A8}"/>
                                            </p:graphicEl>
                                          </p:spTgt>
                                        </p:tgtEl>
                                        <p:attrNameLst>
                                          <p:attrName>style.visibility</p:attrName>
                                        </p:attrNameLst>
                                      </p:cBhvr>
                                      <p:to>
                                        <p:strVal val="visible"/>
                                      </p:to>
                                    </p:set>
                                    <p:animEffect transition="in" filter="fade">
                                      <p:cBhvr>
                                        <p:cTn id="36" dur="500"/>
                                        <p:tgtEl>
                                          <p:spTgt spid="8">
                                            <p:graphicEl>
                                              <a:dgm id="{F97A59E5-2427-4C04-A0F4-2429BFCE66A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7" repeatCount="indefinite" fill="hold" display="0">
                  <p:stCondLst>
                    <p:cond delay="indefinite"/>
                  </p:stCondLst>
                </p:cTn>
                <p:tgtEl>
                  <p:spTgt spid="6"/>
                </p:tgtEl>
              </p:cMediaNode>
            </p:video>
          </p:childTnLst>
        </p:cTn>
      </p:par>
    </p:tnLst>
    <p:bldLst>
      <p:bldGraphic spid="8" grpId="0">
        <p:bldSub>
          <a:bldDgm bld="one"/>
        </p:bldSub>
      </p:bldGraphic>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916196" y="70072"/>
            <a:ext cx="6326658"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923330"/>
          </a:xfrm>
          <a:prstGeom prst="rect">
            <a:avLst/>
          </a:prstGeom>
        </p:spPr>
        <p:txBody>
          <a:bodyPr wrap="square">
            <a:spAutoFit/>
          </a:bodyPr>
          <a:lstStyle/>
          <a:p>
            <a:pPr algn="ctr" rtl="1"/>
            <a:r>
              <a:rPr lang="ur-PK"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سورة قٓ کا جائزہ</a:t>
            </a:r>
            <a:endParaRPr lang="en-US"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endParaRPr>
          </a:p>
        </p:txBody>
      </p:sp>
      <p:graphicFrame>
        <p:nvGraphicFramePr>
          <p:cNvPr id="10" name="Content Placeholder 4"/>
          <p:cNvGraphicFramePr>
            <a:graphicFrameLocks/>
          </p:cNvGraphicFramePr>
          <p:nvPr>
            <p:extLst>
              <p:ext uri="{D42A27DB-BD31-4B8C-83A1-F6EECF244321}">
                <p14:modId xmlns:p14="http://schemas.microsoft.com/office/powerpoint/2010/main" val="3217704041"/>
              </p:ext>
            </p:extLst>
          </p:nvPr>
        </p:nvGraphicFramePr>
        <p:xfrm>
          <a:off x="1964725" y="1428414"/>
          <a:ext cx="8229600" cy="392307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255757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0">
                                            <p:graphicEl>
                                              <a:dgm id="{94D988AC-9A41-4C9B-861B-6663F85DE037}"/>
                                            </p:graphicEl>
                                          </p:spTgt>
                                        </p:tgtEl>
                                        <p:attrNameLst>
                                          <p:attrName>style.visibility</p:attrName>
                                        </p:attrNameLst>
                                      </p:cBhvr>
                                      <p:to>
                                        <p:strVal val="visible"/>
                                      </p:to>
                                    </p:set>
                                    <p:animEffect transition="in" filter="fade">
                                      <p:cBhvr>
                                        <p:cTn id="11" dur="500"/>
                                        <p:tgtEl>
                                          <p:spTgt spid="10">
                                            <p:graphicEl>
                                              <a:dgm id="{94D988AC-9A41-4C9B-861B-6663F85DE037}"/>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400"/>
                                  </p:stCondLst>
                                  <p:childTnLst>
                                    <p:set>
                                      <p:cBhvr>
                                        <p:cTn id="15" dur="1" fill="hold">
                                          <p:stCondLst>
                                            <p:cond delay="0"/>
                                          </p:stCondLst>
                                        </p:cTn>
                                        <p:tgtEl>
                                          <p:spTgt spid="10">
                                            <p:graphicEl>
                                              <a:dgm id="{861D7A54-ED93-4610-B348-52B7DEFC09DD}"/>
                                            </p:graphicEl>
                                          </p:spTgt>
                                        </p:tgtEl>
                                        <p:attrNameLst>
                                          <p:attrName>style.visibility</p:attrName>
                                        </p:attrNameLst>
                                      </p:cBhvr>
                                      <p:to>
                                        <p:strVal val="visible"/>
                                      </p:to>
                                    </p:set>
                                    <p:animEffect transition="in" filter="fade">
                                      <p:cBhvr>
                                        <p:cTn id="16" dur="500"/>
                                        <p:tgtEl>
                                          <p:spTgt spid="10">
                                            <p:graphicEl>
                                              <a:dgm id="{861D7A54-ED93-4610-B348-52B7DEFC09DD}"/>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graphicEl>
                                              <a:dgm id="{7E54D9E5-8C9A-4AF3-B5EF-566298C2E16A}"/>
                                            </p:graphicEl>
                                          </p:spTgt>
                                        </p:tgtEl>
                                        <p:attrNameLst>
                                          <p:attrName>style.visibility</p:attrName>
                                        </p:attrNameLst>
                                      </p:cBhvr>
                                      <p:to>
                                        <p:strVal val="visible"/>
                                      </p:to>
                                    </p:set>
                                    <p:animEffect transition="in" filter="fade">
                                      <p:cBhvr>
                                        <p:cTn id="21" dur="500"/>
                                        <p:tgtEl>
                                          <p:spTgt spid="10">
                                            <p:graphicEl>
                                              <a:dgm id="{7E54D9E5-8C9A-4AF3-B5EF-566298C2E16A}"/>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400"/>
                                  </p:stCondLst>
                                  <p:childTnLst>
                                    <p:set>
                                      <p:cBhvr>
                                        <p:cTn id="25" dur="1" fill="hold">
                                          <p:stCondLst>
                                            <p:cond delay="0"/>
                                          </p:stCondLst>
                                        </p:cTn>
                                        <p:tgtEl>
                                          <p:spTgt spid="10">
                                            <p:graphicEl>
                                              <a:dgm id="{8D1D77BC-FFC8-48C8-A77A-7046657E883E}"/>
                                            </p:graphicEl>
                                          </p:spTgt>
                                        </p:tgtEl>
                                        <p:attrNameLst>
                                          <p:attrName>style.visibility</p:attrName>
                                        </p:attrNameLst>
                                      </p:cBhvr>
                                      <p:to>
                                        <p:strVal val="visible"/>
                                      </p:to>
                                    </p:set>
                                    <p:animEffect transition="in" filter="fade">
                                      <p:cBhvr>
                                        <p:cTn id="26" dur="500"/>
                                        <p:tgtEl>
                                          <p:spTgt spid="10">
                                            <p:graphicEl>
                                              <a:dgm id="{8D1D77BC-FFC8-48C8-A77A-7046657E883E}"/>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0">
                                            <p:graphicEl>
                                              <a:dgm id="{FD9F04C1-BB80-4679-AC3C-95A771FD9521}"/>
                                            </p:graphicEl>
                                          </p:spTgt>
                                        </p:tgtEl>
                                        <p:attrNameLst>
                                          <p:attrName>style.visibility</p:attrName>
                                        </p:attrNameLst>
                                      </p:cBhvr>
                                      <p:to>
                                        <p:strVal val="visible"/>
                                      </p:to>
                                    </p:set>
                                    <p:animEffect transition="in" filter="fade">
                                      <p:cBhvr>
                                        <p:cTn id="31" dur="500"/>
                                        <p:tgtEl>
                                          <p:spTgt spid="10">
                                            <p:graphicEl>
                                              <a:dgm id="{FD9F04C1-BB80-4679-AC3C-95A771FD9521}"/>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400"/>
                                  </p:stCondLst>
                                  <p:childTnLst>
                                    <p:set>
                                      <p:cBhvr>
                                        <p:cTn id="35" dur="1" fill="hold">
                                          <p:stCondLst>
                                            <p:cond delay="0"/>
                                          </p:stCondLst>
                                        </p:cTn>
                                        <p:tgtEl>
                                          <p:spTgt spid="10">
                                            <p:graphicEl>
                                              <a:dgm id="{25A135FE-FEC0-4BAB-8CCE-82FC4B0F8E40}"/>
                                            </p:graphicEl>
                                          </p:spTgt>
                                        </p:tgtEl>
                                        <p:attrNameLst>
                                          <p:attrName>style.visibility</p:attrName>
                                        </p:attrNameLst>
                                      </p:cBhvr>
                                      <p:to>
                                        <p:strVal val="visible"/>
                                      </p:to>
                                    </p:set>
                                    <p:animEffect transition="in" filter="fade">
                                      <p:cBhvr>
                                        <p:cTn id="36" dur="500"/>
                                        <p:tgtEl>
                                          <p:spTgt spid="10">
                                            <p:graphicEl>
                                              <a:dgm id="{25A135FE-FEC0-4BAB-8CCE-82FC4B0F8E40}"/>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0">
                                            <p:graphicEl>
                                              <a:dgm id="{B3DEDF46-CA66-4735-811D-C4D59BD843CA}"/>
                                            </p:graphicEl>
                                          </p:spTgt>
                                        </p:tgtEl>
                                        <p:attrNameLst>
                                          <p:attrName>style.visibility</p:attrName>
                                        </p:attrNameLst>
                                      </p:cBhvr>
                                      <p:to>
                                        <p:strVal val="visible"/>
                                      </p:to>
                                    </p:set>
                                    <p:animEffect transition="in" filter="fade">
                                      <p:cBhvr>
                                        <p:cTn id="41" dur="500"/>
                                        <p:tgtEl>
                                          <p:spTgt spid="10">
                                            <p:graphicEl>
                                              <a:dgm id="{B3DEDF46-CA66-4735-811D-C4D59BD843CA}"/>
                                            </p:graphic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400"/>
                                  </p:stCondLst>
                                  <p:childTnLst>
                                    <p:set>
                                      <p:cBhvr>
                                        <p:cTn id="45" dur="1" fill="hold">
                                          <p:stCondLst>
                                            <p:cond delay="0"/>
                                          </p:stCondLst>
                                        </p:cTn>
                                        <p:tgtEl>
                                          <p:spTgt spid="10">
                                            <p:graphicEl>
                                              <a:dgm id="{F97A59E5-2427-4C04-A0F4-2429BFCE66A8}"/>
                                            </p:graphicEl>
                                          </p:spTgt>
                                        </p:tgtEl>
                                        <p:attrNameLst>
                                          <p:attrName>style.visibility</p:attrName>
                                        </p:attrNameLst>
                                      </p:cBhvr>
                                      <p:to>
                                        <p:strVal val="visible"/>
                                      </p:to>
                                    </p:set>
                                    <p:animEffect transition="in" filter="fade">
                                      <p:cBhvr>
                                        <p:cTn id="46" dur="500"/>
                                        <p:tgtEl>
                                          <p:spTgt spid="10">
                                            <p:graphicEl>
                                              <a:dgm id="{F97A59E5-2427-4C04-A0F4-2429BFCE66A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7" repeatCount="indefinite" fill="hold" display="0">
                  <p:stCondLst>
                    <p:cond delay="indefinite"/>
                  </p:stCondLst>
                </p:cTn>
                <p:tgtEl>
                  <p:spTgt spid="6"/>
                </p:tgtEl>
              </p:cMediaNode>
            </p:video>
          </p:childTnLst>
        </p:cTn>
      </p:par>
    </p:tnLst>
    <p:bldLst>
      <p:bldGraphic spid="10" grpId="0">
        <p:bldSub>
          <a:bldDgm bld="one"/>
        </p:bldSub>
      </p:bldGraphic>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1077686" y="1911757"/>
            <a:ext cx="10036627" cy="1323439"/>
          </a:xfrm>
          <a:prstGeom prst="rect">
            <a:avLst/>
          </a:prstGeom>
        </p:spPr>
        <p:txBody>
          <a:bodyPr wrap="square">
            <a:spAutoFit/>
          </a:bodyPr>
          <a:lstStyle/>
          <a:p>
            <a:pPr algn="ctr" rtl="1"/>
            <a:r>
              <a:rPr lang="ur-PK" sz="8000" kern="0" dirty="0">
                <a:ln w="0"/>
                <a:solidFill>
                  <a:srgbClr val="5F461C"/>
                </a:solidFill>
                <a:effectLst>
                  <a:outerShdw blurRad="38100" dist="19050" dir="2700000" algn="tl" rotWithShape="0">
                    <a:schemeClr val="dk1">
                      <a:alpha val="40000"/>
                    </a:scheme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چھبیسواں </a:t>
            </a:r>
            <a:r>
              <a:rPr lang="ur-PK" sz="8000" kern="0" dirty="0" smtClean="0">
                <a:ln w="0"/>
                <a:solidFill>
                  <a:srgbClr val="5F461C"/>
                </a:solidFill>
                <a:effectLst>
                  <a:outerShdw blurRad="38100" dist="25400" dir="5400000" algn="ctr" rotWithShape="0">
                    <a:srgbClr val="6E747A">
                      <a:alpha val="43000"/>
                    </a:srgbClr>
                  </a:outerShdw>
                </a:effectLst>
                <a:latin typeface="Alvi Nastaleeq" panose="02000503000000020004" pitchFamily="2" charset="-78"/>
                <a:ea typeface="Times New Roman" panose="02020603050405020304" pitchFamily="18" charset="0"/>
                <a:cs typeface="Alvi Nastaleeq" panose="02000503000000020004" pitchFamily="2" charset="-78"/>
              </a:rPr>
              <a:t>پارہ</a:t>
            </a:r>
            <a:endParaRPr lang="ur-PK" sz="11500" kern="0" dirty="0" smtClean="0">
              <a:ln w="0"/>
              <a:solidFill>
                <a:srgbClr val="5F461C"/>
              </a:solidFill>
              <a:effectLst>
                <a:outerShdw blurRad="38100" dist="25400" dir="5400000" algn="ctr" rotWithShape="0">
                  <a:srgbClr val="6E747A">
                    <a:alpha val="43000"/>
                  </a:srgbClr>
                </a:out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4" name="Rectangle 3"/>
          <p:cNvSpPr/>
          <p:nvPr/>
        </p:nvSpPr>
        <p:spPr>
          <a:xfrm>
            <a:off x="1077685" y="3784714"/>
            <a:ext cx="10036627" cy="1200329"/>
          </a:xfrm>
          <a:prstGeom prst="rect">
            <a:avLst/>
          </a:prstGeom>
        </p:spPr>
        <p:txBody>
          <a:bodyPr wrap="square">
            <a:spAutoFit/>
          </a:bodyPr>
          <a:lstStyle/>
          <a:p>
            <a:pPr algn="ctr" rtl="1"/>
            <a:r>
              <a:rPr lang="ur-PK" sz="7200" kern="0" dirty="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سورة قٓ کی </a:t>
            </a:r>
            <a:r>
              <a:rPr lang="ur-PK" sz="7200" kern="0" dirty="0" smtClean="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منتخب آیات کا مطالعہ</a:t>
            </a:r>
            <a:endParaRPr lang="ur-PK" sz="9600" kern="0" dirty="0" smtClean="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2527897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5"/>
                                        </p:tgtEl>
                                      </p:cBhvr>
                                    </p:cmd>
                                  </p:childTnLst>
                                </p:cTn>
                              </p:par>
                              <p:par>
                                <p:cTn id="7" presetID="22" presetClass="entr" presetSubtype="2"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right)">
                                      <p:cBhvr>
                                        <p:cTn id="9" dur="500"/>
                                        <p:tgtEl>
                                          <p:spTgt spid="3"/>
                                        </p:tgtEl>
                                      </p:cBhvr>
                                    </p:animEffect>
                                  </p:childTnLst>
                                </p:cTn>
                              </p:par>
                              <p:par>
                                <p:cTn id="10" presetID="22" presetClass="entr" presetSubtype="2" fill="hold" grpId="0" nodeType="withEffect">
                                  <p:stCondLst>
                                    <p:cond delay="300"/>
                                  </p:stCondLst>
                                  <p:childTnLst>
                                    <p:set>
                                      <p:cBhvr>
                                        <p:cTn id="11" dur="1" fill="hold">
                                          <p:stCondLst>
                                            <p:cond delay="0"/>
                                          </p:stCondLst>
                                        </p:cTn>
                                        <p:tgtEl>
                                          <p:spTgt spid="4"/>
                                        </p:tgtEl>
                                        <p:attrNameLst>
                                          <p:attrName>style.visibility</p:attrName>
                                        </p:attrNameLst>
                                      </p:cBhvr>
                                      <p:to>
                                        <p:strVal val="visible"/>
                                      </p:to>
                                    </p:set>
                                    <p:animEffect transition="in" filter="wipe(righ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5"/>
                </p:tgtEl>
              </p:cMediaNode>
            </p:video>
          </p:childTnLst>
        </p:cTn>
      </p:par>
    </p:tnLst>
    <p:bldLst>
      <p:bldP spid="3" grpId="0"/>
      <p:bldP spid="4"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1757952" y="116826"/>
            <a:ext cx="8676094"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311705"/>
            <a:ext cx="12192000" cy="923330"/>
          </a:xfrm>
          <a:prstGeom prst="rect">
            <a:avLst/>
          </a:prstGeom>
        </p:spPr>
        <p:txBody>
          <a:bodyPr wrap="square">
            <a:spAutoFit/>
          </a:bodyPr>
          <a:lstStyle/>
          <a:p>
            <a:pPr algn="ctr" rtl="1"/>
            <a:r>
              <a:rPr lang="ur-PK" sz="54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اللہ کا علمِ کامل اور اعمال کا ریکارڈ (آیات16-18)</a:t>
            </a:r>
            <a:endParaRPr lang="en-US" sz="54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2" name="Rectangle 1"/>
          <p:cNvSpPr/>
          <p:nvPr/>
        </p:nvSpPr>
        <p:spPr>
          <a:xfrm>
            <a:off x="1486423" y="1891907"/>
            <a:ext cx="9219153" cy="4151201"/>
          </a:xfrm>
          <a:prstGeom prst="rect">
            <a:avLst/>
          </a:prstGeom>
        </p:spPr>
        <p:txBody>
          <a:bodyPr wrap="square">
            <a:spAutoFit/>
          </a:bodyPr>
          <a:lstStyle/>
          <a:p>
            <a:pPr marL="0" lvl="1" algn="ctr" rtl="1">
              <a:lnSpc>
                <a:spcPct val="105000"/>
              </a:lnSpc>
            </a:pPr>
            <a:r>
              <a:rPr lang="ur-PK" sz="3600" dirty="0">
                <a:solidFill>
                  <a:srgbClr val="5F461C"/>
                </a:solidFill>
                <a:latin typeface="Calibri" panose="020F0502020204030204" pitchFamily="34" charset="0"/>
                <a:ea typeface="Calibri" panose="020F0502020204030204" pitchFamily="34" charset="0"/>
                <a:cs typeface="Al Qalam Quran Publisher" panose="02040503050201020203" pitchFamily="18" charset="-78"/>
              </a:rPr>
              <a:t>وَ لَقَدْ خَلَقْنَا الْاِنْسَانَ وَ نَعْلَمُ مَا تُوَسْوِسُ بِهٖ نَفْسُهٗ١ۖۚ وَ نَحْنُ اَقْرَبُ اِلَيْهِ مِنْ حَبْلِ الْوَرِيْدِ۰۰۱۶اِذْ يَتَلَقَّى الْمُتَلَقِّيٰنِ۠ عَنِ الْيَمِيْنِ وَ عَنِ الشِّمَالِ قَعِيْدٌ۰۰۱۷مَا يَلْفِظُ مِنْ قَوْلٍ اِلَّا لَدَيْهِ رَقِيْبٌ عَتِيْدٌ۰۰۱۸</a:t>
            </a:r>
          </a:p>
          <a:p>
            <a:pPr marL="0" lvl="1" algn="ctr" rtl="1">
              <a:lnSpc>
                <a:spcPct val="105000"/>
              </a:lnSpc>
            </a:pPr>
            <a:r>
              <a:rPr lang="ur-PK" sz="3600" dirty="0">
                <a:solidFill>
                  <a:srgbClr val="5F461C"/>
                </a:solidFill>
                <a:latin typeface="Calibri" panose="020F0502020204030204" pitchFamily="34" charset="0"/>
                <a:ea typeface="Calibri" panose="020F0502020204030204" pitchFamily="34" charset="0"/>
                <a:cs typeface="Alvi Nastaleeq" panose="02000503000000020004" pitchFamily="2" charset="-78"/>
              </a:rPr>
              <a:t>اور ہم ہی نے انسان کو پیدا کیا ہے اور جو خیالات اس کے دل میں گزرتے ہیں ہم ان کو جانتے ہیں۔ اور ہم اس کی شہ رگ سے بھی اس سے زیادہ قریب ہیں ۔  جب (وہ کوئی کام کرتا ہے تو) دو لکھنے والے جو دائیں بائیں بیٹھے ہیں، لکھ لیتے ہیں۔ کوئی بات اس کی زبان پر نہیں آتی مگر ایک نگہبان اس کے پاس (لکھنے کے لیے) تیار رہتا ہے۔</a:t>
            </a:r>
          </a:p>
        </p:txBody>
      </p:sp>
    </p:spTree>
    <p:extLst>
      <p:ext uri="{BB962C8B-B14F-4D97-AF65-F5344CB8AC3E}">
        <p14:creationId xmlns:p14="http://schemas.microsoft.com/office/powerpoint/2010/main" val="1108330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22" presetClass="entr" presetSubtype="2" fill="hold" nodeType="withEffect">
                                  <p:stCondLst>
                                    <p:cond delay="500"/>
                                  </p:stCondLst>
                                  <p:childTnLst>
                                    <p:set>
                                      <p:cBhvr>
                                        <p:cTn id="8" dur="1" fill="hold">
                                          <p:stCondLst>
                                            <p:cond delay="0"/>
                                          </p:stCondLst>
                                        </p:cTn>
                                        <p:tgtEl>
                                          <p:spTgt spid="2">
                                            <p:txEl>
                                              <p:pRg st="0" end="0"/>
                                            </p:txEl>
                                          </p:spTgt>
                                        </p:tgtEl>
                                        <p:attrNameLst>
                                          <p:attrName>style.visibility</p:attrName>
                                        </p:attrNameLst>
                                      </p:cBhvr>
                                      <p:to>
                                        <p:strVal val="visible"/>
                                      </p:to>
                                    </p:set>
                                    <p:animEffect transition="in" filter="wipe(right)">
                                      <p:cBhvr>
                                        <p:cTn id="9"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6"/>
                </p:tgtEl>
              </p:cMediaNode>
            </p:vide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1077686" y="1911757"/>
            <a:ext cx="10036627" cy="1323439"/>
          </a:xfrm>
          <a:prstGeom prst="rect">
            <a:avLst/>
          </a:prstGeom>
        </p:spPr>
        <p:txBody>
          <a:bodyPr wrap="square">
            <a:spAutoFit/>
          </a:bodyPr>
          <a:lstStyle/>
          <a:p>
            <a:pPr algn="ctr" rtl="1"/>
            <a:r>
              <a:rPr lang="ur-PK" sz="8000" kern="0" dirty="0">
                <a:ln w="0"/>
                <a:solidFill>
                  <a:srgbClr val="5F461C"/>
                </a:solidFill>
                <a:effectLst>
                  <a:outerShdw blurRad="38100" dist="19050" dir="2700000" algn="tl" rotWithShape="0">
                    <a:schemeClr val="dk1">
                      <a:alpha val="40000"/>
                    </a:scheme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چھبیسواں </a:t>
            </a:r>
            <a:r>
              <a:rPr lang="ur-PK" sz="8000" kern="0" dirty="0" smtClean="0">
                <a:ln w="0"/>
                <a:solidFill>
                  <a:srgbClr val="5F461C"/>
                </a:solidFill>
                <a:effectLst>
                  <a:outerShdw blurRad="38100" dist="25400" dir="5400000" algn="ctr" rotWithShape="0">
                    <a:srgbClr val="6E747A">
                      <a:alpha val="43000"/>
                    </a:srgbClr>
                  </a:outerShdw>
                </a:effectLst>
                <a:latin typeface="Alvi Nastaleeq" panose="02000503000000020004" pitchFamily="2" charset="-78"/>
                <a:ea typeface="Times New Roman" panose="02020603050405020304" pitchFamily="18" charset="0"/>
                <a:cs typeface="Alvi Nastaleeq" panose="02000503000000020004" pitchFamily="2" charset="-78"/>
              </a:rPr>
              <a:t>پارہ</a:t>
            </a:r>
            <a:endParaRPr lang="ur-PK" sz="11500" kern="0" dirty="0" smtClean="0">
              <a:ln w="0"/>
              <a:solidFill>
                <a:srgbClr val="5F461C"/>
              </a:solidFill>
              <a:effectLst>
                <a:outerShdw blurRad="38100" dist="25400" dir="5400000" algn="ctr" rotWithShape="0">
                  <a:srgbClr val="6E747A">
                    <a:alpha val="43000"/>
                  </a:srgbClr>
                </a:out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4" name="Rectangle 3"/>
          <p:cNvSpPr/>
          <p:nvPr/>
        </p:nvSpPr>
        <p:spPr>
          <a:xfrm>
            <a:off x="1077685" y="3784714"/>
            <a:ext cx="10036627" cy="1323439"/>
          </a:xfrm>
          <a:prstGeom prst="rect">
            <a:avLst/>
          </a:prstGeom>
        </p:spPr>
        <p:txBody>
          <a:bodyPr wrap="square">
            <a:spAutoFit/>
          </a:bodyPr>
          <a:lstStyle/>
          <a:p>
            <a:pPr algn="ctr" rtl="1"/>
            <a:r>
              <a:rPr lang="ur-PK" sz="8000" i="1" kern="0" dirty="0" smtClean="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اوامر و نواہی: </a:t>
            </a:r>
            <a:r>
              <a:rPr lang="ur-PK" sz="8000" i="1" kern="0" dirty="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سورة </a:t>
            </a:r>
            <a:r>
              <a:rPr lang="ur-PK" sz="80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قٓ </a:t>
            </a:r>
            <a:endParaRPr lang="ur-PK" sz="11500" kern="0" dirty="0" smtClean="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2771443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5"/>
                                        </p:tgtEl>
                                      </p:cBhvr>
                                    </p:cmd>
                                  </p:childTnLst>
                                </p:cTn>
                              </p:par>
                              <p:par>
                                <p:cTn id="7" presetID="22" presetClass="entr" presetSubtype="2"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right)">
                                      <p:cBhvr>
                                        <p:cTn id="9" dur="500"/>
                                        <p:tgtEl>
                                          <p:spTgt spid="3"/>
                                        </p:tgtEl>
                                      </p:cBhvr>
                                    </p:animEffect>
                                  </p:childTnLst>
                                </p:cTn>
                              </p:par>
                              <p:par>
                                <p:cTn id="10" presetID="22" presetClass="entr" presetSubtype="2" fill="hold" nodeType="withEffect">
                                  <p:stCondLst>
                                    <p:cond delay="30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right)">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5"/>
                </p:tgtEl>
              </p:cMediaNode>
            </p:video>
          </p:childTnLst>
        </p:cTn>
      </p:par>
    </p:tnLst>
    <p:bldLst>
      <p:bldP spid="3"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965623" y="70072"/>
            <a:ext cx="6227804"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1015663"/>
          </a:xfrm>
          <a:prstGeom prst="rect">
            <a:avLst/>
          </a:prstGeom>
        </p:spPr>
        <p:txBody>
          <a:bodyPr wrap="square">
            <a:spAutoFit/>
          </a:bodyPr>
          <a:lstStyle/>
          <a:p>
            <a:pPr algn="ctr" rtl="1"/>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اوامر (</a:t>
            </a:r>
            <a:r>
              <a:rPr lang="en-US"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Do’s</a:t>
            </a:r>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 </a:t>
            </a:r>
            <a:r>
              <a:rPr lang="ur-PK"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سورة قٓ </a:t>
            </a:r>
            <a:endParaRPr lang="en-US"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3" name="Rectangle 2"/>
          <p:cNvSpPr/>
          <p:nvPr/>
        </p:nvSpPr>
        <p:spPr>
          <a:xfrm>
            <a:off x="1648918" y="1450882"/>
            <a:ext cx="8452045" cy="2724528"/>
          </a:xfrm>
          <a:prstGeom prst="rect">
            <a:avLst/>
          </a:prstGeom>
        </p:spPr>
        <p:txBody>
          <a:bodyPr wrap="square">
            <a:spAutoFit/>
          </a:bodyPr>
          <a:lstStyle/>
          <a:p>
            <a:pPr marL="342900" marR="0" lvl="0" indent="-342900" algn="r" rtl="1">
              <a:lnSpc>
                <a:spcPct val="115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تقوی (31)</a:t>
            </a:r>
          </a:p>
          <a:p>
            <a:pPr marL="342900" marR="0" lvl="0" indent="-342900" algn="r" rtl="1">
              <a:lnSpc>
                <a:spcPct val="115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رجوع والا دل رکھنا (33)</a:t>
            </a:r>
          </a:p>
          <a:p>
            <a:pPr marL="342900" marR="0" lvl="0" indent="-342900" algn="r" rtl="1">
              <a:lnSpc>
                <a:spcPct val="115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نصیحت کی بات توجہ سے سننا (37)</a:t>
            </a:r>
          </a:p>
          <a:p>
            <a:pPr marL="342900" marR="0" lvl="0" indent="-342900" algn="r" rtl="1">
              <a:lnSpc>
                <a:spcPct val="115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صبر اور تسبیح باری تعالی (39)</a:t>
            </a:r>
          </a:p>
          <a:p>
            <a:pPr marL="342900" marR="0" lvl="0" indent="-342900" algn="r" rtl="1">
              <a:lnSpc>
                <a:spcPct val="115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قرآن کریم سے تذکیر کرنا (45)</a:t>
            </a:r>
          </a:p>
        </p:txBody>
      </p:sp>
    </p:spTree>
    <p:extLst>
      <p:ext uri="{BB962C8B-B14F-4D97-AF65-F5344CB8AC3E}">
        <p14:creationId xmlns:p14="http://schemas.microsoft.com/office/powerpoint/2010/main" val="10763088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22" presetClass="entr" presetSubtype="2"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wipe(right)">
                                      <p:cBhvr>
                                        <p:cTn id="9" dur="500"/>
                                        <p:tgtEl>
                                          <p:spTgt spid="3">
                                            <p:txEl>
                                              <p:pRg st="0" end="0"/>
                                            </p:txEl>
                                          </p:spTgt>
                                        </p:tgtEl>
                                      </p:cBhvr>
                                    </p:animEffect>
                                  </p:childTnLst>
                                </p:cTn>
                              </p:par>
                              <p:par>
                                <p:cTn id="10" presetID="22" presetClass="entr" presetSubtype="2"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right)">
                                      <p:cBhvr>
                                        <p:cTn id="12" dur="500"/>
                                        <p:tgtEl>
                                          <p:spTgt spid="3">
                                            <p:txEl>
                                              <p:pRg st="1" end="1"/>
                                            </p:txEl>
                                          </p:spTgt>
                                        </p:tgtEl>
                                      </p:cBhvr>
                                    </p:animEffect>
                                  </p:childTnLst>
                                </p:cTn>
                              </p:par>
                              <p:par>
                                <p:cTn id="13" presetID="22" presetClass="entr" presetSubtype="2"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right)">
                                      <p:cBhvr>
                                        <p:cTn id="15" dur="500"/>
                                        <p:tgtEl>
                                          <p:spTgt spid="3">
                                            <p:txEl>
                                              <p:pRg st="2" end="2"/>
                                            </p:txEl>
                                          </p:spTgt>
                                        </p:tgtEl>
                                      </p:cBhvr>
                                    </p:animEffect>
                                  </p:childTnLst>
                                </p:cTn>
                              </p:par>
                              <p:par>
                                <p:cTn id="16" presetID="22" presetClass="entr" presetSubtype="2"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right)">
                                      <p:cBhvr>
                                        <p:cTn id="18" dur="500"/>
                                        <p:tgtEl>
                                          <p:spTgt spid="3">
                                            <p:txEl>
                                              <p:pRg st="3" end="3"/>
                                            </p:txEl>
                                          </p:spTgt>
                                        </p:tgtEl>
                                      </p:cBhvr>
                                    </p:animEffect>
                                  </p:childTnLst>
                                </p:cTn>
                              </p:par>
                              <p:par>
                                <p:cTn id="19" presetID="22" presetClass="entr" presetSubtype="2"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wipe(right)">
                                      <p:cBhvr>
                                        <p:cTn id="2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repeatCount="indefinite" fill="hold" display="0">
                  <p:stCondLst>
                    <p:cond delay="indefinite"/>
                  </p:stCondLst>
                </p:cTn>
                <p:tgtEl>
                  <p:spTgt spid="6"/>
                </p:tgtEl>
              </p:cMediaNode>
            </p:vide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4990"/>
            <a:ext cx="12192000" cy="6858000"/>
          </a:xfrm>
          <a:prstGeom prst="rect">
            <a:avLst/>
          </a:prstGeom>
        </p:spPr>
      </p:pic>
      <p:sp>
        <p:nvSpPr>
          <p:cNvPr id="7" name="Rounded Rectangle 6"/>
          <p:cNvSpPr/>
          <p:nvPr/>
        </p:nvSpPr>
        <p:spPr>
          <a:xfrm>
            <a:off x="2842055" y="70072"/>
            <a:ext cx="6474940"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1015663"/>
          </a:xfrm>
          <a:prstGeom prst="rect">
            <a:avLst/>
          </a:prstGeom>
        </p:spPr>
        <p:txBody>
          <a:bodyPr wrap="square">
            <a:spAutoFit/>
          </a:bodyPr>
          <a:lstStyle/>
          <a:p>
            <a:pPr algn="ctr" rtl="1"/>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نواہی(</a:t>
            </a:r>
            <a:r>
              <a:rPr lang="en-US"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Don’ts</a:t>
            </a:r>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 </a:t>
            </a:r>
            <a:r>
              <a:rPr lang="ur-PK"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سورة قٓ </a:t>
            </a:r>
            <a:endParaRPr lang="en-US"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3" name="Rectangle 2"/>
          <p:cNvSpPr/>
          <p:nvPr/>
        </p:nvSpPr>
        <p:spPr>
          <a:xfrm>
            <a:off x="2663038" y="1437660"/>
            <a:ext cx="7315627" cy="1699696"/>
          </a:xfrm>
          <a:prstGeom prst="rect">
            <a:avLst/>
          </a:prstGeom>
        </p:spPr>
        <p:txBody>
          <a:bodyPr wrap="square">
            <a:spAutoFit/>
          </a:bodyPr>
          <a:lstStyle/>
          <a:p>
            <a:pPr marL="342900" marR="0" lvl="0" indent="-342900" algn="r" rtl="1">
              <a:lnSpc>
                <a:spcPct val="110000"/>
              </a:lnSpc>
              <a:spcBef>
                <a:spcPts val="0"/>
              </a:spcBef>
              <a:spcAft>
                <a:spcPts val="0"/>
              </a:spcAft>
              <a:buFont typeface="Wingdings" panose="05000000000000000000" pitchFamily="2" charset="2"/>
              <a:buChar char=""/>
            </a:pPr>
            <a:r>
              <a:rPr lang="ur-PK" sz="3200" dirty="0">
                <a:solidFill>
                  <a:srgbClr val="5F461C"/>
                </a:solidFill>
                <a:latin typeface="Calibri" panose="020F0502020204030204" pitchFamily="34" charset="0"/>
                <a:ea typeface="Calibri" panose="020F0502020204030204" pitchFamily="34" charset="0"/>
                <a:cs typeface="Alvi Nastaleeq" panose="02000503000000020004" pitchFamily="2" charset="-78"/>
              </a:rPr>
              <a:t>انکار آخرت ( 3)</a:t>
            </a:r>
          </a:p>
          <a:p>
            <a:pPr marL="342900" marR="0" lvl="0" indent="-342900" algn="r" rtl="1">
              <a:lnSpc>
                <a:spcPct val="110000"/>
              </a:lnSpc>
              <a:spcBef>
                <a:spcPts val="0"/>
              </a:spcBef>
              <a:spcAft>
                <a:spcPts val="0"/>
              </a:spcAft>
              <a:buFont typeface="Wingdings" panose="05000000000000000000" pitchFamily="2" charset="2"/>
              <a:buChar char=""/>
            </a:pPr>
            <a:r>
              <a:rPr lang="ur-PK" sz="3200" dirty="0">
                <a:solidFill>
                  <a:srgbClr val="5F461C"/>
                </a:solidFill>
                <a:latin typeface="Calibri" panose="020F0502020204030204" pitchFamily="34" charset="0"/>
                <a:ea typeface="Calibri" panose="020F0502020204030204" pitchFamily="34" charset="0"/>
                <a:cs typeface="Alvi Nastaleeq" panose="02000503000000020004" pitchFamily="2" charset="-78"/>
              </a:rPr>
              <a:t>مرنے کے بعد ذندگی میں شک کرنا ( 3)</a:t>
            </a:r>
          </a:p>
          <a:p>
            <a:pPr marL="342900" marR="0" lvl="0" indent="-342900" algn="r" rtl="1">
              <a:lnSpc>
                <a:spcPct val="110000"/>
              </a:lnSpc>
              <a:spcBef>
                <a:spcPts val="0"/>
              </a:spcBef>
              <a:spcAft>
                <a:spcPts val="0"/>
              </a:spcAft>
              <a:buFont typeface="Wingdings" panose="05000000000000000000" pitchFamily="2" charset="2"/>
              <a:buChar char=""/>
            </a:pPr>
            <a:r>
              <a:rPr lang="ur-PK" sz="3200" dirty="0">
                <a:solidFill>
                  <a:srgbClr val="5F461C"/>
                </a:solidFill>
                <a:latin typeface="Calibri" panose="020F0502020204030204" pitchFamily="34" charset="0"/>
                <a:ea typeface="Calibri" panose="020F0502020204030204" pitchFamily="34" charset="0"/>
                <a:cs typeface="Alvi Nastaleeq" panose="02000503000000020004" pitchFamily="2" charset="-78"/>
              </a:rPr>
              <a:t>بخل  کرنا اور حق میں  شبھات  نکالنا (25)</a:t>
            </a:r>
          </a:p>
        </p:txBody>
      </p:sp>
    </p:spTree>
    <p:extLst>
      <p:ext uri="{BB962C8B-B14F-4D97-AF65-F5344CB8AC3E}">
        <p14:creationId xmlns:p14="http://schemas.microsoft.com/office/powerpoint/2010/main" val="24330863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4" name="Rectangle 3"/>
          <p:cNvSpPr/>
          <p:nvPr/>
        </p:nvSpPr>
        <p:spPr>
          <a:xfrm>
            <a:off x="1077686" y="2828835"/>
            <a:ext cx="10036627" cy="1323439"/>
          </a:xfrm>
          <a:prstGeom prst="rect">
            <a:avLst/>
          </a:prstGeom>
        </p:spPr>
        <p:txBody>
          <a:bodyPr wrap="square">
            <a:spAutoFit/>
          </a:bodyPr>
          <a:lstStyle/>
          <a:p>
            <a:pPr algn="ctr" rtl="1"/>
            <a:r>
              <a:rPr lang="ur-PK" sz="8000" i="1" kern="0" dirty="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سورة </a:t>
            </a:r>
            <a:r>
              <a:rPr lang="ur-PK" sz="8000" dirty="0">
                <a:solidFill>
                  <a:srgbClr val="513910"/>
                </a:solidFill>
                <a:latin typeface="Alvi Nastaleeq" panose="02000503000000020004" pitchFamily="2" charset="-78"/>
                <a:ea typeface="Calibri" panose="020F0502020204030204" pitchFamily="34" charset="0"/>
                <a:cs typeface="Alvi Nastaleeq" panose="02000503000000020004" pitchFamily="2" charset="-78"/>
              </a:rPr>
              <a:t>الذاریات </a:t>
            </a:r>
            <a:endParaRPr lang="ur-PK" sz="11500" i="1" kern="0" dirty="0" smtClean="0">
              <a:ln w="0"/>
              <a:solidFill>
                <a:srgbClr val="5F461C"/>
              </a:solidFill>
              <a:effectLst>
                <a:outerShdw blurRad="38100" dist="25400" dir="5400000" algn="ctr" rotWithShape="0">
                  <a:srgbClr val="6E747A">
                    <a:alpha val="43000"/>
                  </a:srgbClr>
                </a:out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Tree>
    <p:extLst>
      <p:ext uri="{BB962C8B-B14F-4D97-AF65-F5344CB8AC3E}">
        <p14:creationId xmlns:p14="http://schemas.microsoft.com/office/powerpoint/2010/main" val="2116297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5"/>
                                        </p:tgtEl>
                                      </p:cBhvr>
                                    </p:cmd>
                                  </p:childTnLst>
                                </p:cTn>
                              </p:par>
                              <p:par>
                                <p:cTn id="7" presetID="22" presetClass="entr" presetSubtype="2"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wipe(right)">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5"/>
                </p:tgtEl>
              </p:cMediaNode>
            </p:video>
          </p:childTnLst>
        </p:cTn>
      </p:par>
    </p:tnLst>
    <p:bldLst>
      <p:bldP spid="4"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ectangle 6"/>
          <p:cNvSpPr/>
          <p:nvPr/>
        </p:nvSpPr>
        <p:spPr>
          <a:xfrm>
            <a:off x="1439056" y="2828835"/>
            <a:ext cx="9173980" cy="1068754"/>
          </a:xfrm>
          <a:prstGeom prst="rect">
            <a:avLst/>
          </a:prstGeom>
        </p:spPr>
        <p:txBody>
          <a:bodyPr wrap="square">
            <a:spAutoFit/>
          </a:bodyPr>
          <a:lstStyle/>
          <a:p>
            <a:pPr marL="457200" indent="-457200" algn="r" rtl="1">
              <a:lnSpc>
                <a:spcPct val="120000"/>
              </a:lnSpc>
              <a:buFont typeface="Arial" panose="020B0604020202020204" pitchFamily="34" charset="0"/>
              <a:buChar char="•"/>
            </a:pPr>
            <a:r>
              <a:rPr lang="ur-PK" sz="27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سورۂ </a:t>
            </a:r>
            <a:r>
              <a:rPr lang="ur-PK" sz="27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ق میں میں آخرت کی جزاو سزا کا ذکر تھا۔</a:t>
            </a:r>
          </a:p>
          <a:p>
            <a:pPr marL="457200" indent="-457200" algn="r" rtl="1">
              <a:lnSpc>
                <a:spcPct val="120000"/>
              </a:lnSpc>
              <a:buFont typeface="Arial" panose="020B0604020202020204" pitchFamily="34" charset="0"/>
              <a:buChar char="•"/>
            </a:pPr>
            <a:r>
              <a:rPr lang="ur-PK" sz="27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سورۃ </a:t>
            </a:r>
            <a:r>
              <a:rPr lang="ur-PK" sz="27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الذاریات میں وقوع قیامت کے دلائل کا بیان ہے۔</a:t>
            </a:r>
          </a:p>
        </p:txBody>
      </p:sp>
      <p:sp>
        <p:nvSpPr>
          <p:cNvPr id="11" name="Rectangle 10"/>
          <p:cNvSpPr/>
          <p:nvPr/>
        </p:nvSpPr>
        <p:spPr>
          <a:xfrm>
            <a:off x="7836890" y="1675419"/>
            <a:ext cx="2427268" cy="914096"/>
          </a:xfrm>
          <a:prstGeom prst="rect">
            <a:avLst/>
          </a:prstGeom>
        </p:spPr>
        <p:txBody>
          <a:bodyPr wrap="none">
            <a:spAutoFit/>
          </a:bodyPr>
          <a:lstStyle/>
          <a:p>
            <a:pPr marL="342900" indent="-342900" algn="r" rtl="1">
              <a:lnSpc>
                <a:spcPct val="115000"/>
              </a:lnSpc>
              <a:spcAft>
                <a:spcPts val="1000"/>
              </a:spcAft>
              <a:buFont typeface="Wingdings" panose="05000000000000000000" pitchFamily="2" charset="2"/>
              <a:buChar char=""/>
            </a:pPr>
            <a:r>
              <a:rPr lang="ur-PK" sz="4800" dirty="0" smtClean="0">
                <a:ln w="0"/>
                <a:solidFill>
                  <a:srgbClr val="513910"/>
                </a:solidFill>
                <a:effectLst>
                  <a:outerShdw blurRad="38100" dist="19050" dir="2700000" algn="tl" rotWithShape="0">
                    <a:prstClr val="black">
                      <a:alpha val="40000"/>
                    </a:prstClr>
                  </a:outerShdw>
                </a:effectLst>
                <a:latin typeface="Jameel Noori Nastaleeq" panose="02000503000000020004" pitchFamily="2" charset="-78"/>
                <a:ea typeface="Calibri" panose="020F0502020204030204" pitchFamily="34" charset="0"/>
                <a:cs typeface="Jameel Noori Nastaleeq" panose="02000503000000020004" pitchFamily="2" charset="-78"/>
              </a:rPr>
              <a:t> ربطِ سورت</a:t>
            </a:r>
            <a:endParaRPr lang="en-US" sz="2800" dirty="0">
              <a:ln w="0"/>
              <a:solidFill>
                <a:srgbClr val="513910"/>
              </a:solidFill>
              <a:effectLst>
                <a:outerShdw blurRad="38100" dist="19050" dir="2700000" algn="tl" rotWithShape="0">
                  <a:prstClr val="black">
                    <a:alpha val="40000"/>
                  </a:prstClr>
                </a:outerShdw>
              </a:effectLst>
              <a:latin typeface="Jameel Noori Nastaleeq" panose="02000503000000020004" pitchFamily="2" charset="-78"/>
              <a:ea typeface="Calibri" panose="020F0502020204030204" pitchFamily="34" charset="0"/>
              <a:cs typeface="Jameel Noori Nastaleeq" panose="02000503000000020004" pitchFamily="2" charset="-78"/>
            </a:endParaRPr>
          </a:p>
        </p:txBody>
      </p:sp>
    </p:spTree>
    <p:extLst>
      <p:ext uri="{BB962C8B-B14F-4D97-AF65-F5344CB8AC3E}">
        <p14:creationId xmlns:p14="http://schemas.microsoft.com/office/powerpoint/2010/main" val="3253710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9"/>
                                        </p:tgtEl>
                                      </p:cBhvr>
                                    </p:cmd>
                                  </p:childTnLst>
                                </p:cTn>
                              </p:par>
                              <p:par>
                                <p:cTn id="7" presetID="22" presetClass="entr" presetSubtype="2" fill="hold" grpId="0" nodeType="withEffect">
                                  <p:stCondLst>
                                    <p:cond delay="300"/>
                                  </p:stCondLst>
                                  <p:childTnLst>
                                    <p:set>
                                      <p:cBhvr>
                                        <p:cTn id="8" dur="1" fill="hold">
                                          <p:stCondLst>
                                            <p:cond delay="0"/>
                                          </p:stCondLst>
                                        </p:cTn>
                                        <p:tgtEl>
                                          <p:spTgt spid="11"/>
                                        </p:tgtEl>
                                        <p:attrNameLst>
                                          <p:attrName>style.visibility</p:attrName>
                                        </p:attrNameLst>
                                      </p:cBhvr>
                                      <p:to>
                                        <p:strVal val="visible"/>
                                      </p:to>
                                    </p:set>
                                    <p:animEffect transition="in" filter="wipe(right)">
                                      <p:cBhvr>
                                        <p:cTn id="9" dur="500"/>
                                        <p:tgtEl>
                                          <p:spTgt spid="11"/>
                                        </p:tgtEl>
                                      </p:cBhvr>
                                    </p:animEffect>
                                  </p:childTnLst>
                                </p:cTn>
                              </p:par>
                              <p:par>
                                <p:cTn id="10" presetID="22" presetClass="entr" presetSubtype="2" fill="hold" grpId="0" nodeType="withEffect">
                                  <p:stCondLst>
                                    <p:cond delay="70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right)">
                                      <p:cBhvr>
                                        <p:cTn id="12" dur="500"/>
                                        <p:tgtEl>
                                          <p:spTgt spid="7">
                                            <p:txEl>
                                              <p:pRg st="0" end="0"/>
                                            </p:txEl>
                                          </p:spTgt>
                                        </p:tgtEl>
                                      </p:cBhvr>
                                    </p:animEffect>
                                  </p:childTnLst>
                                </p:cTn>
                              </p:par>
                              <p:par>
                                <p:cTn id="13" presetID="22" presetClass="entr" presetSubtype="2" fill="hold" grpId="0" nodeType="withEffect">
                                  <p:stCondLst>
                                    <p:cond delay="700"/>
                                  </p:stCondLst>
                                  <p:childTnLst>
                                    <p:set>
                                      <p:cBhvr>
                                        <p:cTn id="14" dur="1" fill="hold">
                                          <p:stCondLst>
                                            <p:cond delay="0"/>
                                          </p:stCondLst>
                                        </p:cTn>
                                        <p:tgtEl>
                                          <p:spTgt spid="7">
                                            <p:txEl>
                                              <p:pRg st="1" end="1"/>
                                            </p:txEl>
                                          </p:spTgt>
                                        </p:tgtEl>
                                        <p:attrNameLst>
                                          <p:attrName>style.visibility</p:attrName>
                                        </p:attrNameLst>
                                      </p:cBhvr>
                                      <p:to>
                                        <p:strVal val="visible"/>
                                      </p:to>
                                    </p:set>
                                    <p:animEffect transition="in" filter="wipe(right)">
                                      <p:cBhvr>
                                        <p:cTn id="15"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repeatCount="indefinite" fill="hold" display="0">
                  <p:stCondLst>
                    <p:cond delay="indefinite"/>
                  </p:stCondLst>
                </p:cTn>
                <p:tgtEl>
                  <p:spTgt spid="9"/>
                </p:tgtEl>
              </p:cMediaNode>
            </p:video>
          </p:childTnLst>
        </p:cTn>
      </p:par>
    </p:tnLst>
    <p:bldLst>
      <p:bldP spid="7" grpId="0" build="p"/>
      <p:bldP spid="11"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916196" y="70072"/>
            <a:ext cx="6326658"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1015663"/>
          </a:xfrm>
          <a:prstGeom prst="rect">
            <a:avLst/>
          </a:prstGeom>
        </p:spPr>
        <p:txBody>
          <a:bodyPr wrap="square">
            <a:spAutoFit/>
          </a:bodyPr>
          <a:lstStyle/>
          <a:p>
            <a:pPr algn="ctr" rtl="1"/>
            <a:r>
              <a:rPr lang="ur-PK" sz="6000"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سورة الذاریات کےمضامین کا تجزیہ</a:t>
            </a:r>
            <a:endParaRPr lang="en-US" sz="6000"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graphicFrame>
        <p:nvGraphicFramePr>
          <p:cNvPr id="9" name="Content Placeholder 4"/>
          <p:cNvGraphicFramePr>
            <a:graphicFrameLocks/>
          </p:cNvGraphicFramePr>
          <p:nvPr>
            <p:extLst>
              <p:ext uri="{D42A27DB-BD31-4B8C-83A1-F6EECF244321}">
                <p14:modId xmlns:p14="http://schemas.microsoft.com/office/powerpoint/2010/main" val="1316872151"/>
              </p:ext>
            </p:extLst>
          </p:nvPr>
        </p:nvGraphicFramePr>
        <p:xfrm>
          <a:off x="1964725" y="1428414"/>
          <a:ext cx="8229600" cy="377535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885539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10" presetClass="entr" presetSubtype="0" fill="hold" grpId="0" nodeType="withEffect">
                                  <p:stCondLst>
                                    <p:cond delay="0"/>
                                  </p:stCondLst>
                                  <p:childTnLst>
                                    <p:set>
                                      <p:cBhvr>
                                        <p:cTn id="8" dur="1" fill="hold">
                                          <p:stCondLst>
                                            <p:cond delay="0"/>
                                          </p:stCondLst>
                                        </p:cTn>
                                        <p:tgtEl>
                                          <p:spTgt spid="9">
                                            <p:graphicEl>
                                              <a:dgm id="{94D988AC-9A41-4C9B-861B-6663F85DE037}"/>
                                            </p:graphicEl>
                                          </p:spTgt>
                                        </p:tgtEl>
                                        <p:attrNameLst>
                                          <p:attrName>style.visibility</p:attrName>
                                        </p:attrNameLst>
                                      </p:cBhvr>
                                      <p:to>
                                        <p:strVal val="visible"/>
                                      </p:to>
                                    </p:set>
                                    <p:animEffect transition="in" filter="fade">
                                      <p:cBhvr>
                                        <p:cTn id="9" dur="500"/>
                                        <p:tgtEl>
                                          <p:spTgt spid="9">
                                            <p:graphicEl>
                                              <a:dgm id="{94D988AC-9A41-4C9B-861B-6663F85DE037}"/>
                                            </p:graphicEl>
                                          </p:spTgt>
                                        </p:tgtEl>
                                      </p:cBhvr>
                                    </p:animEffect>
                                  </p:childTnLst>
                                </p:cTn>
                              </p:par>
                              <p:par>
                                <p:cTn id="10" presetID="10" presetClass="entr" presetSubtype="0" fill="hold" grpId="0" nodeType="withEffect">
                                  <p:stCondLst>
                                    <p:cond delay="500"/>
                                  </p:stCondLst>
                                  <p:childTnLst>
                                    <p:set>
                                      <p:cBhvr>
                                        <p:cTn id="11" dur="1" fill="hold">
                                          <p:stCondLst>
                                            <p:cond delay="0"/>
                                          </p:stCondLst>
                                        </p:cTn>
                                        <p:tgtEl>
                                          <p:spTgt spid="9">
                                            <p:graphicEl>
                                              <a:dgm id="{861D7A54-ED93-4610-B348-52B7DEFC09DD}"/>
                                            </p:graphicEl>
                                          </p:spTgt>
                                        </p:tgtEl>
                                        <p:attrNameLst>
                                          <p:attrName>style.visibility</p:attrName>
                                        </p:attrNameLst>
                                      </p:cBhvr>
                                      <p:to>
                                        <p:strVal val="visible"/>
                                      </p:to>
                                    </p:set>
                                    <p:animEffect transition="in" filter="fade">
                                      <p:cBhvr>
                                        <p:cTn id="12" dur="500"/>
                                        <p:tgtEl>
                                          <p:spTgt spid="9">
                                            <p:graphicEl>
                                              <a:dgm id="{861D7A54-ED93-4610-B348-52B7DEFC09DD}"/>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graphicEl>
                                              <a:dgm id="{7E54D9E5-8C9A-4AF3-B5EF-566298C2E16A}"/>
                                            </p:graphicEl>
                                          </p:spTgt>
                                        </p:tgtEl>
                                        <p:attrNameLst>
                                          <p:attrName>style.visibility</p:attrName>
                                        </p:attrNameLst>
                                      </p:cBhvr>
                                      <p:to>
                                        <p:strVal val="visible"/>
                                      </p:to>
                                    </p:set>
                                    <p:animEffect transition="in" filter="fade">
                                      <p:cBhvr>
                                        <p:cTn id="17" dur="500"/>
                                        <p:tgtEl>
                                          <p:spTgt spid="9">
                                            <p:graphicEl>
                                              <a:dgm id="{7E54D9E5-8C9A-4AF3-B5EF-566298C2E16A}"/>
                                            </p:graphicEl>
                                          </p:spTgt>
                                        </p:tgtEl>
                                      </p:cBhvr>
                                    </p:animEffect>
                                  </p:childTnLst>
                                </p:cTn>
                              </p:par>
                              <p:par>
                                <p:cTn id="18" presetID="10" presetClass="entr" presetSubtype="0" fill="hold" grpId="0" nodeType="withEffect">
                                  <p:stCondLst>
                                    <p:cond delay="500"/>
                                  </p:stCondLst>
                                  <p:childTnLst>
                                    <p:set>
                                      <p:cBhvr>
                                        <p:cTn id="19" dur="1" fill="hold">
                                          <p:stCondLst>
                                            <p:cond delay="0"/>
                                          </p:stCondLst>
                                        </p:cTn>
                                        <p:tgtEl>
                                          <p:spTgt spid="9">
                                            <p:graphicEl>
                                              <a:dgm id="{8D1D77BC-FFC8-48C8-A77A-7046657E883E}"/>
                                            </p:graphicEl>
                                          </p:spTgt>
                                        </p:tgtEl>
                                        <p:attrNameLst>
                                          <p:attrName>style.visibility</p:attrName>
                                        </p:attrNameLst>
                                      </p:cBhvr>
                                      <p:to>
                                        <p:strVal val="visible"/>
                                      </p:to>
                                    </p:set>
                                    <p:animEffect transition="in" filter="fade">
                                      <p:cBhvr>
                                        <p:cTn id="20" dur="500"/>
                                        <p:tgtEl>
                                          <p:spTgt spid="9">
                                            <p:graphicEl>
                                              <a:dgm id="{8D1D77BC-FFC8-48C8-A77A-7046657E883E}"/>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graphicEl>
                                              <a:dgm id="{FD9F04C1-BB80-4679-AC3C-95A771FD9521}"/>
                                            </p:graphicEl>
                                          </p:spTgt>
                                        </p:tgtEl>
                                        <p:attrNameLst>
                                          <p:attrName>style.visibility</p:attrName>
                                        </p:attrNameLst>
                                      </p:cBhvr>
                                      <p:to>
                                        <p:strVal val="visible"/>
                                      </p:to>
                                    </p:set>
                                    <p:animEffect transition="in" filter="fade">
                                      <p:cBhvr>
                                        <p:cTn id="25" dur="500"/>
                                        <p:tgtEl>
                                          <p:spTgt spid="9">
                                            <p:graphicEl>
                                              <a:dgm id="{FD9F04C1-BB80-4679-AC3C-95A771FD9521}"/>
                                            </p:graphicEl>
                                          </p:spTgt>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9">
                                            <p:graphicEl>
                                              <a:dgm id="{25A135FE-FEC0-4BAB-8CCE-82FC4B0F8E40}"/>
                                            </p:graphicEl>
                                          </p:spTgt>
                                        </p:tgtEl>
                                        <p:attrNameLst>
                                          <p:attrName>style.visibility</p:attrName>
                                        </p:attrNameLst>
                                      </p:cBhvr>
                                      <p:to>
                                        <p:strVal val="visible"/>
                                      </p:to>
                                    </p:set>
                                    <p:animEffect transition="in" filter="fade">
                                      <p:cBhvr>
                                        <p:cTn id="28" dur="500"/>
                                        <p:tgtEl>
                                          <p:spTgt spid="9">
                                            <p:graphicEl>
                                              <a:dgm id="{25A135FE-FEC0-4BAB-8CCE-82FC4B0F8E4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9" repeatCount="indefinite" fill="hold" display="0">
                  <p:stCondLst>
                    <p:cond delay="indefinite"/>
                  </p:stCondLst>
                </p:cTn>
                <p:tgtEl>
                  <p:spTgt spid="6"/>
                </p:tgtEl>
              </p:cMediaNode>
            </p:video>
          </p:childTnLst>
        </p:cTn>
      </p:par>
    </p:tnLst>
    <p:bldLst>
      <p:bldGraphic spid="9" grpId="0">
        <p:bldSub>
          <a:bldDgm bld="one"/>
        </p:bldSub>
      </p:bldGraphic>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916196" y="70072"/>
            <a:ext cx="6326658"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1015663"/>
          </a:xfrm>
          <a:prstGeom prst="rect">
            <a:avLst/>
          </a:prstGeom>
        </p:spPr>
        <p:txBody>
          <a:bodyPr wrap="square">
            <a:spAutoFit/>
          </a:bodyPr>
          <a:lstStyle/>
          <a:p>
            <a:pPr algn="ctr" rtl="1"/>
            <a:r>
              <a:rPr lang="ur-PK" sz="6000"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سورة الذاریات کےمضامین کا تجزیہ</a:t>
            </a:r>
            <a:endParaRPr lang="en-US" sz="6000"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graphicFrame>
        <p:nvGraphicFramePr>
          <p:cNvPr id="9" name="Content Placeholder 4"/>
          <p:cNvGraphicFramePr>
            <a:graphicFrameLocks/>
          </p:cNvGraphicFramePr>
          <p:nvPr>
            <p:extLst>
              <p:ext uri="{D42A27DB-BD31-4B8C-83A1-F6EECF244321}">
                <p14:modId xmlns:p14="http://schemas.microsoft.com/office/powerpoint/2010/main" val="719799099"/>
              </p:ext>
            </p:extLst>
          </p:nvPr>
        </p:nvGraphicFramePr>
        <p:xfrm>
          <a:off x="1964725" y="1428414"/>
          <a:ext cx="8229600" cy="377535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925157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10" presetClass="entr" presetSubtype="0" fill="hold" grpId="0" nodeType="withEffect">
                                  <p:stCondLst>
                                    <p:cond delay="0"/>
                                  </p:stCondLst>
                                  <p:childTnLst>
                                    <p:set>
                                      <p:cBhvr>
                                        <p:cTn id="8" dur="1" fill="hold">
                                          <p:stCondLst>
                                            <p:cond delay="0"/>
                                          </p:stCondLst>
                                        </p:cTn>
                                        <p:tgtEl>
                                          <p:spTgt spid="9">
                                            <p:graphicEl>
                                              <a:dgm id="{94D988AC-9A41-4C9B-861B-6663F85DE037}"/>
                                            </p:graphicEl>
                                          </p:spTgt>
                                        </p:tgtEl>
                                        <p:attrNameLst>
                                          <p:attrName>style.visibility</p:attrName>
                                        </p:attrNameLst>
                                      </p:cBhvr>
                                      <p:to>
                                        <p:strVal val="visible"/>
                                      </p:to>
                                    </p:set>
                                    <p:animEffect transition="in" filter="fade">
                                      <p:cBhvr>
                                        <p:cTn id="9" dur="500"/>
                                        <p:tgtEl>
                                          <p:spTgt spid="9">
                                            <p:graphicEl>
                                              <a:dgm id="{94D988AC-9A41-4C9B-861B-6663F85DE037}"/>
                                            </p:graphicEl>
                                          </p:spTgt>
                                        </p:tgtEl>
                                      </p:cBhvr>
                                    </p:animEffect>
                                  </p:childTnLst>
                                </p:cTn>
                              </p:par>
                              <p:par>
                                <p:cTn id="10" presetID="10" presetClass="entr" presetSubtype="0" fill="hold" grpId="0" nodeType="withEffect">
                                  <p:stCondLst>
                                    <p:cond delay="500"/>
                                  </p:stCondLst>
                                  <p:childTnLst>
                                    <p:set>
                                      <p:cBhvr>
                                        <p:cTn id="11" dur="1" fill="hold">
                                          <p:stCondLst>
                                            <p:cond delay="0"/>
                                          </p:stCondLst>
                                        </p:cTn>
                                        <p:tgtEl>
                                          <p:spTgt spid="9">
                                            <p:graphicEl>
                                              <a:dgm id="{861D7A54-ED93-4610-B348-52B7DEFC09DD}"/>
                                            </p:graphicEl>
                                          </p:spTgt>
                                        </p:tgtEl>
                                        <p:attrNameLst>
                                          <p:attrName>style.visibility</p:attrName>
                                        </p:attrNameLst>
                                      </p:cBhvr>
                                      <p:to>
                                        <p:strVal val="visible"/>
                                      </p:to>
                                    </p:set>
                                    <p:animEffect transition="in" filter="fade">
                                      <p:cBhvr>
                                        <p:cTn id="12" dur="500"/>
                                        <p:tgtEl>
                                          <p:spTgt spid="9">
                                            <p:graphicEl>
                                              <a:dgm id="{861D7A54-ED93-4610-B348-52B7DEFC09DD}"/>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graphicEl>
                                              <a:dgm id="{7E54D9E5-8C9A-4AF3-B5EF-566298C2E16A}"/>
                                            </p:graphicEl>
                                          </p:spTgt>
                                        </p:tgtEl>
                                        <p:attrNameLst>
                                          <p:attrName>style.visibility</p:attrName>
                                        </p:attrNameLst>
                                      </p:cBhvr>
                                      <p:to>
                                        <p:strVal val="visible"/>
                                      </p:to>
                                    </p:set>
                                    <p:animEffect transition="in" filter="fade">
                                      <p:cBhvr>
                                        <p:cTn id="17" dur="500"/>
                                        <p:tgtEl>
                                          <p:spTgt spid="9">
                                            <p:graphicEl>
                                              <a:dgm id="{7E54D9E5-8C9A-4AF3-B5EF-566298C2E16A}"/>
                                            </p:graphicEl>
                                          </p:spTgt>
                                        </p:tgtEl>
                                      </p:cBhvr>
                                    </p:animEffect>
                                  </p:childTnLst>
                                </p:cTn>
                              </p:par>
                              <p:par>
                                <p:cTn id="18" presetID="10" presetClass="entr" presetSubtype="0" fill="hold" grpId="0" nodeType="withEffect">
                                  <p:stCondLst>
                                    <p:cond delay="500"/>
                                  </p:stCondLst>
                                  <p:childTnLst>
                                    <p:set>
                                      <p:cBhvr>
                                        <p:cTn id="19" dur="1" fill="hold">
                                          <p:stCondLst>
                                            <p:cond delay="0"/>
                                          </p:stCondLst>
                                        </p:cTn>
                                        <p:tgtEl>
                                          <p:spTgt spid="9">
                                            <p:graphicEl>
                                              <a:dgm id="{8D1D77BC-FFC8-48C8-A77A-7046657E883E}"/>
                                            </p:graphicEl>
                                          </p:spTgt>
                                        </p:tgtEl>
                                        <p:attrNameLst>
                                          <p:attrName>style.visibility</p:attrName>
                                        </p:attrNameLst>
                                      </p:cBhvr>
                                      <p:to>
                                        <p:strVal val="visible"/>
                                      </p:to>
                                    </p:set>
                                    <p:animEffect transition="in" filter="fade">
                                      <p:cBhvr>
                                        <p:cTn id="20" dur="500"/>
                                        <p:tgtEl>
                                          <p:spTgt spid="9">
                                            <p:graphicEl>
                                              <a:dgm id="{8D1D77BC-FFC8-48C8-A77A-7046657E883E}"/>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graphicEl>
                                              <a:dgm id="{FD9F04C1-BB80-4679-AC3C-95A771FD9521}"/>
                                            </p:graphicEl>
                                          </p:spTgt>
                                        </p:tgtEl>
                                        <p:attrNameLst>
                                          <p:attrName>style.visibility</p:attrName>
                                        </p:attrNameLst>
                                      </p:cBhvr>
                                      <p:to>
                                        <p:strVal val="visible"/>
                                      </p:to>
                                    </p:set>
                                    <p:animEffect transition="in" filter="fade">
                                      <p:cBhvr>
                                        <p:cTn id="25" dur="500"/>
                                        <p:tgtEl>
                                          <p:spTgt spid="9">
                                            <p:graphicEl>
                                              <a:dgm id="{FD9F04C1-BB80-4679-AC3C-95A771FD9521}"/>
                                            </p:graphicEl>
                                          </p:spTgt>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9">
                                            <p:graphicEl>
                                              <a:dgm id="{25A135FE-FEC0-4BAB-8CCE-82FC4B0F8E40}"/>
                                            </p:graphicEl>
                                          </p:spTgt>
                                        </p:tgtEl>
                                        <p:attrNameLst>
                                          <p:attrName>style.visibility</p:attrName>
                                        </p:attrNameLst>
                                      </p:cBhvr>
                                      <p:to>
                                        <p:strVal val="visible"/>
                                      </p:to>
                                    </p:set>
                                    <p:animEffect transition="in" filter="fade">
                                      <p:cBhvr>
                                        <p:cTn id="28" dur="500"/>
                                        <p:tgtEl>
                                          <p:spTgt spid="9">
                                            <p:graphicEl>
                                              <a:dgm id="{25A135FE-FEC0-4BAB-8CCE-82FC4B0F8E4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9" repeatCount="indefinite" fill="hold" display="0">
                  <p:stCondLst>
                    <p:cond delay="indefinite"/>
                  </p:stCondLst>
                </p:cTn>
                <p:tgtEl>
                  <p:spTgt spid="6"/>
                </p:tgtEl>
              </p:cMediaNode>
            </p:video>
          </p:childTnLst>
        </p:cTn>
      </p:par>
    </p:tnLst>
    <p:bldLst>
      <p:bldGraphic spid="9" grpId="0" uiExpand="1">
        <p:bldSub>
          <a:bldDgm bld="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916196" y="70072"/>
            <a:ext cx="6326658"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1015663"/>
          </a:xfrm>
          <a:prstGeom prst="rect">
            <a:avLst/>
          </a:prstGeom>
        </p:spPr>
        <p:txBody>
          <a:bodyPr wrap="square">
            <a:spAutoFit/>
          </a:bodyPr>
          <a:lstStyle/>
          <a:p>
            <a:pPr algn="ctr"/>
            <a:r>
              <a:rPr lang="ur-PK" sz="6000"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سورة الاحقاف  کےمضامین کا تجزیہ</a:t>
            </a:r>
            <a:endParaRPr lang="en-US" sz="6000"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graphicFrame>
        <p:nvGraphicFramePr>
          <p:cNvPr id="8" name="Content Placeholder 4"/>
          <p:cNvGraphicFramePr>
            <a:graphicFrameLocks/>
          </p:cNvGraphicFramePr>
          <p:nvPr>
            <p:extLst>
              <p:ext uri="{D42A27DB-BD31-4B8C-83A1-F6EECF244321}">
                <p14:modId xmlns:p14="http://schemas.microsoft.com/office/powerpoint/2010/main" val="2896739487"/>
              </p:ext>
            </p:extLst>
          </p:nvPr>
        </p:nvGraphicFramePr>
        <p:xfrm>
          <a:off x="1964725" y="1428414"/>
          <a:ext cx="8229600" cy="363826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591356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10" presetClass="entr" presetSubtype="0" fill="hold" grpId="0" nodeType="withEffect">
                                  <p:stCondLst>
                                    <p:cond delay="0"/>
                                  </p:stCondLst>
                                  <p:childTnLst>
                                    <p:set>
                                      <p:cBhvr>
                                        <p:cTn id="8" dur="1" fill="hold">
                                          <p:stCondLst>
                                            <p:cond delay="0"/>
                                          </p:stCondLst>
                                        </p:cTn>
                                        <p:tgtEl>
                                          <p:spTgt spid="8">
                                            <p:graphicEl>
                                              <a:dgm id="{94D988AC-9A41-4C9B-861B-6663F85DE037}"/>
                                            </p:graphicEl>
                                          </p:spTgt>
                                        </p:tgtEl>
                                        <p:attrNameLst>
                                          <p:attrName>style.visibility</p:attrName>
                                        </p:attrNameLst>
                                      </p:cBhvr>
                                      <p:to>
                                        <p:strVal val="visible"/>
                                      </p:to>
                                    </p:set>
                                    <p:animEffect transition="in" filter="fade">
                                      <p:cBhvr>
                                        <p:cTn id="9" dur="500"/>
                                        <p:tgtEl>
                                          <p:spTgt spid="8">
                                            <p:graphicEl>
                                              <a:dgm id="{94D988AC-9A41-4C9B-861B-6663F85DE037}"/>
                                            </p:graphicEl>
                                          </p:spTgt>
                                        </p:tgtEl>
                                      </p:cBhvr>
                                    </p:animEffect>
                                  </p:childTnLst>
                                </p:cTn>
                              </p:par>
                              <p:par>
                                <p:cTn id="10" presetID="10" presetClass="entr" presetSubtype="0" fill="hold" grpId="0" nodeType="withEffect">
                                  <p:stCondLst>
                                    <p:cond delay="500"/>
                                  </p:stCondLst>
                                  <p:childTnLst>
                                    <p:set>
                                      <p:cBhvr>
                                        <p:cTn id="11" dur="1" fill="hold">
                                          <p:stCondLst>
                                            <p:cond delay="0"/>
                                          </p:stCondLst>
                                        </p:cTn>
                                        <p:tgtEl>
                                          <p:spTgt spid="8">
                                            <p:graphicEl>
                                              <a:dgm id="{861D7A54-ED93-4610-B348-52B7DEFC09DD}"/>
                                            </p:graphicEl>
                                          </p:spTgt>
                                        </p:tgtEl>
                                        <p:attrNameLst>
                                          <p:attrName>style.visibility</p:attrName>
                                        </p:attrNameLst>
                                      </p:cBhvr>
                                      <p:to>
                                        <p:strVal val="visible"/>
                                      </p:to>
                                    </p:set>
                                    <p:animEffect transition="in" filter="fade">
                                      <p:cBhvr>
                                        <p:cTn id="12" dur="500"/>
                                        <p:tgtEl>
                                          <p:spTgt spid="8">
                                            <p:graphicEl>
                                              <a:dgm id="{861D7A54-ED93-4610-B348-52B7DEFC09DD}"/>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graphicEl>
                                              <a:dgm id="{7E54D9E5-8C9A-4AF3-B5EF-566298C2E16A}"/>
                                            </p:graphicEl>
                                          </p:spTgt>
                                        </p:tgtEl>
                                        <p:attrNameLst>
                                          <p:attrName>style.visibility</p:attrName>
                                        </p:attrNameLst>
                                      </p:cBhvr>
                                      <p:to>
                                        <p:strVal val="visible"/>
                                      </p:to>
                                    </p:set>
                                    <p:animEffect transition="in" filter="fade">
                                      <p:cBhvr>
                                        <p:cTn id="17" dur="500"/>
                                        <p:tgtEl>
                                          <p:spTgt spid="8">
                                            <p:graphicEl>
                                              <a:dgm id="{7E54D9E5-8C9A-4AF3-B5EF-566298C2E16A}"/>
                                            </p:graphicEl>
                                          </p:spTgt>
                                        </p:tgtEl>
                                      </p:cBhvr>
                                    </p:animEffect>
                                  </p:childTnLst>
                                </p:cTn>
                              </p:par>
                              <p:par>
                                <p:cTn id="18" presetID="10" presetClass="entr" presetSubtype="0" fill="hold" grpId="0" nodeType="withEffect">
                                  <p:stCondLst>
                                    <p:cond delay="500"/>
                                  </p:stCondLst>
                                  <p:childTnLst>
                                    <p:set>
                                      <p:cBhvr>
                                        <p:cTn id="19" dur="1" fill="hold">
                                          <p:stCondLst>
                                            <p:cond delay="0"/>
                                          </p:stCondLst>
                                        </p:cTn>
                                        <p:tgtEl>
                                          <p:spTgt spid="8">
                                            <p:graphicEl>
                                              <a:dgm id="{8D1D77BC-FFC8-48C8-A77A-7046657E883E}"/>
                                            </p:graphicEl>
                                          </p:spTgt>
                                        </p:tgtEl>
                                        <p:attrNameLst>
                                          <p:attrName>style.visibility</p:attrName>
                                        </p:attrNameLst>
                                      </p:cBhvr>
                                      <p:to>
                                        <p:strVal val="visible"/>
                                      </p:to>
                                    </p:set>
                                    <p:animEffect transition="in" filter="fade">
                                      <p:cBhvr>
                                        <p:cTn id="20" dur="500"/>
                                        <p:tgtEl>
                                          <p:spTgt spid="8">
                                            <p:graphicEl>
                                              <a:dgm id="{8D1D77BC-FFC8-48C8-A77A-7046657E883E}"/>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graphicEl>
                                              <a:dgm id="{FD9F04C1-BB80-4679-AC3C-95A771FD9521}"/>
                                            </p:graphicEl>
                                          </p:spTgt>
                                        </p:tgtEl>
                                        <p:attrNameLst>
                                          <p:attrName>style.visibility</p:attrName>
                                        </p:attrNameLst>
                                      </p:cBhvr>
                                      <p:to>
                                        <p:strVal val="visible"/>
                                      </p:to>
                                    </p:set>
                                    <p:animEffect transition="in" filter="fade">
                                      <p:cBhvr>
                                        <p:cTn id="25" dur="500"/>
                                        <p:tgtEl>
                                          <p:spTgt spid="8">
                                            <p:graphicEl>
                                              <a:dgm id="{FD9F04C1-BB80-4679-AC3C-95A771FD9521}"/>
                                            </p:graphicEl>
                                          </p:spTgt>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8">
                                            <p:graphicEl>
                                              <a:dgm id="{25A135FE-FEC0-4BAB-8CCE-82FC4B0F8E40}"/>
                                            </p:graphicEl>
                                          </p:spTgt>
                                        </p:tgtEl>
                                        <p:attrNameLst>
                                          <p:attrName>style.visibility</p:attrName>
                                        </p:attrNameLst>
                                      </p:cBhvr>
                                      <p:to>
                                        <p:strVal val="visible"/>
                                      </p:to>
                                    </p:set>
                                    <p:animEffect transition="in" filter="fade">
                                      <p:cBhvr>
                                        <p:cTn id="28" dur="500"/>
                                        <p:tgtEl>
                                          <p:spTgt spid="8">
                                            <p:graphicEl>
                                              <a:dgm id="{25A135FE-FEC0-4BAB-8CCE-82FC4B0F8E4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9" repeatCount="indefinite" fill="hold" display="0">
                  <p:stCondLst>
                    <p:cond delay="indefinite"/>
                  </p:stCondLst>
                </p:cTn>
                <p:tgtEl>
                  <p:spTgt spid="6"/>
                </p:tgtEl>
              </p:cMediaNode>
            </p:video>
          </p:childTnLst>
        </p:cTn>
      </p:par>
    </p:tnLst>
    <p:bldLst>
      <p:bldGraphic spid="8" grpId="0" uiExpand="1">
        <p:bldSub>
          <a:bldDgm bld="one"/>
        </p:bldSub>
      </p:bldGraphic>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1077686" y="1911757"/>
            <a:ext cx="10036627" cy="1323439"/>
          </a:xfrm>
          <a:prstGeom prst="rect">
            <a:avLst/>
          </a:prstGeom>
        </p:spPr>
        <p:txBody>
          <a:bodyPr wrap="square">
            <a:spAutoFit/>
          </a:bodyPr>
          <a:lstStyle/>
          <a:p>
            <a:pPr algn="ctr" rtl="1"/>
            <a:r>
              <a:rPr lang="ur-PK" sz="8000" kern="0" dirty="0">
                <a:ln w="0"/>
                <a:solidFill>
                  <a:srgbClr val="5F461C"/>
                </a:solidFill>
                <a:effectLst>
                  <a:outerShdw blurRad="38100" dist="19050" dir="2700000" algn="tl" rotWithShape="0">
                    <a:schemeClr val="dk1">
                      <a:alpha val="40000"/>
                    </a:scheme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چھبیسواں </a:t>
            </a:r>
            <a:r>
              <a:rPr lang="ur-PK" sz="8000" kern="0" dirty="0" smtClean="0">
                <a:ln w="0"/>
                <a:solidFill>
                  <a:srgbClr val="5F461C"/>
                </a:solidFill>
                <a:effectLst>
                  <a:outerShdw blurRad="38100" dist="25400" dir="5400000" algn="ctr" rotWithShape="0">
                    <a:srgbClr val="6E747A">
                      <a:alpha val="43000"/>
                    </a:srgbClr>
                  </a:outerShdw>
                </a:effectLst>
                <a:latin typeface="Alvi Nastaleeq" panose="02000503000000020004" pitchFamily="2" charset="-78"/>
                <a:ea typeface="Times New Roman" panose="02020603050405020304" pitchFamily="18" charset="0"/>
                <a:cs typeface="Alvi Nastaleeq" panose="02000503000000020004" pitchFamily="2" charset="-78"/>
              </a:rPr>
              <a:t>پارہ</a:t>
            </a:r>
            <a:endParaRPr lang="ur-PK" sz="11500" kern="0" dirty="0" smtClean="0">
              <a:ln w="0"/>
              <a:solidFill>
                <a:srgbClr val="5F461C"/>
              </a:solidFill>
              <a:effectLst>
                <a:outerShdw blurRad="38100" dist="25400" dir="5400000" algn="ctr" rotWithShape="0">
                  <a:srgbClr val="6E747A">
                    <a:alpha val="43000"/>
                  </a:srgbClr>
                </a:out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4" name="Rectangle 3"/>
          <p:cNvSpPr/>
          <p:nvPr/>
        </p:nvSpPr>
        <p:spPr>
          <a:xfrm>
            <a:off x="1077685" y="3784714"/>
            <a:ext cx="10036627" cy="1200329"/>
          </a:xfrm>
          <a:prstGeom prst="rect">
            <a:avLst/>
          </a:prstGeom>
        </p:spPr>
        <p:txBody>
          <a:bodyPr wrap="square">
            <a:spAutoFit/>
          </a:bodyPr>
          <a:lstStyle/>
          <a:p>
            <a:pPr algn="ctr" rtl="1"/>
            <a:r>
              <a:rPr lang="ur-PK" sz="72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سورۃ </a:t>
            </a:r>
            <a:r>
              <a:rPr lang="ur-PK" sz="72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الذاریات </a:t>
            </a:r>
            <a:r>
              <a:rPr lang="ur-PK" sz="7200" kern="0" dirty="0" smtClean="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کی آیات کا تجزیہ</a:t>
            </a:r>
            <a:endParaRPr lang="ur-PK" sz="9600" kern="0" dirty="0" smtClean="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4226134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5"/>
                                        </p:tgtEl>
                                      </p:cBhvr>
                                    </p:cmd>
                                  </p:childTnLst>
                                </p:cTn>
                              </p:par>
                              <p:par>
                                <p:cTn id="7" presetID="22" presetClass="entr" presetSubtype="2"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wipe(right)">
                                      <p:cBhvr>
                                        <p:cTn id="9" dur="500"/>
                                        <p:tgtEl>
                                          <p:spTgt spid="3">
                                            <p:txEl>
                                              <p:pRg st="0" end="0"/>
                                            </p:txEl>
                                          </p:spTgt>
                                        </p:tgtEl>
                                      </p:cBhvr>
                                    </p:animEffect>
                                  </p:childTnLst>
                                </p:cTn>
                              </p:par>
                              <p:par>
                                <p:cTn id="10" presetID="22" presetClass="entr" presetSubtype="2" fill="hold" nodeType="withEffect">
                                  <p:stCondLst>
                                    <p:cond delay="40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right)">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5"/>
                </p:tgtEl>
              </p:cMediaNode>
            </p:video>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916196" y="70072"/>
            <a:ext cx="6326658"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923330"/>
          </a:xfrm>
          <a:prstGeom prst="rect">
            <a:avLst/>
          </a:prstGeom>
        </p:spPr>
        <p:txBody>
          <a:bodyPr wrap="square">
            <a:spAutoFit/>
          </a:bodyPr>
          <a:lstStyle/>
          <a:p>
            <a:pPr algn="ctr" rtl="1"/>
            <a:r>
              <a:rPr lang="ur-PK"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سورة الذاریات کا جائزہ</a:t>
            </a:r>
            <a:endParaRPr lang="en-US"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endParaRPr>
          </a:p>
        </p:txBody>
      </p:sp>
      <p:graphicFrame>
        <p:nvGraphicFramePr>
          <p:cNvPr id="10" name="Content Placeholder 4"/>
          <p:cNvGraphicFramePr>
            <a:graphicFrameLocks/>
          </p:cNvGraphicFramePr>
          <p:nvPr>
            <p:extLst>
              <p:ext uri="{D42A27DB-BD31-4B8C-83A1-F6EECF244321}">
                <p14:modId xmlns:p14="http://schemas.microsoft.com/office/powerpoint/2010/main" val="1390748981"/>
              </p:ext>
            </p:extLst>
          </p:nvPr>
        </p:nvGraphicFramePr>
        <p:xfrm>
          <a:off x="1964725" y="1428414"/>
          <a:ext cx="8229600" cy="47244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195316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10" presetClass="entr" presetSubtype="0" fill="hold" grpId="0" nodeType="withEffect">
                                  <p:stCondLst>
                                    <p:cond delay="0"/>
                                  </p:stCondLst>
                                  <p:childTnLst>
                                    <p:set>
                                      <p:cBhvr>
                                        <p:cTn id="8" dur="1" fill="hold">
                                          <p:stCondLst>
                                            <p:cond delay="0"/>
                                          </p:stCondLst>
                                        </p:cTn>
                                        <p:tgtEl>
                                          <p:spTgt spid="10">
                                            <p:graphicEl>
                                              <a:dgm id="{94D988AC-9A41-4C9B-861B-6663F85DE037}"/>
                                            </p:graphicEl>
                                          </p:spTgt>
                                        </p:tgtEl>
                                        <p:attrNameLst>
                                          <p:attrName>style.visibility</p:attrName>
                                        </p:attrNameLst>
                                      </p:cBhvr>
                                      <p:to>
                                        <p:strVal val="visible"/>
                                      </p:to>
                                    </p:set>
                                    <p:animEffect transition="in" filter="fade">
                                      <p:cBhvr>
                                        <p:cTn id="9" dur="500"/>
                                        <p:tgtEl>
                                          <p:spTgt spid="10">
                                            <p:graphicEl>
                                              <a:dgm id="{94D988AC-9A41-4C9B-861B-6663F85DE037}"/>
                                            </p:graphicEl>
                                          </p:spTgt>
                                        </p:tgtEl>
                                      </p:cBhvr>
                                    </p:animEffect>
                                  </p:childTnLst>
                                </p:cTn>
                              </p:par>
                              <p:par>
                                <p:cTn id="10" presetID="10" presetClass="entr" presetSubtype="0" fill="hold" grpId="0" nodeType="withEffect">
                                  <p:stCondLst>
                                    <p:cond delay="400"/>
                                  </p:stCondLst>
                                  <p:childTnLst>
                                    <p:set>
                                      <p:cBhvr>
                                        <p:cTn id="11" dur="1" fill="hold">
                                          <p:stCondLst>
                                            <p:cond delay="0"/>
                                          </p:stCondLst>
                                        </p:cTn>
                                        <p:tgtEl>
                                          <p:spTgt spid="10">
                                            <p:graphicEl>
                                              <a:dgm id="{861D7A54-ED93-4610-B348-52B7DEFC09DD}"/>
                                            </p:graphicEl>
                                          </p:spTgt>
                                        </p:tgtEl>
                                        <p:attrNameLst>
                                          <p:attrName>style.visibility</p:attrName>
                                        </p:attrNameLst>
                                      </p:cBhvr>
                                      <p:to>
                                        <p:strVal val="visible"/>
                                      </p:to>
                                    </p:set>
                                    <p:animEffect transition="in" filter="fade">
                                      <p:cBhvr>
                                        <p:cTn id="12" dur="500"/>
                                        <p:tgtEl>
                                          <p:spTgt spid="10">
                                            <p:graphicEl>
                                              <a:dgm id="{861D7A54-ED93-4610-B348-52B7DEFC09DD}"/>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graphicEl>
                                              <a:dgm id="{7E54D9E5-8C9A-4AF3-B5EF-566298C2E16A}"/>
                                            </p:graphicEl>
                                          </p:spTgt>
                                        </p:tgtEl>
                                        <p:attrNameLst>
                                          <p:attrName>style.visibility</p:attrName>
                                        </p:attrNameLst>
                                      </p:cBhvr>
                                      <p:to>
                                        <p:strVal val="visible"/>
                                      </p:to>
                                    </p:set>
                                    <p:animEffect transition="in" filter="fade">
                                      <p:cBhvr>
                                        <p:cTn id="17" dur="500"/>
                                        <p:tgtEl>
                                          <p:spTgt spid="10">
                                            <p:graphicEl>
                                              <a:dgm id="{7E54D9E5-8C9A-4AF3-B5EF-566298C2E16A}"/>
                                            </p:graphicEl>
                                          </p:spTgt>
                                        </p:tgtEl>
                                      </p:cBhvr>
                                    </p:animEffect>
                                  </p:childTnLst>
                                </p:cTn>
                              </p:par>
                              <p:par>
                                <p:cTn id="18" presetID="10" presetClass="entr" presetSubtype="0" fill="hold" grpId="0" nodeType="withEffect">
                                  <p:stCondLst>
                                    <p:cond delay="400"/>
                                  </p:stCondLst>
                                  <p:childTnLst>
                                    <p:set>
                                      <p:cBhvr>
                                        <p:cTn id="19" dur="1" fill="hold">
                                          <p:stCondLst>
                                            <p:cond delay="0"/>
                                          </p:stCondLst>
                                        </p:cTn>
                                        <p:tgtEl>
                                          <p:spTgt spid="10">
                                            <p:graphicEl>
                                              <a:dgm id="{8D1D77BC-FFC8-48C8-A77A-7046657E883E}"/>
                                            </p:graphicEl>
                                          </p:spTgt>
                                        </p:tgtEl>
                                        <p:attrNameLst>
                                          <p:attrName>style.visibility</p:attrName>
                                        </p:attrNameLst>
                                      </p:cBhvr>
                                      <p:to>
                                        <p:strVal val="visible"/>
                                      </p:to>
                                    </p:set>
                                    <p:animEffect transition="in" filter="fade">
                                      <p:cBhvr>
                                        <p:cTn id="20" dur="500"/>
                                        <p:tgtEl>
                                          <p:spTgt spid="10">
                                            <p:graphicEl>
                                              <a:dgm id="{8D1D77BC-FFC8-48C8-A77A-7046657E883E}"/>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graphicEl>
                                              <a:dgm id="{FD9F04C1-BB80-4679-AC3C-95A771FD9521}"/>
                                            </p:graphicEl>
                                          </p:spTgt>
                                        </p:tgtEl>
                                        <p:attrNameLst>
                                          <p:attrName>style.visibility</p:attrName>
                                        </p:attrNameLst>
                                      </p:cBhvr>
                                      <p:to>
                                        <p:strVal val="visible"/>
                                      </p:to>
                                    </p:set>
                                    <p:animEffect transition="in" filter="fade">
                                      <p:cBhvr>
                                        <p:cTn id="25" dur="500"/>
                                        <p:tgtEl>
                                          <p:spTgt spid="10">
                                            <p:graphicEl>
                                              <a:dgm id="{FD9F04C1-BB80-4679-AC3C-95A771FD9521}"/>
                                            </p:graphicEl>
                                          </p:spTgt>
                                        </p:tgtEl>
                                      </p:cBhvr>
                                    </p:animEffect>
                                  </p:childTnLst>
                                </p:cTn>
                              </p:par>
                              <p:par>
                                <p:cTn id="26" presetID="10" presetClass="entr" presetSubtype="0" fill="hold" grpId="0" nodeType="withEffect">
                                  <p:stCondLst>
                                    <p:cond delay="400"/>
                                  </p:stCondLst>
                                  <p:childTnLst>
                                    <p:set>
                                      <p:cBhvr>
                                        <p:cTn id="27" dur="1" fill="hold">
                                          <p:stCondLst>
                                            <p:cond delay="0"/>
                                          </p:stCondLst>
                                        </p:cTn>
                                        <p:tgtEl>
                                          <p:spTgt spid="10">
                                            <p:graphicEl>
                                              <a:dgm id="{25A135FE-FEC0-4BAB-8CCE-82FC4B0F8E40}"/>
                                            </p:graphicEl>
                                          </p:spTgt>
                                        </p:tgtEl>
                                        <p:attrNameLst>
                                          <p:attrName>style.visibility</p:attrName>
                                        </p:attrNameLst>
                                      </p:cBhvr>
                                      <p:to>
                                        <p:strVal val="visible"/>
                                      </p:to>
                                    </p:set>
                                    <p:animEffect transition="in" filter="fade">
                                      <p:cBhvr>
                                        <p:cTn id="28" dur="500"/>
                                        <p:tgtEl>
                                          <p:spTgt spid="10">
                                            <p:graphicEl>
                                              <a:dgm id="{25A135FE-FEC0-4BAB-8CCE-82FC4B0F8E40}"/>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graphicEl>
                                              <a:dgm id="{B3DEDF46-CA66-4735-811D-C4D59BD843CA}"/>
                                            </p:graphicEl>
                                          </p:spTgt>
                                        </p:tgtEl>
                                        <p:attrNameLst>
                                          <p:attrName>style.visibility</p:attrName>
                                        </p:attrNameLst>
                                      </p:cBhvr>
                                      <p:to>
                                        <p:strVal val="visible"/>
                                      </p:to>
                                    </p:set>
                                    <p:animEffect transition="in" filter="fade">
                                      <p:cBhvr>
                                        <p:cTn id="33" dur="500"/>
                                        <p:tgtEl>
                                          <p:spTgt spid="10">
                                            <p:graphicEl>
                                              <a:dgm id="{B3DEDF46-CA66-4735-811D-C4D59BD843CA}"/>
                                            </p:graphicEl>
                                          </p:spTgt>
                                        </p:tgtEl>
                                      </p:cBhvr>
                                    </p:animEffect>
                                  </p:childTnLst>
                                </p:cTn>
                              </p:par>
                              <p:par>
                                <p:cTn id="34" presetID="10" presetClass="entr" presetSubtype="0" fill="hold" grpId="0" nodeType="withEffect">
                                  <p:stCondLst>
                                    <p:cond delay="400"/>
                                  </p:stCondLst>
                                  <p:childTnLst>
                                    <p:set>
                                      <p:cBhvr>
                                        <p:cTn id="35" dur="1" fill="hold">
                                          <p:stCondLst>
                                            <p:cond delay="0"/>
                                          </p:stCondLst>
                                        </p:cTn>
                                        <p:tgtEl>
                                          <p:spTgt spid="10">
                                            <p:graphicEl>
                                              <a:dgm id="{F97A59E5-2427-4C04-A0F4-2429BFCE66A8}"/>
                                            </p:graphicEl>
                                          </p:spTgt>
                                        </p:tgtEl>
                                        <p:attrNameLst>
                                          <p:attrName>style.visibility</p:attrName>
                                        </p:attrNameLst>
                                      </p:cBhvr>
                                      <p:to>
                                        <p:strVal val="visible"/>
                                      </p:to>
                                    </p:set>
                                    <p:animEffect transition="in" filter="fade">
                                      <p:cBhvr>
                                        <p:cTn id="36" dur="500"/>
                                        <p:tgtEl>
                                          <p:spTgt spid="10">
                                            <p:graphicEl>
                                              <a:dgm id="{F97A59E5-2427-4C04-A0F4-2429BFCE66A8}"/>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0">
                                            <p:graphicEl>
                                              <a:dgm id="{7E72AF25-DD29-476A-A1DF-DE32EFBB4203}"/>
                                            </p:graphicEl>
                                          </p:spTgt>
                                        </p:tgtEl>
                                        <p:attrNameLst>
                                          <p:attrName>style.visibility</p:attrName>
                                        </p:attrNameLst>
                                      </p:cBhvr>
                                      <p:to>
                                        <p:strVal val="visible"/>
                                      </p:to>
                                    </p:set>
                                    <p:animEffect transition="in" filter="fade">
                                      <p:cBhvr>
                                        <p:cTn id="41" dur="500"/>
                                        <p:tgtEl>
                                          <p:spTgt spid="10">
                                            <p:graphicEl>
                                              <a:dgm id="{7E72AF25-DD29-476A-A1DF-DE32EFBB4203}"/>
                                            </p:graphicEl>
                                          </p:spTgt>
                                        </p:tgtEl>
                                      </p:cBhvr>
                                    </p:animEffect>
                                  </p:childTnLst>
                                </p:cTn>
                              </p:par>
                              <p:par>
                                <p:cTn id="42" presetID="10" presetClass="entr" presetSubtype="0" fill="hold" grpId="0" nodeType="withEffect">
                                  <p:stCondLst>
                                    <p:cond delay="400"/>
                                  </p:stCondLst>
                                  <p:childTnLst>
                                    <p:set>
                                      <p:cBhvr>
                                        <p:cTn id="43" dur="1" fill="hold">
                                          <p:stCondLst>
                                            <p:cond delay="0"/>
                                          </p:stCondLst>
                                        </p:cTn>
                                        <p:tgtEl>
                                          <p:spTgt spid="10">
                                            <p:graphicEl>
                                              <a:dgm id="{D0BCAE4D-4D97-4CEB-9833-C9CF589309F8}"/>
                                            </p:graphicEl>
                                          </p:spTgt>
                                        </p:tgtEl>
                                        <p:attrNameLst>
                                          <p:attrName>style.visibility</p:attrName>
                                        </p:attrNameLst>
                                      </p:cBhvr>
                                      <p:to>
                                        <p:strVal val="visible"/>
                                      </p:to>
                                    </p:set>
                                    <p:animEffect transition="in" filter="fade">
                                      <p:cBhvr>
                                        <p:cTn id="44" dur="500"/>
                                        <p:tgtEl>
                                          <p:spTgt spid="10">
                                            <p:graphicEl>
                                              <a:dgm id="{D0BCAE4D-4D97-4CEB-9833-C9CF589309F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5" repeatCount="indefinite" fill="hold" display="0">
                  <p:stCondLst>
                    <p:cond delay="indefinite"/>
                  </p:stCondLst>
                </p:cTn>
                <p:tgtEl>
                  <p:spTgt spid="6"/>
                </p:tgtEl>
              </p:cMediaNode>
            </p:video>
          </p:childTnLst>
        </p:cTn>
      </p:par>
    </p:tnLst>
    <p:bldLst>
      <p:bldGraphic spid="10" grpId="0">
        <p:bldSub>
          <a:bldDgm bld="one"/>
        </p:bldSub>
      </p:bldGraphic>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916196" y="70072"/>
            <a:ext cx="6326658"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923330"/>
          </a:xfrm>
          <a:prstGeom prst="rect">
            <a:avLst/>
          </a:prstGeom>
        </p:spPr>
        <p:txBody>
          <a:bodyPr wrap="square">
            <a:spAutoFit/>
          </a:bodyPr>
          <a:lstStyle/>
          <a:p>
            <a:pPr algn="ctr" rtl="1"/>
            <a:r>
              <a:rPr lang="ur-PK"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سورة الذاریات کا جائزہ</a:t>
            </a:r>
            <a:endParaRPr lang="en-US"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endParaRPr>
          </a:p>
        </p:txBody>
      </p:sp>
      <p:graphicFrame>
        <p:nvGraphicFramePr>
          <p:cNvPr id="10" name="Content Placeholder 4"/>
          <p:cNvGraphicFramePr>
            <a:graphicFrameLocks/>
          </p:cNvGraphicFramePr>
          <p:nvPr>
            <p:extLst>
              <p:ext uri="{D42A27DB-BD31-4B8C-83A1-F6EECF244321}">
                <p14:modId xmlns:p14="http://schemas.microsoft.com/office/powerpoint/2010/main" val="1390748981"/>
              </p:ext>
            </p:extLst>
          </p:nvPr>
        </p:nvGraphicFramePr>
        <p:xfrm>
          <a:off x="1964725" y="1428414"/>
          <a:ext cx="8229600" cy="47244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618739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10" presetClass="entr" presetSubtype="0" fill="hold" grpId="0" nodeType="withEffect">
                                  <p:stCondLst>
                                    <p:cond delay="0"/>
                                  </p:stCondLst>
                                  <p:childTnLst>
                                    <p:set>
                                      <p:cBhvr>
                                        <p:cTn id="8" dur="1" fill="hold">
                                          <p:stCondLst>
                                            <p:cond delay="0"/>
                                          </p:stCondLst>
                                        </p:cTn>
                                        <p:tgtEl>
                                          <p:spTgt spid="10">
                                            <p:graphicEl>
                                              <a:dgm id="{94D988AC-9A41-4C9B-861B-6663F85DE037}"/>
                                            </p:graphicEl>
                                          </p:spTgt>
                                        </p:tgtEl>
                                        <p:attrNameLst>
                                          <p:attrName>style.visibility</p:attrName>
                                        </p:attrNameLst>
                                      </p:cBhvr>
                                      <p:to>
                                        <p:strVal val="visible"/>
                                      </p:to>
                                    </p:set>
                                    <p:animEffect transition="in" filter="fade">
                                      <p:cBhvr>
                                        <p:cTn id="9" dur="500"/>
                                        <p:tgtEl>
                                          <p:spTgt spid="10">
                                            <p:graphicEl>
                                              <a:dgm id="{94D988AC-9A41-4C9B-861B-6663F85DE037}"/>
                                            </p:graphicEl>
                                          </p:spTgt>
                                        </p:tgtEl>
                                      </p:cBhvr>
                                    </p:animEffect>
                                  </p:childTnLst>
                                </p:cTn>
                              </p:par>
                              <p:par>
                                <p:cTn id="10" presetID="10" presetClass="entr" presetSubtype="0" fill="hold" grpId="0" nodeType="withEffect">
                                  <p:stCondLst>
                                    <p:cond delay="400"/>
                                  </p:stCondLst>
                                  <p:childTnLst>
                                    <p:set>
                                      <p:cBhvr>
                                        <p:cTn id="11" dur="1" fill="hold">
                                          <p:stCondLst>
                                            <p:cond delay="0"/>
                                          </p:stCondLst>
                                        </p:cTn>
                                        <p:tgtEl>
                                          <p:spTgt spid="10">
                                            <p:graphicEl>
                                              <a:dgm id="{861D7A54-ED93-4610-B348-52B7DEFC09DD}"/>
                                            </p:graphicEl>
                                          </p:spTgt>
                                        </p:tgtEl>
                                        <p:attrNameLst>
                                          <p:attrName>style.visibility</p:attrName>
                                        </p:attrNameLst>
                                      </p:cBhvr>
                                      <p:to>
                                        <p:strVal val="visible"/>
                                      </p:to>
                                    </p:set>
                                    <p:animEffect transition="in" filter="fade">
                                      <p:cBhvr>
                                        <p:cTn id="12" dur="500"/>
                                        <p:tgtEl>
                                          <p:spTgt spid="10">
                                            <p:graphicEl>
                                              <a:dgm id="{861D7A54-ED93-4610-B348-52B7DEFC09DD}"/>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graphicEl>
                                              <a:dgm id="{7E54D9E5-8C9A-4AF3-B5EF-566298C2E16A}"/>
                                            </p:graphicEl>
                                          </p:spTgt>
                                        </p:tgtEl>
                                        <p:attrNameLst>
                                          <p:attrName>style.visibility</p:attrName>
                                        </p:attrNameLst>
                                      </p:cBhvr>
                                      <p:to>
                                        <p:strVal val="visible"/>
                                      </p:to>
                                    </p:set>
                                    <p:animEffect transition="in" filter="fade">
                                      <p:cBhvr>
                                        <p:cTn id="17" dur="500"/>
                                        <p:tgtEl>
                                          <p:spTgt spid="10">
                                            <p:graphicEl>
                                              <a:dgm id="{7E54D9E5-8C9A-4AF3-B5EF-566298C2E16A}"/>
                                            </p:graphicEl>
                                          </p:spTgt>
                                        </p:tgtEl>
                                      </p:cBhvr>
                                    </p:animEffect>
                                  </p:childTnLst>
                                </p:cTn>
                              </p:par>
                              <p:par>
                                <p:cTn id="18" presetID="10" presetClass="entr" presetSubtype="0" fill="hold" grpId="0" nodeType="withEffect">
                                  <p:stCondLst>
                                    <p:cond delay="400"/>
                                  </p:stCondLst>
                                  <p:childTnLst>
                                    <p:set>
                                      <p:cBhvr>
                                        <p:cTn id="19" dur="1" fill="hold">
                                          <p:stCondLst>
                                            <p:cond delay="0"/>
                                          </p:stCondLst>
                                        </p:cTn>
                                        <p:tgtEl>
                                          <p:spTgt spid="10">
                                            <p:graphicEl>
                                              <a:dgm id="{8D1D77BC-FFC8-48C8-A77A-7046657E883E}"/>
                                            </p:graphicEl>
                                          </p:spTgt>
                                        </p:tgtEl>
                                        <p:attrNameLst>
                                          <p:attrName>style.visibility</p:attrName>
                                        </p:attrNameLst>
                                      </p:cBhvr>
                                      <p:to>
                                        <p:strVal val="visible"/>
                                      </p:to>
                                    </p:set>
                                    <p:animEffect transition="in" filter="fade">
                                      <p:cBhvr>
                                        <p:cTn id="20" dur="500"/>
                                        <p:tgtEl>
                                          <p:spTgt spid="10">
                                            <p:graphicEl>
                                              <a:dgm id="{8D1D77BC-FFC8-48C8-A77A-7046657E883E}"/>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graphicEl>
                                              <a:dgm id="{FD9F04C1-BB80-4679-AC3C-95A771FD9521}"/>
                                            </p:graphicEl>
                                          </p:spTgt>
                                        </p:tgtEl>
                                        <p:attrNameLst>
                                          <p:attrName>style.visibility</p:attrName>
                                        </p:attrNameLst>
                                      </p:cBhvr>
                                      <p:to>
                                        <p:strVal val="visible"/>
                                      </p:to>
                                    </p:set>
                                    <p:animEffect transition="in" filter="fade">
                                      <p:cBhvr>
                                        <p:cTn id="25" dur="500"/>
                                        <p:tgtEl>
                                          <p:spTgt spid="10">
                                            <p:graphicEl>
                                              <a:dgm id="{FD9F04C1-BB80-4679-AC3C-95A771FD9521}"/>
                                            </p:graphicEl>
                                          </p:spTgt>
                                        </p:tgtEl>
                                      </p:cBhvr>
                                    </p:animEffect>
                                  </p:childTnLst>
                                </p:cTn>
                              </p:par>
                              <p:par>
                                <p:cTn id="26" presetID="10" presetClass="entr" presetSubtype="0" fill="hold" grpId="0" nodeType="withEffect">
                                  <p:stCondLst>
                                    <p:cond delay="400"/>
                                  </p:stCondLst>
                                  <p:childTnLst>
                                    <p:set>
                                      <p:cBhvr>
                                        <p:cTn id="27" dur="1" fill="hold">
                                          <p:stCondLst>
                                            <p:cond delay="0"/>
                                          </p:stCondLst>
                                        </p:cTn>
                                        <p:tgtEl>
                                          <p:spTgt spid="10">
                                            <p:graphicEl>
                                              <a:dgm id="{25A135FE-FEC0-4BAB-8CCE-82FC4B0F8E40}"/>
                                            </p:graphicEl>
                                          </p:spTgt>
                                        </p:tgtEl>
                                        <p:attrNameLst>
                                          <p:attrName>style.visibility</p:attrName>
                                        </p:attrNameLst>
                                      </p:cBhvr>
                                      <p:to>
                                        <p:strVal val="visible"/>
                                      </p:to>
                                    </p:set>
                                    <p:animEffect transition="in" filter="fade">
                                      <p:cBhvr>
                                        <p:cTn id="28" dur="500"/>
                                        <p:tgtEl>
                                          <p:spTgt spid="10">
                                            <p:graphicEl>
                                              <a:dgm id="{25A135FE-FEC0-4BAB-8CCE-82FC4B0F8E40}"/>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graphicEl>
                                              <a:dgm id="{B3DEDF46-CA66-4735-811D-C4D59BD843CA}"/>
                                            </p:graphicEl>
                                          </p:spTgt>
                                        </p:tgtEl>
                                        <p:attrNameLst>
                                          <p:attrName>style.visibility</p:attrName>
                                        </p:attrNameLst>
                                      </p:cBhvr>
                                      <p:to>
                                        <p:strVal val="visible"/>
                                      </p:to>
                                    </p:set>
                                    <p:animEffect transition="in" filter="fade">
                                      <p:cBhvr>
                                        <p:cTn id="33" dur="500"/>
                                        <p:tgtEl>
                                          <p:spTgt spid="10">
                                            <p:graphicEl>
                                              <a:dgm id="{B3DEDF46-CA66-4735-811D-C4D59BD843CA}"/>
                                            </p:graphicEl>
                                          </p:spTgt>
                                        </p:tgtEl>
                                      </p:cBhvr>
                                    </p:animEffect>
                                  </p:childTnLst>
                                </p:cTn>
                              </p:par>
                              <p:par>
                                <p:cTn id="34" presetID="10" presetClass="entr" presetSubtype="0" fill="hold" grpId="0" nodeType="withEffect">
                                  <p:stCondLst>
                                    <p:cond delay="400"/>
                                  </p:stCondLst>
                                  <p:childTnLst>
                                    <p:set>
                                      <p:cBhvr>
                                        <p:cTn id="35" dur="1" fill="hold">
                                          <p:stCondLst>
                                            <p:cond delay="0"/>
                                          </p:stCondLst>
                                        </p:cTn>
                                        <p:tgtEl>
                                          <p:spTgt spid="10">
                                            <p:graphicEl>
                                              <a:dgm id="{F97A59E5-2427-4C04-A0F4-2429BFCE66A8}"/>
                                            </p:graphicEl>
                                          </p:spTgt>
                                        </p:tgtEl>
                                        <p:attrNameLst>
                                          <p:attrName>style.visibility</p:attrName>
                                        </p:attrNameLst>
                                      </p:cBhvr>
                                      <p:to>
                                        <p:strVal val="visible"/>
                                      </p:to>
                                    </p:set>
                                    <p:animEffect transition="in" filter="fade">
                                      <p:cBhvr>
                                        <p:cTn id="36" dur="500"/>
                                        <p:tgtEl>
                                          <p:spTgt spid="10">
                                            <p:graphicEl>
                                              <a:dgm id="{F97A59E5-2427-4C04-A0F4-2429BFCE66A8}"/>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0">
                                            <p:graphicEl>
                                              <a:dgm id="{7E72AF25-DD29-476A-A1DF-DE32EFBB4203}"/>
                                            </p:graphicEl>
                                          </p:spTgt>
                                        </p:tgtEl>
                                        <p:attrNameLst>
                                          <p:attrName>style.visibility</p:attrName>
                                        </p:attrNameLst>
                                      </p:cBhvr>
                                      <p:to>
                                        <p:strVal val="visible"/>
                                      </p:to>
                                    </p:set>
                                    <p:animEffect transition="in" filter="fade">
                                      <p:cBhvr>
                                        <p:cTn id="41" dur="500"/>
                                        <p:tgtEl>
                                          <p:spTgt spid="10">
                                            <p:graphicEl>
                                              <a:dgm id="{7E72AF25-DD29-476A-A1DF-DE32EFBB4203}"/>
                                            </p:graphicEl>
                                          </p:spTgt>
                                        </p:tgtEl>
                                      </p:cBhvr>
                                    </p:animEffect>
                                  </p:childTnLst>
                                </p:cTn>
                              </p:par>
                              <p:par>
                                <p:cTn id="42" presetID="10" presetClass="entr" presetSubtype="0" fill="hold" grpId="0" nodeType="withEffect">
                                  <p:stCondLst>
                                    <p:cond delay="400"/>
                                  </p:stCondLst>
                                  <p:childTnLst>
                                    <p:set>
                                      <p:cBhvr>
                                        <p:cTn id="43" dur="1" fill="hold">
                                          <p:stCondLst>
                                            <p:cond delay="0"/>
                                          </p:stCondLst>
                                        </p:cTn>
                                        <p:tgtEl>
                                          <p:spTgt spid="10">
                                            <p:graphicEl>
                                              <a:dgm id="{D0BCAE4D-4D97-4CEB-9833-C9CF589309F8}"/>
                                            </p:graphicEl>
                                          </p:spTgt>
                                        </p:tgtEl>
                                        <p:attrNameLst>
                                          <p:attrName>style.visibility</p:attrName>
                                        </p:attrNameLst>
                                      </p:cBhvr>
                                      <p:to>
                                        <p:strVal val="visible"/>
                                      </p:to>
                                    </p:set>
                                    <p:animEffect transition="in" filter="fade">
                                      <p:cBhvr>
                                        <p:cTn id="44" dur="500"/>
                                        <p:tgtEl>
                                          <p:spTgt spid="10">
                                            <p:graphicEl>
                                              <a:dgm id="{D0BCAE4D-4D97-4CEB-9833-C9CF589309F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5" repeatCount="indefinite" fill="hold" display="0">
                  <p:stCondLst>
                    <p:cond delay="indefinite"/>
                  </p:stCondLst>
                </p:cTn>
                <p:tgtEl>
                  <p:spTgt spid="6"/>
                </p:tgtEl>
              </p:cMediaNode>
            </p:video>
          </p:childTnLst>
        </p:cTn>
      </p:par>
    </p:tnLst>
    <p:bldLst>
      <p:bldGraphic spid="10" grpId="0">
        <p:bldSub>
          <a:bldDgm bld="one"/>
        </p:bldSub>
      </p:bldGraphic>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1077686" y="1911757"/>
            <a:ext cx="10036627" cy="1323439"/>
          </a:xfrm>
          <a:prstGeom prst="rect">
            <a:avLst/>
          </a:prstGeom>
        </p:spPr>
        <p:txBody>
          <a:bodyPr wrap="square">
            <a:spAutoFit/>
          </a:bodyPr>
          <a:lstStyle/>
          <a:p>
            <a:pPr algn="ctr" rtl="1"/>
            <a:r>
              <a:rPr lang="ur-PK" sz="8000" kern="0" dirty="0">
                <a:ln w="0"/>
                <a:solidFill>
                  <a:srgbClr val="5F461C"/>
                </a:solidFill>
                <a:effectLst>
                  <a:outerShdw blurRad="38100" dist="19050" dir="2700000" algn="tl" rotWithShape="0">
                    <a:schemeClr val="dk1">
                      <a:alpha val="40000"/>
                    </a:scheme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چھبیسواں </a:t>
            </a:r>
            <a:r>
              <a:rPr lang="ur-PK" sz="8000" kern="0" dirty="0" smtClean="0">
                <a:ln w="0"/>
                <a:solidFill>
                  <a:srgbClr val="5F461C"/>
                </a:solidFill>
                <a:effectLst>
                  <a:outerShdw blurRad="38100" dist="25400" dir="5400000" algn="ctr" rotWithShape="0">
                    <a:srgbClr val="6E747A">
                      <a:alpha val="43000"/>
                    </a:srgbClr>
                  </a:outerShdw>
                </a:effectLst>
                <a:latin typeface="Alvi Nastaleeq" panose="02000503000000020004" pitchFamily="2" charset="-78"/>
                <a:ea typeface="Times New Roman" panose="02020603050405020304" pitchFamily="18" charset="0"/>
                <a:cs typeface="Alvi Nastaleeq" panose="02000503000000020004" pitchFamily="2" charset="-78"/>
              </a:rPr>
              <a:t>پارہ</a:t>
            </a:r>
            <a:endParaRPr lang="ur-PK" sz="11500" kern="0" dirty="0" smtClean="0">
              <a:ln w="0"/>
              <a:solidFill>
                <a:srgbClr val="5F461C"/>
              </a:solidFill>
              <a:effectLst>
                <a:outerShdw blurRad="38100" dist="25400" dir="5400000" algn="ctr" rotWithShape="0">
                  <a:srgbClr val="6E747A">
                    <a:alpha val="43000"/>
                  </a:srgbClr>
                </a:out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4" name="Rectangle 3"/>
          <p:cNvSpPr/>
          <p:nvPr/>
        </p:nvSpPr>
        <p:spPr>
          <a:xfrm>
            <a:off x="1077685" y="3784714"/>
            <a:ext cx="10036627" cy="1323439"/>
          </a:xfrm>
          <a:prstGeom prst="rect">
            <a:avLst/>
          </a:prstGeom>
        </p:spPr>
        <p:txBody>
          <a:bodyPr wrap="square">
            <a:spAutoFit/>
          </a:bodyPr>
          <a:lstStyle/>
          <a:p>
            <a:pPr algn="ctr" rtl="1"/>
            <a:r>
              <a:rPr lang="ur-PK" sz="8000" i="1" kern="0" dirty="0" smtClean="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اوامر و نواہی: </a:t>
            </a:r>
            <a:r>
              <a:rPr lang="ur-PK" sz="8000" i="1" kern="0" dirty="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سورة </a:t>
            </a:r>
            <a:r>
              <a:rPr lang="ur-PK" sz="80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قٓ </a:t>
            </a:r>
            <a:endParaRPr lang="ur-PK" sz="11500" kern="0" dirty="0" smtClean="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1186312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5"/>
                                        </p:tgtEl>
                                      </p:cBhvr>
                                    </p:cmd>
                                  </p:childTnLst>
                                </p:cTn>
                              </p:par>
                              <p:par>
                                <p:cTn id="7" presetID="22" presetClass="entr" presetSubtype="2"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right)">
                                      <p:cBhvr>
                                        <p:cTn id="9" dur="500"/>
                                        <p:tgtEl>
                                          <p:spTgt spid="3"/>
                                        </p:tgtEl>
                                      </p:cBhvr>
                                    </p:animEffect>
                                  </p:childTnLst>
                                </p:cTn>
                              </p:par>
                              <p:par>
                                <p:cTn id="10" presetID="22" presetClass="entr" presetSubtype="2" fill="hold" nodeType="withEffect">
                                  <p:stCondLst>
                                    <p:cond delay="30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right)">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5"/>
                </p:tgtEl>
              </p:cMediaNode>
            </p:video>
          </p:childTnLst>
        </p:cTn>
      </p:par>
    </p:tnLst>
    <p:bldLst>
      <p:bldP spid="3"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965623" y="70072"/>
            <a:ext cx="6227804"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1015663"/>
          </a:xfrm>
          <a:prstGeom prst="rect">
            <a:avLst/>
          </a:prstGeom>
        </p:spPr>
        <p:txBody>
          <a:bodyPr wrap="square">
            <a:spAutoFit/>
          </a:bodyPr>
          <a:lstStyle/>
          <a:p>
            <a:pPr algn="ctr" rtl="1"/>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اوامر (</a:t>
            </a:r>
            <a:r>
              <a:rPr lang="en-US"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Do’s</a:t>
            </a:r>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 </a:t>
            </a:r>
            <a:r>
              <a:rPr lang="ur-PK"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سورة الذاریات </a:t>
            </a:r>
            <a:endParaRPr lang="en-US"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3" name="Rectangle 2"/>
          <p:cNvSpPr/>
          <p:nvPr/>
        </p:nvSpPr>
        <p:spPr>
          <a:xfrm>
            <a:off x="1648918" y="1450882"/>
            <a:ext cx="8452045" cy="1662699"/>
          </a:xfrm>
          <a:prstGeom prst="rect">
            <a:avLst/>
          </a:prstGeom>
        </p:spPr>
        <p:txBody>
          <a:bodyPr wrap="square">
            <a:spAutoFit/>
          </a:bodyPr>
          <a:lstStyle/>
          <a:p>
            <a:pPr marL="342900" marR="0" lvl="0" indent="-342900" algn="r" rtl="1">
              <a:lnSpc>
                <a:spcPct val="115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تقویٰ ( 15)</a:t>
            </a:r>
          </a:p>
          <a:p>
            <a:pPr marL="342900" marR="0" lvl="0" indent="-342900" algn="r" rtl="1">
              <a:lnSpc>
                <a:spcPct val="115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رات کا قیام اور استغفار کا اہتمام (17، 18)</a:t>
            </a:r>
          </a:p>
          <a:p>
            <a:pPr marL="342900" marR="0" lvl="0" indent="-342900" algn="r" rtl="1">
              <a:lnSpc>
                <a:spcPct val="115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لوگوں پر مال خرچ کرنا ( 19)</a:t>
            </a:r>
          </a:p>
        </p:txBody>
      </p:sp>
    </p:spTree>
    <p:extLst>
      <p:ext uri="{BB962C8B-B14F-4D97-AF65-F5344CB8AC3E}">
        <p14:creationId xmlns:p14="http://schemas.microsoft.com/office/powerpoint/2010/main" val="28884436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22" presetClass="entr" presetSubtype="2"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wipe(right)">
                                      <p:cBhvr>
                                        <p:cTn id="9" dur="500"/>
                                        <p:tgtEl>
                                          <p:spTgt spid="3">
                                            <p:txEl>
                                              <p:pRg st="0" end="0"/>
                                            </p:txEl>
                                          </p:spTgt>
                                        </p:tgtEl>
                                      </p:cBhvr>
                                    </p:animEffect>
                                  </p:childTnLst>
                                </p:cTn>
                              </p:par>
                              <p:par>
                                <p:cTn id="10" presetID="22" presetClass="entr" presetSubtype="2"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right)">
                                      <p:cBhvr>
                                        <p:cTn id="12" dur="500"/>
                                        <p:tgtEl>
                                          <p:spTgt spid="3">
                                            <p:txEl>
                                              <p:pRg st="1" end="1"/>
                                            </p:txEl>
                                          </p:spTgt>
                                        </p:tgtEl>
                                      </p:cBhvr>
                                    </p:animEffect>
                                  </p:childTnLst>
                                </p:cTn>
                              </p:par>
                              <p:par>
                                <p:cTn id="13" presetID="22" presetClass="entr" presetSubtype="2"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right)">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repeatCount="indefinite" fill="hold" display="0">
                  <p:stCondLst>
                    <p:cond delay="indefinite"/>
                  </p:stCondLst>
                </p:cTn>
                <p:tgtEl>
                  <p:spTgt spid="6"/>
                </p:tgtEl>
              </p:cMediaNode>
            </p:video>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4990"/>
            <a:ext cx="12192000" cy="6858000"/>
          </a:xfrm>
          <a:prstGeom prst="rect">
            <a:avLst/>
          </a:prstGeom>
        </p:spPr>
      </p:pic>
      <p:sp>
        <p:nvSpPr>
          <p:cNvPr id="7" name="Rounded Rectangle 6"/>
          <p:cNvSpPr/>
          <p:nvPr/>
        </p:nvSpPr>
        <p:spPr>
          <a:xfrm>
            <a:off x="2842055" y="70072"/>
            <a:ext cx="6474940"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1015663"/>
          </a:xfrm>
          <a:prstGeom prst="rect">
            <a:avLst/>
          </a:prstGeom>
        </p:spPr>
        <p:txBody>
          <a:bodyPr wrap="square">
            <a:spAutoFit/>
          </a:bodyPr>
          <a:lstStyle/>
          <a:p>
            <a:pPr algn="ctr" rtl="1"/>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نواہی(</a:t>
            </a:r>
            <a:r>
              <a:rPr lang="en-US"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Don’ts</a:t>
            </a:r>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 </a:t>
            </a:r>
            <a:r>
              <a:rPr lang="ur-PK"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سورة الذاریات </a:t>
            </a:r>
            <a:endParaRPr lang="en-US"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3" name="Rectangle 2"/>
          <p:cNvSpPr/>
          <p:nvPr/>
        </p:nvSpPr>
        <p:spPr>
          <a:xfrm>
            <a:off x="2663038" y="1437660"/>
            <a:ext cx="7315627" cy="616323"/>
          </a:xfrm>
          <a:prstGeom prst="rect">
            <a:avLst/>
          </a:prstGeom>
        </p:spPr>
        <p:txBody>
          <a:bodyPr wrap="square">
            <a:spAutoFit/>
          </a:bodyPr>
          <a:lstStyle/>
          <a:p>
            <a:pPr marL="342900" marR="0" lvl="0" indent="-342900" algn="r" rtl="1">
              <a:lnSpc>
                <a:spcPct val="110000"/>
              </a:lnSpc>
              <a:spcBef>
                <a:spcPts val="0"/>
              </a:spcBef>
              <a:spcAft>
                <a:spcPts val="0"/>
              </a:spcAft>
              <a:buFont typeface="Wingdings" panose="05000000000000000000" pitchFamily="2" charset="2"/>
              <a:buChar char=""/>
            </a:pPr>
            <a:r>
              <a:rPr lang="ur-PK" sz="3200" dirty="0">
                <a:solidFill>
                  <a:srgbClr val="5F461C"/>
                </a:solidFill>
                <a:latin typeface="Calibri" panose="020F0502020204030204" pitchFamily="34" charset="0"/>
                <a:ea typeface="Calibri" panose="020F0502020204030204" pitchFamily="34" charset="0"/>
                <a:cs typeface="Alvi Nastaleeq" panose="02000503000000020004" pitchFamily="2" charset="-78"/>
              </a:rPr>
              <a:t>انکار آخرت (8)</a:t>
            </a:r>
          </a:p>
        </p:txBody>
      </p:sp>
    </p:spTree>
    <p:extLst>
      <p:ext uri="{BB962C8B-B14F-4D97-AF65-F5344CB8AC3E}">
        <p14:creationId xmlns:p14="http://schemas.microsoft.com/office/powerpoint/2010/main" val="12188521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5" name="Rectangle 4"/>
          <p:cNvSpPr/>
          <p:nvPr/>
        </p:nvSpPr>
        <p:spPr>
          <a:xfrm>
            <a:off x="1454047" y="3143398"/>
            <a:ext cx="9071174" cy="1949765"/>
          </a:xfrm>
          <a:prstGeom prst="rect">
            <a:avLst/>
          </a:prstGeom>
        </p:spPr>
        <p:txBody>
          <a:bodyPr wrap="square">
            <a:spAutoFit/>
          </a:bodyPr>
          <a:lstStyle/>
          <a:p>
            <a:pPr marL="571500" indent="-571500" algn="r" rtl="1">
              <a:lnSpc>
                <a:spcPct val="120000"/>
              </a:lnSpc>
              <a:buFont typeface="Arial" panose="020B0604020202020204" pitchFamily="34" charset="0"/>
              <a:buChar char="•"/>
            </a:pPr>
            <a:r>
              <a:rPr lang="ur-PK" sz="34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قتال </a:t>
            </a:r>
            <a:r>
              <a:rPr lang="ur-PK" sz="34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فی سبیل اللہ، غلبہ دین ،اسلامی ریاست اور مسلمانوں کے لئے ہدایات ۔</a:t>
            </a:r>
          </a:p>
          <a:p>
            <a:pPr marL="571500" indent="-571500" algn="r" rtl="1">
              <a:lnSpc>
                <a:spcPct val="120000"/>
              </a:lnSpc>
              <a:buFont typeface="Arial" panose="020B0604020202020204" pitchFamily="34" charset="0"/>
              <a:buChar char="•"/>
            </a:pPr>
            <a:r>
              <a:rPr lang="ur-PK" sz="34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فکر </a:t>
            </a:r>
            <a:r>
              <a:rPr lang="ur-PK" sz="34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آخرت، آخرت کے نتائج اور وقوع قیامت کے دلائل </a:t>
            </a:r>
          </a:p>
          <a:p>
            <a:pPr marL="571500" indent="-571500" algn="r" rtl="1">
              <a:lnSpc>
                <a:spcPct val="120000"/>
              </a:lnSpc>
              <a:buFont typeface="Arial" panose="020B0604020202020204" pitchFamily="34" charset="0"/>
              <a:buChar char="•"/>
            </a:pPr>
            <a:r>
              <a:rPr lang="ur-PK" sz="34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منتخب </a:t>
            </a:r>
            <a:r>
              <a:rPr lang="ur-PK" sz="34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آیات اور اوامر و نواہی کا بیان</a:t>
            </a:r>
          </a:p>
        </p:txBody>
      </p:sp>
      <p:sp>
        <p:nvSpPr>
          <p:cNvPr id="6" name="Rectangle 5"/>
          <p:cNvSpPr/>
          <p:nvPr/>
        </p:nvSpPr>
        <p:spPr>
          <a:xfrm>
            <a:off x="7566277" y="2062604"/>
            <a:ext cx="2674130" cy="914096"/>
          </a:xfrm>
          <a:prstGeom prst="rect">
            <a:avLst/>
          </a:prstGeom>
        </p:spPr>
        <p:txBody>
          <a:bodyPr wrap="none">
            <a:spAutoFit/>
          </a:bodyPr>
          <a:lstStyle/>
          <a:p>
            <a:pPr marL="342900" indent="-342900" algn="r" rtl="1">
              <a:lnSpc>
                <a:spcPct val="115000"/>
              </a:lnSpc>
              <a:spcAft>
                <a:spcPts val="1000"/>
              </a:spcAft>
              <a:buFont typeface="Wingdings" panose="05000000000000000000" pitchFamily="2" charset="2"/>
              <a:buChar char=""/>
            </a:pPr>
            <a:r>
              <a:rPr lang="ur-PK" sz="4800" dirty="0" smtClean="0">
                <a:ln w="0"/>
                <a:solidFill>
                  <a:srgbClr val="513910"/>
                </a:solidFill>
                <a:effectLst>
                  <a:outerShdw blurRad="38100" dist="19050" dir="2700000" algn="tl" rotWithShape="0">
                    <a:prstClr val="black">
                      <a:alpha val="40000"/>
                    </a:prstClr>
                  </a:outerShdw>
                </a:effectLst>
                <a:latin typeface="Jameel Noori Nastaleeq" panose="02000503000000020004" pitchFamily="2" charset="-78"/>
                <a:ea typeface="Calibri" panose="020F0502020204030204" pitchFamily="34" charset="0"/>
                <a:cs typeface="Jameel Noori Nastaleeq" panose="02000503000000020004" pitchFamily="2" charset="-78"/>
              </a:rPr>
              <a:t>حاصلِ مطالعہ</a:t>
            </a:r>
            <a:endParaRPr lang="en-US" sz="2800" dirty="0">
              <a:ln w="0"/>
              <a:solidFill>
                <a:srgbClr val="513910"/>
              </a:solidFill>
              <a:effectLst>
                <a:outerShdw blurRad="38100" dist="19050" dir="2700000" algn="tl" rotWithShape="0">
                  <a:prstClr val="black">
                    <a:alpha val="40000"/>
                  </a:prstClr>
                </a:outerShdw>
              </a:effectLst>
              <a:latin typeface="Jameel Noori Nastaleeq" panose="02000503000000020004" pitchFamily="2" charset="-78"/>
              <a:ea typeface="Calibri" panose="020F0502020204030204" pitchFamily="34" charset="0"/>
              <a:cs typeface="Jameel Noori Nastaleeq" panose="02000503000000020004" pitchFamily="2" charset="-78"/>
            </a:endParaRPr>
          </a:p>
        </p:txBody>
      </p:sp>
    </p:spTree>
    <p:extLst>
      <p:ext uri="{BB962C8B-B14F-4D97-AF65-F5344CB8AC3E}">
        <p14:creationId xmlns:p14="http://schemas.microsoft.com/office/powerpoint/2010/main" val="499734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9"/>
                                        </p:tgtEl>
                                      </p:cBhvr>
                                    </p:cmd>
                                  </p:childTnLst>
                                </p:cTn>
                              </p:par>
                              <p:par>
                                <p:cTn id="7" presetID="22" presetClass="entr" presetSubtype="2"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wipe(right)">
                                      <p:cBhvr>
                                        <p:cTn id="9" dur="500"/>
                                        <p:tgtEl>
                                          <p:spTgt spid="6"/>
                                        </p:tgtEl>
                                      </p:cBhvr>
                                    </p:animEffect>
                                  </p:childTnLst>
                                </p:cTn>
                              </p:par>
                              <p:par>
                                <p:cTn id="10" presetID="22" presetClass="entr" presetSubtype="2" fill="hold" grpId="0" nodeType="withEffect">
                                  <p:stCondLst>
                                    <p:cond delay="40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right)">
                                      <p:cBhvr>
                                        <p:cTn id="12" dur="500"/>
                                        <p:tgtEl>
                                          <p:spTgt spid="5">
                                            <p:txEl>
                                              <p:pRg st="0" end="0"/>
                                            </p:txEl>
                                          </p:spTgt>
                                        </p:tgtEl>
                                      </p:cBhvr>
                                    </p:animEffect>
                                  </p:childTnLst>
                                </p:cTn>
                              </p:par>
                              <p:par>
                                <p:cTn id="13" presetID="22" presetClass="entr" presetSubtype="2" fill="hold" grpId="0" nodeType="withEffect">
                                  <p:stCondLst>
                                    <p:cond delay="40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wipe(right)">
                                      <p:cBhvr>
                                        <p:cTn id="15" dur="500"/>
                                        <p:tgtEl>
                                          <p:spTgt spid="5">
                                            <p:txEl>
                                              <p:pRg st="1" end="1"/>
                                            </p:txEl>
                                          </p:spTgt>
                                        </p:tgtEl>
                                      </p:cBhvr>
                                    </p:animEffect>
                                  </p:childTnLst>
                                </p:cTn>
                              </p:par>
                              <p:par>
                                <p:cTn id="16" presetID="22" presetClass="entr" presetSubtype="2" fill="hold" grpId="0" nodeType="withEffect">
                                  <p:stCondLst>
                                    <p:cond delay="400"/>
                                  </p:stCondLst>
                                  <p:childTnLst>
                                    <p:set>
                                      <p:cBhvr>
                                        <p:cTn id="17" dur="1" fill="hold">
                                          <p:stCondLst>
                                            <p:cond delay="0"/>
                                          </p:stCondLst>
                                        </p:cTn>
                                        <p:tgtEl>
                                          <p:spTgt spid="5">
                                            <p:txEl>
                                              <p:pRg st="2" end="2"/>
                                            </p:txEl>
                                          </p:spTgt>
                                        </p:tgtEl>
                                        <p:attrNameLst>
                                          <p:attrName>style.visibility</p:attrName>
                                        </p:attrNameLst>
                                      </p:cBhvr>
                                      <p:to>
                                        <p:strVal val="visible"/>
                                      </p:to>
                                    </p:set>
                                    <p:animEffect transition="in" filter="wipe(right)">
                                      <p:cBhvr>
                                        <p:cTn id="18"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repeatCount="indefinite" fill="hold" display="0">
                  <p:stCondLst>
                    <p:cond delay="indefinite"/>
                  </p:stCondLst>
                </p:cTn>
                <p:tgtEl>
                  <p:spTgt spid="9"/>
                </p:tgtEl>
              </p:cMediaNode>
            </p:video>
          </p:childTnLst>
        </p:cTn>
      </p:par>
    </p:tnLst>
    <p:bldLst>
      <p:bldP spid="5" grpId="0" uiExpand="1" build="p"/>
      <p:bldP spid="6"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1077686" y="1911757"/>
            <a:ext cx="10036627" cy="1323439"/>
          </a:xfrm>
          <a:prstGeom prst="rect">
            <a:avLst/>
          </a:prstGeom>
        </p:spPr>
        <p:txBody>
          <a:bodyPr wrap="square">
            <a:spAutoFit/>
          </a:bodyPr>
          <a:lstStyle/>
          <a:p>
            <a:pPr algn="ctr"/>
            <a:r>
              <a:rPr lang="ur-PK" sz="8000" kern="0" dirty="0">
                <a:ln w="0"/>
                <a:solidFill>
                  <a:srgbClr val="5F461C"/>
                </a:solidFill>
                <a:effectLst>
                  <a:outerShdw blurRad="38100" dist="19050" dir="2700000" algn="tl" rotWithShape="0">
                    <a:schemeClr val="dk1">
                      <a:alpha val="40000"/>
                    </a:scheme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چھبیسواں </a:t>
            </a:r>
            <a:r>
              <a:rPr lang="ur-PK" sz="8000" kern="0" dirty="0" smtClean="0">
                <a:ln w="0"/>
                <a:solidFill>
                  <a:srgbClr val="5F461C"/>
                </a:solidFill>
                <a:effectLst>
                  <a:outerShdw blurRad="38100" dist="25400" dir="5400000" algn="ctr" rotWithShape="0">
                    <a:srgbClr val="6E747A">
                      <a:alpha val="43000"/>
                    </a:srgbClr>
                  </a:outerShdw>
                </a:effectLst>
                <a:latin typeface="Alvi Nastaleeq" panose="02000503000000020004" pitchFamily="2" charset="-78"/>
                <a:ea typeface="Times New Roman" panose="02020603050405020304" pitchFamily="18" charset="0"/>
                <a:cs typeface="Alvi Nastaleeq" panose="02000503000000020004" pitchFamily="2" charset="-78"/>
              </a:rPr>
              <a:t>پارہ</a:t>
            </a:r>
            <a:endParaRPr lang="ur-PK" sz="11500" kern="0" dirty="0" smtClean="0">
              <a:ln w="0"/>
              <a:solidFill>
                <a:srgbClr val="5F461C"/>
              </a:solidFill>
              <a:effectLst>
                <a:outerShdw blurRad="38100" dist="25400" dir="5400000" algn="ctr" rotWithShape="0">
                  <a:srgbClr val="6E747A">
                    <a:alpha val="43000"/>
                  </a:srgbClr>
                </a:out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4" name="Rectangle 3"/>
          <p:cNvSpPr/>
          <p:nvPr/>
        </p:nvSpPr>
        <p:spPr>
          <a:xfrm>
            <a:off x="1077685" y="3784714"/>
            <a:ext cx="10036627" cy="1200329"/>
          </a:xfrm>
          <a:prstGeom prst="rect">
            <a:avLst/>
          </a:prstGeom>
        </p:spPr>
        <p:txBody>
          <a:bodyPr wrap="square">
            <a:spAutoFit/>
          </a:bodyPr>
          <a:lstStyle/>
          <a:p>
            <a:pPr algn="ctr"/>
            <a:r>
              <a:rPr lang="ur-PK" sz="7200" i="1" kern="0" dirty="0" smtClean="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ہم نے سمجھا!</a:t>
            </a:r>
            <a:endParaRPr lang="ur-PK" sz="9600" i="1" kern="0" dirty="0" smtClean="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2341430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5"/>
                                        </p:tgtEl>
                                      </p:cBhvr>
                                    </p:cmd>
                                  </p:childTnLst>
                                </p:cTn>
                              </p:par>
                              <p:par>
                                <p:cTn id="7" presetID="22" presetClass="entr" presetSubtype="2"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right)">
                                      <p:cBhvr>
                                        <p:cTn id="9" dur="500"/>
                                        <p:tgtEl>
                                          <p:spTgt spid="3"/>
                                        </p:tgtEl>
                                      </p:cBhvr>
                                    </p:animEffect>
                                  </p:childTnLst>
                                </p:cTn>
                              </p:par>
                              <p:par>
                                <p:cTn id="10" presetID="22" presetClass="entr" presetSubtype="2" fill="hold" grpId="0" nodeType="withEffect">
                                  <p:stCondLst>
                                    <p:cond delay="400"/>
                                  </p:stCondLst>
                                  <p:childTnLst>
                                    <p:set>
                                      <p:cBhvr>
                                        <p:cTn id="11" dur="1" fill="hold">
                                          <p:stCondLst>
                                            <p:cond delay="0"/>
                                          </p:stCondLst>
                                        </p:cTn>
                                        <p:tgtEl>
                                          <p:spTgt spid="4"/>
                                        </p:tgtEl>
                                        <p:attrNameLst>
                                          <p:attrName>style.visibility</p:attrName>
                                        </p:attrNameLst>
                                      </p:cBhvr>
                                      <p:to>
                                        <p:strVal val="visible"/>
                                      </p:to>
                                    </p:set>
                                    <p:animEffect transition="in" filter="wipe(righ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5"/>
                </p:tgtEl>
              </p:cMediaNode>
            </p:video>
          </p:childTnLst>
        </p:cTn>
      </p:par>
    </p:tnLst>
    <p:bldLst>
      <p:bldP spid="3" grpId="0"/>
      <p:bldP spid="4"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5" name="Rectangle 4"/>
          <p:cNvSpPr/>
          <p:nvPr/>
        </p:nvSpPr>
        <p:spPr>
          <a:xfrm>
            <a:off x="1657349" y="3566161"/>
            <a:ext cx="7709072" cy="2059025"/>
          </a:xfrm>
          <a:prstGeom prst="rect">
            <a:avLst/>
          </a:prstGeom>
        </p:spPr>
        <p:txBody>
          <a:bodyPr wrap="square">
            <a:spAutoFit/>
          </a:bodyPr>
          <a:lstStyle/>
          <a:p>
            <a:pPr marL="514350" indent="-514350" algn="r" rtl="1">
              <a:lnSpc>
                <a:spcPct val="120000"/>
              </a:lnSpc>
              <a:buFont typeface="+mj-lt"/>
              <a:buAutoNum type="alphaLcParenR"/>
            </a:pPr>
            <a:r>
              <a:rPr lang="ur-PK" sz="36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صلح حدیبیہ </a:t>
            </a:r>
            <a:endPar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endParaRPr>
          </a:p>
          <a:p>
            <a:pPr marL="514350" indent="-514350" algn="r" rtl="1">
              <a:lnSpc>
                <a:spcPct val="120000"/>
              </a:lnSpc>
              <a:buFont typeface="+mj-lt"/>
              <a:buAutoNum type="alphaLcParenR"/>
            </a:pPr>
            <a:r>
              <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غزوۂ بدر</a:t>
            </a:r>
            <a:endParaRPr lang="ur-PK" sz="36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endParaRPr>
          </a:p>
          <a:p>
            <a:pPr marL="514350" indent="-514350" algn="r" rtl="1">
              <a:lnSpc>
                <a:spcPct val="120000"/>
              </a:lnSpc>
              <a:buFont typeface="+mj-lt"/>
              <a:buAutoNum type="alphaLcParenR"/>
            </a:pPr>
            <a:r>
              <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فتحِ مکہ</a:t>
            </a:r>
            <a:endParaRPr lang="ur-PK" sz="36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endParaRPr>
          </a:p>
        </p:txBody>
      </p:sp>
      <p:sp>
        <p:nvSpPr>
          <p:cNvPr id="6" name="Rectangle 5"/>
          <p:cNvSpPr/>
          <p:nvPr/>
        </p:nvSpPr>
        <p:spPr>
          <a:xfrm>
            <a:off x="1657349" y="2062604"/>
            <a:ext cx="8949691" cy="708656"/>
          </a:xfrm>
          <a:prstGeom prst="rect">
            <a:avLst/>
          </a:prstGeom>
        </p:spPr>
        <p:txBody>
          <a:bodyPr wrap="square">
            <a:spAutoFit/>
          </a:bodyPr>
          <a:lstStyle/>
          <a:p>
            <a:pPr marL="742950" indent="-742950" algn="r" rtl="1">
              <a:lnSpc>
                <a:spcPct val="115000"/>
              </a:lnSpc>
              <a:spcAft>
                <a:spcPts val="1000"/>
              </a:spcAft>
              <a:buFont typeface="+mj-lt"/>
              <a:buAutoNum type="arabicPeriod"/>
            </a:pPr>
            <a:r>
              <a:rPr lang="ur-PK" sz="3600" dirty="0">
                <a:ln w="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سورۃ الفتح  کس موقع پر نازل ہوئی؟</a:t>
            </a:r>
          </a:p>
        </p:txBody>
      </p:sp>
      <p:sp>
        <p:nvSpPr>
          <p:cNvPr id="7" name="Rounded Rectangle 6"/>
          <p:cNvSpPr/>
          <p:nvPr/>
        </p:nvSpPr>
        <p:spPr>
          <a:xfrm>
            <a:off x="4258062" y="70072"/>
            <a:ext cx="3642926"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8" name="Rectangle 7"/>
          <p:cNvSpPr/>
          <p:nvPr/>
        </p:nvSpPr>
        <p:spPr>
          <a:xfrm>
            <a:off x="0" y="215076"/>
            <a:ext cx="12192000" cy="1015663"/>
          </a:xfrm>
          <a:prstGeom prst="rect">
            <a:avLst/>
          </a:prstGeom>
        </p:spPr>
        <p:txBody>
          <a:bodyPr wrap="square">
            <a:spAutoFit/>
          </a:bodyPr>
          <a:lstStyle/>
          <a:p>
            <a:pPr algn="ctr" rtl="1"/>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ہم نے سمجھا!</a:t>
            </a:r>
            <a:endParaRPr lang="en-US"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Tree>
    <p:extLst>
      <p:ext uri="{BB962C8B-B14F-4D97-AF65-F5344CB8AC3E}">
        <p14:creationId xmlns:p14="http://schemas.microsoft.com/office/powerpoint/2010/main" val="2574430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9"/>
                                        </p:tgtEl>
                                      </p:cBhvr>
                                    </p:cmd>
                                  </p:childTnLst>
                                </p:cTn>
                              </p:par>
                              <p:par>
                                <p:cTn id="7" presetID="22" presetClass="entr" presetSubtype="2"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wipe(right)">
                                      <p:cBhvr>
                                        <p:cTn id="9" dur="500"/>
                                        <p:tgtEl>
                                          <p:spTgt spid="6"/>
                                        </p:tgtEl>
                                      </p:cBhvr>
                                    </p:animEffect>
                                  </p:childTnLst>
                                </p:cTn>
                              </p:par>
                              <p:par>
                                <p:cTn id="10" presetID="22" presetClass="entr" presetSubtype="2" fill="hold" grpId="0" nodeType="withEffect">
                                  <p:stCondLst>
                                    <p:cond delay="50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right)">
                                      <p:cBhvr>
                                        <p:cTn id="12" dur="500"/>
                                        <p:tgtEl>
                                          <p:spTgt spid="5">
                                            <p:txEl>
                                              <p:pRg st="0" end="0"/>
                                            </p:txEl>
                                          </p:spTgt>
                                        </p:tgtEl>
                                      </p:cBhvr>
                                    </p:animEffect>
                                  </p:childTnLst>
                                </p:cTn>
                              </p:par>
                              <p:par>
                                <p:cTn id="13" presetID="22" presetClass="entr" presetSubtype="2" fill="hold" grpId="0" nodeType="withEffect">
                                  <p:stCondLst>
                                    <p:cond delay="50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wipe(right)">
                                      <p:cBhvr>
                                        <p:cTn id="15" dur="500"/>
                                        <p:tgtEl>
                                          <p:spTgt spid="5">
                                            <p:txEl>
                                              <p:pRg st="1" end="1"/>
                                            </p:txEl>
                                          </p:spTgt>
                                        </p:tgtEl>
                                      </p:cBhvr>
                                    </p:animEffect>
                                  </p:childTnLst>
                                </p:cTn>
                              </p:par>
                              <p:par>
                                <p:cTn id="16" presetID="22" presetClass="entr" presetSubtype="2" fill="hold" grpId="0" nodeType="withEffect">
                                  <p:stCondLst>
                                    <p:cond delay="500"/>
                                  </p:stCondLst>
                                  <p:childTnLst>
                                    <p:set>
                                      <p:cBhvr>
                                        <p:cTn id="17" dur="1" fill="hold">
                                          <p:stCondLst>
                                            <p:cond delay="0"/>
                                          </p:stCondLst>
                                        </p:cTn>
                                        <p:tgtEl>
                                          <p:spTgt spid="5">
                                            <p:txEl>
                                              <p:pRg st="2" end="2"/>
                                            </p:txEl>
                                          </p:spTgt>
                                        </p:tgtEl>
                                        <p:attrNameLst>
                                          <p:attrName>style.visibility</p:attrName>
                                        </p:attrNameLst>
                                      </p:cBhvr>
                                      <p:to>
                                        <p:strVal val="visible"/>
                                      </p:to>
                                    </p:set>
                                    <p:animEffect transition="in" filter="wipe(right)">
                                      <p:cBhvr>
                                        <p:cTn id="18"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repeatCount="indefinite" fill="hold" display="0">
                  <p:stCondLst>
                    <p:cond delay="indefinite"/>
                  </p:stCondLst>
                </p:cTn>
                <p:tgtEl>
                  <p:spTgt spid="9"/>
                </p:tgtEl>
              </p:cMediaNode>
            </p:video>
          </p:childTnLst>
        </p:cTn>
      </p:par>
    </p:tnLst>
    <p:bldLst>
      <p:bldP spid="5" grpId="0" build="p"/>
      <p:bldP spid="6"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5" name="Rectangle 4"/>
          <p:cNvSpPr/>
          <p:nvPr/>
        </p:nvSpPr>
        <p:spPr>
          <a:xfrm>
            <a:off x="1657349" y="3566161"/>
            <a:ext cx="7709072" cy="2086725"/>
          </a:xfrm>
          <a:prstGeom prst="rect">
            <a:avLst/>
          </a:prstGeom>
        </p:spPr>
        <p:txBody>
          <a:bodyPr wrap="square">
            <a:spAutoFit/>
          </a:bodyPr>
          <a:lstStyle/>
          <a:p>
            <a:pPr marL="514350" indent="-514350" algn="r" rtl="1">
              <a:lnSpc>
                <a:spcPct val="120000"/>
              </a:lnSpc>
              <a:buFont typeface="+mj-lt"/>
              <a:buAutoNum type="alphaLcParenR"/>
            </a:pPr>
            <a:r>
              <a:rPr lang="ur-PK" sz="36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نبی اکرم ﷺ سے</a:t>
            </a:r>
            <a:endPar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endParaRPr>
          </a:p>
          <a:p>
            <a:pPr marL="514350" indent="-514350" algn="r" rtl="1">
              <a:lnSpc>
                <a:spcPct val="120000"/>
              </a:lnSpc>
              <a:buFont typeface="+mj-lt"/>
              <a:buAutoNum type="alphaLcParenR"/>
            </a:pPr>
            <a:r>
              <a:rPr lang="ur-PK" sz="36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اللہ رب العزت </a:t>
            </a:r>
            <a:r>
              <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سے</a:t>
            </a:r>
          </a:p>
          <a:p>
            <a:pPr marL="514350" indent="-514350" algn="r" rtl="1">
              <a:lnSpc>
                <a:spcPct val="120000"/>
              </a:lnSpc>
              <a:buFont typeface="+mj-lt"/>
              <a:buAutoNum type="alphaLcParenR"/>
            </a:pPr>
            <a:r>
              <a:rPr lang="ur-PK" sz="36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حضرت عثمان ؓسے</a:t>
            </a:r>
          </a:p>
        </p:txBody>
      </p:sp>
      <p:sp>
        <p:nvSpPr>
          <p:cNvPr id="6" name="Rectangle 5"/>
          <p:cNvSpPr/>
          <p:nvPr/>
        </p:nvSpPr>
        <p:spPr>
          <a:xfrm>
            <a:off x="1479665" y="2062604"/>
            <a:ext cx="9127375" cy="729430"/>
          </a:xfrm>
          <a:prstGeom prst="rect">
            <a:avLst/>
          </a:prstGeom>
        </p:spPr>
        <p:txBody>
          <a:bodyPr wrap="square">
            <a:spAutoFit/>
          </a:bodyPr>
          <a:lstStyle/>
          <a:p>
            <a:pPr marL="742950" indent="-742950" algn="r" rtl="1">
              <a:lnSpc>
                <a:spcPct val="115000"/>
              </a:lnSpc>
              <a:spcAft>
                <a:spcPts val="1000"/>
              </a:spcAft>
              <a:buFont typeface="+mj-lt"/>
              <a:buAutoNum type="arabicPeriod" startAt="2"/>
            </a:pPr>
            <a:r>
              <a:rPr lang="ur-PK" sz="3600" dirty="0">
                <a:ln w="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سورۃ الفتح رکوع 1 : صحابہ کرام ؓ دراصل کس سے بیعت کر رہے تھے؟</a:t>
            </a:r>
            <a:endParaRPr lang="en-US" sz="3600" dirty="0">
              <a:ln w="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endParaRPr>
          </a:p>
        </p:txBody>
      </p:sp>
      <p:sp>
        <p:nvSpPr>
          <p:cNvPr id="7" name="Rounded Rectangle 6"/>
          <p:cNvSpPr/>
          <p:nvPr/>
        </p:nvSpPr>
        <p:spPr>
          <a:xfrm>
            <a:off x="4258062" y="70072"/>
            <a:ext cx="3642926"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8" name="Rectangle 7"/>
          <p:cNvSpPr/>
          <p:nvPr/>
        </p:nvSpPr>
        <p:spPr>
          <a:xfrm>
            <a:off x="0" y="215076"/>
            <a:ext cx="12192000" cy="1015663"/>
          </a:xfrm>
          <a:prstGeom prst="rect">
            <a:avLst/>
          </a:prstGeom>
        </p:spPr>
        <p:txBody>
          <a:bodyPr wrap="square">
            <a:spAutoFit/>
          </a:bodyPr>
          <a:lstStyle/>
          <a:p>
            <a:pPr algn="ctr" rtl="1"/>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ہم نے سمجھا!</a:t>
            </a:r>
            <a:endParaRPr lang="en-US"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Tree>
    <p:extLst>
      <p:ext uri="{BB962C8B-B14F-4D97-AF65-F5344CB8AC3E}">
        <p14:creationId xmlns:p14="http://schemas.microsoft.com/office/powerpoint/2010/main" val="1309353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9"/>
                                        </p:tgtEl>
                                      </p:cBhvr>
                                    </p:cmd>
                                  </p:childTnLst>
                                </p:cTn>
                              </p:par>
                              <p:par>
                                <p:cTn id="7" presetID="22" presetClass="entr" presetSubtype="2"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wipe(right)">
                                      <p:cBhvr>
                                        <p:cTn id="9" dur="500"/>
                                        <p:tgtEl>
                                          <p:spTgt spid="6"/>
                                        </p:tgtEl>
                                      </p:cBhvr>
                                    </p:animEffect>
                                  </p:childTnLst>
                                </p:cTn>
                              </p:par>
                              <p:par>
                                <p:cTn id="10" presetID="22" presetClass="entr" presetSubtype="2" fill="hold" grpId="0" nodeType="withEffect">
                                  <p:stCondLst>
                                    <p:cond delay="50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right)">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50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right)">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50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wipe(right)">
                                      <p:cBhvr>
                                        <p:cTn id="2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repeatCount="indefinite" fill="hold" display="0">
                  <p:stCondLst>
                    <p:cond delay="indefinite"/>
                  </p:stCondLst>
                </p:cTn>
                <p:tgtEl>
                  <p:spTgt spid="9"/>
                </p:tgtEl>
              </p:cMediaNode>
            </p:video>
          </p:childTnLst>
        </p:cTn>
      </p:par>
    </p:tnLst>
    <p:bldLst>
      <p:bldP spid="5" grpId="0" build="p"/>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1077686" y="1911757"/>
            <a:ext cx="10036627" cy="1323439"/>
          </a:xfrm>
          <a:prstGeom prst="rect">
            <a:avLst/>
          </a:prstGeom>
        </p:spPr>
        <p:txBody>
          <a:bodyPr wrap="square">
            <a:spAutoFit/>
          </a:bodyPr>
          <a:lstStyle/>
          <a:p>
            <a:pPr algn="ctr" rtl="1"/>
            <a:r>
              <a:rPr lang="ur-PK" sz="8000" kern="0" dirty="0">
                <a:ln w="0"/>
                <a:solidFill>
                  <a:srgbClr val="5F461C"/>
                </a:solidFill>
                <a:effectLst>
                  <a:outerShdw blurRad="38100" dist="19050" dir="2700000" algn="tl" rotWithShape="0">
                    <a:schemeClr val="dk1">
                      <a:alpha val="40000"/>
                    </a:scheme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چھبیسواں </a:t>
            </a:r>
            <a:r>
              <a:rPr lang="ur-PK" sz="8000" kern="0" dirty="0" smtClean="0">
                <a:ln w="0"/>
                <a:solidFill>
                  <a:srgbClr val="5F461C"/>
                </a:solidFill>
                <a:effectLst>
                  <a:outerShdw blurRad="38100" dist="25400" dir="5400000" algn="ctr" rotWithShape="0">
                    <a:srgbClr val="6E747A">
                      <a:alpha val="43000"/>
                    </a:srgbClr>
                  </a:outerShdw>
                </a:effectLst>
                <a:latin typeface="Alvi Nastaleeq" panose="02000503000000020004" pitchFamily="2" charset="-78"/>
                <a:ea typeface="Times New Roman" panose="02020603050405020304" pitchFamily="18" charset="0"/>
                <a:cs typeface="Alvi Nastaleeq" panose="02000503000000020004" pitchFamily="2" charset="-78"/>
              </a:rPr>
              <a:t>پارہ</a:t>
            </a:r>
            <a:endParaRPr lang="ur-PK" sz="11500" kern="0" dirty="0" smtClean="0">
              <a:ln w="0"/>
              <a:solidFill>
                <a:srgbClr val="5F461C"/>
              </a:solidFill>
              <a:effectLst>
                <a:outerShdw blurRad="38100" dist="25400" dir="5400000" algn="ctr" rotWithShape="0">
                  <a:srgbClr val="6E747A">
                    <a:alpha val="43000"/>
                  </a:srgbClr>
                </a:out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4" name="Rectangle 3"/>
          <p:cNvSpPr/>
          <p:nvPr/>
        </p:nvSpPr>
        <p:spPr>
          <a:xfrm>
            <a:off x="1077685" y="3784714"/>
            <a:ext cx="10036627" cy="1200329"/>
          </a:xfrm>
          <a:prstGeom prst="rect">
            <a:avLst/>
          </a:prstGeom>
        </p:spPr>
        <p:txBody>
          <a:bodyPr wrap="square">
            <a:spAutoFit/>
          </a:bodyPr>
          <a:lstStyle/>
          <a:p>
            <a:pPr algn="ctr" rtl="1"/>
            <a:r>
              <a:rPr lang="ur-PK" sz="7200" dirty="0">
                <a:solidFill>
                  <a:srgbClr val="513910"/>
                </a:solidFill>
                <a:latin typeface="Al_Mushaf" panose="02000000000000000000" pitchFamily="2" charset="-78"/>
                <a:ea typeface="Calibri" panose="020F0502020204030204" pitchFamily="34" charset="0"/>
                <a:cs typeface="Al_Mushaf" panose="02000000000000000000" pitchFamily="2" charset="-78"/>
              </a:rPr>
              <a:t>سورة  الاحقاف  </a:t>
            </a:r>
            <a:r>
              <a:rPr lang="ur-PK" sz="7200" kern="0" dirty="0" smtClean="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کی آیات کا تجزیہ</a:t>
            </a:r>
            <a:endParaRPr lang="ur-PK" sz="9600" kern="0" dirty="0" smtClean="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200452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5"/>
                                        </p:tgtEl>
                                      </p:cBhvr>
                                    </p:cmd>
                                  </p:childTnLst>
                                </p:cTn>
                              </p:par>
                              <p:par>
                                <p:cTn id="7" presetID="22" presetClass="entr" presetSubtype="2"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wipe(right)">
                                      <p:cBhvr>
                                        <p:cTn id="9" dur="500"/>
                                        <p:tgtEl>
                                          <p:spTgt spid="3">
                                            <p:txEl>
                                              <p:pRg st="0" end="0"/>
                                            </p:txEl>
                                          </p:spTgt>
                                        </p:tgtEl>
                                      </p:cBhvr>
                                    </p:animEffect>
                                  </p:childTnLst>
                                </p:cTn>
                              </p:par>
                              <p:par>
                                <p:cTn id="10" presetID="22" presetClass="entr" presetSubtype="2" fill="hold" nodeType="withEffect">
                                  <p:stCondLst>
                                    <p:cond delay="40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right)">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5"/>
                </p:tgtEl>
              </p:cMediaNode>
            </p:video>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5" name="Rectangle 4"/>
          <p:cNvSpPr/>
          <p:nvPr/>
        </p:nvSpPr>
        <p:spPr>
          <a:xfrm>
            <a:off x="1657349" y="3566161"/>
            <a:ext cx="7709072" cy="2086725"/>
          </a:xfrm>
          <a:prstGeom prst="rect">
            <a:avLst/>
          </a:prstGeom>
        </p:spPr>
        <p:txBody>
          <a:bodyPr wrap="square">
            <a:spAutoFit/>
          </a:bodyPr>
          <a:lstStyle/>
          <a:p>
            <a:pPr marL="514350" indent="-514350" algn="r" rtl="1">
              <a:lnSpc>
                <a:spcPct val="120000"/>
              </a:lnSpc>
              <a:buFont typeface="+mj-lt"/>
              <a:buAutoNum type="alphaLcParenR"/>
            </a:pPr>
            <a:r>
              <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چار</a:t>
            </a:r>
          </a:p>
          <a:p>
            <a:pPr marL="514350" indent="-514350" algn="r" rtl="1">
              <a:lnSpc>
                <a:spcPct val="120000"/>
              </a:lnSpc>
              <a:buFont typeface="+mj-lt"/>
              <a:buAutoNum type="alphaLcParenR"/>
            </a:pPr>
            <a:r>
              <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پانچ</a:t>
            </a:r>
          </a:p>
          <a:p>
            <a:pPr marL="514350" indent="-514350" algn="r" rtl="1">
              <a:lnSpc>
                <a:spcPct val="120000"/>
              </a:lnSpc>
              <a:buFont typeface="+mj-lt"/>
              <a:buAutoNum type="alphaLcParenR"/>
            </a:pPr>
            <a:r>
              <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چھ</a:t>
            </a:r>
            <a:endParaRPr lang="ur-PK" sz="36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endParaRPr>
          </a:p>
        </p:txBody>
      </p:sp>
      <p:sp>
        <p:nvSpPr>
          <p:cNvPr id="6" name="Rectangle 5"/>
          <p:cNvSpPr/>
          <p:nvPr/>
        </p:nvSpPr>
        <p:spPr>
          <a:xfrm>
            <a:off x="1657349" y="2062604"/>
            <a:ext cx="8949691" cy="729430"/>
          </a:xfrm>
          <a:prstGeom prst="rect">
            <a:avLst/>
          </a:prstGeom>
        </p:spPr>
        <p:txBody>
          <a:bodyPr wrap="square">
            <a:spAutoFit/>
          </a:bodyPr>
          <a:lstStyle/>
          <a:p>
            <a:pPr marL="742950" indent="-742950" algn="r" rtl="1">
              <a:lnSpc>
                <a:spcPct val="115000"/>
              </a:lnSpc>
              <a:spcAft>
                <a:spcPts val="1000"/>
              </a:spcAft>
              <a:buFont typeface="+mj-lt"/>
              <a:buAutoNum type="arabicPeriod" startAt="3"/>
            </a:pPr>
            <a:r>
              <a:rPr lang="ur-PK" sz="3600" dirty="0">
                <a:ln w="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سورۃ الحجرات آیات 11-12 میں کتنی معاشرتی برائیوں کا تذکرہ ہے؟</a:t>
            </a:r>
            <a:endParaRPr lang="en-US" sz="3600" dirty="0">
              <a:ln w="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endParaRPr>
          </a:p>
        </p:txBody>
      </p:sp>
      <p:sp>
        <p:nvSpPr>
          <p:cNvPr id="7" name="Rounded Rectangle 6"/>
          <p:cNvSpPr/>
          <p:nvPr/>
        </p:nvSpPr>
        <p:spPr>
          <a:xfrm>
            <a:off x="4258062" y="70072"/>
            <a:ext cx="3642926"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8" name="Rectangle 7"/>
          <p:cNvSpPr/>
          <p:nvPr/>
        </p:nvSpPr>
        <p:spPr>
          <a:xfrm>
            <a:off x="0" y="215076"/>
            <a:ext cx="12192000" cy="1015663"/>
          </a:xfrm>
          <a:prstGeom prst="rect">
            <a:avLst/>
          </a:prstGeom>
        </p:spPr>
        <p:txBody>
          <a:bodyPr wrap="square">
            <a:spAutoFit/>
          </a:bodyPr>
          <a:lstStyle/>
          <a:p>
            <a:pPr algn="ctr" rtl="1"/>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ہم نے سمجھا!</a:t>
            </a:r>
            <a:endParaRPr lang="en-US"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Tree>
    <p:extLst>
      <p:ext uri="{BB962C8B-B14F-4D97-AF65-F5344CB8AC3E}">
        <p14:creationId xmlns:p14="http://schemas.microsoft.com/office/powerpoint/2010/main" val="2626885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9"/>
                                        </p:tgtEl>
                                      </p:cBhvr>
                                    </p:cmd>
                                  </p:childTnLst>
                                </p:cTn>
                              </p:par>
                              <p:par>
                                <p:cTn id="7" presetID="22" presetClass="entr" presetSubtype="2"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wipe(right)">
                                      <p:cBhvr>
                                        <p:cTn id="9" dur="500"/>
                                        <p:tgtEl>
                                          <p:spTgt spid="6"/>
                                        </p:tgtEl>
                                      </p:cBhvr>
                                    </p:animEffect>
                                  </p:childTnLst>
                                </p:cTn>
                              </p:par>
                              <p:par>
                                <p:cTn id="10" presetID="22" presetClass="entr" presetSubtype="2" fill="hold" nodeType="withEffect">
                                  <p:stCondLst>
                                    <p:cond delay="50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right)">
                                      <p:cBhvr>
                                        <p:cTn id="12" dur="500"/>
                                        <p:tgtEl>
                                          <p:spTgt spid="5">
                                            <p:txEl>
                                              <p:pRg st="0" end="0"/>
                                            </p:txEl>
                                          </p:spTgt>
                                        </p:tgtEl>
                                      </p:cBhvr>
                                    </p:animEffect>
                                  </p:childTnLst>
                                </p:cTn>
                              </p:par>
                              <p:par>
                                <p:cTn id="13" presetID="22" presetClass="entr" presetSubtype="2" fill="hold" nodeType="withEffect">
                                  <p:stCondLst>
                                    <p:cond delay="50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wipe(right)">
                                      <p:cBhvr>
                                        <p:cTn id="15" dur="500"/>
                                        <p:tgtEl>
                                          <p:spTgt spid="5">
                                            <p:txEl>
                                              <p:pRg st="1" end="1"/>
                                            </p:txEl>
                                          </p:spTgt>
                                        </p:tgtEl>
                                      </p:cBhvr>
                                    </p:animEffect>
                                  </p:childTnLst>
                                </p:cTn>
                              </p:par>
                              <p:par>
                                <p:cTn id="16" presetID="22" presetClass="entr" presetSubtype="2" fill="hold" nodeType="withEffect">
                                  <p:stCondLst>
                                    <p:cond delay="500"/>
                                  </p:stCondLst>
                                  <p:childTnLst>
                                    <p:set>
                                      <p:cBhvr>
                                        <p:cTn id="17" dur="1" fill="hold">
                                          <p:stCondLst>
                                            <p:cond delay="0"/>
                                          </p:stCondLst>
                                        </p:cTn>
                                        <p:tgtEl>
                                          <p:spTgt spid="5">
                                            <p:txEl>
                                              <p:pRg st="2" end="2"/>
                                            </p:txEl>
                                          </p:spTgt>
                                        </p:tgtEl>
                                        <p:attrNameLst>
                                          <p:attrName>style.visibility</p:attrName>
                                        </p:attrNameLst>
                                      </p:cBhvr>
                                      <p:to>
                                        <p:strVal val="visible"/>
                                      </p:to>
                                    </p:set>
                                    <p:animEffect transition="in" filter="wipe(right)">
                                      <p:cBhvr>
                                        <p:cTn id="18"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repeatCount="indefinite" fill="hold" display="0">
                  <p:stCondLst>
                    <p:cond delay="indefinite"/>
                  </p:stCondLst>
                </p:cTn>
                <p:tgtEl>
                  <p:spTgt spid="9"/>
                </p:tgtEl>
              </p:cMediaNode>
            </p:video>
          </p:childTnLst>
        </p:cTn>
      </p:par>
    </p:tnLst>
    <p:bldLst>
      <p:bldP spid="6"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5" name="Rectangle 4"/>
          <p:cNvSpPr/>
          <p:nvPr/>
        </p:nvSpPr>
        <p:spPr>
          <a:xfrm>
            <a:off x="1657349" y="3429000"/>
            <a:ext cx="7709072" cy="2086725"/>
          </a:xfrm>
          <a:prstGeom prst="rect">
            <a:avLst/>
          </a:prstGeom>
        </p:spPr>
        <p:txBody>
          <a:bodyPr wrap="square">
            <a:spAutoFit/>
          </a:bodyPr>
          <a:lstStyle/>
          <a:p>
            <a:pPr marL="514350" indent="-514350" algn="r" rtl="1">
              <a:lnSpc>
                <a:spcPct val="120000"/>
              </a:lnSpc>
              <a:buFont typeface="+mj-lt"/>
              <a:buAutoNum type="alphaLcParenR"/>
            </a:pPr>
            <a:r>
              <a:rPr lang="ur-PK" sz="36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اللہ اور رسول ﷺ پر دل سے ایمان </a:t>
            </a:r>
            <a:endPar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endParaRPr>
          </a:p>
          <a:p>
            <a:pPr marL="514350" indent="-514350" algn="r" rtl="1">
              <a:lnSpc>
                <a:spcPct val="120000"/>
              </a:lnSpc>
              <a:buFont typeface="+mj-lt"/>
              <a:buAutoNum type="alphaLcParenR"/>
            </a:pPr>
            <a:r>
              <a:rPr lang="ur-PK" sz="36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عمل میں جہاد</a:t>
            </a:r>
            <a:endPar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endParaRPr>
          </a:p>
          <a:p>
            <a:pPr marL="514350" indent="-514350" algn="r" rtl="1">
              <a:lnSpc>
                <a:spcPct val="120000"/>
              </a:lnSpc>
              <a:buFont typeface="+mj-lt"/>
              <a:buAutoNum type="alphaLcParenR"/>
            </a:pPr>
            <a:r>
              <a:rPr lang="ur-PK" sz="36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اللہ اوررسولﷺ پر دل سےایمان اور عمل میں </a:t>
            </a:r>
          </a:p>
        </p:txBody>
      </p:sp>
      <p:sp>
        <p:nvSpPr>
          <p:cNvPr id="6" name="Rectangle 5"/>
          <p:cNvSpPr/>
          <p:nvPr/>
        </p:nvSpPr>
        <p:spPr>
          <a:xfrm>
            <a:off x="1520043" y="2062604"/>
            <a:ext cx="9086998" cy="729430"/>
          </a:xfrm>
          <a:prstGeom prst="rect">
            <a:avLst/>
          </a:prstGeom>
        </p:spPr>
        <p:txBody>
          <a:bodyPr wrap="square">
            <a:spAutoFit/>
          </a:bodyPr>
          <a:lstStyle/>
          <a:p>
            <a:pPr marL="742950" indent="-742950" algn="r" rtl="1">
              <a:lnSpc>
                <a:spcPct val="115000"/>
              </a:lnSpc>
              <a:spcAft>
                <a:spcPts val="1000"/>
              </a:spcAft>
              <a:buFont typeface="+mj-lt"/>
              <a:buAutoNum type="arabicPeriod" startAt="4"/>
            </a:pPr>
            <a:r>
              <a:rPr lang="ur-PK" sz="3600" dirty="0">
                <a:ln w="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سورۃ الحجرات آیات 14-15 : حقیقی مؤمن  کے اوصاف کیا ہیں؟</a:t>
            </a:r>
            <a:endParaRPr lang="en-US" sz="3600" dirty="0">
              <a:ln w="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endParaRPr>
          </a:p>
        </p:txBody>
      </p:sp>
      <p:sp>
        <p:nvSpPr>
          <p:cNvPr id="7" name="Rounded Rectangle 6"/>
          <p:cNvSpPr/>
          <p:nvPr/>
        </p:nvSpPr>
        <p:spPr>
          <a:xfrm>
            <a:off x="4258062" y="70072"/>
            <a:ext cx="3642926"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8" name="Rectangle 7"/>
          <p:cNvSpPr/>
          <p:nvPr/>
        </p:nvSpPr>
        <p:spPr>
          <a:xfrm>
            <a:off x="0" y="215076"/>
            <a:ext cx="12192000" cy="1015663"/>
          </a:xfrm>
          <a:prstGeom prst="rect">
            <a:avLst/>
          </a:prstGeom>
        </p:spPr>
        <p:txBody>
          <a:bodyPr wrap="square">
            <a:spAutoFit/>
          </a:bodyPr>
          <a:lstStyle/>
          <a:p>
            <a:pPr algn="ctr" rtl="1"/>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ہم نے سمجھا!</a:t>
            </a:r>
            <a:endParaRPr lang="en-US"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Tree>
    <p:extLst>
      <p:ext uri="{BB962C8B-B14F-4D97-AF65-F5344CB8AC3E}">
        <p14:creationId xmlns:p14="http://schemas.microsoft.com/office/powerpoint/2010/main" val="840885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9"/>
                                        </p:tgtEl>
                                      </p:cBhvr>
                                    </p:cmd>
                                  </p:childTnLst>
                                </p:cTn>
                              </p:par>
                              <p:par>
                                <p:cTn id="7" presetID="22" presetClass="entr" presetSubtype="2"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wipe(right)">
                                      <p:cBhvr>
                                        <p:cTn id="9" dur="500"/>
                                        <p:tgtEl>
                                          <p:spTgt spid="6"/>
                                        </p:tgtEl>
                                      </p:cBhvr>
                                    </p:animEffect>
                                  </p:childTnLst>
                                </p:cTn>
                              </p:par>
                              <p:par>
                                <p:cTn id="10" presetID="22" presetClass="entr" presetSubtype="2" fill="hold" grpId="0" nodeType="withEffect">
                                  <p:stCondLst>
                                    <p:cond delay="50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right)">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50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right)">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50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wipe(right)">
                                      <p:cBhvr>
                                        <p:cTn id="2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repeatCount="indefinite" fill="hold" display="0">
                  <p:stCondLst>
                    <p:cond delay="indefinite"/>
                  </p:stCondLst>
                </p:cTn>
                <p:tgtEl>
                  <p:spTgt spid="9"/>
                </p:tgtEl>
              </p:cMediaNode>
            </p:video>
          </p:childTnLst>
        </p:cTn>
      </p:par>
    </p:tnLst>
    <p:bldLst>
      <p:bldP spid="5" grpId="0" build="p"/>
      <p:bldP spid="6"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5" name="Rectangle 4"/>
          <p:cNvSpPr/>
          <p:nvPr/>
        </p:nvSpPr>
        <p:spPr>
          <a:xfrm>
            <a:off x="1657349" y="3469440"/>
            <a:ext cx="7709072" cy="2086725"/>
          </a:xfrm>
          <a:prstGeom prst="rect">
            <a:avLst/>
          </a:prstGeom>
        </p:spPr>
        <p:txBody>
          <a:bodyPr wrap="square">
            <a:spAutoFit/>
          </a:bodyPr>
          <a:lstStyle/>
          <a:p>
            <a:pPr marL="514350" indent="-514350" algn="r" rtl="1">
              <a:lnSpc>
                <a:spcPct val="120000"/>
              </a:lnSpc>
              <a:buFont typeface="+mj-lt"/>
              <a:buAutoNum type="alphaLcParenR"/>
            </a:pPr>
            <a:r>
              <a:rPr lang="ur-PK" sz="36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اللہ ہی معبود </a:t>
            </a:r>
            <a:r>
              <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ہے</a:t>
            </a:r>
          </a:p>
          <a:p>
            <a:pPr marL="514350" indent="-514350" algn="r" rtl="1">
              <a:lnSpc>
                <a:spcPct val="120000"/>
              </a:lnSpc>
              <a:buFont typeface="+mj-lt"/>
              <a:buAutoNum type="alphaLcParenR"/>
            </a:pPr>
            <a:r>
              <a:rPr lang="ur-PK" sz="36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جزا و سزا ہو کر رہے </a:t>
            </a:r>
            <a:r>
              <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گی</a:t>
            </a:r>
          </a:p>
          <a:p>
            <a:pPr marL="514350" indent="-514350" algn="r" rtl="1">
              <a:lnSpc>
                <a:spcPct val="120000"/>
              </a:lnSpc>
              <a:buFont typeface="+mj-lt"/>
              <a:buAutoNum type="alphaLcParenR"/>
            </a:pPr>
            <a:r>
              <a:rPr lang="ur-PK" sz="36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آپ ﷺ اللہ کے رسول ہیں</a:t>
            </a:r>
          </a:p>
        </p:txBody>
      </p:sp>
      <p:sp>
        <p:nvSpPr>
          <p:cNvPr id="6" name="Rectangle 5"/>
          <p:cNvSpPr/>
          <p:nvPr/>
        </p:nvSpPr>
        <p:spPr>
          <a:xfrm>
            <a:off x="1434043" y="2062604"/>
            <a:ext cx="9258341" cy="729430"/>
          </a:xfrm>
          <a:prstGeom prst="rect">
            <a:avLst/>
          </a:prstGeom>
        </p:spPr>
        <p:txBody>
          <a:bodyPr wrap="square">
            <a:spAutoFit/>
          </a:bodyPr>
          <a:lstStyle/>
          <a:p>
            <a:pPr marL="341313" indent="-341313" algn="r" rtl="1">
              <a:lnSpc>
                <a:spcPct val="115000"/>
              </a:lnSpc>
              <a:spcAft>
                <a:spcPts val="1000"/>
              </a:spcAft>
              <a:buFont typeface="+mj-lt"/>
              <a:buAutoNum type="arabicPeriod" startAt="5"/>
            </a:pPr>
            <a:r>
              <a:rPr lang="ur-PK" sz="3600" dirty="0">
                <a:ln w="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سورۃ الذاریات کی ابتدائی آیات میں اللہ رب العزت نے کس بات پر قسم کھائی ہے؟</a:t>
            </a:r>
          </a:p>
        </p:txBody>
      </p:sp>
      <p:sp>
        <p:nvSpPr>
          <p:cNvPr id="7" name="Rounded Rectangle 6"/>
          <p:cNvSpPr/>
          <p:nvPr/>
        </p:nvSpPr>
        <p:spPr>
          <a:xfrm>
            <a:off x="4258062" y="70072"/>
            <a:ext cx="3642926"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8" name="Rectangle 7"/>
          <p:cNvSpPr/>
          <p:nvPr/>
        </p:nvSpPr>
        <p:spPr>
          <a:xfrm>
            <a:off x="0" y="215076"/>
            <a:ext cx="12192000" cy="1015663"/>
          </a:xfrm>
          <a:prstGeom prst="rect">
            <a:avLst/>
          </a:prstGeom>
        </p:spPr>
        <p:txBody>
          <a:bodyPr wrap="square">
            <a:spAutoFit/>
          </a:bodyPr>
          <a:lstStyle/>
          <a:p>
            <a:pPr algn="ctr" rtl="1"/>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ہم نے سمجھا!</a:t>
            </a:r>
            <a:endParaRPr lang="en-US"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Tree>
    <p:extLst>
      <p:ext uri="{BB962C8B-B14F-4D97-AF65-F5344CB8AC3E}">
        <p14:creationId xmlns:p14="http://schemas.microsoft.com/office/powerpoint/2010/main" val="1191792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9"/>
                                        </p:tgtEl>
                                      </p:cBhvr>
                                    </p:cmd>
                                  </p:childTnLst>
                                </p:cTn>
                              </p:par>
                              <p:par>
                                <p:cTn id="7" presetID="22" presetClass="entr" presetSubtype="2"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wipe(right)">
                                      <p:cBhvr>
                                        <p:cTn id="9" dur="500"/>
                                        <p:tgtEl>
                                          <p:spTgt spid="6"/>
                                        </p:tgtEl>
                                      </p:cBhvr>
                                    </p:animEffect>
                                  </p:childTnLst>
                                </p:cTn>
                              </p:par>
                              <p:par>
                                <p:cTn id="10" presetID="22" presetClass="entr" presetSubtype="2" fill="hold" nodeType="withEffect">
                                  <p:stCondLst>
                                    <p:cond delay="50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right)">
                                      <p:cBhvr>
                                        <p:cTn id="12" dur="500"/>
                                        <p:tgtEl>
                                          <p:spTgt spid="5">
                                            <p:txEl>
                                              <p:pRg st="0" end="0"/>
                                            </p:txEl>
                                          </p:spTgt>
                                        </p:tgtEl>
                                      </p:cBhvr>
                                    </p:animEffect>
                                  </p:childTnLst>
                                </p:cTn>
                              </p:par>
                              <p:par>
                                <p:cTn id="13" presetID="22" presetClass="entr" presetSubtype="2" fill="hold" nodeType="withEffect">
                                  <p:stCondLst>
                                    <p:cond delay="50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wipe(right)">
                                      <p:cBhvr>
                                        <p:cTn id="15" dur="500"/>
                                        <p:tgtEl>
                                          <p:spTgt spid="5">
                                            <p:txEl>
                                              <p:pRg st="1" end="1"/>
                                            </p:txEl>
                                          </p:spTgt>
                                        </p:tgtEl>
                                      </p:cBhvr>
                                    </p:animEffect>
                                  </p:childTnLst>
                                </p:cTn>
                              </p:par>
                              <p:par>
                                <p:cTn id="16" presetID="22" presetClass="entr" presetSubtype="2" fill="hold" nodeType="withEffect">
                                  <p:stCondLst>
                                    <p:cond delay="500"/>
                                  </p:stCondLst>
                                  <p:childTnLst>
                                    <p:set>
                                      <p:cBhvr>
                                        <p:cTn id="17" dur="1" fill="hold">
                                          <p:stCondLst>
                                            <p:cond delay="0"/>
                                          </p:stCondLst>
                                        </p:cTn>
                                        <p:tgtEl>
                                          <p:spTgt spid="5">
                                            <p:txEl>
                                              <p:pRg st="2" end="2"/>
                                            </p:txEl>
                                          </p:spTgt>
                                        </p:tgtEl>
                                        <p:attrNameLst>
                                          <p:attrName>style.visibility</p:attrName>
                                        </p:attrNameLst>
                                      </p:cBhvr>
                                      <p:to>
                                        <p:strVal val="visible"/>
                                      </p:to>
                                    </p:set>
                                    <p:animEffect transition="in" filter="wipe(right)">
                                      <p:cBhvr>
                                        <p:cTn id="18"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repeatCount="indefinite" fill="hold" display="0">
                  <p:stCondLst>
                    <p:cond delay="indefinite"/>
                  </p:stCondLst>
                </p:cTn>
                <p:tgtEl>
                  <p:spTgt spid="9"/>
                </p:tgtEl>
              </p:cMediaNode>
            </p:video>
          </p:childTnLst>
        </p:cTn>
      </p:par>
    </p:tnLst>
    <p:bldLst>
      <p:bldP spid="6"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ectangle 6"/>
          <p:cNvSpPr/>
          <p:nvPr/>
        </p:nvSpPr>
        <p:spPr>
          <a:xfrm>
            <a:off x="1533980" y="5628215"/>
            <a:ext cx="2620280" cy="584775"/>
          </a:xfrm>
          <a:prstGeom prst="rect">
            <a:avLst/>
          </a:prstGeom>
        </p:spPr>
        <p:txBody>
          <a:bodyPr wrap="square">
            <a:spAutoFit/>
          </a:bodyPr>
          <a:lstStyle/>
          <a:p>
            <a:pPr algn="ctr"/>
            <a:r>
              <a:rPr lang="ur-PK" sz="32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a:t>
            </a:r>
            <a:r>
              <a:rPr lang="ur-PK" sz="32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a:t>
            </a:r>
            <a:r>
              <a:rPr lang="ur-PK" sz="32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ترمذی)</a:t>
            </a:r>
            <a:endParaRPr lang="en-US" sz="3200" dirty="0">
              <a:solidFill>
                <a:srgbClr val="513910"/>
              </a:solidFill>
              <a:latin typeface="Jameel Noori Nastaleeq" panose="02000503000000000004" pitchFamily="2" charset="-78"/>
              <a:cs typeface="Jameel Noori Nastaleeq" panose="02000503000000000004" pitchFamily="2" charset="-78"/>
            </a:endParaRPr>
          </a:p>
        </p:txBody>
      </p:sp>
      <p:sp>
        <p:nvSpPr>
          <p:cNvPr id="8" name="Rounded Rectangle 7"/>
          <p:cNvSpPr/>
          <p:nvPr/>
        </p:nvSpPr>
        <p:spPr>
          <a:xfrm>
            <a:off x="2195727" y="2551772"/>
            <a:ext cx="7813246" cy="3016210"/>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800">
              <a:solidFill>
                <a:prstClr val="white"/>
              </a:solidFill>
            </a:endParaRPr>
          </a:p>
        </p:txBody>
      </p:sp>
      <p:sp>
        <p:nvSpPr>
          <p:cNvPr id="11" name="Rectangle 10"/>
          <p:cNvSpPr/>
          <p:nvPr/>
        </p:nvSpPr>
        <p:spPr>
          <a:xfrm>
            <a:off x="7505926" y="1774636"/>
            <a:ext cx="2749471" cy="777136"/>
          </a:xfrm>
          <a:prstGeom prst="rect">
            <a:avLst/>
          </a:prstGeom>
        </p:spPr>
        <p:txBody>
          <a:bodyPr wrap="none">
            <a:spAutoFit/>
          </a:bodyPr>
          <a:lstStyle/>
          <a:p>
            <a:pPr marL="342900" indent="-342900" algn="r" rtl="1">
              <a:lnSpc>
                <a:spcPct val="115000"/>
              </a:lnSpc>
              <a:spcAft>
                <a:spcPts val="1000"/>
              </a:spcAft>
              <a:buFont typeface="Wingdings" panose="05000000000000000000" pitchFamily="2" charset="2"/>
              <a:buChar char=""/>
            </a:pPr>
            <a:r>
              <a:rPr lang="ur-PK" sz="4000" dirty="0">
                <a:ln w="0"/>
                <a:solidFill>
                  <a:srgbClr val="513910"/>
                </a:solidFill>
                <a:effectLst>
                  <a:outerShdw blurRad="38100" dist="19050" dir="2700000" algn="tl" rotWithShape="0">
                    <a:prstClr val="black">
                      <a:alpha val="40000"/>
                    </a:prstClr>
                  </a:outerShdw>
                </a:effectLst>
                <a:latin typeface="Jameel Noori Nastaleeq" panose="02000503000000020004" pitchFamily="2" charset="-78"/>
                <a:ea typeface="Calibri" panose="020F0502020204030204" pitchFamily="34" charset="0"/>
                <a:cs typeface="Jameel Noori Nastaleeq" panose="02000503000000020004" pitchFamily="2" charset="-78"/>
              </a:rPr>
              <a:t>فرمان نبوی ﷺ</a:t>
            </a:r>
            <a:endParaRPr lang="en-US" sz="2000" dirty="0">
              <a:ln w="0"/>
              <a:solidFill>
                <a:srgbClr val="513910"/>
              </a:solidFill>
              <a:effectLst>
                <a:outerShdw blurRad="38100" dist="19050" dir="2700000" algn="tl" rotWithShape="0">
                  <a:prstClr val="black">
                    <a:alpha val="40000"/>
                  </a:prstClr>
                </a:outerShdw>
              </a:effectLst>
              <a:latin typeface="Jameel Noori Nastaleeq" panose="02000503000000020004" pitchFamily="2" charset="-78"/>
              <a:ea typeface="Calibri" panose="020F0502020204030204" pitchFamily="34" charset="0"/>
              <a:cs typeface="Jameel Noori Nastaleeq" panose="02000503000000020004" pitchFamily="2" charset="-78"/>
            </a:endParaRPr>
          </a:p>
        </p:txBody>
      </p:sp>
      <p:sp>
        <p:nvSpPr>
          <p:cNvPr id="12" name="Rectangle 11"/>
          <p:cNvSpPr/>
          <p:nvPr/>
        </p:nvSpPr>
        <p:spPr>
          <a:xfrm>
            <a:off x="2183027" y="3124454"/>
            <a:ext cx="7825946" cy="1394228"/>
          </a:xfrm>
          <a:prstGeom prst="rect">
            <a:avLst/>
          </a:prstGeom>
        </p:spPr>
        <p:txBody>
          <a:bodyPr wrap="square">
            <a:spAutoFit/>
          </a:bodyPr>
          <a:lstStyle/>
          <a:p>
            <a:pPr marL="0" marR="228600" lvl="1" algn="ctr" rtl="1">
              <a:lnSpc>
                <a:spcPct val="120000"/>
              </a:lnSpc>
            </a:pPr>
            <a:r>
              <a:rPr lang="ur-PK" sz="36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"اللہ تعالیٰ کے کلام کو دوسرے سارے کلاموں پر ایسی ہی فضیلت ہے جیسی کہ خود اللہ تعالیٰ کو ساری مخلوق پر فضیلت حاصل ہے"۔</a:t>
            </a:r>
          </a:p>
        </p:txBody>
      </p:sp>
    </p:spTree>
    <p:extLst>
      <p:ext uri="{BB962C8B-B14F-4D97-AF65-F5344CB8AC3E}">
        <p14:creationId xmlns:p14="http://schemas.microsoft.com/office/powerpoint/2010/main" val="2865187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9"/>
                                        </p:tgtEl>
                                      </p:cBhvr>
                                    </p:cmd>
                                  </p:childTnLst>
                                </p:cTn>
                              </p:par>
                              <p:par>
                                <p:cTn id="7" presetID="22" presetClass="entr" presetSubtype="2" fill="hold" grpId="0" nodeType="withEffect">
                                  <p:stCondLst>
                                    <p:cond delay="1400"/>
                                  </p:stCondLst>
                                  <p:childTnLst>
                                    <p:set>
                                      <p:cBhvr>
                                        <p:cTn id="8" dur="1" fill="hold">
                                          <p:stCondLst>
                                            <p:cond delay="0"/>
                                          </p:stCondLst>
                                        </p:cTn>
                                        <p:tgtEl>
                                          <p:spTgt spid="7"/>
                                        </p:tgtEl>
                                        <p:attrNameLst>
                                          <p:attrName>style.visibility</p:attrName>
                                        </p:attrNameLst>
                                      </p:cBhvr>
                                      <p:to>
                                        <p:strVal val="visible"/>
                                      </p:to>
                                    </p:set>
                                    <p:animEffect transition="in" filter="wipe(right)">
                                      <p:cBhvr>
                                        <p:cTn id="9" dur="500"/>
                                        <p:tgtEl>
                                          <p:spTgt spid="7"/>
                                        </p:tgtEl>
                                      </p:cBhvr>
                                    </p:animEffect>
                                  </p:childTnLst>
                                </p:cTn>
                              </p:par>
                              <p:par>
                                <p:cTn id="10" presetID="10" presetClass="exit" presetSubtype="0" fill="hold" grpId="1" nodeType="with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par>
                                <p:cTn id="13" presetID="16" presetClass="entr" presetSubtype="37" fill="hold" grpId="0" nodeType="withEffect">
                                  <p:stCondLst>
                                    <p:cond delay="1100"/>
                                  </p:stCondLst>
                                  <p:childTnLst>
                                    <p:set>
                                      <p:cBhvr>
                                        <p:cTn id="14" dur="1" fill="hold">
                                          <p:stCondLst>
                                            <p:cond delay="0"/>
                                          </p:stCondLst>
                                        </p:cTn>
                                        <p:tgtEl>
                                          <p:spTgt spid="8"/>
                                        </p:tgtEl>
                                        <p:attrNameLst>
                                          <p:attrName>style.visibility</p:attrName>
                                        </p:attrNameLst>
                                      </p:cBhvr>
                                      <p:to>
                                        <p:strVal val="visible"/>
                                      </p:to>
                                    </p:set>
                                    <p:animEffect transition="in" filter="barn(outVertical)">
                                      <p:cBhvr>
                                        <p:cTn id="15" dur="500"/>
                                        <p:tgtEl>
                                          <p:spTgt spid="8"/>
                                        </p:tgtEl>
                                      </p:cBhvr>
                                    </p:animEffect>
                                  </p:childTnLst>
                                </p:cTn>
                              </p:par>
                              <p:par>
                                <p:cTn id="16" presetID="10" presetClass="exit" presetSubtype="0" fill="hold" grpId="1" nodeType="withEffect">
                                  <p:stCondLst>
                                    <p:cond delay="0"/>
                                  </p:stCondLst>
                                  <p:childTnLst>
                                    <p:animEffect transition="out" filter="fade">
                                      <p:cBhvr>
                                        <p:cTn id="17" dur="500"/>
                                        <p:tgtEl>
                                          <p:spTgt spid="8"/>
                                        </p:tgtEl>
                                      </p:cBhvr>
                                    </p:animEffect>
                                    <p:set>
                                      <p:cBhvr>
                                        <p:cTn id="18" dur="1" fill="hold">
                                          <p:stCondLst>
                                            <p:cond delay="499"/>
                                          </p:stCondLst>
                                        </p:cTn>
                                        <p:tgtEl>
                                          <p:spTgt spid="8"/>
                                        </p:tgtEl>
                                        <p:attrNameLst>
                                          <p:attrName>style.visibility</p:attrName>
                                        </p:attrNameLst>
                                      </p:cBhvr>
                                      <p:to>
                                        <p:strVal val="hidden"/>
                                      </p:to>
                                    </p:set>
                                  </p:childTnLst>
                                </p:cTn>
                              </p:par>
                              <p:par>
                                <p:cTn id="19" presetID="22" presetClass="entr" presetSubtype="2" fill="hold" grpId="0" nodeType="withEffect">
                                  <p:stCondLst>
                                    <p:cond delay="300"/>
                                  </p:stCondLst>
                                  <p:childTnLst>
                                    <p:set>
                                      <p:cBhvr>
                                        <p:cTn id="20" dur="1" fill="hold">
                                          <p:stCondLst>
                                            <p:cond delay="0"/>
                                          </p:stCondLst>
                                        </p:cTn>
                                        <p:tgtEl>
                                          <p:spTgt spid="11"/>
                                        </p:tgtEl>
                                        <p:attrNameLst>
                                          <p:attrName>style.visibility</p:attrName>
                                        </p:attrNameLst>
                                      </p:cBhvr>
                                      <p:to>
                                        <p:strVal val="visible"/>
                                      </p:to>
                                    </p:set>
                                    <p:animEffect transition="in" filter="wipe(right)">
                                      <p:cBhvr>
                                        <p:cTn id="21" dur="500"/>
                                        <p:tgtEl>
                                          <p:spTgt spid="11"/>
                                        </p:tgtEl>
                                      </p:cBhvr>
                                    </p:animEffect>
                                  </p:childTnLst>
                                </p:cTn>
                              </p:par>
                              <p:par>
                                <p:cTn id="22" presetID="22" presetClass="entr" presetSubtype="2" fill="hold" nodeType="withEffect">
                                  <p:stCondLst>
                                    <p:cond delay="1400"/>
                                  </p:stCondLst>
                                  <p:childTnLst>
                                    <p:set>
                                      <p:cBhvr>
                                        <p:cTn id="23" dur="1" fill="hold">
                                          <p:stCondLst>
                                            <p:cond delay="0"/>
                                          </p:stCondLst>
                                        </p:cTn>
                                        <p:tgtEl>
                                          <p:spTgt spid="12">
                                            <p:txEl>
                                              <p:pRg st="0" end="0"/>
                                            </p:txEl>
                                          </p:spTgt>
                                        </p:tgtEl>
                                        <p:attrNameLst>
                                          <p:attrName>style.visibility</p:attrName>
                                        </p:attrNameLst>
                                      </p:cBhvr>
                                      <p:to>
                                        <p:strVal val="visible"/>
                                      </p:to>
                                    </p:set>
                                    <p:animEffect transition="in" filter="wipe(right)">
                                      <p:cBhvr>
                                        <p:cTn id="24" dur="500"/>
                                        <p:tgtEl>
                                          <p:spTgt spid="12">
                                            <p:txEl>
                                              <p:pRg st="0" end="0"/>
                                            </p:txEl>
                                          </p:spTgt>
                                        </p:tgtEl>
                                      </p:cBhvr>
                                    </p:animEffect>
                                  </p:childTnLst>
                                </p:cTn>
                              </p:par>
                              <p:par>
                                <p:cTn id="25" presetID="10" presetClass="exit" presetSubtype="0" fill="hold" grpId="0" nodeType="withEffect">
                                  <p:stCondLst>
                                    <p:cond delay="0"/>
                                  </p:stCondLst>
                                  <p:childTnLst>
                                    <p:animEffect transition="out" filter="fade">
                                      <p:cBhvr>
                                        <p:cTn id="26" dur="500"/>
                                        <p:tgtEl>
                                          <p:spTgt spid="12">
                                            <p:txEl>
                                              <p:pRg st="0" end="0"/>
                                            </p:txEl>
                                          </p:spTgt>
                                        </p:tgtEl>
                                      </p:cBhvr>
                                    </p:animEffect>
                                    <p:set>
                                      <p:cBhvr>
                                        <p:cTn id="27" dur="1" fill="hold">
                                          <p:stCondLst>
                                            <p:cond delay="499"/>
                                          </p:stCondLst>
                                        </p:cTn>
                                        <p:tgtEl>
                                          <p:spTgt spid="12">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8" repeatCount="indefinite" fill="hold" display="0">
                  <p:stCondLst>
                    <p:cond delay="indefinite"/>
                  </p:stCondLst>
                </p:cTn>
                <p:tgtEl>
                  <p:spTgt spid="9"/>
                </p:tgtEl>
              </p:cMediaNode>
            </p:video>
          </p:childTnLst>
        </p:cTn>
      </p:par>
    </p:tnLst>
    <p:bldLst>
      <p:bldP spid="7" grpId="0"/>
      <p:bldP spid="7" grpId="1"/>
      <p:bldP spid="8" grpId="0" animBg="1"/>
      <p:bldP spid="8" grpId="1" animBg="1"/>
      <p:bldP spid="11" grpId="0"/>
      <p:bldP spid="12" grpId="0" build="allAtOnce"/>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equence 0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881518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27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9914</TotalTime>
  <Words>3455</Words>
  <Application>Microsoft Office PowerPoint</Application>
  <PresentationFormat>Widescreen</PresentationFormat>
  <Paragraphs>472</Paragraphs>
  <Slides>94</Slides>
  <Notes>0</Notes>
  <HiddenSlides>0</HiddenSlides>
  <MMClips>94</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94</vt:i4>
      </vt:variant>
    </vt:vector>
  </HeadingPairs>
  <TitlesOfParts>
    <vt:vector size="107" baseType="lpstr">
      <vt:lpstr>Al Qalam Quran Publisher</vt:lpstr>
      <vt:lpstr>Al_Mushaf</vt:lpstr>
      <vt:lpstr>Alvi Nastaleeq</vt:lpstr>
      <vt:lpstr>Arial</vt:lpstr>
      <vt:lpstr>Bombay Black Unicode</vt:lpstr>
      <vt:lpstr>Calibri</vt:lpstr>
      <vt:lpstr>Calibri Light</vt:lpstr>
      <vt:lpstr>Jameel Noori Nastaleeq</vt:lpstr>
      <vt:lpstr>Times New Roman</vt:lpstr>
      <vt:lpstr>Wingdings</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Super Laptop</dc:creator>
  <cp:lastModifiedBy>avsection</cp:lastModifiedBy>
  <cp:revision>851</cp:revision>
  <dcterms:created xsi:type="dcterms:W3CDTF">2015-07-28T15:13:29Z</dcterms:created>
  <dcterms:modified xsi:type="dcterms:W3CDTF">2017-05-26T05:18:56Z</dcterms:modified>
</cp:coreProperties>
</file>