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sldIdLst>
    <p:sldId id="257" r:id="rId4"/>
    <p:sldId id="335" r:id="rId5"/>
    <p:sldId id="369" r:id="rId6"/>
    <p:sldId id="368" r:id="rId7"/>
    <p:sldId id="721" r:id="rId8"/>
    <p:sldId id="761" r:id="rId9"/>
    <p:sldId id="766" r:id="rId10"/>
    <p:sldId id="722" r:id="rId11"/>
    <p:sldId id="723" r:id="rId12"/>
    <p:sldId id="762" r:id="rId13"/>
    <p:sldId id="767" r:id="rId14"/>
    <p:sldId id="768" r:id="rId15"/>
    <p:sldId id="657" r:id="rId16"/>
    <p:sldId id="613" r:id="rId17"/>
    <p:sldId id="428" r:id="rId18"/>
    <p:sldId id="739" r:id="rId19"/>
    <p:sldId id="591" r:id="rId20"/>
    <p:sldId id="744" r:id="rId21"/>
    <p:sldId id="745" r:id="rId22"/>
    <p:sldId id="590" r:id="rId23"/>
    <p:sldId id="589" r:id="rId24"/>
    <p:sldId id="746" r:id="rId25"/>
    <p:sldId id="747" r:id="rId26"/>
    <p:sldId id="748" r:id="rId27"/>
    <p:sldId id="749" r:id="rId28"/>
    <p:sldId id="750" r:id="rId29"/>
    <p:sldId id="751" r:id="rId30"/>
    <p:sldId id="435" r:id="rId31"/>
    <p:sldId id="436" r:id="rId32"/>
    <p:sldId id="752" r:id="rId33"/>
    <p:sldId id="753" r:id="rId34"/>
    <p:sldId id="754" r:id="rId35"/>
    <p:sldId id="614" r:id="rId36"/>
    <p:sldId id="615" r:id="rId37"/>
    <p:sldId id="758" r:id="rId38"/>
    <p:sldId id="759" r:id="rId39"/>
    <p:sldId id="717" r:id="rId40"/>
    <p:sldId id="760" r:id="rId41"/>
    <p:sldId id="635" r:id="rId42"/>
    <p:sldId id="738" r:id="rId43"/>
    <p:sldId id="730" r:id="rId44"/>
    <p:sldId id="638" r:id="rId45"/>
    <p:sldId id="639" r:id="rId46"/>
    <p:sldId id="755" r:id="rId47"/>
    <p:sldId id="756" r:id="rId48"/>
    <p:sldId id="733" r:id="rId49"/>
    <p:sldId id="734" r:id="rId50"/>
    <p:sldId id="757" r:id="rId51"/>
    <p:sldId id="735" r:id="rId52"/>
    <p:sldId id="736" r:id="rId53"/>
    <p:sldId id="737" r:id="rId54"/>
    <p:sldId id="366" r:id="rId55"/>
    <p:sldId id="410" r:id="rId56"/>
    <p:sldId id="411" r:id="rId57"/>
    <p:sldId id="534" r:id="rId58"/>
    <p:sldId id="536" r:id="rId59"/>
    <p:sldId id="537" r:id="rId60"/>
    <p:sldId id="538" r:id="rId61"/>
    <p:sldId id="367" r:id="rId62"/>
    <p:sldId id="36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461C"/>
    <a:srgbClr val="E8D2AE"/>
    <a:srgbClr val="D2A864"/>
    <a:srgbClr val="1A3F6D"/>
    <a:srgbClr val="ACAEB1"/>
    <a:srgbClr val="1355A5"/>
    <a:srgbClr val="1D508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06" autoAdjust="0"/>
    <p:restoredTop sz="93910" autoAdjust="0"/>
  </p:normalViewPr>
  <p:slideViewPr>
    <p:cSldViewPr snapToGrid="0">
      <p:cViewPr varScale="1">
        <p:scale>
          <a:sx n="64" d="100"/>
          <a:sy n="64" d="100"/>
        </p:scale>
        <p:origin x="660" y="72"/>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آیات7-44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آیات45-53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ایمان بالآخرت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حضرت موسیٰ ؑ پر ظہورِ نبوت اور حضرت سلیمان ؑ پر اللہ کی عنایات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قومِ ثمود کی بدبختی</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قومِ لوطؑ کی گندگی</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1F35264-5883-472C-969C-9AFDE50AE31A}" type="presOf" srcId="{828DFB8B-ECDA-4E26-A6FE-05F762A8A593}" destId="{94D988AC-9A41-4C9B-861B-6663F85DE037}" srcOrd="0" destOrd="0" presId="urn:microsoft.com/office/officeart/2005/8/layout/vList5"/>
    <dgm:cxn modelId="{3B7FD0A8-0B23-40AB-B095-4473DD0889DE}" type="presOf" srcId="{398E6D22-E243-41CF-98CD-487FEC708EE2}" destId="{FD9F04C1-BB80-4679-AC3C-95A771FD9521}" srcOrd="0" destOrd="0" presId="urn:microsoft.com/office/officeart/2005/8/layout/vList5"/>
    <dgm:cxn modelId="{2DA6B617-0669-4384-AE93-5D7290698BEA}" type="presOf" srcId="{71E7A13A-B883-49DE-BBED-2AD6C1C895BB}" destId="{B3DEDF46-CA66-4735-811D-C4D59BD843CA}" srcOrd="0" destOrd="0" presId="urn:microsoft.com/office/officeart/2005/8/layout/vList5"/>
    <dgm:cxn modelId="{45EEB462-E12F-4E0B-A156-3035F2869AA3}"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381AB47-97C0-43AE-B7F6-9EC4889C9D74}" type="presOf" srcId="{008A3FBA-4D58-407F-ADCE-44BAB50EA37F}" destId="{25A135FE-FEC0-4BAB-8CCE-82FC4B0F8E40}" srcOrd="0" destOrd="0" presId="urn:microsoft.com/office/officeart/2005/8/layout/vList5"/>
    <dgm:cxn modelId="{ED70EA26-6933-46B9-AACC-0A7EF15F4D59}" type="presOf" srcId="{810B18FE-F356-4D3C-A558-BDA960B5DFD5}" destId="{861D7A54-ED93-4610-B348-52B7DEFC09DD}"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EEA0DCF-4888-4168-BC39-848A44528E35}" type="presOf" srcId="{10334955-A6D2-412C-B7D7-28DB167D4421}" destId="{F97A59E5-2427-4C04-A0F4-2429BFCE66A8}"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59F769BB-8089-41F8-B53D-25EFF0EC4FCE}" type="presOf" srcId="{99D8666A-3006-4B79-B961-E77F2D7001E2}" destId="{8D1D77BC-FFC8-48C8-A77A-7046657E883E}" srcOrd="0" destOrd="0" presId="urn:microsoft.com/office/officeart/2005/8/layout/vList5"/>
    <dgm:cxn modelId="{5BF3C694-5CEC-44B5-AD88-A6F717FA183C}" type="presOf" srcId="{CAD61C53-BD8B-40A9-AC64-A21ABFC9037A}" destId="{7E54D9E5-8C9A-4AF3-B5EF-566298C2E16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2D098B27-995F-43BB-A721-869A58DFF49D}" type="presParOf" srcId="{DCF273E9-1D42-4319-AF95-36D4737F67C0}" destId="{09F8827D-9A8F-41EA-8EA2-8A5E211AF43D}" srcOrd="0" destOrd="0" presId="urn:microsoft.com/office/officeart/2005/8/layout/vList5"/>
    <dgm:cxn modelId="{03C2AA95-D3B0-44A6-9F85-1D5AB718DC7B}" type="presParOf" srcId="{09F8827D-9A8F-41EA-8EA2-8A5E211AF43D}" destId="{94D988AC-9A41-4C9B-861B-6663F85DE037}" srcOrd="0" destOrd="0" presId="urn:microsoft.com/office/officeart/2005/8/layout/vList5"/>
    <dgm:cxn modelId="{3C94CEAB-DF06-40C5-82DF-D1380A33CDC9}" type="presParOf" srcId="{09F8827D-9A8F-41EA-8EA2-8A5E211AF43D}" destId="{861D7A54-ED93-4610-B348-52B7DEFC09DD}" srcOrd="1" destOrd="0" presId="urn:microsoft.com/office/officeart/2005/8/layout/vList5"/>
    <dgm:cxn modelId="{00EDEA10-C88E-4A36-9949-9F1FF46F92A2}" type="presParOf" srcId="{DCF273E9-1D42-4319-AF95-36D4737F67C0}" destId="{8D3A6C8C-1A1C-4CD7-B844-CFFD35278FD6}" srcOrd="1" destOrd="0" presId="urn:microsoft.com/office/officeart/2005/8/layout/vList5"/>
    <dgm:cxn modelId="{FE3386D4-DB53-4E54-816B-08C23542D966}" type="presParOf" srcId="{DCF273E9-1D42-4319-AF95-36D4737F67C0}" destId="{D6D2C7AF-CF35-43C5-B110-DD550D3F63A6}" srcOrd="2" destOrd="0" presId="urn:microsoft.com/office/officeart/2005/8/layout/vList5"/>
    <dgm:cxn modelId="{0BAC51C6-E29B-40C0-BD1F-2516BB5FFDFB}" type="presParOf" srcId="{D6D2C7AF-CF35-43C5-B110-DD550D3F63A6}" destId="{7E54D9E5-8C9A-4AF3-B5EF-566298C2E16A}" srcOrd="0" destOrd="0" presId="urn:microsoft.com/office/officeart/2005/8/layout/vList5"/>
    <dgm:cxn modelId="{17B05020-E7EB-4B25-8278-446CA4F9DAC5}" type="presParOf" srcId="{D6D2C7AF-CF35-43C5-B110-DD550D3F63A6}" destId="{8D1D77BC-FFC8-48C8-A77A-7046657E883E}" srcOrd="1" destOrd="0" presId="urn:microsoft.com/office/officeart/2005/8/layout/vList5"/>
    <dgm:cxn modelId="{4083D823-3B83-4392-9B16-6B78302383B5}" type="presParOf" srcId="{DCF273E9-1D42-4319-AF95-36D4737F67C0}" destId="{9D4BF700-9119-4854-841A-7A992775D534}" srcOrd="3" destOrd="0" presId="urn:microsoft.com/office/officeart/2005/8/layout/vList5"/>
    <dgm:cxn modelId="{15AE4109-1CAC-4405-B66F-4E0771AAD486}" type="presParOf" srcId="{DCF273E9-1D42-4319-AF95-36D4737F67C0}" destId="{1582E1DE-5B06-4D68-9BB5-01F0ADD2A040}" srcOrd="4" destOrd="0" presId="urn:microsoft.com/office/officeart/2005/8/layout/vList5"/>
    <dgm:cxn modelId="{E24FFD93-9DFF-48B4-B228-47380EC9374B}" type="presParOf" srcId="{1582E1DE-5B06-4D68-9BB5-01F0ADD2A040}" destId="{FD9F04C1-BB80-4679-AC3C-95A771FD9521}" srcOrd="0" destOrd="0" presId="urn:microsoft.com/office/officeart/2005/8/layout/vList5"/>
    <dgm:cxn modelId="{44406F2D-7012-4D02-9947-4BD3D786EA59}" type="presParOf" srcId="{1582E1DE-5B06-4D68-9BB5-01F0ADD2A040}" destId="{25A135FE-FEC0-4BAB-8CCE-82FC4B0F8E40}" srcOrd="1" destOrd="0" presId="urn:microsoft.com/office/officeart/2005/8/layout/vList5"/>
    <dgm:cxn modelId="{A90C46DA-4A9B-4F62-931D-D78C3268C160}" type="presParOf" srcId="{DCF273E9-1D42-4319-AF95-36D4737F67C0}" destId="{26634910-305C-43B9-9BDA-B453DCD87A62}" srcOrd="5" destOrd="0" presId="urn:microsoft.com/office/officeart/2005/8/layout/vList5"/>
    <dgm:cxn modelId="{6ABCB6FE-0907-4B37-BB38-FDA4C956D56A}" type="presParOf" srcId="{DCF273E9-1D42-4319-AF95-36D4737F67C0}" destId="{42A0E950-6C66-4EA4-9024-18993B51F830}" srcOrd="6" destOrd="0" presId="urn:microsoft.com/office/officeart/2005/8/layout/vList5"/>
    <dgm:cxn modelId="{E7653B0D-4672-4AC1-B7CE-10166F66AD9F}" type="presParOf" srcId="{42A0E950-6C66-4EA4-9024-18993B51F830}" destId="{B3DEDF46-CA66-4735-811D-C4D59BD843CA}" srcOrd="0" destOrd="0" presId="urn:microsoft.com/office/officeart/2005/8/layout/vList5"/>
    <dgm:cxn modelId="{C0255572-486A-419A-825B-ECA34C898ADB}"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آیات18-19</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قتلِ خطا کا راز فاش ہوگیا</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حضرت موسیٰؑ کا مدین میں پناہ لینا</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خواتین کا احترام</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آیات25-28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حضرت موسیٰؑ کی دعا کی قبولیت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29-32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حضرت موسیٰؑ پر ظہورِ نبوت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9964A881-9DCD-492E-8615-C0E0841BD33D}" type="presOf" srcId="{828DFB8B-ECDA-4E26-A6FE-05F762A8A593}" destId="{94D988AC-9A41-4C9B-861B-6663F85DE037}" srcOrd="0" destOrd="0" presId="urn:microsoft.com/office/officeart/2005/8/layout/vList5"/>
    <dgm:cxn modelId="{E87143FB-0A92-4F5F-944E-DE13B6DE1FE0}" type="presOf" srcId="{5D9CE442-ECF8-4911-BEDC-87DE27DA2B82}" destId="{DCF273E9-1D42-4319-AF95-36D4737F67C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DAC27A40-AFFC-4B94-9FDF-55B8C3915198}" type="presOf" srcId="{B1B4E8FA-077D-4CE6-9FEA-515CE3FB4BE5}" destId="{D0BCAE4D-4D97-4CEB-9833-C9CF589309F8}" srcOrd="0" destOrd="0" presId="urn:microsoft.com/office/officeart/2005/8/layout/vList5"/>
    <dgm:cxn modelId="{F8182803-1551-47C8-AF22-CD2E5F1688BB}" type="presOf" srcId="{C7E2EE44-E8BB-4A2B-8066-804E62A1F5AF}" destId="{7E72AF25-DD29-476A-A1DF-DE32EFBB4203}" srcOrd="0" destOrd="0" presId="urn:microsoft.com/office/officeart/2005/8/layout/vList5"/>
    <dgm:cxn modelId="{89DAC7CF-0DD8-47FC-BB21-1CE7041EE34C}" type="presOf" srcId="{CAD61C53-BD8B-40A9-AC64-A21ABFC9037A}" destId="{7E54D9E5-8C9A-4AF3-B5EF-566298C2E16A}"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0D578B8D-B516-440E-927F-6C1CB4F8C2B2}" type="presOf" srcId="{398E6D22-E243-41CF-98CD-487FEC708EE2}" destId="{FD9F04C1-BB80-4679-AC3C-95A771FD9521}" srcOrd="0" destOrd="0" presId="urn:microsoft.com/office/officeart/2005/8/layout/vList5"/>
    <dgm:cxn modelId="{6160BB63-279C-43FB-8B83-09C2B8FABF38}" type="presOf" srcId="{008A3FBA-4D58-407F-ADCE-44BAB50EA37F}" destId="{25A135FE-FEC0-4BAB-8CCE-82FC4B0F8E40}"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49920B58-00BD-47D1-9182-BECE20667F43}" type="presOf" srcId="{99D8666A-3006-4B79-B961-E77F2D7001E2}" destId="{8D1D77BC-FFC8-48C8-A77A-7046657E883E}" srcOrd="0" destOrd="0" presId="urn:microsoft.com/office/officeart/2005/8/layout/vList5"/>
    <dgm:cxn modelId="{DEA98C9E-875E-4908-93A7-36CC19382F42}" type="presOf" srcId="{10334955-A6D2-412C-B7D7-28DB167D4421}" destId="{F97A59E5-2427-4C04-A0F4-2429BFCE66A8}"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C92359B1-0CC5-44DE-AEF5-A8A365A47E0D}" type="presOf" srcId="{71E7A13A-B883-49DE-BBED-2AD6C1C895BB}" destId="{B3DEDF46-CA66-4735-811D-C4D59BD843CA}" srcOrd="0" destOrd="0" presId="urn:microsoft.com/office/officeart/2005/8/layout/vList5"/>
    <dgm:cxn modelId="{BA062C54-2039-4106-9CC3-AD973FDEB2E5}" type="presOf" srcId="{810B18FE-F356-4D3C-A558-BDA960B5DFD5}" destId="{861D7A54-ED93-4610-B348-52B7DEFC09DD}"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031046D3-C4FD-4BE0-8D39-A2D095366B03}" type="presParOf" srcId="{DCF273E9-1D42-4319-AF95-36D4737F67C0}" destId="{09F8827D-9A8F-41EA-8EA2-8A5E211AF43D}" srcOrd="0" destOrd="0" presId="urn:microsoft.com/office/officeart/2005/8/layout/vList5"/>
    <dgm:cxn modelId="{CD9BF807-9A8F-4F8B-A022-1396EB96D3F9}" type="presParOf" srcId="{09F8827D-9A8F-41EA-8EA2-8A5E211AF43D}" destId="{94D988AC-9A41-4C9B-861B-6663F85DE037}" srcOrd="0" destOrd="0" presId="urn:microsoft.com/office/officeart/2005/8/layout/vList5"/>
    <dgm:cxn modelId="{A0C1E735-9630-45DE-AF1E-ECFA705D15B1}" type="presParOf" srcId="{09F8827D-9A8F-41EA-8EA2-8A5E211AF43D}" destId="{861D7A54-ED93-4610-B348-52B7DEFC09DD}" srcOrd="1" destOrd="0" presId="urn:microsoft.com/office/officeart/2005/8/layout/vList5"/>
    <dgm:cxn modelId="{5F31F222-0ABF-4C10-99DA-604F67E7766F}" type="presParOf" srcId="{DCF273E9-1D42-4319-AF95-36D4737F67C0}" destId="{8D3A6C8C-1A1C-4CD7-B844-CFFD35278FD6}" srcOrd="1" destOrd="0" presId="urn:microsoft.com/office/officeart/2005/8/layout/vList5"/>
    <dgm:cxn modelId="{3376B1A8-CC29-4D00-B7E5-C8525C3FEFC4}" type="presParOf" srcId="{DCF273E9-1D42-4319-AF95-36D4737F67C0}" destId="{D6D2C7AF-CF35-43C5-B110-DD550D3F63A6}" srcOrd="2" destOrd="0" presId="urn:microsoft.com/office/officeart/2005/8/layout/vList5"/>
    <dgm:cxn modelId="{A9EC1590-F48D-4077-8097-6523C6591F43}" type="presParOf" srcId="{D6D2C7AF-CF35-43C5-B110-DD550D3F63A6}" destId="{7E54D9E5-8C9A-4AF3-B5EF-566298C2E16A}" srcOrd="0" destOrd="0" presId="urn:microsoft.com/office/officeart/2005/8/layout/vList5"/>
    <dgm:cxn modelId="{50A10445-1C4B-43CA-97B2-0EE47B394DB4}" type="presParOf" srcId="{D6D2C7AF-CF35-43C5-B110-DD550D3F63A6}" destId="{8D1D77BC-FFC8-48C8-A77A-7046657E883E}" srcOrd="1" destOrd="0" presId="urn:microsoft.com/office/officeart/2005/8/layout/vList5"/>
    <dgm:cxn modelId="{530B2C4C-E9A6-492F-A118-C40DD3D6F2FA}" type="presParOf" srcId="{DCF273E9-1D42-4319-AF95-36D4737F67C0}" destId="{9D4BF700-9119-4854-841A-7A992775D534}" srcOrd="3" destOrd="0" presId="urn:microsoft.com/office/officeart/2005/8/layout/vList5"/>
    <dgm:cxn modelId="{6E4AD3E5-A9AD-4A23-95D7-8B38492852A3}" type="presParOf" srcId="{DCF273E9-1D42-4319-AF95-36D4737F67C0}" destId="{1582E1DE-5B06-4D68-9BB5-01F0ADD2A040}" srcOrd="4" destOrd="0" presId="urn:microsoft.com/office/officeart/2005/8/layout/vList5"/>
    <dgm:cxn modelId="{59E544F7-FD75-42D6-8A72-E7A3B2330F0B}" type="presParOf" srcId="{1582E1DE-5B06-4D68-9BB5-01F0ADD2A040}" destId="{FD9F04C1-BB80-4679-AC3C-95A771FD9521}" srcOrd="0" destOrd="0" presId="urn:microsoft.com/office/officeart/2005/8/layout/vList5"/>
    <dgm:cxn modelId="{DB1EEB59-62D7-4954-AB38-DB532E07838E}" type="presParOf" srcId="{1582E1DE-5B06-4D68-9BB5-01F0ADD2A040}" destId="{25A135FE-FEC0-4BAB-8CCE-82FC4B0F8E40}" srcOrd="1" destOrd="0" presId="urn:microsoft.com/office/officeart/2005/8/layout/vList5"/>
    <dgm:cxn modelId="{6D73CB05-9D5E-4E0E-AA07-660C7F096BE9}" type="presParOf" srcId="{DCF273E9-1D42-4319-AF95-36D4737F67C0}" destId="{26634910-305C-43B9-9BDA-B453DCD87A62}" srcOrd="5" destOrd="0" presId="urn:microsoft.com/office/officeart/2005/8/layout/vList5"/>
    <dgm:cxn modelId="{176CA33A-B529-44B8-B3F3-016F4458DE16}" type="presParOf" srcId="{DCF273E9-1D42-4319-AF95-36D4737F67C0}" destId="{42A0E950-6C66-4EA4-9024-18993B51F830}" srcOrd="6" destOrd="0" presId="urn:microsoft.com/office/officeart/2005/8/layout/vList5"/>
    <dgm:cxn modelId="{A40387E5-A110-45EA-A8FA-208E1A40F8E3}" type="presParOf" srcId="{42A0E950-6C66-4EA4-9024-18993B51F830}" destId="{B3DEDF46-CA66-4735-811D-C4D59BD843CA}" srcOrd="0" destOrd="0" presId="urn:microsoft.com/office/officeart/2005/8/layout/vList5"/>
    <dgm:cxn modelId="{E48329F0-8ACC-4CE8-9D5A-C8396F316DEF}" type="presParOf" srcId="{42A0E950-6C66-4EA4-9024-18993B51F830}" destId="{F97A59E5-2427-4C04-A0F4-2429BFCE66A8}" srcOrd="1" destOrd="0" presId="urn:microsoft.com/office/officeart/2005/8/layout/vList5"/>
    <dgm:cxn modelId="{F249498C-F08B-4836-97CD-6CE7464E64C1}" type="presParOf" srcId="{DCF273E9-1D42-4319-AF95-36D4737F67C0}" destId="{2FFA637D-3C8B-4017-8BEB-3CEA622E547A}" srcOrd="7" destOrd="0" presId="urn:microsoft.com/office/officeart/2005/8/layout/vList5"/>
    <dgm:cxn modelId="{46090BA2-2DB6-400B-BF17-EB91E6AC6DD6}" type="presParOf" srcId="{DCF273E9-1D42-4319-AF95-36D4737F67C0}" destId="{A4190854-93B2-4AA3-B1BB-5692E7837EB1}" srcOrd="8" destOrd="0" presId="urn:microsoft.com/office/officeart/2005/8/layout/vList5"/>
    <dgm:cxn modelId="{BFC4CF0C-35AC-458E-BE3B-5FD232967FF3}" type="presParOf" srcId="{A4190854-93B2-4AA3-B1BB-5692E7837EB1}" destId="{7E72AF25-DD29-476A-A1DF-DE32EFBB4203}" srcOrd="0" destOrd="0" presId="urn:microsoft.com/office/officeart/2005/8/layout/vList5"/>
    <dgm:cxn modelId="{B94AD267-4589-496A-B746-1B52765502CD}"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حضرت ہارونؑ کے لیے رسالت کا اعزاز</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آلِ فرعون کی حق دشمنی</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فرعون کا مکر و فریب اور برا انجام</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تورات کے محاسن</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44-46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گزشتہ واقعات کا بیان: رسالتِ محمدیﷺ کا ثبوت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51C87C38-9EC3-4FD0-9736-AD8243F360E1}" type="presOf" srcId="{828DFB8B-ECDA-4E26-A6FE-05F762A8A593}" destId="{94D988AC-9A41-4C9B-861B-6663F85DE037}" srcOrd="0" destOrd="0" presId="urn:microsoft.com/office/officeart/2005/8/layout/vList5"/>
    <dgm:cxn modelId="{9540728B-1E7C-4EF8-8F15-A5B0BD6997C2}" type="presOf" srcId="{B1B4E8FA-077D-4CE6-9FEA-515CE3FB4BE5}" destId="{D0BCAE4D-4D97-4CEB-9833-C9CF589309F8}"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8B7FC86E-8F27-4E91-9091-7E874D6A49CA}" type="presOf" srcId="{810B18FE-F356-4D3C-A558-BDA960B5DFD5}" destId="{861D7A54-ED93-4610-B348-52B7DEFC09DD}"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BD5A2E35-C725-4AEA-88F8-F4E4629DEDE9}" type="presOf" srcId="{71E7A13A-B883-49DE-BBED-2AD6C1C895BB}" destId="{B3DEDF46-CA66-4735-811D-C4D59BD843CA}" srcOrd="0" destOrd="0" presId="urn:microsoft.com/office/officeart/2005/8/layout/vList5"/>
    <dgm:cxn modelId="{2E729C45-D5DE-461A-BEE0-7484229BBCB0}" type="presOf" srcId="{008A3FBA-4D58-407F-ADCE-44BAB50EA37F}" destId="{25A135FE-FEC0-4BAB-8CCE-82FC4B0F8E40}" srcOrd="0" destOrd="0" presId="urn:microsoft.com/office/officeart/2005/8/layout/vList5"/>
    <dgm:cxn modelId="{B11733C4-0EAC-4ECE-B9F1-13C7B0503E10}" type="presOf" srcId="{10334955-A6D2-412C-B7D7-28DB167D4421}" destId="{F97A59E5-2427-4C04-A0F4-2429BFCE66A8}"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3EE0F4C4-37A1-4BC7-B599-15E502F5C9D8}"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3B638A4C-22E0-41AA-9AA7-01149CA33D7D}" type="presOf" srcId="{5D9CE442-ECF8-4911-BEDC-87DE27DA2B82}" destId="{DCF273E9-1D42-4319-AF95-36D4737F67C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C7587B36-F540-4BF9-BAE2-CC07336F0780}" type="presOf" srcId="{C7E2EE44-E8BB-4A2B-8066-804E62A1F5AF}" destId="{7E72AF25-DD29-476A-A1DF-DE32EFBB4203}"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35D91CF9-FEBE-49A2-B1A1-1F6D4EDB0E0A}" type="presOf" srcId="{CAD61C53-BD8B-40A9-AC64-A21ABFC9037A}" destId="{7E54D9E5-8C9A-4AF3-B5EF-566298C2E16A}" srcOrd="0" destOrd="0" presId="urn:microsoft.com/office/officeart/2005/8/layout/vList5"/>
    <dgm:cxn modelId="{F7F0E484-71E6-4456-9901-946C8187ACEA}"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C99F6BE2-F995-44BB-9F53-DDF343EA2463}" type="presParOf" srcId="{DCF273E9-1D42-4319-AF95-36D4737F67C0}" destId="{09F8827D-9A8F-41EA-8EA2-8A5E211AF43D}" srcOrd="0" destOrd="0" presId="urn:microsoft.com/office/officeart/2005/8/layout/vList5"/>
    <dgm:cxn modelId="{D4CFEBD0-ABF9-4BF5-9595-66BD625C21E8}" type="presParOf" srcId="{09F8827D-9A8F-41EA-8EA2-8A5E211AF43D}" destId="{94D988AC-9A41-4C9B-861B-6663F85DE037}" srcOrd="0" destOrd="0" presId="urn:microsoft.com/office/officeart/2005/8/layout/vList5"/>
    <dgm:cxn modelId="{3534F2FA-49EA-4B40-A4AF-8CAE4637A2E3}" type="presParOf" srcId="{09F8827D-9A8F-41EA-8EA2-8A5E211AF43D}" destId="{861D7A54-ED93-4610-B348-52B7DEFC09DD}" srcOrd="1" destOrd="0" presId="urn:microsoft.com/office/officeart/2005/8/layout/vList5"/>
    <dgm:cxn modelId="{974A35B8-E171-4442-BA4C-C3C85051A9EF}" type="presParOf" srcId="{DCF273E9-1D42-4319-AF95-36D4737F67C0}" destId="{8D3A6C8C-1A1C-4CD7-B844-CFFD35278FD6}" srcOrd="1" destOrd="0" presId="urn:microsoft.com/office/officeart/2005/8/layout/vList5"/>
    <dgm:cxn modelId="{5C3334FE-CAFD-4829-BA8D-54A0AA130C79}" type="presParOf" srcId="{DCF273E9-1D42-4319-AF95-36D4737F67C0}" destId="{D6D2C7AF-CF35-43C5-B110-DD550D3F63A6}" srcOrd="2" destOrd="0" presId="urn:microsoft.com/office/officeart/2005/8/layout/vList5"/>
    <dgm:cxn modelId="{B16CC655-13E3-43E6-BBAE-2A78B89891BA}" type="presParOf" srcId="{D6D2C7AF-CF35-43C5-B110-DD550D3F63A6}" destId="{7E54D9E5-8C9A-4AF3-B5EF-566298C2E16A}" srcOrd="0" destOrd="0" presId="urn:microsoft.com/office/officeart/2005/8/layout/vList5"/>
    <dgm:cxn modelId="{FDA6C307-6558-4796-BD7B-A883920E63ED}" type="presParOf" srcId="{D6D2C7AF-CF35-43C5-B110-DD550D3F63A6}" destId="{8D1D77BC-FFC8-48C8-A77A-7046657E883E}" srcOrd="1" destOrd="0" presId="urn:microsoft.com/office/officeart/2005/8/layout/vList5"/>
    <dgm:cxn modelId="{3314D20A-51C2-48A4-9DDD-17B49903B340}" type="presParOf" srcId="{DCF273E9-1D42-4319-AF95-36D4737F67C0}" destId="{9D4BF700-9119-4854-841A-7A992775D534}" srcOrd="3" destOrd="0" presId="urn:microsoft.com/office/officeart/2005/8/layout/vList5"/>
    <dgm:cxn modelId="{2E966FC6-5CA1-421C-B878-AAD68E2BB749}" type="presParOf" srcId="{DCF273E9-1D42-4319-AF95-36D4737F67C0}" destId="{1582E1DE-5B06-4D68-9BB5-01F0ADD2A040}" srcOrd="4" destOrd="0" presId="urn:microsoft.com/office/officeart/2005/8/layout/vList5"/>
    <dgm:cxn modelId="{6576163C-5210-49C3-A1B0-3E7C6D88EDAD}" type="presParOf" srcId="{1582E1DE-5B06-4D68-9BB5-01F0ADD2A040}" destId="{FD9F04C1-BB80-4679-AC3C-95A771FD9521}" srcOrd="0" destOrd="0" presId="urn:microsoft.com/office/officeart/2005/8/layout/vList5"/>
    <dgm:cxn modelId="{A00ED87C-D92C-4572-9464-BBE2BAFC8071}" type="presParOf" srcId="{1582E1DE-5B06-4D68-9BB5-01F0ADD2A040}" destId="{25A135FE-FEC0-4BAB-8CCE-82FC4B0F8E40}" srcOrd="1" destOrd="0" presId="urn:microsoft.com/office/officeart/2005/8/layout/vList5"/>
    <dgm:cxn modelId="{A6F49748-234D-4E74-9DCD-0095ACC7E0F5}" type="presParOf" srcId="{DCF273E9-1D42-4319-AF95-36D4737F67C0}" destId="{26634910-305C-43B9-9BDA-B453DCD87A62}" srcOrd="5" destOrd="0" presId="urn:microsoft.com/office/officeart/2005/8/layout/vList5"/>
    <dgm:cxn modelId="{EC71DAA4-754D-4056-A8A1-330721B30601}" type="presParOf" srcId="{DCF273E9-1D42-4319-AF95-36D4737F67C0}" destId="{42A0E950-6C66-4EA4-9024-18993B51F830}" srcOrd="6" destOrd="0" presId="urn:microsoft.com/office/officeart/2005/8/layout/vList5"/>
    <dgm:cxn modelId="{368FDE78-7A19-4B83-97A0-43C3DCF489B0}" type="presParOf" srcId="{42A0E950-6C66-4EA4-9024-18993B51F830}" destId="{B3DEDF46-CA66-4735-811D-C4D59BD843CA}" srcOrd="0" destOrd="0" presId="urn:microsoft.com/office/officeart/2005/8/layout/vList5"/>
    <dgm:cxn modelId="{4C1CF315-557D-4213-9BA2-FC47BC454C10}" type="presParOf" srcId="{42A0E950-6C66-4EA4-9024-18993B51F830}" destId="{F97A59E5-2427-4C04-A0F4-2429BFCE66A8}" srcOrd="1" destOrd="0" presId="urn:microsoft.com/office/officeart/2005/8/layout/vList5"/>
    <dgm:cxn modelId="{470BCB73-7169-4F7E-99E6-88B5DBBE49C2}" type="presParOf" srcId="{DCF273E9-1D42-4319-AF95-36D4737F67C0}" destId="{2FFA637D-3C8B-4017-8BEB-3CEA622E547A}" srcOrd="7" destOrd="0" presId="urn:microsoft.com/office/officeart/2005/8/layout/vList5"/>
    <dgm:cxn modelId="{568D0FF6-A835-494D-9CD5-1D2F8AED5DC8}" type="presParOf" srcId="{DCF273E9-1D42-4319-AF95-36D4737F67C0}" destId="{A4190854-93B2-4AA3-B1BB-5692E7837EB1}" srcOrd="8" destOrd="0" presId="urn:microsoft.com/office/officeart/2005/8/layout/vList5"/>
    <dgm:cxn modelId="{291EF017-E703-4304-883A-E3ACB483C0F2}" type="presParOf" srcId="{A4190854-93B2-4AA3-B1BB-5692E7837EB1}" destId="{7E72AF25-DD29-476A-A1DF-DE32EFBB4203}" srcOrd="0" destOrd="0" presId="urn:microsoft.com/office/officeart/2005/8/layout/vList5"/>
    <dgm:cxn modelId="{D43B1F49-94FF-43C9-9BA5-68CD0BE0D8EA}"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آیات47-50</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مشرکینِ مکہ کے بے بنیاد عذر</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اہلِ کتاب کے لیے تحسین و بشارت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کسی کو ہدایت صرف اللہ ہی دے سکتا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آیات57-61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کیا توحید کا اقرار نقصان اور خسارہ پہنچائے گا؟</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62-66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روزِ قیامت مشرکین کی بے بسی اور ذلت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9A951886-A65D-420A-83C2-C16291A63832}" srcId="{5D9CE442-ECF8-4911-BEDC-87DE27DA2B82}" destId="{C7E2EE44-E8BB-4A2B-8066-804E62A1F5AF}" srcOrd="4" destOrd="0" parTransId="{C69F4FBD-2116-4401-93EE-3A218800D79A}" sibTransId="{08096AA8-521B-4874-9B01-A52451DDF513}"/>
    <dgm:cxn modelId="{4D35ADE6-5E51-4AF2-8FE5-D49ED95F8BB4}" type="presOf" srcId="{398E6D22-E243-41CF-98CD-487FEC708EE2}" destId="{FD9F04C1-BB80-4679-AC3C-95A771FD9521}"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50144E59-E8D5-4EC4-B0D4-76DF58CDA48B}" srcId="{71E7A13A-B883-49DE-BBED-2AD6C1C895BB}" destId="{10334955-A6D2-412C-B7D7-28DB167D4421}" srcOrd="0" destOrd="0" parTransId="{751B3582-3F13-47DC-B453-27CB45D3149B}" sibTransId="{7A84F868-91A4-494B-916B-D39A18DF9E50}"/>
    <dgm:cxn modelId="{18360AB6-A727-4B1E-8752-ECD57F00735F}" type="presOf" srcId="{71E7A13A-B883-49DE-BBED-2AD6C1C895BB}" destId="{B3DEDF46-CA66-4735-811D-C4D59BD843CA}" srcOrd="0" destOrd="0" presId="urn:microsoft.com/office/officeart/2005/8/layout/vList5"/>
    <dgm:cxn modelId="{9E406F57-007F-42E2-97F5-92F8372BA65D}" type="presOf" srcId="{C7E2EE44-E8BB-4A2B-8066-804E62A1F5AF}" destId="{7E72AF25-DD29-476A-A1DF-DE32EFBB4203}"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D29EE7D-7616-4366-9607-9EDA184BD4A7}" type="presOf" srcId="{B1B4E8FA-077D-4CE6-9FEA-515CE3FB4BE5}" destId="{D0BCAE4D-4D97-4CEB-9833-C9CF589309F8}" srcOrd="0" destOrd="0" presId="urn:microsoft.com/office/officeart/2005/8/layout/vList5"/>
    <dgm:cxn modelId="{6D30CE48-B6A1-4BC1-8C9B-6F76898461C7}" type="presOf" srcId="{810B18FE-F356-4D3C-A558-BDA960B5DFD5}" destId="{861D7A54-ED93-4610-B348-52B7DEFC09DD}" srcOrd="0" destOrd="0" presId="urn:microsoft.com/office/officeart/2005/8/layout/vList5"/>
    <dgm:cxn modelId="{2D3E9AB3-5059-4438-A9A2-BC3F417D2434}" type="presOf" srcId="{5D9CE442-ECF8-4911-BEDC-87DE27DA2B82}" destId="{DCF273E9-1D42-4319-AF95-36D4737F67C0}" srcOrd="0" destOrd="0" presId="urn:microsoft.com/office/officeart/2005/8/layout/vList5"/>
    <dgm:cxn modelId="{0925AB04-0319-407A-BB8B-3C0BD20716BE}" type="presOf" srcId="{10334955-A6D2-412C-B7D7-28DB167D4421}" destId="{F97A59E5-2427-4C04-A0F4-2429BFCE66A8}" srcOrd="0" destOrd="0" presId="urn:microsoft.com/office/officeart/2005/8/layout/vList5"/>
    <dgm:cxn modelId="{6FEEFAD1-B232-44FF-B8ED-60C0E7B50D98}"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12E9AD34-A65A-4918-B09B-44707161B9A1}" srcId="{C7E2EE44-E8BB-4A2B-8066-804E62A1F5AF}" destId="{B1B4E8FA-077D-4CE6-9FEA-515CE3FB4BE5}" srcOrd="0" destOrd="0" parTransId="{6A40C414-D58F-4E2E-8562-F9F71C23923D}" sibTransId="{7FBA2D0D-94B2-47BD-98AF-71C69F4F8BD1}"/>
    <dgm:cxn modelId="{AFC01A5E-40E1-40F2-8AB9-F1846270AE4C}" type="presOf" srcId="{828DFB8B-ECDA-4E26-A6FE-05F762A8A593}" destId="{94D988AC-9A41-4C9B-861B-6663F85DE037}"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892491DC-7265-43F4-B7E0-D208A2B1651A}" type="presOf" srcId="{CAD61C53-BD8B-40A9-AC64-A21ABFC9037A}" destId="{7E54D9E5-8C9A-4AF3-B5EF-566298C2E16A}" srcOrd="0" destOrd="0" presId="urn:microsoft.com/office/officeart/2005/8/layout/vList5"/>
    <dgm:cxn modelId="{FDF3F2F8-E819-4E28-8E33-5F90C634398E}" type="presOf" srcId="{008A3FBA-4D58-407F-ADCE-44BAB50EA37F}" destId="{25A135FE-FEC0-4BAB-8CCE-82FC4B0F8E4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F10A588D-6433-414D-BA70-1103945D7209}" srcId="{CAD61C53-BD8B-40A9-AC64-A21ABFC9037A}" destId="{99D8666A-3006-4B79-B961-E77F2D7001E2}" srcOrd="0" destOrd="0" parTransId="{999F91EB-5397-4363-ACFA-CA1388E96DEB}" sibTransId="{4FA0D611-8D73-4419-ADAF-C1A1E07C5A4D}"/>
    <dgm:cxn modelId="{1BE30D6A-076E-4B9A-B61D-C13AEF82A550}" srcId="{5D9CE442-ECF8-4911-BEDC-87DE27DA2B82}" destId="{398E6D22-E243-41CF-98CD-487FEC708EE2}" srcOrd="2" destOrd="0" parTransId="{60203913-95B8-44A4-A97E-3787B9EF5344}" sibTransId="{E9EB8C7F-E181-4227-AE3C-DF5D58CC90E6}"/>
    <dgm:cxn modelId="{FDDEE891-D6AB-44B1-8CA5-CEDE6EA610C3}" type="presParOf" srcId="{DCF273E9-1D42-4319-AF95-36D4737F67C0}" destId="{09F8827D-9A8F-41EA-8EA2-8A5E211AF43D}" srcOrd="0" destOrd="0" presId="urn:microsoft.com/office/officeart/2005/8/layout/vList5"/>
    <dgm:cxn modelId="{00D8B5F1-81FF-4DFE-8051-AFE1A3AF3C9A}" type="presParOf" srcId="{09F8827D-9A8F-41EA-8EA2-8A5E211AF43D}" destId="{94D988AC-9A41-4C9B-861B-6663F85DE037}" srcOrd="0" destOrd="0" presId="urn:microsoft.com/office/officeart/2005/8/layout/vList5"/>
    <dgm:cxn modelId="{41011B89-9616-4986-98F2-8C055497F43F}" type="presParOf" srcId="{09F8827D-9A8F-41EA-8EA2-8A5E211AF43D}" destId="{861D7A54-ED93-4610-B348-52B7DEFC09DD}" srcOrd="1" destOrd="0" presId="urn:microsoft.com/office/officeart/2005/8/layout/vList5"/>
    <dgm:cxn modelId="{44B6829A-6EA3-42F7-8E4D-6AD63A86F86D}" type="presParOf" srcId="{DCF273E9-1D42-4319-AF95-36D4737F67C0}" destId="{8D3A6C8C-1A1C-4CD7-B844-CFFD35278FD6}" srcOrd="1" destOrd="0" presId="urn:microsoft.com/office/officeart/2005/8/layout/vList5"/>
    <dgm:cxn modelId="{DA37EB08-7875-462E-8561-AB8F21F110B6}" type="presParOf" srcId="{DCF273E9-1D42-4319-AF95-36D4737F67C0}" destId="{D6D2C7AF-CF35-43C5-B110-DD550D3F63A6}" srcOrd="2" destOrd="0" presId="urn:microsoft.com/office/officeart/2005/8/layout/vList5"/>
    <dgm:cxn modelId="{383322E9-7B15-4034-9820-8066AE7ADE22}" type="presParOf" srcId="{D6D2C7AF-CF35-43C5-B110-DD550D3F63A6}" destId="{7E54D9E5-8C9A-4AF3-B5EF-566298C2E16A}" srcOrd="0" destOrd="0" presId="urn:microsoft.com/office/officeart/2005/8/layout/vList5"/>
    <dgm:cxn modelId="{84BF6178-909E-4518-8C29-6B030489F213}" type="presParOf" srcId="{D6D2C7AF-CF35-43C5-B110-DD550D3F63A6}" destId="{8D1D77BC-FFC8-48C8-A77A-7046657E883E}" srcOrd="1" destOrd="0" presId="urn:microsoft.com/office/officeart/2005/8/layout/vList5"/>
    <dgm:cxn modelId="{9B0A49B0-B929-458E-A023-BC80CB072C85}" type="presParOf" srcId="{DCF273E9-1D42-4319-AF95-36D4737F67C0}" destId="{9D4BF700-9119-4854-841A-7A992775D534}" srcOrd="3" destOrd="0" presId="urn:microsoft.com/office/officeart/2005/8/layout/vList5"/>
    <dgm:cxn modelId="{A84C97FF-C66C-400C-A1C7-C3B1A0CFF3C4}" type="presParOf" srcId="{DCF273E9-1D42-4319-AF95-36D4737F67C0}" destId="{1582E1DE-5B06-4D68-9BB5-01F0ADD2A040}" srcOrd="4" destOrd="0" presId="urn:microsoft.com/office/officeart/2005/8/layout/vList5"/>
    <dgm:cxn modelId="{A2115739-AA49-4A00-9BE5-4A1631CADEBF}" type="presParOf" srcId="{1582E1DE-5B06-4D68-9BB5-01F0ADD2A040}" destId="{FD9F04C1-BB80-4679-AC3C-95A771FD9521}" srcOrd="0" destOrd="0" presId="urn:microsoft.com/office/officeart/2005/8/layout/vList5"/>
    <dgm:cxn modelId="{4A74C89F-D800-4A62-96D9-654775CACF7B}" type="presParOf" srcId="{1582E1DE-5B06-4D68-9BB5-01F0ADD2A040}" destId="{25A135FE-FEC0-4BAB-8CCE-82FC4B0F8E40}" srcOrd="1" destOrd="0" presId="urn:microsoft.com/office/officeart/2005/8/layout/vList5"/>
    <dgm:cxn modelId="{6C5A1CD8-F809-48A7-B98D-7C43C478F86D}" type="presParOf" srcId="{DCF273E9-1D42-4319-AF95-36D4737F67C0}" destId="{26634910-305C-43B9-9BDA-B453DCD87A62}" srcOrd="5" destOrd="0" presId="urn:microsoft.com/office/officeart/2005/8/layout/vList5"/>
    <dgm:cxn modelId="{2F67A774-97A2-442D-9EC4-1A8FFDCDFE64}" type="presParOf" srcId="{DCF273E9-1D42-4319-AF95-36D4737F67C0}" destId="{42A0E950-6C66-4EA4-9024-18993B51F830}" srcOrd="6" destOrd="0" presId="urn:microsoft.com/office/officeart/2005/8/layout/vList5"/>
    <dgm:cxn modelId="{8E99C4CC-3A7E-46B9-B164-60BF91B02E5D}" type="presParOf" srcId="{42A0E950-6C66-4EA4-9024-18993B51F830}" destId="{B3DEDF46-CA66-4735-811D-C4D59BD843CA}" srcOrd="0" destOrd="0" presId="urn:microsoft.com/office/officeart/2005/8/layout/vList5"/>
    <dgm:cxn modelId="{040E6AF3-B182-4FEE-B3C6-EB5BA322E133}" type="presParOf" srcId="{42A0E950-6C66-4EA4-9024-18993B51F830}" destId="{F97A59E5-2427-4C04-A0F4-2429BFCE66A8}" srcOrd="1" destOrd="0" presId="urn:microsoft.com/office/officeart/2005/8/layout/vList5"/>
    <dgm:cxn modelId="{6169A209-E166-4250-B457-97A6D96A37A6}" type="presParOf" srcId="{DCF273E9-1D42-4319-AF95-36D4737F67C0}" destId="{2FFA637D-3C8B-4017-8BEB-3CEA622E547A}" srcOrd="7" destOrd="0" presId="urn:microsoft.com/office/officeart/2005/8/layout/vList5"/>
    <dgm:cxn modelId="{93356970-59ED-42C5-BA5A-9D412C593D11}" type="presParOf" srcId="{DCF273E9-1D42-4319-AF95-36D4737F67C0}" destId="{A4190854-93B2-4AA3-B1BB-5692E7837EB1}" srcOrd="8" destOrd="0" presId="urn:microsoft.com/office/officeart/2005/8/layout/vList5"/>
    <dgm:cxn modelId="{993DCE94-06E5-48F9-BD7A-039A95476736}" type="presParOf" srcId="{A4190854-93B2-4AA3-B1BB-5692E7837EB1}" destId="{7E72AF25-DD29-476A-A1DF-DE32EFBB4203}" srcOrd="0" destOrd="0" presId="urn:microsoft.com/office/officeart/2005/8/layout/vList5"/>
    <dgm:cxn modelId="{2A114F85-D7CC-4337-BED7-9FE45F429F8F}"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آیات68-70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آیات71-73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مشرکین کے لیے فلاح کا راستہ: سچی توبہ</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عظمتِ باری تعالیٰ</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دن اوررات اللہ کی دو نعمتیں</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آیات74-75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خود ساختہ معبود کام نہ آئیں گے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76-77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قارون کو اہلِ خیر کی نصیحت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1EB1E6D3-D0B0-4099-ACE7-219704359209}" type="presOf" srcId="{CAD61C53-BD8B-40A9-AC64-A21ABFC9037A}" destId="{7E54D9E5-8C9A-4AF3-B5EF-566298C2E16A}"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C65817D5-BF23-4473-A78E-DB116FE3B425}"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6395D38-4670-4063-94F0-41327E68E874}" type="presOf" srcId="{71E7A13A-B883-49DE-BBED-2AD6C1C895BB}" destId="{B3DEDF46-CA66-4735-811D-C4D59BD843CA}"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A9595599-B4C1-4F45-AF45-1215894D090D}" type="presOf" srcId="{828DFB8B-ECDA-4E26-A6FE-05F762A8A593}" destId="{94D988AC-9A41-4C9B-861B-6663F85DE037}"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5F8525C3-D02D-429E-A4A4-F474DA30AB87}" type="presOf" srcId="{99D8666A-3006-4B79-B961-E77F2D7001E2}" destId="{8D1D77BC-FFC8-48C8-A77A-7046657E883E}"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FFC39423-35DC-4E9A-9640-3D6A87932B8B}" type="presOf" srcId="{810B18FE-F356-4D3C-A558-BDA960B5DFD5}" destId="{861D7A54-ED93-4610-B348-52B7DEFC09DD}"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E645D554-C8CB-44B4-8C04-EA707544EDFB}" type="presOf" srcId="{10334955-A6D2-412C-B7D7-28DB167D4421}" destId="{F97A59E5-2427-4C04-A0F4-2429BFCE66A8}"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6920573C-85BD-4374-BB96-109774E7D578}" type="presOf" srcId="{008A3FBA-4D58-407F-ADCE-44BAB50EA37F}" destId="{25A135FE-FEC0-4BAB-8CCE-82FC4B0F8E40}" srcOrd="0" destOrd="0" presId="urn:microsoft.com/office/officeart/2005/8/layout/vList5"/>
    <dgm:cxn modelId="{6CA717C0-1A5F-49FE-99D7-E9C92D63955D}" type="presOf" srcId="{398E6D22-E243-41CF-98CD-487FEC708EE2}" destId="{FD9F04C1-BB80-4679-AC3C-95A771FD9521}" srcOrd="0" destOrd="0" presId="urn:microsoft.com/office/officeart/2005/8/layout/vList5"/>
    <dgm:cxn modelId="{813CF49F-801D-471B-B896-71BFFA012E10}" type="presOf" srcId="{B1B4E8FA-077D-4CE6-9FEA-515CE3FB4BE5}" destId="{D0BCAE4D-4D97-4CEB-9833-C9CF589309F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BD457BE9-5A32-40BC-90F1-60FFE90FAC16}" type="presOf" srcId="{C7E2EE44-E8BB-4A2B-8066-804E62A1F5AF}" destId="{7E72AF25-DD29-476A-A1DF-DE32EFBB4203}" srcOrd="0" destOrd="0" presId="urn:microsoft.com/office/officeart/2005/8/layout/vList5"/>
    <dgm:cxn modelId="{A08F513A-B610-4988-AB45-BD6E50C442C4}" type="presParOf" srcId="{DCF273E9-1D42-4319-AF95-36D4737F67C0}" destId="{09F8827D-9A8F-41EA-8EA2-8A5E211AF43D}" srcOrd="0" destOrd="0" presId="urn:microsoft.com/office/officeart/2005/8/layout/vList5"/>
    <dgm:cxn modelId="{64C7A01C-A116-4997-BC35-8949CBF2DF89}" type="presParOf" srcId="{09F8827D-9A8F-41EA-8EA2-8A5E211AF43D}" destId="{94D988AC-9A41-4C9B-861B-6663F85DE037}" srcOrd="0" destOrd="0" presId="urn:microsoft.com/office/officeart/2005/8/layout/vList5"/>
    <dgm:cxn modelId="{931E93A6-7DA6-4CDB-BDD0-0D46CD70B235}" type="presParOf" srcId="{09F8827D-9A8F-41EA-8EA2-8A5E211AF43D}" destId="{861D7A54-ED93-4610-B348-52B7DEFC09DD}" srcOrd="1" destOrd="0" presId="urn:microsoft.com/office/officeart/2005/8/layout/vList5"/>
    <dgm:cxn modelId="{8347B1AA-3FE2-4A42-8435-7315453DBF34}" type="presParOf" srcId="{DCF273E9-1D42-4319-AF95-36D4737F67C0}" destId="{8D3A6C8C-1A1C-4CD7-B844-CFFD35278FD6}" srcOrd="1" destOrd="0" presId="urn:microsoft.com/office/officeart/2005/8/layout/vList5"/>
    <dgm:cxn modelId="{B30046ED-9507-4CE3-A827-0831F43CBD39}" type="presParOf" srcId="{DCF273E9-1D42-4319-AF95-36D4737F67C0}" destId="{D6D2C7AF-CF35-43C5-B110-DD550D3F63A6}" srcOrd="2" destOrd="0" presId="urn:microsoft.com/office/officeart/2005/8/layout/vList5"/>
    <dgm:cxn modelId="{E4C4516C-995B-4A36-A107-A0164D9B40DD}" type="presParOf" srcId="{D6D2C7AF-CF35-43C5-B110-DD550D3F63A6}" destId="{7E54D9E5-8C9A-4AF3-B5EF-566298C2E16A}" srcOrd="0" destOrd="0" presId="urn:microsoft.com/office/officeart/2005/8/layout/vList5"/>
    <dgm:cxn modelId="{6778F4B4-E658-476A-BC73-845B46030CD5}" type="presParOf" srcId="{D6D2C7AF-CF35-43C5-B110-DD550D3F63A6}" destId="{8D1D77BC-FFC8-48C8-A77A-7046657E883E}" srcOrd="1" destOrd="0" presId="urn:microsoft.com/office/officeart/2005/8/layout/vList5"/>
    <dgm:cxn modelId="{5978739B-3B56-49F4-B87F-733547661A14}" type="presParOf" srcId="{DCF273E9-1D42-4319-AF95-36D4737F67C0}" destId="{9D4BF700-9119-4854-841A-7A992775D534}" srcOrd="3" destOrd="0" presId="urn:microsoft.com/office/officeart/2005/8/layout/vList5"/>
    <dgm:cxn modelId="{AEEBF395-76D9-424A-AB6D-F21311FF1618}" type="presParOf" srcId="{DCF273E9-1D42-4319-AF95-36D4737F67C0}" destId="{1582E1DE-5B06-4D68-9BB5-01F0ADD2A040}" srcOrd="4" destOrd="0" presId="urn:microsoft.com/office/officeart/2005/8/layout/vList5"/>
    <dgm:cxn modelId="{30A6FC09-13A2-4AFE-AECD-81952D8C7BD7}" type="presParOf" srcId="{1582E1DE-5B06-4D68-9BB5-01F0ADD2A040}" destId="{FD9F04C1-BB80-4679-AC3C-95A771FD9521}" srcOrd="0" destOrd="0" presId="urn:microsoft.com/office/officeart/2005/8/layout/vList5"/>
    <dgm:cxn modelId="{2AB11457-E5F5-4CC0-8BF0-806AB3E753B7}" type="presParOf" srcId="{1582E1DE-5B06-4D68-9BB5-01F0ADD2A040}" destId="{25A135FE-FEC0-4BAB-8CCE-82FC4B0F8E40}" srcOrd="1" destOrd="0" presId="urn:microsoft.com/office/officeart/2005/8/layout/vList5"/>
    <dgm:cxn modelId="{95D6A7CA-05A4-4011-A6FE-6C5D5C8B2CD1}" type="presParOf" srcId="{DCF273E9-1D42-4319-AF95-36D4737F67C0}" destId="{26634910-305C-43B9-9BDA-B453DCD87A62}" srcOrd="5" destOrd="0" presId="urn:microsoft.com/office/officeart/2005/8/layout/vList5"/>
    <dgm:cxn modelId="{629879AB-6C1F-4621-B480-96BE7AC9BCD6}" type="presParOf" srcId="{DCF273E9-1D42-4319-AF95-36D4737F67C0}" destId="{42A0E950-6C66-4EA4-9024-18993B51F830}" srcOrd="6" destOrd="0" presId="urn:microsoft.com/office/officeart/2005/8/layout/vList5"/>
    <dgm:cxn modelId="{4CA9E3A3-0CE6-42A6-9C8F-A45DF2C20C1B}" type="presParOf" srcId="{42A0E950-6C66-4EA4-9024-18993B51F830}" destId="{B3DEDF46-CA66-4735-811D-C4D59BD843CA}" srcOrd="0" destOrd="0" presId="urn:microsoft.com/office/officeart/2005/8/layout/vList5"/>
    <dgm:cxn modelId="{54CC6AE2-7DFB-408E-BED0-AADD94BB6ED0}" type="presParOf" srcId="{42A0E950-6C66-4EA4-9024-18993B51F830}" destId="{F97A59E5-2427-4C04-A0F4-2429BFCE66A8}" srcOrd="1" destOrd="0" presId="urn:microsoft.com/office/officeart/2005/8/layout/vList5"/>
    <dgm:cxn modelId="{EC4323EB-6F10-4FDF-AB68-163CCFD08BE7}" type="presParOf" srcId="{DCF273E9-1D42-4319-AF95-36D4737F67C0}" destId="{2FFA637D-3C8B-4017-8BEB-3CEA622E547A}" srcOrd="7" destOrd="0" presId="urn:microsoft.com/office/officeart/2005/8/layout/vList5"/>
    <dgm:cxn modelId="{D9C48993-107B-4C4A-ADF5-D1C56072FF56}" type="presParOf" srcId="{DCF273E9-1D42-4319-AF95-36D4737F67C0}" destId="{A4190854-93B2-4AA3-B1BB-5692E7837EB1}" srcOrd="8" destOrd="0" presId="urn:microsoft.com/office/officeart/2005/8/layout/vList5"/>
    <dgm:cxn modelId="{159A73B2-3C76-4BCD-95EC-3ED8792C66D5}" type="presParOf" srcId="{A4190854-93B2-4AA3-B1BB-5692E7837EB1}" destId="{7E72AF25-DD29-476A-A1DF-DE32EFBB4203}" srcOrd="0" destOrd="0" presId="urn:microsoft.com/office/officeart/2005/8/layout/vList5"/>
    <dgm:cxn modelId="{26934833-AF94-43FC-94C8-10ABE985BBAE}"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آیت78</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آیات79-80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آیات81-82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ذاتی علم پر ناز</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آخرت دنیا سے بہتر ہے</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قارون کی عبرت ناک بربادی</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آیت83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آخرت میں کون سرخ رو ہوگا؟</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84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نیکی اور بدی کے نتیجہ کا فرق</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39B8C8A7-40A7-4280-A734-E35E7FA2E6DF}" type="presOf" srcId="{008A3FBA-4D58-407F-ADCE-44BAB50EA37F}" destId="{25A135FE-FEC0-4BAB-8CCE-82FC4B0F8E4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80E3B942-3649-42D0-82AC-E098B044BE4B}" type="presOf" srcId="{C7E2EE44-E8BB-4A2B-8066-804E62A1F5AF}" destId="{7E72AF25-DD29-476A-A1DF-DE32EFBB4203}" srcOrd="0" destOrd="0" presId="urn:microsoft.com/office/officeart/2005/8/layout/vList5"/>
    <dgm:cxn modelId="{B99E47E4-3C0C-4114-A2EA-2E9AE11EF106}" type="presOf" srcId="{10334955-A6D2-412C-B7D7-28DB167D4421}" destId="{F97A59E5-2427-4C04-A0F4-2429BFCE66A8}"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6BEC5082-8C55-46CE-A7E7-F527F6A68C3C}" type="presOf" srcId="{71E7A13A-B883-49DE-BBED-2AD6C1C895BB}" destId="{B3DEDF46-CA66-4735-811D-C4D59BD843CA}" srcOrd="0" destOrd="0" presId="urn:microsoft.com/office/officeart/2005/8/layout/vList5"/>
    <dgm:cxn modelId="{E477D092-2428-464C-A950-A150C6483EFA}" type="presOf" srcId="{810B18FE-F356-4D3C-A558-BDA960B5DFD5}" destId="{861D7A54-ED93-4610-B348-52B7DEFC09DD}"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5119D80A-0EA4-44F1-8D70-5E7FABA9F640}" type="presOf" srcId="{CAD61C53-BD8B-40A9-AC64-A21ABFC9037A}" destId="{7E54D9E5-8C9A-4AF3-B5EF-566298C2E16A}"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70777044-F9B2-497C-AB55-991B3B52439E}" type="presOf" srcId="{828DFB8B-ECDA-4E26-A6FE-05F762A8A593}" destId="{94D988AC-9A41-4C9B-861B-6663F85DE037}"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70352CF3-9F53-4A44-B6F3-F9C2365D5C6C}" type="presOf" srcId="{5D9CE442-ECF8-4911-BEDC-87DE27DA2B82}" destId="{DCF273E9-1D42-4319-AF95-36D4737F67C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B06AD369-1F37-4E54-B72C-7B5A32CE55D1}" type="presOf" srcId="{B1B4E8FA-077D-4CE6-9FEA-515CE3FB4BE5}" destId="{D0BCAE4D-4D97-4CEB-9833-C9CF589309F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493464E0-87C2-401F-A408-8A3377BD483A}" type="presOf" srcId="{99D8666A-3006-4B79-B961-E77F2D7001E2}" destId="{8D1D77BC-FFC8-48C8-A77A-7046657E883E}" srcOrd="0" destOrd="0" presId="urn:microsoft.com/office/officeart/2005/8/layout/vList5"/>
    <dgm:cxn modelId="{482DF165-E98B-4290-B7B9-3D869D1C0B25}"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FB8CFAA5-A3A8-42BB-B297-65697D6E5407}" type="presParOf" srcId="{DCF273E9-1D42-4319-AF95-36D4737F67C0}" destId="{09F8827D-9A8F-41EA-8EA2-8A5E211AF43D}" srcOrd="0" destOrd="0" presId="urn:microsoft.com/office/officeart/2005/8/layout/vList5"/>
    <dgm:cxn modelId="{D131DC94-8552-46DA-B03B-BCFE8E1441F5}" type="presParOf" srcId="{09F8827D-9A8F-41EA-8EA2-8A5E211AF43D}" destId="{94D988AC-9A41-4C9B-861B-6663F85DE037}" srcOrd="0" destOrd="0" presId="urn:microsoft.com/office/officeart/2005/8/layout/vList5"/>
    <dgm:cxn modelId="{6600FDB7-9775-4166-B9C0-C3F0D423E00C}" type="presParOf" srcId="{09F8827D-9A8F-41EA-8EA2-8A5E211AF43D}" destId="{861D7A54-ED93-4610-B348-52B7DEFC09DD}" srcOrd="1" destOrd="0" presId="urn:microsoft.com/office/officeart/2005/8/layout/vList5"/>
    <dgm:cxn modelId="{9D61730A-C689-4212-8C34-2033BC8C211D}" type="presParOf" srcId="{DCF273E9-1D42-4319-AF95-36D4737F67C0}" destId="{8D3A6C8C-1A1C-4CD7-B844-CFFD35278FD6}" srcOrd="1" destOrd="0" presId="urn:microsoft.com/office/officeart/2005/8/layout/vList5"/>
    <dgm:cxn modelId="{474AFA5C-9ADF-4857-8C85-D6A985AE3716}" type="presParOf" srcId="{DCF273E9-1D42-4319-AF95-36D4737F67C0}" destId="{D6D2C7AF-CF35-43C5-B110-DD550D3F63A6}" srcOrd="2" destOrd="0" presId="urn:microsoft.com/office/officeart/2005/8/layout/vList5"/>
    <dgm:cxn modelId="{F813D268-35C1-4865-8D62-79C211374608}" type="presParOf" srcId="{D6D2C7AF-CF35-43C5-B110-DD550D3F63A6}" destId="{7E54D9E5-8C9A-4AF3-B5EF-566298C2E16A}" srcOrd="0" destOrd="0" presId="urn:microsoft.com/office/officeart/2005/8/layout/vList5"/>
    <dgm:cxn modelId="{FC52564C-959C-44E0-B638-F62707143E4B}" type="presParOf" srcId="{D6D2C7AF-CF35-43C5-B110-DD550D3F63A6}" destId="{8D1D77BC-FFC8-48C8-A77A-7046657E883E}" srcOrd="1" destOrd="0" presId="urn:microsoft.com/office/officeart/2005/8/layout/vList5"/>
    <dgm:cxn modelId="{FE52FE4E-F024-4340-8522-C17846CD8CFE}" type="presParOf" srcId="{DCF273E9-1D42-4319-AF95-36D4737F67C0}" destId="{9D4BF700-9119-4854-841A-7A992775D534}" srcOrd="3" destOrd="0" presId="urn:microsoft.com/office/officeart/2005/8/layout/vList5"/>
    <dgm:cxn modelId="{6A1D72BE-A891-45F6-89D0-3C1C7D3FF9DE}" type="presParOf" srcId="{DCF273E9-1D42-4319-AF95-36D4737F67C0}" destId="{1582E1DE-5B06-4D68-9BB5-01F0ADD2A040}" srcOrd="4" destOrd="0" presId="urn:microsoft.com/office/officeart/2005/8/layout/vList5"/>
    <dgm:cxn modelId="{8C40253B-249D-420F-A5F1-0E95ED95E21E}" type="presParOf" srcId="{1582E1DE-5B06-4D68-9BB5-01F0ADD2A040}" destId="{FD9F04C1-BB80-4679-AC3C-95A771FD9521}" srcOrd="0" destOrd="0" presId="urn:microsoft.com/office/officeart/2005/8/layout/vList5"/>
    <dgm:cxn modelId="{79CA05C4-75D8-41DA-8AB0-253751D75AC1}" type="presParOf" srcId="{1582E1DE-5B06-4D68-9BB5-01F0ADD2A040}" destId="{25A135FE-FEC0-4BAB-8CCE-82FC4B0F8E40}" srcOrd="1" destOrd="0" presId="urn:microsoft.com/office/officeart/2005/8/layout/vList5"/>
    <dgm:cxn modelId="{37BEA16A-F581-4B27-A810-B6E5CE9BF061}" type="presParOf" srcId="{DCF273E9-1D42-4319-AF95-36D4737F67C0}" destId="{26634910-305C-43B9-9BDA-B453DCD87A62}" srcOrd="5" destOrd="0" presId="urn:microsoft.com/office/officeart/2005/8/layout/vList5"/>
    <dgm:cxn modelId="{68C8D240-E0DB-4B4E-BEAB-56B0BF145C5B}" type="presParOf" srcId="{DCF273E9-1D42-4319-AF95-36D4737F67C0}" destId="{42A0E950-6C66-4EA4-9024-18993B51F830}" srcOrd="6" destOrd="0" presId="urn:microsoft.com/office/officeart/2005/8/layout/vList5"/>
    <dgm:cxn modelId="{81340DD2-2113-489E-9924-466A364BD142}" type="presParOf" srcId="{42A0E950-6C66-4EA4-9024-18993B51F830}" destId="{B3DEDF46-CA66-4735-811D-C4D59BD843CA}" srcOrd="0" destOrd="0" presId="urn:microsoft.com/office/officeart/2005/8/layout/vList5"/>
    <dgm:cxn modelId="{B405BAEB-782E-4062-A789-ABB035674449}" type="presParOf" srcId="{42A0E950-6C66-4EA4-9024-18993B51F830}" destId="{F97A59E5-2427-4C04-A0F4-2429BFCE66A8}" srcOrd="1" destOrd="0" presId="urn:microsoft.com/office/officeart/2005/8/layout/vList5"/>
    <dgm:cxn modelId="{CD51E561-9431-4247-9853-1A28C6E9BEA1}" type="presParOf" srcId="{DCF273E9-1D42-4319-AF95-36D4737F67C0}" destId="{2FFA637D-3C8B-4017-8BEB-3CEA622E547A}" srcOrd="7" destOrd="0" presId="urn:microsoft.com/office/officeart/2005/8/layout/vList5"/>
    <dgm:cxn modelId="{89F6144D-9B56-40C7-BC89-E465DC316CBD}" type="presParOf" srcId="{DCF273E9-1D42-4319-AF95-36D4737F67C0}" destId="{A4190854-93B2-4AA3-B1BB-5692E7837EB1}" srcOrd="8" destOrd="0" presId="urn:microsoft.com/office/officeart/2005/8/layout/vList5"/>
    <dgm:cxn modelId="{E29A51B7-DEAE-4794-9E92-F04AC44D16C9}" type="presParOf" srcId="{A4190854-93B2-4AA3-B1BB-5692E7837EB1}" destId="{7E72AF25-DD29-476A-A1DF-DE32EFBB4203}" srcOrd="0" destOrd="0" presId="urn:microsoft.com/office/officeart/2005/8/layout/vList5"/>
    <dgm:cxn modelId="{8335CE38-2A2B-4AC3-A173-6CEFD46958A5}"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85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86-88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خدمتِ قرآن کا صلہ</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باطل کے ساتھ سمجھوتا نہیں ہوسکتا</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2">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2">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2">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2">
        <dgm:presLayoutVars>
          <dgm:bulletEnabled val="1"/>
        </dgm:presLayoutVars>
      </dgm:prSet>
      <dgm:spPr/>
      <dgm:t>
        <a:bodyPr/>
        <a:lstStyle/>
        <a:p>
          <a:endParaRPr lang="en-US"/>
        </a:p>
      </dgm:t>
    </dgm:pt>
  </dgm:ptLst>
  <dgm:cxnLst>
    <dgm:cxn modelId="{9248D1D3-DF4E-4539-A15F-37632F2A0463}" srcId="{828DFB8B-ECDA-4E26-A6FE-05F762A8A593}" destId="{810B18FE-F356-4D3C-A558-BDA960B5DFD5}" srcOrd="0" destOrd="0" parTransId="{2FB92012-3E37-4D23-B992-C8AFA31B6BAD}" sibTransId="{5B103947-A1D7-48E7-95DE-28D31E6B35E1}"/>
    <dgm:cxn modelId="{DFA5480E-402A-4812-ABB6-BED7D81E38B2}" type="presOf" srcId="{99D8666A-3006-4B79-B961-E77F2D7001E2}" destId="{8D1D77BC-FFC8-48C8-A77A-7046657E883E}"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21BE96E2-15A4-4E73-8DEE-52E9163F05B5}"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974AC7AC-BE99-4623-9B52-7B5C4836CFC1}" type="presOf" srcId="{810B18FE-F356-4D3C-A558-BDA960B5DFD5}" destId="{861D7A54-ED93-4610-B348-52B7DEFC09DD}" srcOrd="0" destOrd="0" presId="urn:microsoft.com/office/officeart/2005/8/layout/vList5"/>
    <dgm:cxn modelId="{D9AE8CB1-E0B9-4972-97D7-179CD88E9D9E}" type="presOf" srcId="{CAD61C53-BD8B-40A9-AC64-A21ABFC9037A}" destId="{7E54D9E5-8C9A-4AF3-B5EF-566298C2E16A}"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A77176DF-4E46-44CC-9202-394DBD8C0248}" type="presOf" srcId="{828DFB8B-ECDA-4E26-A6FE-05F762A8A593}" destId="{94D988AC-9A41-4C9B-861B-6663F85DE037}" srcOrd="0" destOrd="0" presId="urn:microsoft.com/office/officeart/2005/8/layout/vList5"/>
    <dgm:cxn modelId="{694F81C5-2323-4D71-9F8F-E442C9234A0D}" type="presParOf" srcId="{DCF273E9-1D42-4319-AF95-36D4737F67C0}" destId="{09F8827D-9A8F-41EA-8EA2-8A5E211AF43D}" srcOrd="0" destOrd="0" presId="urn:microsoft.com/office/officeart/2005/8/layout/vList5"/>
    <dgm:cxn modelId="{8ABC5B13-F9B4-4B32-AFEE-28E0E7822F50}" type="presParOf" srcId="{09F8827D-9A8F-41EA-8EA2-8A5E211AF43D}" destId="{94D988AC-9A41-4C9B-861B-6663F85DE037}" srcOrd="0" destOrd="0" presId="urn:microsoft.com/office/officeart/2005/8/layout/vList5"/>
    <dgm:cxn modelId="{DFC42046-6201-4489-B766-FC3202121419}" type="presParOf" srcId="{09F8827D-9A8F-41EA-8EA2-8A5E211AF43D}" destId="{861D7A54-ED93-4610-B348-52B7DEFC09DD}" srcOrd="1" destOrd="0" presId="urn:microsoft.com/office/officeart/2005/8/layout/vList5"/>
    <dgm:cxn modelId="{09DD6883-959C-4987-979D-0A903F108E0E}" type="presParOf" srcId="{DCF273E9-1D42-4319-AF95-36D4737F67C0}" destId="{8D3A6C8C-1A1C-4CD7-B844-CFFD35278FD6}" srcOrd="1" destOrd="0" presId="urn:microsoft.com/office/officeart/2005/8/layout/vList5"/>
    <dgm:cxn modelId="{BB06FFAE-5C53-4C2F-9117-428F5E38224D}" type="presParOf" srcId="{DCF273E9-1D42-4319-AF95-36D4737F67C0}" destId="{D6D2C7AF-CF35-43C5-B110-DD550D3F63A6}" srcOrd="2" destOrd="0" presId="urn:microsoft.com/office/officeart/2005/8/layout/vList5"/>
    <dgm:cxn modelId="{9CEF531E-CD92-4A0D-AB3F-31B90AF0B647}" type="presParOf" srcId="{D6D2C7AF-CF35-43C5-B110-DD550D3F63A6}" destId="{7E54D9E5-8C9A-4AF3-B5EF-566298C2E16A}" srcOrd="0" destOrd="0" presId="urn:microsoft.com/office/officeart/2005/8/layout/vList5"/>
    <dgm:cxn modelId="{4F97B546-DDD2-4130-A03A-64C98E74190F}" type="presParOf" srcId="{D6D2C7AF-CF35-43C5-B110-DD550D3F63A6}" destId="{8D1D77BC-FFC8-48C8-A77A-7046657E883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آیات14-40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صبر و استقامت کی تلقین</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صبر و استقامت کے حوالے سے رسولوں کی مثالیں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مشرکانہ تصورات کی حقیقت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آیات45-69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اہل ایمان کے لیے ہدایات – مشرکین کے لیے وعیدیں</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8DDC6FEB-986F-458A-AFCF-48BB1C7BB16E}" type="presOf" srcId="{10334955-A6D2-412C-B7D7-28DB167D4421}" destId="{F97A59E5-2427-4C04-A0F4-2429BFCE66A8}"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50144E59-E8D5-4EC4-B0D4-76DF58CDA48B}" srcId="{71E7A13A-B883-49DE-BBED-2AD6C1C895BB}" destId="{10334955-A6D2-412C-B7D7-28DB167D4421}" srcOrd="0" destOrd="0" parTransId="{751B3582-3F13-47DC-B453-27CB45D3149B}" sibTransId="{7A84F868-91A4-494B-916B-D39A18DF9E50}"/>
    <dgm:cxn modelId="{115F89AF-8B30-48A6-BED2-99EDEBBAE221}" type="presOf" srcId="{71E7A13A-B883-49DE-BBED-2AD6C1C895BB}" destId="{B3DEDF46-CA66-4735-811D-C4D59BD843CA}"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FFC0974E-2262-4268-B8F9-B8DE1F4D4A8E}" type="presOf" srcId="{008A3FBA-4D58-407F-ADCE-44BAB50EA37F}" destId="{25A135FE-FEC0-4BAB-8CCE-82FC4B0F8E40}" srcOrd="0" destOrd="0" presId="urn:microsoft.com/office/officeart/2005/8/layout/vList5"/>
    <dgm:cxn modelId="{8FE3AB24-47D0-4FFE-903E-A9A8056F6137}" type="presOf" srcId="{828DFB8B-ECDA-4E26-A6FE-05F762A8A593}" destId="{94D988AC-9A41-4C9B-861B-6663F85DE037}"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0FCB56F6-AD11-4288-B1C2-FDFADFD2CC4E}" type="presOf" srcId="{99D8666A-3006-4B79-B961-E77F2D7001E2}" destId="{8D1D77BC-FFC8-48C8-A77A-7046657E883E}" srcOrd="0" destOrd="0" presId="urn:microsoft.com/office/officeart/2005/8/layout/vList5"/>
    <dgm:cxn modelId="{16E58AA2-C496-4B1D-B1C3-092BCAE27D52}" type="presOf" srcId="{398E6D22-E243-41CF-98CD-487FEC708EE2}" destId="{FD9F04C1-BB80-4679-AC3C-95A771FD9521}"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F29AE14C-086E-42C8-A736-9575DB7A2E2D}" type="presOf" srcId="{CAD61C53-BD8B-40A9-AC64-A21ABFC9037A}" destId="{7E54D9E5-8C9A-4AF3-B5EF-566298C2E16A}"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F10A588D-6433-414D-BA70-1103945D7209}" srcId="{CAD61C53-BD8B-40A9-AC64-A21ABFC9037A}" destId="{99D8666A-3006-4B79-B961-E77F2D7001E2}" srcOrd="0" destOrd="0" parTransId="{999F91EB-5397-4363-ACFA-CA1388E96DEB}" sibTransId="{4FA0D611-8D73-4419-ADAF-C1A1E07C5A4D}"/>
    <dgm:cxn modelId="{6B9D28E1-14EE-44B5-82A2-E5142AAB25C1}" type="presOf" srcId="{5D9CE442-ECF8-4911-BEDC-87DE27DA2B82}" destId="{DCF273E9-1D42-4319-AF95-36D4737F67C0}" srcOrd="0" destOrd="0" presId="urn:microsoft.com/office/officeart/2005/8/layout/vList5"/>
    <dgm:cxn modelId="{2BAFEA81-3CCA-4259-AF3F-62E988A55259}" type="presOf" srcId="{810B18FE-F356-4D3C-A558-BDA960B5DFD5}" destId="{861D7A54-ED93-4610-B348-52B7DEFC09DD}"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EF23BB54-2F31-4056-9887-B3E088A257B7}" type="presParOf" srcId="{DCF273E9-1D42-4319-AF95-36D4737F67C0}" destId="{09F8827D-9A8F-41EA-8EA2-8A5E211AF43D}" srcOrd="0" destOrd="0" presId="urn:microsoft.com/office/officeart/2005/8/layout/vList5"/>
    <dgm:cxn modelId="{6450F086-759C-4B77-B6D3-B7917588CA79}" type="presParOf" srcId="{09F8827D-9A8F-41EA-8EA2-8A5E211AF43D}" destId="{94D988AC-9A41-4C9B-861B-6663F85DE037}" srcOrd="0" destOrd="0" presId="urn:microsoft.com/office/officeart/2005/8/layout/vList5"/>
    <dgm:cxn modelId="{E0671F12-F726-4AE7-83F4-4988EF9DF158}" type="presParOf" srcId="{09F8827D-9A8F-41EA-8EA2-8A5E211AF43D}" destId="{861D7A54-ED93-4610-B348-52B7DEFC09DD}" srcOrd="1" destOrd="0" presId="urn:microsoft.com/office/officeart/2005/8/layout/vList5"/>
    <dgm:cxn modelId="{39FF212D-7D50-40FF-9CF3-CF4B44736BEB}" type="presParOf" srcId="{DCF273E9-1D42-4319-AF95-36D4737F67C0}" destId="{8D3A6C8C-1A1C-4CD7-B844-CFFD35278FD6}" srcOrd="1" destOrd="0" presId="urn:microsoft.com/office/officeart/2005/8/layout/vList5"/>
    <dgm:cxn modelId="{F24489A8-3464-46DC-9513-A80C4034F350}" type="presParOf" srcId="{DCF273E9-1D42-4319-AF95-36D4737F67C0}" destId="{D6D2C7AF-CF35-43C5-B110-DD550D3F63A6}" srcOrd="2" destOrd="0" presId="urn:microsoft.com/office/officeart/2005/8/layout/vList5"/>
    <dgm:cxn modelId="{5E5BB23F-0E91-4D7C-AEC2-E6DD0DEC083E}" type="presParOf" srcId="{D6D2C7AF-CF35-43C5-B110-DD550D3F63A6}" destId="{7E54D9E5-8C9A-4AF3-B5EF-566298C2E16A}" srcOrd="0" destOrd="0" presId="urn:microsoft.com/office/officeart/2005/8/layout/vList5"/>
    <dgm:cxn modelId="{9CCB4C64-6356-4670-973D-7A6EB4C08A4D}" type="presParOf" srcId="{D6D2C7AF-CF35-43C5-B110-DD550D3F63A6}" destId="{8D1D77BC-FFC8-48C8-A77A-7046657E883E}" srcOrd="1" destOrd="0" presId="urn:microsoft.com/office/officeart/2005/8/layout/vList5"/>
    <dgm:cxn modelId="{B895B8F7-D586-428A-9CC3-3D0F524BCFB5}" type="presParOf" srcId="{DCF273E9-1D42-4319-AF95-36D4737F67C0}" destId="{9D4BF700-9119-4854-841A-7A992775D534}" srcOrd="3" destOrd="0" presId="urn:microsoft.com/office/officeart/2005/8/layout/vList5"/>
    <dgm:cxn modelId="{9E6CDCF5-4CFA-42AA-8DC0-5FDB4ED36E41}" type="presParOf" srcId="{DCF273E9-1D42-4319-AF95-36D4737F67C0}" destId="{1582E1DE-5B06-4D68-9BB5-01F0ADD2A040}" srcOrd="4" destOrd="0" presId="urn:microsoft.com/office/officeart/2005/8/layout/vList5"/>
    <dgm:cxn modelId="{1D871572-EC8D-4631-A2D3-28CCE5DA0EEE}" type="presParOf" srcId="{1582E1DE-5B06-4D68-9BB5-01F0ADD2A040}" destId="{FD9F04C1-BB80-4679-AC3C-95A771FD9521}" srcOrd="0" destOrd="0" presId="urn:microsoft.com/office/officeart/2005/8/layout/vList5"/>
    <dgm:cxn modelId="{7DAC5D48-586E-449C-9517-172B64C1D88A}" type="presParOf" srcId="{1582E1DE-5B06-4D68-9BB5-01F0ADD2A040}" destId="{25A135FE-FEC0-4BAB-8CCE-82FC4B0F8E40}" srcOrd="1" destOrd="0" presId="urn:microsoft.com/office/officeart/2005/8/layout/vList5"/>
    <dgm:cxn modelId="{81B1EEE6-A535-4EB0-A9B9-521C0A63340E}" type="presParOf" srcId="{DCF273E9-1D42-4319-AF95-36D4737F67C0}" destId="{26634910-305C-43B9-9BDA-B453DCD87A62}" srcOrd="5" destOrd="0" presId="urn:microsoft.com/office/officeart/2005/8/layout/vList5"/>
    <dgm:cxn modelId="{F9ACEF71-B5CC-4CD8-A84B-2FDBCFC8B339}" type="presParOf" srcId="{DCF273E9-1D42-4319-AF95-36D4737F67C0}" destId="{42A0E950-6C66-4EA4-9024-18993B51F830}" srcOrd="6" destOrd="0" presId="urn:microsoft.com/office/officeart/2005/8/layout/vList5"/>
    <dgm:cxn modelId="{8BCE5530-AF89-43BC-B741-D4220CCAD44A}" type="presParOf" srcId="{42A0E950-6C66-4EA4-9024-18993B51F830}" destId="{B3DEDF46-CA66-4735-811D-C4D59BD843CA}" srcOrd="0" destOrd="0" presId="urn:microsoft.com/office/officeart/2005/8/layout/vList5"/>
    <dgm:cxn modelId="{2641EA5B-ED49-4D58-A14A-50C6F37052C3}"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صرف کلمہ پڑھ لینے سے جنت نہیں ملے گی</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تربیت کے لیے نرمی اور سختی دونوں ضروری ہیں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مشرک والدین کی طرف سے شرک کا حکم</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اللہ ظاہر فرمادے گا کہ کون مومن ہے اور کون منافق</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12-13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نوجوانوں کےلیے کافر بزرگوں کا فریب</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9A951886-A65D-420A-83C2-C16291A63832}" srcId="{5D9CE442-ECF8-4911-BEDC-87DE27DA2B82}" destId="{C7E2EE44-E8BB-4A2B-8066-804E62A1F5AF}" srcOrd="4" destOrd="0" parTransId="{C69F4FBD-2116-4401-93EE-3A218800D79A}" sibTransId="{08096AA8-521B-4874-9B01-A52451DDF513}"/>
    <dgm:cxn modelId="{AD6A1C7B-206F-4627-8315-A53062AAA517}" type="presOf" srcId="{008A3FBA-4D58-407F-ADCE-44BAB50EA37F}" destId="{25A135FE-FEC0-4BAB-8CCE-82FC4B0F8E4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A47D997-99B2-4B52-9060-2A765FE7C199}" type="presOf" srcId="{810B18FE-F356-4D3C-A558-BDA960B5DFD5}" destId="{861D7A54-ED93-4610-B348-52B7DEFC09DD}" srcOrd="0" destOrd="0" presId="urn:microsoft.com/office/officeart/2005/8/layout/vList5"/>
    <dgm:cxn modelId="{33C59DFA-F940-4455-937A-4FC0E75FF699}" type="presOf" srcId="{71E7A13A-B883-49DE-BBED-2AD6C1C895BB}" destId="{B3DEDF46-CA66-4735-811D-C4D59BD843CA}" srcOrd="0" destOrd="0" presId="urn:microsoft.com/office/officeart/2005/8/layout/vList5"/>
    <dgm:cxn modelId="{EE254364-BEF9-480F-A3E0-FFE001F8B159}" type="presOf" srcId="{5D9CE442-ECF8-4911-BEDC-87DE27DA2B82}" destId="{DCF273E9-1D42-4319-AF95-36D4737F67C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B107707E-2959-434F-AB02-4A2A4B47F5FE}" type="presOf" srcId="{99D8666A-3006-4B79-B961-E77F2D7001E2}" destId="{8D1D77BC-FFC8-48C8-A77A-7046657E883E}"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1D5189A2-7027-43B9-85E6-1CDD73CE7E77}" type="presOf" srcId="{B1B4E8FA-077D-4CE6-9FEA-515CE3FB4BE5}" destId="{D0BCAE4D-4D97-4CEB-9833-C9CF589309F8}" srcOrd="0" destOrd="0" presId="urn:microsoft.com/office/officeart/2005/8/layout/vList5"/>
    <dgm:cxn modelId="{146ED554-BAF1-466D-A226-27CBED4AC33A}" type="presOf" srcId="{828DFB8B-ECDA-4E26-A6FE-05F762A8A593}" destId="{94D988AC-9A41-4C9B-861B-6663F85DE037}" srcOrd="0" destOrd="0" presId="urn:microsoft.com/office/officeart/2005/8/layout/vList5"/>
    <dgm:cxn modelId="{95CE24A7-3503-41FD-81BF-A57530252556}"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D823EE73-176C-4EF3-A7A7-108A97FD4FFE}"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05F711EB-3D2D-43AF-A651-EC1D9B8D1C7A}" type="presOf" srcId="{C7E2EE44-E8BB-4A2B-8066-804E62A1F5AF}" destId="{7E72AF25-DD29-476A-A1DF-DE32EFBB4203}"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3B5D20CB-DCCB-47CF-9A06-A9001C7A657C}" type="presOf" srcId="{10334955-A6D2-412C-B7D7-28DB167D4421}" destId="{F97A59E5-2427-4C04-A0F4-2429BFCE66A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44EE024F-3DED-49CD-A54C-EB0DF8AE2FE9}" type="presParOf" srcId="{DCF273E9-1D42-4319-AF95-36D4737F67C0}" destId="{09F8827D-9A8F-41EA-8EA2-8A5E211AF43D}" srcOrd="0" destOrd="0" presId="urn:microsoft.com/office/officeart/2005/8/layout/vList5"/>
    <dgm:cxn modelId="{DF6572F5-3FF8-4FA1-90C9-4369FB4A77EC}" type="presParOf" srcId="{09F8827D-9A8F-41EA-8EA2-8A5E211AF43D}" destId="{94D988AC-9A41-4C9B-861B-6663F85DE037}" srcOrd="0" destOrd="0" presId="urn:microsoft.com/office/officeart/2005/8/layout/vList5"/>
    <dgm:cxn modelId="{B66EDE13-5192-4F00-8C90-E46134B01B21}" type="presParOf" srcId="{09F8827D-9A8F-41EA-8EA2-8A5E211AF43D}" destId="{861D7A54-ED93-4610-B348-52B7DEFC09DD}" srcOrd="1" destOrd="0" presId="urn:microsoft.com/office/officeart/2005/8/layout/vList5"/>
    <dgm:cxn modelId="{DF76294A-5115-401B-BDD6-44054243D477}" type="presParOf" srcId="{DCF273E9-1D42-4319-AF95-36D4737F67C0}" destId="{8D3A6C8C-1A1C-4CD7-B844-CFFD35278FD6}" srcOrd="1" destOrd="0" presId="urn:microsoft.com/office/officeart/2005/8/layout/vList5"/>
    <dgm:cxn modelId="{007352C3-0E16-463B-BC87-57D7A9D8BD13}" type="presParOf" srcId="{DCF273E9-1D42-4319-AF95-36D4737F67C0}" destId="{D6D2C7AF-CF35-43C5-B110-DD550D3F63A6}" srcOrd="2" destOrd="0" presId="urn:microsoft.com/office/officeart/2005/8/layout/vList5"/>
    <dgm:cxn modelId="{382F3E2C-F968-4F2A-9BA3-AC5E68A39C0B}" type="presParOf" srcId="{D6D2C7AF-CF35-43C5-B110-DD550D3F63A6}" destId="{7E54D9E5-8C9A-4AF3-B5EF-566298C2E16A}" srcOrd="0" destOrd="0" presId="urn:microsoft.com/office/officeart/2005/8/layout/vList5"/>
    <dgm:cxn modelId="{D22DC062-B005-4ABA-947C-1303005D5DD6}" type="presParOf" srcId="{D6D2C7AF-CF35-43C5-B110-DD550D3F63A6}" destId="{8D1D77BC-FFC8-48C8-A77A-7046657E883E}" srcOrd="1" destOrd="0" presId="urn:microsoft.com/office/officeart/2005/8/layout/vList5"/>
    <dgm:cxn modelId="{7CBD0AF5-540E-4C69-B74C-B8A3F3488227}" type="presParOf" srcId="{DCF273E9-1D42-4319-AF95-36D4737F67C0}" destId="{9D4BF700-9119-4854-841A-7A992775D534}" srcOrd="3" destOrd="0" presId="urn:microsoft.com/office/officeart/2005/8/layout/vList5"/>
    <dgm:cxn modelId="{BCB93D41-CBB3-4195-B3D4-C03EC282B406}" type="presParOf" srcId="{DCF273E9-1D42-4319-AF95-36D4737F67C0}" destId="{1582E1DE-5B06-4D68-9BB5-01F0ADD2A040}" srcOrd="4" destOrd="0" presId="urn:microsoft.com/office/officeart/2005/8/layout/vList5"/>
    <dgm:cxn modelId="{3F1E9A04-A447-4796-A1B1-2347C1998FDF}" type="presParOf" srcId="{1582E1DE-5B06-4D68-9BB5-01F0ADD2A040}" destId="{FD9F04C1-BB80-4679-AC3C-95A771FD9521}" srcOrd="0" destOrd="0" presId="urn:microsoft.com/office/officeart/2005/8/layout/vList5"/>
    <dgm:cxn modelId="{A4C87528-EEFC-4AA3-9530-6781037394EF}" type="presParOf" srcId="{1582E1DE-5B06-4D68-9BB5-01F0ADD2A040}" destId="{25A135FE-FEC0-4BAB-8CCE-82FC4B0F8E40}" srcOrd="1" destOrd="0" presId="urn:microsoft.com/office/officeart/2005/8/layout/vList5"/>
    <dgm:cxn modelId="{80EDE769-2D09-42B7-8399-3F9339AEFBF1}" type="presParOf" srcId="{DCF273E9-1D42-4319-AF95-36D4737F67C0}" destId="{26634910-305C-43B9-9BDA-B453DCD87A62}" srcOrd="5" destOrd="0" presId="urn:microsoft.com/office/officeart/2005/8/layout/vList5"/>
    <dgm:cxn modelId="{2C05652D-36CC-42C2-A6D9-129502B92199}" type="presParOf" srcId="{DCF273E9-1D42-4319-AF95-36D4737F67C0}" destId="{42A0E950-6C66-4EA4-9024-18993B51F830}" srcOrd="6" destOrd="0" presId="urn:microsoft.com/office/officeart/2005/8/layout/vList5"/>
    <dgm:cxn modelId="{9BE41308-8CC0-411E-9294-70FAEEEA53BD}" type="presParOf" srcId="{42A0E950-6C66-4EA4-9024-18993B51F830}" destId="{B3DEDF46-CA66-4735-811D-C4D59BD843CA}" srcOrd="0" destOrd="0" presId="urn:microsoft.com/office/officeart/2005/8/layout/vList5"/>
    <dgm:cxn modelId="{C8E0D229-0174-4FEB-BE56-FF396F6EB14D}" type="presParOf" srcId="{42A0E950-6C66-4EA4-9024-18993B51F830}" destId="{F97A59E5-2427-4C04-A0F4-2429BFCE66A8}" srcOrd="1" destOrd="0" presId="urn:microsoft.com/office/officeart/2005/8/layout/vList5"/>
    <dgm:cxn modelId="{5A6D4D97-F425-41D1-8627-4AD77C8697FF}" type="presParOf" srcId="{DCF273E9-1D42-4319-AF95-36D4737F67C0}" destId="{2FFA637D-3C8B-4017-8BEB-3CEA622E547A}" srcOrd="7" destOrd="0" presId="urn:microsoft.com/office/officeart/2005/8/layout/vList5"/>
    <dgm:cxn modelId="{B4CDB3E4-02EF-405D-BE81-149BBFA6DE87}" type="presParOf" srcId="{DCF273E9-1D42-4319-AF95-36D4737F67C0}" destId="{A4190854-93B2-4AA3-B1BB-5692E7837EB1}" srcOrd="8" destOrd="0" presId="urn:microsoft.com/office/officeart/2005/8/layout/vList5"/>
    <dgm:cxn modelId="{BA3F990B-9569-45AA-B4FC-9F536C8D8C6B}" type="presParOf" srcId="{A4190854-93B2-4AA3-B1BB-5692E7837EB1}" destId="{7E72AF25-DD29-476A-A1DF-DE32EFBB4203}" srcOrd="0" destOrd="0" presId="urn:microsoft.com/office/officeart/2005/8/layout/vList5"/>
    <dgm:cxn modelId="{C498C397-724E-47FE-86E0-2CFB7638F6B3}"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آیات14-15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آیات19-23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حضرت نوحؑ کی استقامت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حضرت ابراہیمؑ کی دعوت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تمام انسانوں کے لیے درسِ عبرت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آیات24-27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حضرت ابراہیمؑ پر انعامات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28-35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حضرت لوطؑ کی قوم  کی گندگی اور برا انجام</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9EB3C6AD-64BF-45C4-AC85-1C732D395710}" type="presOf" srcId="{CAD61C53-BD8B-40A9-AC64-A21ABFC9037A}" destId="{7E54D9E5-8C9A-4AF3-B5EF-566298C2E16A}"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543E1A3B-98B5-46B2-B99C-726E57B5F683}" type="presOf" srcId="{810B18FE-F356-4D3C-A558-BDA960B5DFD5}" destId="{861D7A54-ED93-4610-B348-52B7DEFC09DD}" srcOrd="0" destOrd="0" presId="urn:microsoft.com/office/officeart/2005/8/layout/vList5"/>
    <dgm:cxn modelId="{6616F344-7734-43CC-ACA2-F3BB8AD54BC7}"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A1D3F737-680F-4436-BD28-4ADEF38F19C3}" type="presOf" srcId="{B1B4E8FA-077D-4CE6-9FEA-515CE3FB4BE5}" destId="{D0BCAE4D-4D97-4CEB-9833-C9CF589309F8}"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ED99446D-9012-4B58-818E-260667807F47}" type="presOf" srcId="{008A3FBA-4D58-407F-ADCE-44BAB50EA37F}" destId="{25A135FE-FEC0-4BAB-8CCE-82FC4B0F8E40}"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147206AC-3B78-4197-9614-66E9A2E219E0}" type="presOf" srcId="{398E6D22-E243-41CF-98CD-487FEC708EE2}" destId="{FD9F04C1-BB80-4679-AC3C-95A771FD9521}" srcOrd="0" destOrd="0" presId="urn:microsoft.com/office/officeart/2005/8/layout/vList5"/>
    <dgm:cxn modelId="{DE013EF6-AACA-474E-BB7D-0CDE04275EAF}" type="presOf" srcId="{71E7A13A-B883-49DE-BBED-2AD6C1C895BB}" destId="{B3DEDF46-CA66-4735-811D-C4D59BD843CA}" srcOrd="0" destOrd="0" presId="urn:microsoft.com/office/officeart/2005/8/layout/vList5"/>
    <dgm:cxn modelId="{E31C74C9-D438-4D9F-98B3-1DE7FE4E5F4A}" type="presOf" srcId="{99D8666A-3006-4B79-B961-E77F2D7001E2}" destId="{8D1D77BC-FFC8-48C8-A77A-7046657E883E}"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82038881-D2C5-4833-BE51-17C3FD61ADAE}"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5732C3BF-F473-4975-B427-3EA7DB6180BF}" type="presOf" srcId="{10334955-A6D2-412C-B7D7-28DB167D4421}" destId="{F97A59E5-2427-4C04-A0F4-2429BFCE66A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31D7BFAA-32F4-4DA5-8108-7A1DFB2FAE16}" type="presOf" srcId="{C7E2EE44-E8BB-4A2B-8066-804E62A1F5AF}" destId="{7E72AF25-DD29-476A-A1DF-DE32EFBB4203}" srcOrd="0" destOrd="0" presId="urn:microsoft.com/office/officeart/2005/8/layout/vList5"/>
    <dgm:cxn modelId="{984AB4F0-3136-4C0D-9FDC-61959B874B34}" type="presParOf" srcId="{DCF273E9-1D42-4319-AF95-36D4737F67C0}" destId="{09F8827D-9A8F-41EA-8EA2-8A5E211AF43D}" srcOrd="0" destOrd="0" presId="urn:microsoft.com/office/officeart/2005/8/layout/vList5"/>
    <dgm:cxn modelId="{7F47F6AE-5920-4363-AF6F-58D1EB875E89}" type="presParOf" srcId="{09F8827D-9A8F-41EA-8EA2-8A5E211AF43D}" destId="{94D988AC-9A41-4C9B-861B-6663F85DE037}" srcOrd="0" destOrd="0" presId="urn:microsoft.com/office/officeart/2005/8/layout/vList5"/>
    <dgm:cxn modelId="{63FB922A-5582-41EF-B955-D6E5AF52C3FA}" type="presParOf" srcId="{09F8827D-9A8F-41EA-8EA2-8A5E211AF43D}" destId="{861D7A54-ED93-4610-B348-52B7DEFC09DD}" srcOrd="1" destOrd="0" presId="urn:microsoft.com/office/officeart/2005/8/layout/vList5"/>
    <dgm:cxn modelId="{9B627515-7BCD-45DD-8406-408CD669C9DA}" type="presParOf" srcId="{DCF273E9-1D42-4319-AF95-36D4737F67C0}" destId="{8D3A6C8C-1A1C-4CD7-B844-CFFD35278FD6}" srcOrd="1" destOrd="0" presId="urn:microsoft.com/office/officeart/2005/8/layout/vList5"/>
    <dgm:cxn modelId="{DD79200C-CA93-4D08-8FE8-5B9F6AFE513C}" type="presParOf" srcId="{DCF273E9-1D42-4319-AF95-36D4737F67C0}" destId="{D6D2C7AF-CF35-43C5-B110-DD550D3F63A6}" srcOrd="2" destOrd="0" presId="urn:microsoft.com/office/officeart/2005/8/layout/vList5"/>
    <dgm:cxn modelId="{B968AECB-C32C-4D2A-9A19-80B39D8AF738}" type="presParOf" srcId="{D6D2C7AF-CF35-43C5-B110-DD550D3F63A6}" destId="{7E54D9E5-8C9A-4AF3-B5EF-566298C2E16A}" srcOrd="0" destOrd="0" presId="urn:microsoft.com/office/officeart/2005/8/layout/vList5"/>
    <dgm:cxn modelId="{1C1E98C8-F882-4932-91B4-84FDD489CA7D}" type="presParOf" srcId="{D6D2C7AF-CF35-43C5-B110-DD550D3F63A6}" destId="{8D1D77BC-FFC8-48C8-A77A-7046657E883E}" srcOrd="1" destOrd="0" presId="urn:microsoft.com/office/officeart/2005/8/layout/vList5"/>
    <dgm:cxn modelId="{BC14CE22-A2E8-4ADD-B7D5-53B97DB8C1BF}" type="presParOf" srcId="{DCF273E9-1D42-4319-AF95-36D4737F67C0}" destId="{9D4BF700-9119-4854-841A-7A992775D534}" srcOrd="3" destOrd="0" presId="urn:microsoft.com/office/officeart/2005/8/layout/vList5"/>
    <dgm:cxn modelId="{B27EC03F-5F79-48FA-A220-5C2A44C6A9D7}" type="presParOf" srcId="{DCF273E9-1D42-4319-AF95-36D4737F67C0}" destId="{1582E1DE-5B06-4D68-9BB5-01F0ADD2A040}" srcOrd="4" destOrd="0" presId="urn:microsoft.com/office/officeart/2005/8/layout/vList5"/>
    <dgm:cxn modelId="{F8C0C87A-7B9A-4A5C-BFAD-276F1D0F19C5}" type="presParOf" srcId="{1582E1DE-5B06-4D68-9BB5-01F0ADD2A040}" destId="{FD9F04C1-BB80-4679-AC3C-95A771FD9521}" srcOrd="0" destOrd="0" presId="urn:microsoft.com/office/officeart/2005/8/layout/vList5"/>
    <dgm:cxn modelId="{0EDBB270-0DBF-46A6-81CF-579F7B38958F}" type="presParOf" srcId="{1582E1DE-5B06-4D68-9BB5-01F0ADD2A040}" destId="{25A135FE-FEC0-4BAB-8CCE-82FC4B0F8E40}" srcOrd="1" destOrd="0" presId="urn:microsoft.com/office/officeart/2005/8/layout/vList5"/>
    <dgm:cxn modelId="{DF5A958B-0F82-4503-911B-72AB3C464C8B}" type="presParOf" srcId="{DCF273E9-1D42-4319-AF95-36D4737F67C0}" destId="{26634910-305C-43B9-9BDA-B453DCD87A62}" srcOrd="5" destOrd="0" presId="urn:microsoft.com/office/officeart/2005/8/layout/vList5"/>
    <dgm:cxn modelId="{BEDA1778-B40D-4105-A07E-CDC6D9217EE5}" type="presParOf" srcId="{DCF273E9-1D42-4319-AF95-36D4737F67C0}" destId="{42A0E950-6C66-4EA4-9024-18993B51F830}" srcOrd="6" destOrd="0" presId="urn:microsoft.com/office/officeart/2005/8/layout/vList5"/>
    <dgm:cxn modelId="{2A1A8FFA-AA8A-4069-9BAA-CA896DBD7FA1}" type="presParOf" srcId="{42A0E950-6C66-4EA4-9024-18993B51F830}" destId="{B3DEDF46-CA66-4735-811D-C4D59BD843CA}" srcOrd="0" destOrd="0" presId="urn:microsoft.com/office/officeart/2005/8/layout/vList5"/>
    <dgm:cxn modelId="{357E71E8-5785-4146-95B7-6A18DB105F56}" type="presParOf" srcId="{42A0E950-6C66-4EA4-9024-18993B51F830}" destId="{F97A59E5-2427-4C04-A0F4-2429BFCE66A8}" srcOrd="1" destOrd="0" presId="urn:microsoft.com/office/officeart/2005/8/layout/vList5"/>
    <dgm:cxn modelId="{C85D6C0E-EE21-47EE-A47A-E153568CA58D}" type="presParOf" srcId="{DCF273E9-1D42-4319-AF95-36D4737F67C0}" destId="{2FFA637D-3C8B-4017-8BEB-3CEA622E547A}" srcOrd="7" destOrd="0" presId="urn:microsoft.com/office/officeart/2005/8/layout/vList5"/>
    <dgm:cxn modelId="{C1A66B27-A1A2-4DC6-A784-6B76A2AA624A}" type="presParOf" srcId="{DCF273E9-1D42-4319-AF95-36D4737F67C0}" destId="{A4190854-93B2-4AA3-B1BB-5692E7837EB1}" srcOrd="8" destOrd="0" presId="urn:microsoft.com/office/officeart/2005/8/layout/vList5"/>
    <dgm:cxn modelId="{696F210F-E85C-4C58-9999-A35E529137F9}" type="presParOf" srcId="{A4190854-93B2-4AA3-B1BB-5692E7837EB1}" destId="{7E72AF25-DD29-476A-A1DF-DE32EFBB4203}" srcOrd="0" destOrd="0" presId="urn:microsoft.com/office/officeart/2005/8/layout/vList5"/>
    <dgm:cxn modelId="{82AA4484-A4D2-48F2-8895-549C576EA428}"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آیات36-39</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مجرم قوم کی عبرت ناک مثالیں</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عذاب کی چار صورتیں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شرک کی حقیقت: مکڑی کا جال</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5E6C2CC5-C134-4CD4-BA23-443B337D2B9C}"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867E0C2-54F8-4B1F-AB61-EBD5FB4655CD}" type="presOf" srcId="{5D9CE442-ECF8-4911-BEDC-87DE27DA2B82}" destId="{DCF273E9-1D42-4319-AF95-36D4737F67C0}"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37999E00-D128-4D5F-8DBE-BCE7441C303D}" type="presOf" srcId="{008A3FBA-4D58-407F-ADCE-44BAB50EA37F}" destId="{25A135FE-FEC0-4BAB-8CCE-82FC4B0F8E40}" srcOrd="0" destOrd="0" presId="urn:microsoft.com/office/officeart/2005/8/layout/vList5"/>
    <dgm:cxn modelId="{1CD79F8E-631B-4A8F-901D-F17C4F7C7682}" type="presOf" srcId="{398E6D22-E243-41CF-98CD-487FEC708EE2}" destId="{FD9F04C1-BB80-4679-AC3C-95A771FD9521}"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DB969D23-B74C-48C4-A5C2-1FAEEA454C71}" type="presOf" srcId="{810B18FE-F356-4D3C-A558-BDA960B5DFD5}" destId="{861D7A54-ED93-4610-B348-52B7DEFC09DD}"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A970119C-36E8-4083-B0E8-781E2207CB53}" type="presOf" srcId="{828DFB8B-ECDA-4E26-A6FE-05F762A8A593}" destId="{94D988AC-9A41-4C9B-861B-6663F85DE037}" srcOrd="0" destOrd="0" presId="urn:microsoft.com/office/officeart/2005/8/layout/vList5"/>
    <dgm:cxn modelId="{E73FB1B8-FF91-42A2-8A91-EED8D63C67EF}" type="presOf" srcId="{99D8666A-3006-4B79-B961-E77F2D7001E2}" destId="{8D1D77BC-FFC8-48C8-A77A-7046657E883E}"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C447A546-1336-463D-8686-F561FA1D9E92}" type="presParOf" srcId="{DCF273E9-1D42-4319-AF95-36D4737F67C0}" destId="{09F8827D-9A8F-41EA-8EA2-8A5E211AF43D}" srcOrd="0" destOrd="0" presId="urn:microsoft.com/office/officeart/2005/8/layout/vList5"/>
    <dgm:cxn modelId="{CE0F6ABD-1E82-4D71-ADB2-F2D5F855038B}" type="presParOf" srcId="{09F8827D-9A8F-41EA-8EA2-8A5E211AF43D}" destId="{94D988AC-9A41-4C9B-861B-6663F85DE037}" srcOrd="0" destOrd="0" presId="urn:microsoft.com/office/officeart/2005/8/layout/vList5"/>
    <dgm:cxn modelId="{5C328306-DEA1-4ABD-86D0-238B25B4920B}" type="presParOf" srcId="{09F8827D-9A8F-41EA-8EA2-8A5E211AF43D}" destId="{861D7A54-ED93-4610-B348-52B7DEFC09DD}" srcOrd="1" destOrd="0" presId="urn:microsoft.com/office/officeart/2005/8/layout/vList5"/>
    <dgm:cxn modelId="{DD8A94AE-3837-4A85-98D5-5973B5082690}" type="presParOf" srcId="{DCF273E9-1D42-4319-AF95-36D4737F67C0}" destId="{8D3A6C8C-1A1C-4CD7-B844-CFFD35278FD6}" srcOrd="1" destOrd="0" presId="urn:microsoft.com/office/officeart/2005/8/layout/vList5"/>
    <dgm:cxn modelId="{BA6B114F-49A5-4E3C-ADE7-C0A5071DEF56}" type="presParOf" srcId="{DCF273E9-1D42-4319-AF95-36D4737F67C0}" destId="{D6D2C7AF-CF35-43C5-B110-DD550D3F63A6}" srcOrd="2" destOrd="0" presId="urn:microsoft.com/office/officeart/2005/8/layout/vList5"/>
    <dgm:cxn modelId="{2C06708A-262F-4826-8516-9210C89D0CE7}" type="presParOf" srcId="{D6D2C7AF-CF35-43C5-B110-DD550D3F63A6}" destId="{7E54D9E5-8C9A-4AF3-B5EF-566298C2E16A}" srcOrd="0" destOrd="0" presId="urn:microsoft.com/office/officeart/2005/8/layout/vList5"/>
    <dgm:cxn modelId="{A3F9F79E-B7D6-4552-B4A6-AF24FC752EF3}" type="presParOf" srcId="{D6D2C7AF-CF35-43C5-B110-DD550D3F63A6}" destId="{8D1D77BC-FFC8-48C8-A77A-7046657E883E}" srcOrd="1" destOrd="0" presId="urn:microsoft.com/office/officeart/2005/8/layout/vList5"/>
    <dgm:cxn modelId="{587F3FC1-A7BF-46B0-A7F2-EF92EF7E252F}" type="presParOf" srcId="{DCF273E9-1D42-4319-AF95-36D4737F67C0}" destId="{9D4BF700-9119-4854-841A-7A992775D534}" srcOrd="3" destOrd="0" presId="urn:microsoft.com/office/officeart/2005/8/layout/vList5"/>
    <dgm:cxn modelId="{A4E3EFD5-6A08-4E8C-83C5-C36D3967226C}" type="presParOf" srcId="{DCF273E9-1D42-4319-AF95-36D4737F67C0}" destId="{1582E1DE-5B06-4D68-9BB5-01F0ADD2A040}" srcOrd="4" destOrd="0" presId="urn:microsoft.com/office/officeart/2005/8/layout/vList5"/>
    <dgm:cxn modelId="{7185A34C-A574-4C5A-B01B-76C79191BC46}" type="presParOf" srcId="{1582E1DE-5B06-4D68-9BB5-01F0ADD2A040}" destId="{FD9F04C1-BB80-4679-AC3C-95A771FD9521}" srcOrd="0" destOrd="0" presId="urn:microsoft.com/office/officeart/2005/8/layout/vList5"/>
    <dgm:cxn modelId="{11CBD337-FB33-4EA4-A34E-5B7FA7644BDF}"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آیات59-66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آیات67-82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آیات83-90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تعالیٰ کی عالی شان قدرتیں</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مشرکینِ مکہ کے ساتھ کشمکش</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ایمان بالآخرت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آیات91-93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نبی اکرمﷺ کے لیے تین ہدایاتِ ربانی</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6A6BD666-47EE-45ED-89F9-F88E4A7F1E35}" srcId="{5D9CE442-ECF8-4911-BEDC-87DE27DA2B82}" destId="{71E7A13A-B883-49DE-BBED-2AD6C1C895BB}" srcOrd="3" destOrd="0" parTransId="{F8A77AD2-36C6-4E3B-AAC0-01AF2CA18459}" sibTransId="{9607E31A-7BB4-4144-9994-634C11AAC8D1}"/>
    <dgm:cxn modelId="{9C0C39E1-1A3E-4EE7-BFD9-3ED571959B45}"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149B76F9-9238-4138-9D2F-CBFBD23B527D}" srcId="{5D9CE442-ECF8-4911-BEDC-87DE27DA2B82}" destId="{828DFB8B-ECDA-4E26-A6FE-05F762A8A593}" srcOrd="0" destOrd="0" parTransId="{3F0FAB7A-6BB4-41E3-A592-04575D1B8ADB}" sibTransId="{967939DC-1391-4917-883E-5FFB8E6C013C}"/>
    <dgm:cxn modelId="{4F15F0C8-C369-4F34-87AD-2EC23D64B1D9}" type="presOf" srcId="{828DFB8B-ECDA-4E26-A6FE-05F762A8A593}" destId="{94D988AC-9A41-4C9B-861B-6663F85DE037}" srcOrd="0" destOrd="0" presId="urn:microsoft.com/office/officeart/2005/8/layout/vList5"/>
    <dgm:cxn modelId="{2337F374-84D9-40B0-92BC-CA03FB97AFCC}" type="presOf" srcId="{10334955-A6D2-412C-B7D7-28DB167D4421}" destId="{F97A59E5-2427-4C04-A0F4-2429BFCE66A8}"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50144E59-E8D5-4EC4-B0D4-76DF58CDA48B}" srcId="{71E7A13A-B883-49DE-BBED-2AD6C1C895BB}" destId="{10334955-A6D2-412C-B7D7-28DB167D4421}" srcOrd="0" destOrd="0" parTransId="{751B3582-3F13-47DC-B453-27CB45D3149B}" sibTransId="{7A84F868-91A4-494B-916B-D39A18DF9E50}"/>
    <dgm:cxn modelId="{B83579A3-C5C4-4B94-B075-8C58A35E523F}" type="presOf" srcId="{71E7A13A-B883-49DE-BBED-2AD6C1C895BB}" destId="{B3DEDF46-CA66-4735-811D-C4D59BD843CA}" srcOrd="0" destOrd="0" presId="urn:microsoft.com/office/officeart/2005/8/layout/vList5"/>
    <dgm:cxn modelId="{DF91D692-8060-42D9-8A24-9F0812CB333C}" type="presOf" srcId="{99D8666A-3006-4B79-B961-E77F2D7001E2}" destId="{8D1D77BC-FFC8-48C8-A77A-7046657E883E}" srcOrd="0" destOrd="0" presId="urn:microsoft.com/office/officeart/2005/8/layout/vList5"/>
    <dgm:cxn modelId="{A7D40F7D-77D9-46DD-ABC3-190EECE980E9}" type="presOf" srcId="{5D9CE442-ECF8-4911-BEDC-87DE27DA2B82}" destId="{DCF273E9-1D42-4319-AF95-36D4737F67C0}" srcOrd="0" destOrd="0" presId="urn:microsoft.com/office/officeart/2005/8/layout/vList5"/>
    <dgm:cxn modelId="{6893D633-D8A3-4D7C-9CEB-7AFC49BD8B50}" type="presOf" srcId="{008A3FBA-4D58-407F-ADCE-44BAB50EA37F}" destId="{25A135FE-FEC0-4BAB-8CCE-82FC4B0F8E40}" srcOrd="0" destOrd="0" presId="urn:microsoft.com/office/officeart/2005/8/layout/vList5"/>
    <dgm:cxn modelId="{4B376769-34B5-449D-A238-53F368516B46}" type="presOf" srcId="{398E6D22-E243-41CF-98CD-487FEC708EE2}" destId="{FD9F04C1-BB80-4679-AC3C-95A771FD9521}" srcOrd="0" destOrd="0" presId="urn:microsoft.com/office/officeart/2005/8/layout/vList5"/>
    <dgm:cxn modelId="{CCB65576-42DB-4DB5-B0C8-FE84F4BE3604}" type="presOf" srcId="{810B18FE-F356-4D3C-A558-BDA960B5DFD5}" destId="{861D7A54-ED93-4610-B348-52B7DEFC09DD}" srcOrd="0" destOrd="0" presId="urn:microsoft.com/office/officeart/2005/8/layout/vList5"/>
    <dgm:cxn modelId="{8D435200-5491-461D-BED2-B4211E819702}" type="presParOf" srcId="{DCF273E9-1D42-4319-AF95-36D4737F67C0}" destId="{09F8827D-9A8F-41EA-8EA2-8A5E211AF43D}" srcOrd="0" destOrd="0" presId="urn:microsoft.com/office/officeart/2005/8/layout/vList5"/>
    <dgm:cxn modelId="{ADD85B31-8335-47B2-A400-8C831D12635F}" type="presParOf" srcId="{09F8827D-9A8F-41EA-8EA2-8A5E211AF43D}" destId="{94D988AC-9A41-4C9B-861B-6663F85DE037}" srcOrd="0" destOrd="0" presId="urn:microsoft.com/office/officeart/2005/8/layout/vList5"/>
    <dgm:cxn modelId="{FAAC8D7B-262F-42C4-A4E6-1C3B7AE7243B}" type="presParOf" srcId="{09F8827D-9A8F-41EA-8EA2-8A5E211AF43D}" destId="{861D7A54-ED93-4610-B348-52B7DEFC09DD}" srcOrd="1" destOrd="0" presId="urn:microsoft.com/office/officeart/2005/8/layout/vList5"/>
    <dgm:cxn modelId="{D86F9005-C829-4381-A2D2-DD6A0F6CC3D6}" type="presParOf" srcId="{DCF273E9-1D42-4319-AF95-36D4737F67C0}" destId="{8D3A6C8C-1A1C-4CD7-B844-CFFD35278FD6}" srcOrd="1" destOrd="0" presId="urn:microsoft.com/office/officeart/2005/8/layout/vList5"/>
    <dgm:cxn modelId="{A4D34B41-705D-4548-BB02-C8B02943F148}" type="presParOf" srcId="{DCF273E9-1D42-4319-AF95-36D4737F67C0}" destId="{D6D2C7AF-CF35-43C5-B110-DD550D3F63A6}" srcOrd="2" destOrd="0" presId="urn:microsoft.com/office/officeart/2005/8/layout/vList5"/>
    <dgm:cxn modelId="{D0A6E80E-B905-43C4-B7F4-EDB634373976}" type="presParOf" srcId="{D6D2C7AF-CF35-43C5-B110-DD550D3F63A6}" destId="{7E54D9E5-8C9A-4AF3-B5EF-566298C2E16A}" srcOrd="0" destOrd="0" presId="urn:microsoft.com/office/officeart/2005/8/layout/vList5"/>
    <dgm:cxn modelId="{86A9FD7A-8F5B-4874-8BC9-F7E57199DECE}" type="presParOf" srcId="{D6D2C7AF-CF35-43C5-B110-DD550D3F63A6}" destId="{8D1D77BC-FFC8-48C8-A77A-7046657E883E}" srcOrd="1" destOrd="0" presId="urn:microsoft.com/office/officeart/2005/8/layout/vList5"/>
    <dgm:cxn modelId="{41656DC1-E666-4E67-BE05-66C0B209282A}" type="presParOf" srcId="{DCF273E9-1D42-4319-AF95-36D4737F67C0}" destId="{9D4BF700-9119-4854-841A-7A992775D534}" srcOrd="3" destOrd="0" presId="urn:microsoft.com/office/officeart/2005/8/layout/vList5"/>
    <dgm:cxn modelId="{C77F13BD-9827-4F1B-A153-622B1A48B3CC}" type="presParOf" srcId="{DCF273E9-1D42-4319-AF95-36D4737F67C0}" destId="{1582E1DE-5B06-4D68-9BB5-01F0ADD2A040}" srcOrd="4" destOrd="0" presId="urn:microsoft.com/office/officeart/2005/8/layout/vList5"/>
    <dgm:cxn modelId="{AD7A4F2C-EC92-495D-B2B6-8C8CB9128951}" type="presParOf" srcId="{1582E1DE-5B06-4D68-9BB5-01F0ADD2A040}" destId="{FD9F04C1-BB80-4679-AC3C-95A771FD9521}" srcOrd="0" destOrd="0" presId="urn:microsoft.com/office/officeart/2005/8/layout/vList5"/>
    <dgm:cxn modelId="{37567651-4083-4827-A586-6D7EB9BBA1A6}" type="presParOf" srcId="{1582E1DE-5B06-4D68-9BB5-01F0ADD2A040}" destId="{25A135FE-FEC0-4BAB-8CCE-82FC4B0F8E40}" srcOrd="1" destOrd="0" presId="urn:microsoft.com/office/officeart/2005/8/layout/vList5"/>
    <dgm:cxn modelId="{61600543-BDFA-4CC0-B2CB-7E60DB458105}" type="presParOf" srcId="{DCF273E9-1D42-4319-AF95-36D4737F67C0}" destId="{26634910-305C-43B9-9BDA-B453DCD87A62}" srcOrd="5" destOrd="0" presId="urn:microsoft.com/office/officeart/2005/8/layout/vList5"/>
    <dgm:cxn modelId="{D79D8572-C7D9-4238-AA4D-FB2AF48FBB4D}" type="presParOf" srcId="{DCF273E9-1D42-4319-AF95-36D4737F67C0}" destId="{42A0E950-6C66-4EA4-9024-18993B51F830}" srcOrd="6" destOrd="0" presId="urn:microsoft.com/office/officeart/2005/8/layout/vList5"/>
    <dgm:cxn modelId="{0B8280D0-4D31-4D44-A7A6-DE2A69C7CFA3}" type="presParOf" srcId="{42A0E950-6C66-4EA4-9024-18993B51F830}" destId="{B3DEDF46-CA66-4735-811D-C4D59BD843CA}" srcOrd="0" destOrd="0" presId="urn:microsoft.com/office/officeart/2005/8/layout/vList5"/>
    <dgm:cxn modelId="{11D89CFE-0AFE-435C-91B6-C099BB31F255}"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آیات60-61</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آیات63-64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مظاہرِ قدرت کا خالق کون ہے؟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بے کسوں کی فریاد کون سنتا ہے؟</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محسنِ حقیقی کون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کل غیب کا عالم صرف اللہ ہے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66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شرک کا سبب انکارِ آخرت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4AC90A18-CE30-49DE-AB8F-8C933795012A}" type="presOf" srcId="{828DFB8B-ECDA-4E26-A6FE-05F762A8A593}" destId="{94D988AC-9A41-4C9B-861B-6663F85DE037}" srcOrd="0" destOrd="0" presId="urn:microsoft.com/office/officeart/2005/8/layout/vList5"/>
    <dgm:cxn modelId="{5E1625E5-1A69-43ED-BBE6-250A7A717313}" type="presOf" srcId="{C7E2EE44-E8BB-4A2B-8066-804E62A1F5AF}" destId="{7E72AF25-DD29-476A-A1DF-DE32EFBB4203}" srcOrd="0" destOrd="0" presId="urn:microsoft.com/office/officeart/2005/8/layout/vList5"/>
    <dgm:cxn modelId="{E3913F24-CE4E-43B2-8CED-8E19FEA6187C}" type="presOf" srcId="{398E6D22-E243-41CF-98CD-487FEC708EE2}" destId="{FD9F04C1-BB80-4679-AC3C-95A771FD9521}" srcOrd="0" destOrd="0" presId="urn:microsoft.com/office/officeart/2005/8/layout/vList5"/>
    <dgm:cxn modelId="{35A92960-2097-43A3-BBEE-337A74DED29D}" type="presOf" srcId="{5D9CE442-ECF8-4911-BEDC-87DE27DA2B82}" destId="{DCF273E9-1D42-4319-AF95-36D4737F67C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615ED02-2CB2-465B-B495-FDA7679C0407}" type="presOf" srcId="{810B18FE-F356-4D3C-A558-BDA960B5DFD5}" destId="{861D7A54-ED93-4610-B348-52B7DEFC09DD}"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91E8A943-C085-4D59-9B35-D4717BE12EFE}" type="presOf" srcId="{CAD61C53-BD8B-40A9-AC64-A21ABFC9037A}" destId="{7E54D9E5-8C9A-4AF3-B5EF-566298C2E16A}" srcOrd="0" destOrd="0" presId="urn:microsoft.com/office/officeart/2005/8/layout/vList5"/>
    <dgm:cxn modelId="{BCBF8F89-ACEB-427C-BAA3-19C508DDF35C}" type="presOf" srcId="{99D8666A-3006-4B79-B961-E77F2D7001E2}" destId="{8D1D77BC-FFC8-48C8-A77A-7046657E883E}"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121491F9-CBFC-4D5C-80C0-2B8567EB78A6}" type="presOf" srcId="{008A3FBA-4D58-407F-ADCE-44BAB50EA37F}" destId="{25A135FE-FEC0-4BAB-8CCE-82FC4B0F8E4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346802CD-E9C1-41DF-9BF9-9777F666A9B7}" type="presOf" srcId="{10334955-A6D2-412C-B7D7-28DB167D4421}" destId="{F97A59E5-2427-4C04-A0F4-2429BFCE66A8}"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035D1471-14D2-411F-B0A1-2695E818D216}" type="presOf" srcId="{B1B4E8FA-077D-4CE6-9FEA-515CE3FB4BE5}" destId="{D0BCAE4D-4D97-4CEB-9833-C9CF589309F8}" srcOrd="0" destOrd="0" presId="urn:microsoft.com/office/officeart/2005/8/layout/vList5"/>
    <dgm:cxn modelId="{A6339806-E232-427A-8569-9DE2EAFB51CC}"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9C11488-13F6-4CCE-83F9-471C53D63D2D}" type="presParOf" srcId="{DCF273E9-1D42-4319-AF95-36D4737F67C0}" destId="{09F8827D-9A8F-41EA-8EA2-8A5E211AF43D}" srcOrd="0" destOrd="0" presId="urn:microsoft.com/office/officeart/2005/8/layout/vList5"/>
    <dgm:cxn modelId="{976C76DF-F58C-4F29-BCA1-4A6DCAB1DDBB}" type="presParOf" srcId="{09F8827D-9A8F-41EA-8EA2-8A5E211AF43D}" destId="{94D988AC-9A41-4C9B-861B-6663F85DE037}" srcOrd="0" destOrd="0" presId="urn:microsoft.com/office/officeart/2005/8/layout/vList5"/>
    <dgm:cxn modelId="{1AAD199B-8FCF-4CC3-9C2B-DA93CF9FFB94}" type="presParOf" srcId="{09F8827D-9A8F-41EA-8EA2-8A5E211AF43D}" destId="{861D7A54-ED93-4610-B348-52B7DEFC09DD}" srcOrd="1" destOrd="0" presId="urn:microsoft.com/office/officeart/2005/8/layout/vList5"/>
    <dgm:cxn modelId="{9ECD7CAB-793B-44CB-9D8F-884E5A4A3DF2}" type="presParOf" srcId="{DCF273E9-1D42-4319-AF95-36D4737F67C0}" destId="{8D3A6C8C-1A1C-4CD7-B844-CFFD35278FD6}" srcOrd="1" destOrd="0" presId="urn:microsoft.com/office/officeart/2005/8/layout/vList5"/>
    <dgm:cxn modelId="{8208A6C9-59F9-4FA2-AE47-050FB1D2A95D}" type="presParOf" srcId="{DCF273E9-1D42-4319-AF95-36D4737F67C0}" destId="{D6D2C7AF-CF35-43C5-B110-DD550D3F63A6}" srcOrd="2" destOrd="0" presId="urn:microsoft.com/office/officeart/2005/8/layout/vList5"/>
    <dgm:cxn modelId="{F309F2A3-095D-4A89-8A4C-7A6C5FC52288}" type="presParOf" srcId="{D6D2C7AF-CF35-43C5-B110-DD550D3F63A6}" destId="{7E54D9E5-8C9A-4AF3-B5EF-566298C2E16A}" srcOrd="0" destOrd="0" presId="urn:microsoft.com/office/officeart/2005/8/layout/vList5"/>
    <dgm:cxn modelId="{96520B2E-C8E5-465F-925B-2EBA790F5F4E}" type="presParOf" srcId="{D6D2C7AF-CF35-43C5-B110-DD550D3F63A6}" destId="{8D1D77BC-FFC8-48C8-A77A-7046657E883E}" srcOrd="1" destOrd="0" presId="urn:microsoft.com/office/officeart/2005/8/layout/vList5"/>
    <dgm:cxn modelId="{4D452137-42FD-4986-8265-F4F9D8524330}" type="presParOf" srcId="{DCF273E9-1D42-4319-AF95-36D4737F67C0}" destId="{9D4BF700-9119-4854-841A-7A992775D534}" srcOrd="3" destOrd="0" presId="urn:microsoft.com/office/officeart/2005/8/layout/vList5"/>
    <dgm:cxn modelId="{1234BB1A-EA57-4B78-B727-B030D078416C}" type="presParOf" srcId="{DCF273E9-1D42-4319-AF95-36D4737F67C0}" destId="{1582E1DE-5B06-4D68-9BB5-01F0ADD2A040}" srcOrd="4" destOrd="0" presId="urn:microsoft.com/office/officeart/2005/8/layout/vList5"/>
    <dgm:cxn modelId="{6DFBF94E-E572-4799-B5F6-6B9990C531D3}" type="presParOf" srcId="{1582E1DE-5B06-4D68-9BB5-01F0ADD2A040}" destId="{FD9F04C1-BB80-4679-AC3C-95A771FD9521}" srcOrd="0" destOrd="0" presId="urn:microsoft.com/office/officeart/2005/8/layout/vList5"/>
    <dgm:cxn modelId="{88EEAF42-262D-40EB-BF8E-D4981CFED2A7}" type="presParOf" srcId="{1582E1DE-5B06-4D68-9BB5-01F0ADD2A040}" destId="{25A135FE-FEC0-4BAB-8CCE-82FC4B0F8E40}" srcOrd="1" destOrd="0" presId="urn:microsoft.com/office/officeart/2005/8/layout/vList5"/>
    <dgm:cxn modelId="{D1697D0A-6ECB-464D-B29B-C0A32D949AC3}" type="presParOf" srcId="{DCF273E9-1D42-4319-AF95-36D4737F67C0}" destId="{26634910-305C-43B9-9BDA-B453DCD87A62}" srcOrd="5" destOrd="0" presId="urn:microsoft.com/office/officeart/2005/8/layout/vList5"/>
    <dgm:cxn modelId="{E43C16FC-8375-4812-A805-D105847183B0}" type="presParOf" srcId="{DCF273E9-1D42-4319-AF95-36D4737F67C0}" destId="{42A0E950-6C66-4EA4-9024-18993B51F830}" srcOrd="6" destOrd="0" presId="urn:microsoft.com/office/officeart/2005/8/layout/vList5"/>
    <dgm:cxn modelId="{AAED84E6-8DC9-4854-81E5-0782D0D7DD47}" type="presParOf" srcId="{42A0E950-6C66-4EA4-9024-18993B51F830}" destId="{B3DEDF46-CA66-4735-811D-C4D59BD843CA}" srcOrd="0" destOrd="0" presId="urn:microsoft.com/office/officeart/2005/8/layout/vList5"/>
    <dgm:cxn modelId="{8A5FA361-3D43-4F9B-9E9F-A1EB95C49982}" type="presParOf" srcId="{42A0E950-6C66-4EA4-9024-18993B51F830}" destId="{F97A59E5-2427-4C04-A0F4-2429BFCE66A8}" srcOrd="1" destOrd="0" presId="urn:microsoft.com/office/officeart/2005/8/layout/vList5"/>
    <dgm:cxn modelId="{DFF06211-6C5F-487E-9912-97C4FDB2A331}" type="presParOf" srcId="{DCF273E9-1D42-4319-AF95-36D4737F67C0}" destId="{2FFA637D-3C8B-4017-8BEB-3CEA622E547A}" srcOrd="7" destOrd="0" presId="urn:microsoft.com/office/officeart/2005/8/layout/vList5"/>
    <dgm:cxn modelId="{FF926F98-BB02-402C-B16A-12A469DDC1C1}" type="presParOf" srcId="{DCF273E9-1D42-4319-AF95-36D4737F67C0}" destId="{A4190854-93B2-4AA3-B1BB-5692E7837EB1}" srcOrd="8" destOrd="0" presId="urn:microsoft.com/office/officeart/2005/8/layout/vList5"/>
    <dgm:cxn modelId="{F1ED389D-143D-4D03-9A94-0A5D72BCCBF0}" type="presParOf" srcId="{A4190854-93B2-4AA3-B1BB-5692E7837EB1}" destId="{7E72AF25-DD29-476A-A1DF-DE32EFBB4203}" srcOrd="0" destOrd="0" presId="urn:microsoft.com/office/officeart/2005/8/layout/vList5"/>
    <dgm:cxn modelId="{5BA7AEDF-D217-4FA8-B78F-8DB40D774865}"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آیات67-72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آیات73-75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آیات76-78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آخرت کا صاف انکار</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کی بے مثال عظمت</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اللہ کے کلام کی بے مثال عظمت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آیات79-81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اللہ کے حبیب ﷺ کے لیے دلجوئی</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82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قربِ قیامت کی نشانی</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A4B9E3D4-E8A6-42CE-B80D-F2BE0C9B3F47}" type="presOf" srcId="{C7E2EE44-E8BB-4A2B-8066-804E62A1F5AF}" destId="{7E72AF25-DD29-476A-A1DF-DE32EFBB4203}" srcOrd="0" destOrd="0" presId="urn:microsoft.com/office/officeart/2005/8/layout/vList5"/>
    <dgm:cxn modelId="{81B0C44F-7B50-47ED-BAC0-5ABA81252825}" type="presOf" srcId="{CAD61C53-BD8B-40A9-AC64-A21ABFC9037A}" destId="{7E54D9E5-8C9A-4AF3-B5EF-566298C2E16A}" srcOrd="0" destOrd="0" presId="urn:microsoft.com/office/officeart/2005/8/layout/vList5"/>
    <dgm:cxn modelId="{CE929F62-EEFE-4CB6-B6EB-92870B8D8393}" type="presOf" srcId="{B1B4E8FA-077D-4CE6-9FEA-515CE3FB4BE5}" destId="{D0BCAE4D-4D97-4CEB-9833-C9CF589309F8}"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58EE52E7-7A15-461E-B034-86071AB3548E}" type="presOf" srcId="{828DFB8B-ECDA-4E26-A6FE-05F762A8A593}" destId="{94D988AC-9A41-4C9B-861B-6663F85DE037}" srcOrd="0" destOrd="0" presId="urn:microsoft.com/office/officeart/2005/8/layout/vList5"/>
    <dgm:cxn modelId="{52C39615-6B3B-4A2D-8EFE-55B677EB2D2E}" type="presOf" srcId="{810B18FE-F356-4D3C-A558-BDA960B5DFD5}" destId="{861D7A54-ED93-4610-B348-52B7DEFC09DD}" srcOrd="0" destOrd="0" presId="urn:microsoft.com/office/officeart/2005/8/layout/vList5"/>
    <dgm:cxn modelId="{64A6785C-20F7-4CC8-A5E6-0001A4FD26A2}" type="presOf" srcId="{99D8666A-3006-4B79-B961-E77F2D7001E2}" destId="{8D1D77BC-FFC8-48C8-A77A-7046657E883E}"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F498D9D8-C412-4FB0-A72B-29EA92BDD9DF}" type="presOf" srcId="{5D9CE442-ECF8-4911-BEDC-87DE27DA2B82}" destId="{DCF273E9-1D42-4319-AF95-36D4737F67C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CE6FA18A-3FCD-456F-8738-5915CDD8F04F}" type="presOf" srcId="{008A3FBA-4D58-407F-ADCE-44BAB50EA37F}" destId="{25A135FE-FEC0-4BAB-8CCE-82FC4B0F8E4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B2D683DC-5F45-4CFD-8D93-64716872EC07}" type="presOf" srcId="{398E6D22-E243-41CF-98CD-487FEC708EE2}" destId="{FD9F04C1-BB80-4679-AC3C-95A771FD9521}" srcOrd="0" destOrd="0" presId="urn:microsoft.com/office/officeart/2005/8/layout/vList5"/>
    <dgm:cxn modelId="{4447BC71-F0F4-4AC0-9F6F-0B8CFFDF434B}" type="presOf" srcId="{71E7A13A-B883-49DE-BBED-2AD6C1C895BB}" destId="{B3DEDF46-CA66-4735-811D-C4D59BD843CA}" srcOrd="0" destOrd="0" presId="urn:microsoft.com/office/officeart/2005/8/layout/vList5"/>
    <dgm:cxn modelId="{5E61AEBE-101F-4C12-87B8-F128E6663C00}" type="presOf" srcId="{10334955-A6D2-412C-B7D7-28DB167D4421}" destId="{F97A59E5-2427-4C04-A0F4-2429BFCE66A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3E1BF650-39E1-4802-BAEA-0612ED3722CB}" type="presParOf" srcId="{DCF273E9-1D42-4319-AF95-36D4737F67C0}" destId="{09F8827D-9A8F-41EA-8EA2-8A5E211AF43D}" srcOrd="0" destOrd="0" presId="urn:microsoft.com/office/officeart/2005/8/layout/vList5"/>
    <dgm:cxn modelId="{E1BE43ED-3AF6-4A19-8151-6266C46731E1}" type="presParOf" srcId="{09F8827D-9A8F-41EA-8EA2-8A5E211AF43D}" destId="{94D988AC-9A41-4C9B-861B-6663F85DE037}" srcOrd="0" destOrd="0" presId="urn:microsoft.com/office/officeart/2005/8/layout/vList5"/>
    <dgm:cxn modelId="{81451A26-0199-48DE-B38E-1071DC8666B4}" type="presParOf" srcId="{09F8827D-9A8F-41EA-8EA2-8A5E211AF43D}" destId="{861D7A54-ED93-4610-B348-52B7DEFC09DD}" srcOrd="1" destOrd="0" presId="urn:microsoft.com/office/officeart/2005/8/layout/vList5"/>
    <dgm:cxn modelId="{1656ECC6-0A70-4518-8309-0C501C6CDB65}" type="presParOf" srcId="{DCF273E9-1D42-4319-AF95-36D4737F67C0}" destId="{8D3A6C8C-1A1C-4CD7-B844-CFFD35278FD6}" srcOrd="1" destOrd="0" presId="urn:microsoft.com/office/officeart/2005/8/layout/vList5"/>
    <dgm:cxn modelId="{02B0AE99-25CB-4DDD-9423-820426A042C7}" type="presParOf" srcId="{DCF273E9-1D42-4319-AF95-36D4737F67C0}" destId="{D6D2C7AF-CF35-43C5-B110-DD550D3F63A6}" srcOrd="2" destOrd="0" presId="urn:microsoft.com/office/officeart/2005/8/layout/vList5"/>
    <dgm:cxn modelId="{DD42859A-4696-4144-BD47-A4069801906B}" type="presParOf" srcId="{D6D2C7AF-CF35-43C5-B110-DD550D3F63A6}" destId="{7E54D9E5-8C9A-4AF3-B5EF-566298C2E16A}" srcOrd="0" destOrd="0" presId="urn:microsoft.com/office/officeart/2005/8/layout/vList5"/>
    <dgm:cxn modelId="{947FED26-61DC-4FDB-9D4B-56C4DBDF4446}" type="presParOf" srcId="{D6D2C7AF-CF35-43C5-B110-DD550D3F63A6}" destId="{8D1D77BC-FFC8-48C8-A77A-7046657E883E}" srcOrd="1" destOrd="0" presId="urn:microsoft.com/office/officeart/2005/8/layout/vList5"/>
    <dgm:cxn modelId="{9CDC5216-EE75-4C81-9455-EEE00000FF48}" type="presParOf" srcId="{DCF273E9-1D42-4319-AF95-36D4737F67C0}" destId="{9D4BF700-9119-4854-841A-7A992775D534}" srcOrd="3" destOrd="0" presId="urn:microsoft.com/office/officeart/2005/8/layout/vList5"/>
    <dgm:cxn modelId="{E5F7818F-86BE-4404-A693-FF529FD81EA6}" type="presParOf" srcId="{DCF273E9-1D42-4319-AF95-36D4737F67C0}" destId="{1582E1DE-5B06-4D68-9BB5-01F0ADD2A040}" srcOrd="4" destOrd="0" presId="urn:microsoft.com/office/officeart/2005/8/layout/vList5"/>
    <dgm:cxn modelId="{73CCFCFD-DE48-4AE1-A332-A41CB5F2CC8B}" type="presParOf" srcId="{1582E1DE-5B06-4D68-9BB5-01F0ADD2A040}" destId="{FD9F04C1-BB80-4679-AC3C-95A771FD9521}" srcOrd="0" destOrd="0" presId="urn:microsoft.com/office/officeart/2005/8/layout/vList5"/>
    <dgm:cxn modelId="{D7F5AFA2-3424-4388-B463-C78CE85821D0}" type="presParOf" srcId="{1582E1DE-5B06-4D68-9BB5-01F0ADD2A040}" destId="{25A135FE-FEC0-4BAB-8CCE-82FC4B0F8E40}" srcOrd="1" destOrd="0" presId="urn:microsoft.com/office/officeart/2005/8/layout/vList5"/>
    <dgm:cxn modelId="{CD81DAB5-D23E-4A47-ACE3-69571C329D85}" type="presParOf" srcId="{DCF273E9-1D42-4319-AF95-36D4737F67C0}" destId="{26634910-305C-43B9-9BDA-B453DCD87A62}" srcOrd="5" destOrd="0" presId="urn:microsoft.com/office/officeart/2005/8/layout/vList5"/>
    <dgm:cxn modelId="{880BEFD9-82A8-4B49-910E-B869F3AA4C42}" type="presParOf" srcId="{DCF273E9-1D42-4319-AF95-36D4737F67C0}" destId="{42A0E950-6C66-4EA4-9024-18993B51F830}" srcOrd="6" destOrd="0" presId="urn:microsoft.com/office/officeart/2005/8/layout/vList5"/>
    <dgm:cxn modelId="{4C48B954-9A54-4195-BB57-A812FE1B3BB6}" type="presParOf" srcId="{42A0E950-6C66-4EA4-9024-18993B51F830}" destId="{B3DEDF46-CA66-4735-811D-C4D59BD843CA}" srcOrd="0" destOrd="0" presId="urn:microsoft.com/office/officeart/2005/8/layout/vList5"/>
    <dgm:cxn modelId="{CE61FDAB-D998-41A4-A58C-2AAE4CD4BC7A}" type="presParOf" srcId="{42A0E950-6C66-4EA4-9024-18993B51F830}" destId="{F97A59E5-2427-4C04-A0F4-2429BFCE66A8}" srcOrd="1" destOrd="0" presId="urn:microsoft.com/office/officeart/2005/8/layout/vList5"/>
    <dgm:cxn modelId="{359C2551-86E5-4756-9A0E-067ACDA348B9}" type="presParOf" srcId="{DCF273E9-1D42-4319-AF95-36D4737F67C0}" destId="{2FFA637D-3C8B-4017-8BEB-3CEA622E547A}" srcOrd="7" destOrd="0" presId="urn:microsoft.com/office/officeart/2005/8/layout/vList5"/>
    <dgm:cxn modelId="{70984B01-54D1-47B9-8A8C-B0AF6EEBC00D}" type="presParOf" srcId="{DCF273E9-1D42-4319-AF95-36D4737F67C0}" destId="{A4190854-93B2-4AA3-B1BB-5692E7837EB1}" srcOrd="8" destOrd="0" presId="urn:microsoft.com/office/officeart/2005/8/layout/vList5"/>
    <dgm:cxn modelId="{5AF5D5DA-99DC-4840-BF96-86CA8A708119}" type="presParOf" srcId="{A4190854-93B2-4AA3-B1BB-5692E7837EB1}" destId="{7E72AF25-DD29-476A-A1DF-DE32EFBB4203}" srcOrd="0" destOrd="0" presId="urn:microsoft.com/office/officeart/2005/8/layout/vList5"/>
    <dgm:cxn modelId="{16DED13A-1EAF-4517-956B-A762929F62DB}"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آیات83-85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آیت83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آیات87-88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جھٹلانے والوں کا انجام</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رات اور دن آخرت کے لیے نشانیاں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روزِ قیامت کی کیفیات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آیات89-90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جیسا کرو گے ویسا بھرو گے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91-93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نبی کریمﷺ کے لیے ہدایات</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12E9AD34-A65A-4918-B09B-44707161B9A1}" srcId="{C7E2EE44-E8BB-4A2B-8066-804E62A1F5AF}" destId="{B1B4E8FA-077D-4CE6-9FEA-515CE3FB4BE5}" srcOrd="0" destOrd="0" parTransId="{6A40C414-D58F-4E2E-8562-F9F71C23923D}" sibTransId="{7FBA2D0D-94B2-47BD-98AF-71C69F4F8BD1}"/>
    <dgm:cxn modelId="{40424C90-43C0-444B-B766-F091F3585BEF}" type="presOf" srcId="{71E7A13A-B883-49DE-BBED-2AD6C1C895BB}" destId="{B3DEDF46-CA66-4735-811D-C4D59BD843CA}"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063204CA-F342-45E4-ABA1-7065929896F5}" type="presOf" srcId="{C7E2EE44-E8BB-4A2B-8066-804E62A1F5AF}" destId="{7E72AF25-DD29-476A-A1DF-DE32EFBB4203}" srcOrd="0" destOrd="0" presId="urn:microsoft.com/office/officeart/2005/8/layout/vList5"/>
    <dgm:cxn modelId="{41FC1B12-56B0-4370-B71E-54F1AF482A3F}" type="presOf" srcId="{5D9CE442-ECF8-4911-BEDC-87DE27DA2B82}" destId="{DCF273E9-1D42-4319-AF95-36D4737F67C0}" srcOrd="0" destOrd="0" presId="urn:microsoft.com/office/officeart/2005/8/layout/vList5"/>
    <dgm:cxn modelId="{DAA8012A-32CD-4BD1-B48E-61D3A59BC52C}" type="presOf" srcId="{10334955-A6D2-412C-B7D7-28DB167D4421}" destId="{F97A59E5-2427-4C04-A0F4-2429BFCE66A8}" srcOrd="0" destOrd="0" presId="urn:microsoft.com/office/officeart/2005/8/layout/vList5"/>
    <dgm:cxn modelId="{17EC8744-790D-48F8-8D2F-06430856CB5F}" type="presOf" srcId="{B1B4E8FA-077D-4CE6-9FEA-515CE3FB4BE5}" destId="{D0BCAE4D-4D97-4CEB-9833-C9CF589309F8}"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2DCFDE2A-CEBA-43B4-B82B-319B02200300}" type="presOf" srcId="{008A3FBA-4D58-407F-ADCE-44BAB50EA37F}" destId="{25A135FE-FEC0-4BAB-8CCE-82FC4B0F8E40}" srcOrd="0" destOrd="0" presId="urn:microsoft.com/office/officeart/2005/8/layout/vList5"/>
    <dgm:cxn modelId="{8C00B3C7-F233-497C-B98F-588037E3FE22}"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315C390C-7045-46CD-A322-99BF9476F75A}"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D78CF464-0E14-4636-98FD-5FB627C30720}"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25A14E23-711F-4B35-95A2-D8467E4C353A}" type="presOf" srcId="{810B18FE-F356-4D3C-A558-BDA960B5DFD5}" destId="{861D7A54-ED93-4610-B348-52B7DEFC09DD}"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B856AE2E-615C-4673-9532-B8B39D07CE7C}" type="presOf" srcId="{99D8666A-3006-4B79-B961-E77F2D7001E2}" destId="{8D1D77BC-FFC8-48C8-A77A-7046657E883E}" srcOrd="0" destOrd="0" presId="urn:microsoft.com/office/officeart/2005/8/layout/vList5"/>
    <dgm:cxn modelId="{019604C1-74B5-44CB-B902-43F71974D636}" type="presParOf" srcId="{DCF273E9-1D42-4319-AF95-36D4737F67C0}" destId="{09F8827D-9A8F-41EA-8EA2-8A5E211AF43D}" srcOrd="0" destOrd="0" presId="urn:microsoft.com/office/officeart/2005/8/layout/vList5"/>
    <dgm:cxn modelId="{0F2072DD-BEF5-47D5-811A-7091B73272F4}" type="presParOf" srcId="{09F8827D-9A8F-41EA-8EA2-8A5E211AF43D}" destId="{94D988AC-9A41-4C9B-861B-6663F85DE037}" srcOrd="0" destOrd="0" presId="urn:microsoft.com/office/officeart/2005/8/layout/vList5"/>
    <dgm:cxn modelId="{67BE5912-90F6-468E-B5B0-D402A8432218}" type="presParOf" srcId="{09F8827D-9A8F-41EA-8EA2-8A5E211AF43D}" destId="{861D7A54-ED93-4610-B348-52B7DEFC09DD}" srcOrd="1" destOrd="0" presId="urn:microsoft.com/office/officeart/2005/8/layout/vList5"/>
    <dgm:cxn modelId="{99CC3095-68AD-4385-B37E-2782FB585919}" type="presParOf" srcId="{DCF273E9-1D42-4319-AF95-36D4737F67C0}" destId="{8D3A6C8C-1A1C-4CD7-B844-CFFD35278FD6}" srcOrd="1" destOrd="0" presId="urn:microsoft.com/office/officeart/2005/8/layout/vList5"/>
    <dgm:cxn modelId="{3AA2D56E-8486-4D0B-8BE4-5BBED7455CC6}" type="presParOf" srcId="{DCF273E9-1D42-4319-AF95-36D4737F67C0}" destId="{D6D2C7AF-CF35-43C5-B110-DD550D3F63A6}" srcOrd="2" destOrd="0" presId="urn:microsoft.com/office/officeart/2005/8/layout/vList5"/>
    <dgm:cxn modelId="{59A2F4A9-6B7F-4F39-9623-C5558B357AF5}" type="presParOf" srcId="{D6D2C7AF-CF35-43C5-B110-DD550D3F63A6}" destId="{7E54D9E5-8C9A-4AF3-B5EF-566298C2E16A}" srcOrd="0" destOrd="0" presId="urn:microsoft.com/office/officeart/2005/8/layout/vList5"/>
    <dgm:cxn modelId="{24B4714C-D20B-4095-BE94-EB7BD56331D9}" type="presParOf" srcId="{D6D2C7AF-CF35-43C5-B110-DD550D3F63A6}" destId="{8D1D77BC-FFC8-48C8-A77A-7046657E883E}" srcOrd="1" destOrd="0" presId="urn:microsoft.com/office/officeart/2005/8/layout/vList5"/>
    <dgm:cxn modelId="{6966DC2D-575A-4276-B9F1-C2CF9D9186D7}" type="presParOf" srcId="{DCF273E9-1D42-4319-AF95-36D4737F67C0}" destId="{9D4BF700-9119-4854-841A-7A992775D534}" srcOrd="3" destOrd="0" presId="urn:microsoft.com/office/officeart/2005/8/layout/vList5"/>
    <dgm:cxn modelId="{772BC0A2-1E06-458C-9167-223A42BAE4C7}" type="presParOf" srcId="{DCF273E9-1D42-4319-AF95-36D4737F67C0}" destId="{1582E1DE-5B06-4D68-9BB5-01F0ADD2A040}" srcOrd="4" destOrd="0" presId="urn:microsoft.com/office/officeart/2005/8/layout/vList5"/>
    <dgm:cxn modelId="{6EAC079F-C5AB-41B5-823C-07369D41AD1C}" type="presParOf" srcId="{1582E1DE-5B06-4D68-9BB5-01F0ADD2A040}" destId="{FD9F04C1-BB80-4679-AC3C-95A771FD9521}" srcOrd="0" destOrd="0" presId="urn:microsoft.com/office/officeart/2005/8/layout/vList5"/>
    <dgm:cxn modelId="{1E5B7A4D-ABA4-4172-9334-7537E3A555D9}" type="presParOf" srcId="{1582E1DE-5B06-4D68-9BB5-01F0ADD2A040}" destId="{25A135FE-FEC0-4BAB-8CCE-82FC4B0F8E40}" srcOrd="1" destOrd="0" presId="urn:microsoft.com/office/officeart/2005/8/layout/vList5"/>
    <dgm:cxn modelId="{4FE97016-0591-4CC3-897A-79EF0D00D446}" type="presParOf" srcId="{DCF273E9-1D42-4319-AF95-36D4737F67C0}" destId="{26634910-305C-43B9-9BDA-B453DCD87A62}" srcOrd="5" destOrd="0" presId="urn:microsoft.com/office/officeart/2005/8/layout/vList5"/>
    <dgm:cxn modelId="{C23DD121-04F9-45BD-8AC8-E289C7504715}" type="presParOf" srcId="{DCF273E9-1D42-4319-AF95-36D4737F67C0}" destId="{42A0E950-6C66-4EA4-9024-18993B51F830}" srcOrd="6" destOrd="0" presId="urn:microsoft.com/office/officeart/2005/8/layout/vList5"/>
    <dgm:cxn modelId="{876E2579-9F27-4653-85E7-012E08F69DAC}" type="presParOf" srcId="{42A0E950-6C66-4EA4-9024-18993B51F830}" destId="{B3DEDF46-CA66-4735-811D-C4D59BD843CA}" srcOrd="0" destOrd="0" presId="urn:microsoft.com/office/officeart/2005/8/layout/vList5"/>
    <dgm:cxn modelId="{6FBD3E60-9E7F-4CA3-9DB3-B414A55415FF}" type="presParOf" srcId="{42A0E950-6C66-4EA4-9024-18993B51F830}" destId="{F97A59E5-2427-4C04-A0F4-2429BFCE66A8}" srcOrd="1" destOrd="0" presId="urn:microsoft.com/office/officeart/2005/8/layout/vList5"/>
    <dgm:cxn modelId="{494D6729-82A6-47FB-9A0C-D8B08526E2B4}" type="presParOf" srcId="{DCF273E9-1D42-4319-AF95-36D4737F67C0}" destId="{2FFA637D-3C8B-4017-8BEB-3CEA622E547A}" srcOrd="7" destOrd="0" presId="urn:microsoft.com/office/officeart/2005/8/layout/vList5"/>
    <dgm:cxn modelId="{0CDA7BCD-CAEA-4C26-A07E-BB417F1AF0AD}" type="presParOf" srcId="{DCF273E9-1D42-4319-AF95-36D4737F67C0}" destId="{A4190854-93B2-4AA3-B1BB-5692E7837EB1}" srcOrd="8" destOrd="0" presId="urn:microsoft.com/office/officeart/2005/8/layout/vList5"/>
    <dgm:cxn modelId="{5DA1750E-3DE8-40D3-A2E6-BF4A9B6E2126}" type="presParOf" srcId="{A4190854-93B2-4AA3-B1BB-5692E7837EB1}" destId="{7E72AF25-DD29-476A-A1DF-DE32EFBB4203}" srcOrd="0" destOrd="0" presId="urn:microsoft.com/office/officeart/2005/8/layout/vList5"/>
    <dgm:cxn modelId="{0EF414D4-3703-4153-A85B-77A140AECD3F}"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آیات7-28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آیات29-43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معرکۂ موسیٰؑ و فرعون کی حکمت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حیاتِ موسیٰؑ کا پہلا دور: ولادت تا مدین روانگی</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حیاتِ موسیٰؑ کا دوسرا دور: ظہورِ نبوت تا ہلاکتِ فرعون</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آیات44-50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ماضی کے واقعات کا بیان: رسالتِ محمدیﷺ کا ثبوت</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EA58148E-C5EC-4399-8D2A-A41D8BEE36F9}" type="presOf" srcId="{5D9CE442-ECF8-4911-BEDC-87DE27DA2B82}" destId="{DCF273E9-1D42-4319-AF95-36D4737F67C0}" srcOrd="0" destOrd="0" presId="urn:microsoft.com/office/officeart/2005/8/layout/vList5"/>
    <dgm:cxn modelId="{57C7FFC6-4396-4DB6-AD16-418652FCD4CF}"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B2399FC6-D01F-4D96-A348-642CFE27A870}" type="presOf" srcId="{398E6D22-E243-41CF-98CD-487FEC708EE2}" destId="{FD9F04C1-BB80-4679-AC3C-95A771FD9521}"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5DCB32E0-A8C6-49BF-8770-0CBC822C1BB2}" type="presOf" srcId="{810B18FE-F356-4D3C-A558-BDA960B5DFD5}" destId="{861D7A54-ED93-4610-B348-52B7DEFC09DD}" srcOrd="0" destOrd="0" presId="urn:microsoft.com/office/officeart/2005/8/layout/vList5"/>
    <dgm:cxn modelId="{4BAEEA31-FDC2-478C-8291-71C40306FE61}" type="presOf" srcId="{10334955-A6D2-412C-B7D7-28DB167D4421}" destId="{F97A59E5-2427-4C04-A0F4-2429BFCE66A8}"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B5B4B2A2-0E84-4A27-8B5C-921C05AB5CE4}" type="presOf" srcId="{99D8666A-3006-4B79-B961-E77F2D7001E2}" destId="{8D1D77BC-FFC8-48C8-A77A-7046657E883E}" srcOrd="0" destOrd="0" presId="urn:microsoft.com/office/officeart/2005/8/layout/vList5"/>
    <dgm:cxn modelId="{06C28880-D831-4369-9C5E-44D885AFDF07}" type="presOf" srcId="{008A3FBA-4D58-407F-ADCE-44BAB50EA37F}" destId="{25A135FE-FEC0-4BAB-8CCE-82FC4B0F8E4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1BE30D6A-076E-4B9A-B61D-C13AEF82A550}" srcId="{5D9CE442-ECF8-4911-BEDC-87DE27DA2B82}" destId="{398E6D22-E243-41CF-98CD-487FEC708EE2}" srcOrd="2" destOrd="0" parTransId="{60203913-95B8-44A4-A97E-3787B9EF5344}" sibTransId="{E9EB8C7F-E181-4227-AE3C-DF5D58CC90E6}"/>
    <dgm:cxn modelId="{168A5156-0064-4098-BBD2-DDA32DABCA5B}" type="presOf" srcId="{828DFB8B-ECDA-4E26-A6FE-05F762A8A593}" destId="{94D988AC-9A41-4C9B-861B-6663F85DE037}" srcOrd="0" destOrd="0" presId="urn:microsoft.com/office/officeart/2005/8/layout/vList5"/>
    <dgm:cxn modelId="{3C64954C-DB9D-4D34-8472-58F10F50E9D6}" type="presOf" srcId="{71E7A13A-B883-49DE-BBED-2AD6C1C895BB}" destId="{B3DEDF46-CA66-4735-811D-C4D59BD843CA}" srcOrd="0" destOrd="0" presId="urn:microsoft.com/office/officeart/2005/8/layout/vList5"/>
    <dgm:cxn modelId="{6D8CEAF2-D756-49A7-8B58-C79A90F25B97}" type="presParOf" srcId="{DCF273E9-1D42-4319-AF95-36D4737F67C0}" destId="{09F8827D-9A8F-41EA-8EA2-8A5E211AF43D}" srcOrd="0" destOrd="0" presId="urn:microsoft.com/office/officeart/2005/8/layout/vList5"/>
    <dgm:cxn modelId="{BCDEB8D0-23A8-4CBF-979F-E35D0F81BC7F}" type="presParOf" srcId="{09F8827D-9A8F-41EA-8EA2-8A5E211AF43D}" destId="{94D988AC-9A41-4C9B-861B-6663F85DE037}" srcOrd="0" destOrd="0" presId="urn:microsoft.com/office/officeart/2005/8/layout/vList5"/>
    <dgm:cxn modelId="{A22B0597-2BA8-4975-B0D3-C80266B43644}" type="presParOf" srcId="{09F8827D-9A8F-41EA-8EA2-8A5E211AF43D}" destId="{861D7A54-ED93-4610-B348-52B7DEFC09DD}" srcOrd="1" destOrd="0" presId="urn:microsoft.com/office/officeart/2005/8/layout/vList5"/>
    <dgm:cxn modelId="{0197B485-57F5-468C-89E3-61C1F742C0F8}" type="presParOf" srcId="{DCF273E9-1D42-4319-AF95-36D4737F67C0}" destId="{8D3A6C8C-1A1C-4CD7-B844-CFFD35278FD6}" srcOrd="1" destOrd="0" presId="urn:microsoft.com/office/officeart/2005/8/layout/vList5"/>
    <dgm:cxn modelId="{D1F4CBDE-BBD7-4DD0-9AB9-8DFA772B20A2}" type="presParOf" srcId="{DCF273E9-1D42-4319-AF95-36D4737F67C0}" destId="{D6D2C7AF-CF35-43C5-B110-DD550D3F63A6}" srcOrd="2" destOrd="0" presId="urn:microsoft.com/office/officeart/2005/8/layout/vList5"/>
    <dgm:cxn modelId="{51D10A8F-65FF-47B8-B12D-197A38D22753}" type="presParOf" srcId="{D6D2C7AF-CF35-43C5-B110-DD550D3F63A6}" destId="{7E54D9E5-8C9A-4AF3-B5EF-566298C2E16A}" srcOrd="0" destOrd="0" presId="urn:microsoft.com/office/officeart/2005/8/layout/vList5"/>
    <dgm:cxn modelId="{D2E431BF-2851-4BFD-9D69-159D331D2483}" type="presParOf" srcId="{D6D2C7AF-CF35-43C5-B110-DD550D3F63A6}" destId="{8D1D77BC-FFC8-48C8-A77A-7046657E883E}" srcOrd="1" destOrd="0" presId="urn:microsoft.com/office/officeart/2005/8/layout/vList5"/>
    <dgm:cxn modelId="{095FA52E-0556-4916-AE24-840E104D2D86}" type="presParOf" srcId="{DCF273E9-1D42-4319-AF95-36D4737F67C0}" destId="{9D4BF700-9119-4854-841A-7A992775D534}" srcOrd="3" destOrd="0" presId="urn:microsoft.com/office/officeart/2005/8/layout/vList5"/>
    <dgm:cxn modelId="{449D8138-E27E-4664-961D-4F2128D3BB66}" type="presParOf" srcId="{DCF273E9-1D42-4319-AF95-36D4737F67C0}" destId="{1582E1DE-5B06-4D68-9BB5-01F0ADD2A040}" srcOrd="4" destOrd="0" presId="urn:microsoft.com/office/officeart/2005/8/layout/vList5"/>
    <dgm:cxn modelId="{E18DF8C2-9EC5-42A6-BAE6-BC64C8B5A20A}" type="presParOf" srcId="{1582E1DE-5B06-4D68-9BB5-01F0ADD2A040}" destId="{FD9F04C1-BB80-4679-AC3C-95A771FD9521}" srcOrd="0" destOrd="0" presId="urn:microsoft.com/office/officeart/2005/8/layout/vList5"/>
    <dgm:cxn modelId="{0FCFA850-8057-44FD-96F6-5EFBE138B0AD}" type="presParOf" srcId="{1582E1DE-5B06-4D68-9BB5-01F0ADD2A040}" destId="{25A135FE-FEC0-4BAB-8CCE-82FC4B0F8E40}" srcOrd="1" destOrd="0" presId="urn:microsoft.com/office/officeart/2005/8/layout/vList5"/>
    <dgm:cxn modelId="{099FD7D3-6420-41D7-8A1C-0C0D5EC896DB}" type="presParOf" srcId="{DCF273E9-1D42-4319-AF95-36D4737F67C0}" destId="{26634910-305C-43B9-9BDA-B453DCD87A62}" srcOrd="5" destOrd="0" presId="urn:microsoft.com/office/officeart/2005/8/layout/vList5"/>
    <dgm:cxn modelId="{DEF6E8B9-2C2E-4FF7-B1A4-8C6C44173191}" type="presParOf" srcId="{DCF273E9-1D42-4319-AF95-36D4737F67C0}" destId="{42A0E950-6C66-4EA4-9024-18993B51F830}" srcOrd="6" destOrd="0" presId="urn:microsoft.com/office/officeart/2005/8/layout/vList5"/>
    <dgm:cxn modelId="{C4C93C7B-E6E9-4834-9291-FDF9410A49B8}" type="presParOf" srcId="{42A0E950-6C66-4EA4-9024-18993B51F830}" destId="{B3DEDF46-CA66-4735-811D-C4D59BD843CA}" srcOrd="0" destOrd="0" presId="urn:microsoft.com/office/officeart/2005/8/layout/vList5"/>
    <dgm:cxn modelId="{6ADA2EB6-CE0D-49FD-B0D3-F7D39C0FA5E8}"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56-61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آیات62-67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صالحین اہلِ کتاب کی تحسین</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مشرکینِ مکہ کی بدبختی</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روزِ قیامت مشرکین کا انجام</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آیات68-75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عظمتِ باری تعالیٰ</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F10A588D-6433-414D-BA70-1103945D7209}" srcId="{CAD61C53-BD8B-40A9-AC64-A21ABFC9037A}" destId="{99D8666A-3006-4B79-B961-E77F2D7001E2}" srcOrd="0" destOrd="0" parTransId="{999F91EB-5397-4363-ACFA-CA1388E96DEB}" sibTransId="{4FA0D611-8D73-4419-ADAF-C1A1E07C5A4D}"/>
    <dgm:cxn modelId="{F5BAEF75-E433-408E-87AA-38C1FC95247B}" type="presOf" srcId="{5D9CE442-ECF8-4911-BEDC-87DE27DA2B82}" destId="{DCF273E9-1D42-4319-AF95-36D4737F67C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2F3856D7-F5AD-4149-A0D9-D98EB199098B}" type="presOf" srcId="{828DFB8B-ECDA-4E26-A6FE-05F762A8A593}" destId="{94D988AC-9A41-4C9B-861B-6663F85DE037}" srcOrd="0" destOrd="0" presId="urn:microsoft.com/office/officeart/2005/8/layout/vList5"/>
    <dgm:cxn modelId="{BC9EC904-8C95-44B1-B3DF-85FABF5B438B}" type="presOf" srcId="{398E6D22-E243-41CF-98CD-487FEC708EE2}" destId="{FD9F04C1-BB80-4679-AC3C-95A771FD9521}"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FEF8EEF-0354-45E5-BAEC-E22CDCE5BDE5}" type="presOf" srcId="{71E7A13A-B883-49DE-BBED-2AD6C1C895BB}" destId="{B3DEDF46-CA66-4735-811D-C4D59BD843CA}" srcOrd="0" destOrd="0" presId="urn:microsoft.com/office/officeart/2005/8/layout/vList5"/>
    <dgm:cxn modelId="{2F108D66-56C8-4495-8392-5445D5C5C28A}" type="presOf" srcId="{008A3FBA-4D58-407F-ADCE-44BAB50EA37F}" destId="{25A135FE-FEC0-4BAB-8CCE-82FC4B0F8E4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D01E0F37-E22D-474F-B409-62DB7ABDEECC}" type="presOf" srcId="{810B18FE-F356-4D3C-A558-BDA960B5DFD5}" destId="{861D7A54-ED93-4610-B348-52B7DEFC09DD}"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2AC48ACE-C4FB-4663-9612-494D275511DD}" type="presOf" srcId="{CAD61C53-BD8B-40A9-AC64-A21ABFC9037A}" destId="{7E54D9E5-8C9A-4AF3-B5EF-566298C2E16A}" srcOrd="0" destOrd="0" presId="urn:microsoft.com/office/officeart/2005/8/layout/vList5"/>
    <dgm:cxn modelId="{74149211-086B-4750-B5C9-39C4D71126D4}" type="presOf" srcId="{10334955-A6D2-412C-B7D7-28DB167D4421}" destId="{F97A59E5-2427-4C04-A0F4-2429BFCE66A8}" srcOrd="0" destOrd="0" presId="urn:microsoft.com/office/officeart/2005/8/layout/vList5"/>
    <dgm:cxn modelId="{9FB31274-F8E7-4E44-8A22-0249E7EF4EB4}" type="presOf" srcId="{99D8666A-3006-4B79-B961-E77F2D7001E2}" destId="{8D1D77BC-FFC8-48C8-A77A-7046657E883E}"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6B2123D-466E-477D-94B1-29F23247B2FA}" type="presParOf" srcId="{DCF273E9-1D42-4319-AF95-36D4737F67C0}" destId="{09F8827D-9A8F-41EA-8EA2-8A5E211AF43D}" srcOrd="0" destOrd="0" presId="urn:microsoft.com/office/officeart/2005/8/layout/vList5"/>
    <dgm:cxn modelId="{CD04F55B-C9E6-4605-BD97-9FAD458FEDCF}" type="presParOf" srcId="{09F8827D-9A8F-41EA-8EA2-8A5E211AF43D}" destId="{94D988AC-9A41-4C9B-861B-6663F85DE037}" srcOrd="0" destOrd="0" presId="urn:microsoft.com/office/officeart/2005/8/layout/vList5"/>
    <dgm:cxn modelId="{D76DC4D0-3D44-4DB7-A701-B3D4D1412D24}" type="presParOf" srcId="{09F8827D-9A8F-41EA-8EA2-8A5E211AF43D}" destId="{861D7A54-ED93-4610-B348-52B7DEFC09DD}" srcOrd="1" destOrd="0" presId="urn:microsoft.com/office/officeart/2005/8/layout/vList5"/>
    <dgm:cxn modelId="{D35B6DDF-491E-41FE-814A-274AAFD6AF67}" type="presParOf" srcId="{DCF273E9-1D42-4319-AF95-36D4737F67C0}" destId="{8D3A6C8C-1A1C-4CD7-B844-CFFD35278FD6}" srcOrd="1" destOrd="0" presId="urn:microsoft.com/office/officeart/2005/8/layout/vList5"/>
    <dgm:cxn modelId="{989A2E4B-BB8D-4D02-97D8-46C54B965D8D}" type="presParOf" srcId="{DCF273E9-1D42-4319-AF95-36D4737F67C0}" destId="{D6D2C7AF-CF35-43C5-B110-DD550D3F63A6}" srcOrd="2" destOrd="0" presId="urn:microsoft.com/office/officeart/2005/8/layout/vList5"/>
    <dgm:cxn modelId="{E781491A-9FF9-4999-ABC7-274975C7648A}" type="presParOf" srcId="{D6D2C7AF-CF35-43C5-B110-DD550D3F63A6}" destId="{7E54D9E5-8C9A-4AF3-B5EF-566298C2E16A}" srcOrd="0" destOrd="0" presId="urn:microsoft.com/office/officeart/2005/8/layout/vList5"/>
    <dgm:cxn modelId="{C1FACDFB-5833-480B-AD88-E997DF76FAEE}" type="presParOf" srcId="{D6D2C7AF-CF35-43C5-B110-DD550D3F63A6}" destId="{8D1D77BC-FFC8-48C8-A77A-7046657E883E}" srcOrd="1" destOrd="0" presId="urn:microsoft.com/office/officeart/2005/8/layout/vList5"/>
    <dgm:cxn modelId="{354D0775-5684-4062-B30E-52788640931A}" type="presParOf" srcId="{DCF273E9-1D42-4319-AF95-36D4737F67C0}" destId="{9D4BF700-9119-4854-841A-7A992775D534}" srcOrd="3" destOrd="0" presId="urn:microsoft.com/office/officeart/2005/8/layout/vList5"/>
    <dgm:cxn modelId="{35C743A1-EA10-4357-8213-C0A5E3C5EBF1}" type="presParOf" srcId="{DCF273E9-1D42-4319-AF95-36D4737F67C0}" destId="{1582E1DE-5B06-4D68-9BB5-01F0ADD2A040}" srcOrd="4" destOrd="0" presId="urn:microsoft.com/office/officeart/2005/8/layout/vList5"/>
    <dgm:cxn modelId="{C7733EAD-1C47-4F30-B1A1-E38DEA51D57B}" type="presParOf" srcId="{1582E1DE-5B06-4D68-9BB5-01F0ADD2A040}" destId="{FD9F04C1-BB80-4679-AC3C-95A771FD9521}" srcOrd="0" destOrd="0" presId="urn:microsoft.com/office/officeart/2005/8/layout/vList5"/>
    <dgm:cxn modelId="{CAFC5A1A-0CE5-489C-AA8D-2F830BD9A90C}" type="presParOf" srcId="{1582E1DE-5B06-4D68-9BB5-01F0ADD2A040}" destId="{25A135FE-FEC0-4BAB-8CCE-82FC4B0F8E40}" srcOrd="1" destOrd="0" presId="urn:microsoft.com/office/officeart/2005/8/layout/vList5"/>
    <dgm:cxn modelId="{44BDE3AC-4BDC-4256-BA0A-40FE38796793}" type="presParOf" srcId="{DCF273E9-1D42-4319-AF95-36D4737F67C0}" destId="{26634910-305C-43B9-9BDA-B453DCD87A62}" srcOrd="5" destOrd="0" presId="urn:microsoft.com/office/officeart/2005/8/layout/vList5"/>
    <dgm:cxn modelId="{1C44F386-5618-45FC-A2F1-07D30A1B91CD}" type="presParOf" srcId="{DCF273E9-1D42-4319-AF95-36D4737F67C0}" destId="{42A0E950-6C66-4EA4-9024-18993B51F830}" srcOrd="6" destOrd="0" presId="urn:microsoft.com/office/officeart/2005/8/layout/vList5"/>
    <dgm:cxn modelId="{46D30EBE-9304-4E2B-A328-20ED45A6F1B9}" type="presParOf" srcId="{42A0E950-6C66-4EA4-9024-18993B51F830}" destId="{B3DEDF46-CA66-4735-811D-C4D59BD843CA}" srcOrd="0" destOrd="0" presId="urn:microsoft.com/office/officeart/2005/8/layout/vList5"/>
    <dgm:cxn modelId="{C8F3739B-06F4-43E1-8286-4E4B2BB6A6C2}"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آیات76-82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آیات83-85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آیات86-88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قارون کا واقعہ بطورِ عبرت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آخرت میں جزا و سزا</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مشرکین سے سودے بازی کی ممانعت</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701EC86A-595B-451B-A9F9-DC12F831EABF}" type="presOf" srcId="{828DFB8B-ECDA-4E26-A6FE-05F762A8A593}" destId="{94D988AC-9A41-4C9B-861B-6663F85DE037}" srcOrd="0" destOrd="0" presId="urn:microsoft.com/office/officeart/2005/8/layout/vList5"/>
    <dgm:cxn modelId="{B3B48ADE-0028-45C6-9F8D-054201535502}" type="presOf" srcId="{810B18FE-F356-4D3C-A558-BDA960B5DFD5}" destId="{861D7A54-ED93-4610-B348-52B7DEFC09DD}" srcOrd="0" destOrd="0" presId="urn:microsoft.com/office/officeart/2005/8/layout/vList5"/>
    <dgm:cxn modelId="{9F31C512-F743-43BF-8AA1-792F49D15A12}" type="presOf" srcId="{CAD61C53-BD8B-40A9-AC64-A21ABFC9037A}" destId="{7E54D9E5-8C9A-4AF3-B5EF-566298C2E16A}"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834B0049-A323-462C-9023-CD89BBDFC952}" type="presOf" srcId="{398E6D22-E243-41CF-98CD-487FEC708EE2}" destId="{FD9F04C1-BB80-4679-AC3C-95A771FD9521}" srcOrd="0" destOrd="0" presId="urn:microsoft.com/office/officeart/2005/8/layout/vList5"/>
    <dgm:cxn modelId="{AEAAD423-670E-4B80-9C1A-DD3251B92C1C}" type="presOf" srcId="{008A3FBA-4D58-407F-ADCE-44BAB50EA37F}" destId="{25A135FE-FEC0-4BAB-8CCE-82FC4B0F8E40}"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DAD0F28D-0E28-417D-B3A5-F23189AE7586}" type="presOf" srcId="{99D8666A-3006-4B79-B961-E77F2D7001E2}" destId="{8D1D77BC-FFC8-48C8-A77A-7046657E883E}" srcOrd="0" destOrd="0" presId="urn:microsoft.com/office/officeart/2005/8/layout/vList5"/>
    <dgm:cxn modelId="{8A4A8B07-A37F-4ED3-956F-12679EE8A396}" type="presOf" srcId="{5D9CE442-ECF8-4911-BEDC-87DE27DA2B82}" destId="{DCF273E9-1D42-4319-AF95-36D4737F67C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C81C825D-1A2B-4B04-8FEB-3A0E14171B86}" type="presParOf" srcId="{DCF273E9-1D42-4319-AF95-36D4737F67C0}" destId="{09F8827D-9A8F-41EA-8EA2-8A5E211AF43D}" srcOrd="0" destOrd="0" presId="urn:microsoft.com/office/officeart/2005/8/layout/vList5"/>
    <dgm:cxn modelId="{E5BEDEF3-A2EE-4FE4-89DE-EF0B237D639C}" type="presParOf" srcId="{09F8827D-9A8F-41EA-8EA2-8A5E211AF43D}" destId="{94D988AC-9A41-4C9B-861B-6663F85DE037}" srcOrd="0" destOrd="0" presId="urn:microsoft.com/office/officeart/2005/8/layout/vList5"/>
    <dgm:cxn modelId="{D95390D5-857F-475D-9086-2FAE94A69A36}" type="presParOf" srcId="{09F8827D-9A8F-41EA-8EA2-8A5E211AF43D}" destId="{861D7A54-ED93-4610-B348-52B7DEFC09DD}" srcOrd="1" destOrd="0" presId="urn:microsoft.com/office/officeart/2005/8/layout/vList5"/>
    <dgm:cxn modelId="{5C607769-35F9-4A4D-832F-1201F149FAC8}" type="presParOf" srcId="{DCF273E9-1D42-4319-AF95-36D4737F67C0}" destId="{8D3A6C8C-1A1C-4CD7-B844-CFFD35278FD6}" srcOrd="1" destOrd="0" presId="urn:microsoft.com/office/officeart/2005/8/layout/vList5"/>
    <dgm:cxn modelId="{72A5D8B9-719A-4F1B-8DC9-8C40349AC08E}" type="presParOf" srcId="{DCF273E9-1D42-4319-AF95-36D4737F67C0}" destId="{D6D2C7AF-CF35-43C5-B110-DD550D3F63A6}" srcOrd="2" destOrd="0" presId="urn:microsoft.com/office/officeart/2005/8/layout/vList5"/>
    <dgm:cxn modelId="{A2012D5E-DFF1-4C32-B797-3C6A98C00335}" type="presParOf" srcId="{D6D2C7AF-CF35-43C5-B110-DD550D3F63A6}" destId="{7E54D9E5-8C9A-4AF3-B5EF-566298C2E16A}" srcOrd="0" destOrd="0" presId="urn:microsoft.com/office/officeart/2005/8/layout/vList5"/>
    <dgm:cxn modelId="{EFA6EF88-AFAA-481C-8C99-9AB6906BCE09}" type="presParOf" srcId="{D6D2C7AF-CF35-43C5-B110-DD550D3F63A6}" destId="{8D1D77BC-FFC8-48C8-A77A-7046657E883E}" srcOrd="1" destOrd="0" presId="urn:microsoft.com/office/officeart/2005/8/layout/vList5"/>
    <dgm:cxn modelId="{8FCC514B-2AE6-46A3-831B-61D20CD7766D}" type="presParOf" srcId="{DCF273E9-1D42-4319-AF95-36D4737F67C0}" destId="{9D4BF700-9119-4854-841A-7A992775D534}" srcOrd="3" destOrd="0" presId="urn:microsoft.com/office/officeart/2005/8/layout/vList5"/>
    <dgm:cxn modelId="{60AD0156-BCAF-489E-A382-9F60927CF07E}" type="presParOf" srcId="{DCF273E9-1D42-4319-AF95-36D4737F67C0}" destId="{1582E1DE-5B06-4D68-9BB5-01F0ADD2A040}" srcOrd="4" destOrd="0" presId="urn:microsoft.com/office/officeart/2005/8/layout/vList5"/>
    <dgm:cxn modelId="{3C57A632-841E-46BA-AC91-CA3066E9F482}" type="presParOf" srcId="{1582E1DE-5B06-4D68-9BB5-01F0ADD2A040}" destId="{FD9F04C1-BB80-4679-AC3C-95A771FD9521}" srcOrd="0" destOrd="0" presId="urn:microsoft.com/office/officeart/2005/8/layout/vList5"/>
    <dgm:cxn modelId="{6A4FA959-71C2-442F-9520-F3A6EEBFAFC3}"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اللہ مظلوموں کو غالب کردے گا</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نے دشمن کو محافظ بنادیا</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دشمن کے خرچے پر موسیٰ ؑ کی پرورش</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علم و حکمت کی عطا: نبوت کی تمہید</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15-17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حضرت موسیٰؑ کے ہاتھوں قتلِ خطا</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015F00E6-43E2-42D6-B868-C2742571DB95}" type="presOf" srcId="{B1B4E8FA-077D-4CE6-9FEA-515CE3FB4BE5}" destId="{D0BCAE4D-4D97-4CEB-9833-C9CF589309F8}"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A4F6FE42-B555-4F0C-B9EB-749C922721ED}" type="presOf" srcId="{008A3FBA-4D58-407F-ADCE-44BAB50EA37F}" destId="{25A135FE-FEC0-4BAB-8CCE-82FC4B0F8E40}" srcOrd="0" destOrd="0" presId="urn:microsoft.com/office/officeart/2005/8/layout/vList5"/>
    <dgm:cxn modelId="{B077F1D9-0246-48E0-906E-68B117164239}" type="presOf" srcId="{10334955-A6D2-412C-B7D7-28DB167D4421}" destId="{F97A59E5-2427-4C04-A0F4-2429BFCE66A8}" srcOrd="0" destOrd="0" presId="urn:microsoft.com/office/officeart/2005/8/layout/vList5"/>
    <dgm:cxn modelId="{823FE256-CAA3-4E1F-B049-36546C31122E}" type="presOf" srcId="{99D8666A-3006-4B79-B961-E77F2D7001E2}" destId="{8D1D77BC-FFC8-48C8-A77A-7046657E883E}"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45784835-6D33-45EC-AF20-4EDC7786D169}" type="presOf" srcId="{5D9CE442-ECF8-4911-BEDC-87DE27DA2B82}" destId="{DCF273E9-1D42-4319-AF95-36D4737F67C0}" srcOrd="0" destOrd="0" presId="urn:microsoft.com/office/officeart/2005/8/layout/vList5"/>
    <dgm:cxn modelId="{F249F54F-99E1-4FB8-AE49-86C86F849B89}" type="presOf" srcId="{C7E2EE44-E8BB-4A2B-8066-804E62A1F5AF}" destId="{7E72AF25-DD29-476A-A1DF-DE32EFBB4203}"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1A47D596-2984-4108-BE9D-10909F1BD42F}" type="presOf" srcId="{828DFB8B-ECDA-4E26-A6FE-05F762A8A593}" destId="{94D988AC-9A41-4C9B-861B-6663F85DE037}" srcOrd="0" destOrd="0" presId="urn:microsoft.com/office/officeart/2005/8/layout/vList5"/>
    <dgm:cxn modelId="{989E7C76-BF67-49A1-95E5-615E7BAECD6E}" type="presOf" srcId="{CAD61C53-BD8B-40A9-AC64-A21ABFC9037A}" destId="{7E54D9E5-8C9A-4AF3-B5EF-566298C2E16A}"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A17B42DD-5D01-406F-A664-ADD83D708379}" type="presOf" srcId="{810B18FE-F356-4D3C-A558-BDA960B5DFD5}" destId="{861D7A54-ED93-4610-B348-52B7DEFC09DD}" srcOrd="0" destOrd="0" presId="urn:microsoft.com/office/officeart/2005/8/layout/vList5"/>
    <dgm:cxn modelId="{3FA1C00A-0FBE-4C7B-B3FD-38090B77CE45}"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494242BE-9D04-4E55-9813-2A515413DEEA}"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3173CA7B-4DFD-41B0-BEE8-84AB6CE96F82}" type="presParOf" srcId="{DCF273E9-1D42-4319-AF95-36D4737F67C0}" destId="{09F8827D-9A8F-41EA-8EA2-8A5E211AF43D}" srcOrd="0" destOrd="0" presId="urn:microsoft.com/office/officeart/2005/8/layout/vList5"/>
    <dgm:cxn modelId="{92658FF5-0B0A-4EBD-819A-A64564985BDA}" type="presParOf" srcId="{09F8827D-9A8F-41EA-8EA2-8A5E211AF43D}" destId="{94D988AC-9A41-4C9B-861B-6663F85DE037}" srcOrd="0" destOrd="0" presId="urn:microsoft.com/office/officeart/2005/8/layout/vList5"/>
    <dgm:cxn modelId="{AE9FA13B-A362-48AA-8FBA-EB6B52DC97DE}" type="presParOf" srcId="{09F8827D-9A8F-41EA-8EA2-8A5E211AF43D}" destId="{861D7A54-ED93-4610-B348-52B7DEFC09DD}" srcOrd="1" destOrd="0" presId="urn:microsoft.com/office/officeart/2005/8/layout/vList5"/>
    <dgm:cxn modelId="{FAC1276F-F32C-46A6-B1DA-CA089771C132}" type="presParOf" srcId="{DCF273E9-1D42-4319-AF95-36D4737F67C0}" destId="{8D3A6C8C-1A1C-4CD7-B844-CFFD35278FD6}" srcOrd="1" destOrd="0" presId="urn:microsoft.com/office/officeart/2005/8/layout/vList5"/>
    <dgm:cxn modelId="{0DB1015E-8254-4DB3-8AE9-36158155F963}" type="presParOf" srcId="{DCF273E9-1D42-4319-AF95-36D4737F67C0}" destId="{D6D2C7AF-CF35-43C5-B110-DD550D3F63A6}" srcOrd="2" destOrd="0" presId="urn:microsoft.com/office/officeart/2005/8/layout/vList5"/>
    <dgm:cxn modelId="{590567FE-7E40-42FB-A300-47B249085CFE}" type="presParOf" srcId="{D6D2C7AF-CF35-43C5-B110-DD550D3F63A6}" destId="{7E54D9E5-8C9A-4AF3-B5EF-566298C2E16A}" srcOrd="0" destOrd="0" presId="urn:microsoft.com/office/officeart/2005/8/layout/vList5"/>
    <dgm:cxn modelId="{F4CC95C4-0A08-4358-883F-A0B52E42FBE8}" type="presParOf" srcId="{D6D2C7AF-CF35-43C5-B110-DD550D3F63A6}" destId="{8D1D77BC-FFC8-48C8-A77A-7046657E883E}" srcOrd="1" destOrd="0" presId="urn:microsoft.com/office/officeart/2005/8/layout/vList5"/>
    <dgm:cxn modelId="{E46DAA41-EC60-461A-AF95-B42512DFD9D3}" type="presParOf" srcId="{DCF273E9-1D42-4319-AF95-36D4737F67C0}" destId="{9D4BF700-9119-4854-841A-7A992775D534}" srcOrd="3" destOrd="0" presId="urn:microsoft.com/office/officeart/2005/8/layout/vList5"/>
    <dgm:cxn modelId="{86B15F23-862A-4F5C-A253-809238C5DC0C}" type="presParOf" srcId="{DCF273E9-1D42-4319-AF95-36D4737F67C0}" destId="{1582E1DE-5B06-4D68-9BB5-01F0ADD2A040}" srcOrd="4" destOrd="0" presId="urn:microsoft.com/office/officeart/2005/8/layout/vList5"/>
    <dgm:cxn modelId="{580E4E8C-DB28-48CA-B957-F5B640F873DD}" type="presParOf" srcId="{1582E1DE-5B06-4D68-9BB5-01F0ADD2A040}" destId="{FD9F04C1-BB80-4679-AC3C-95A771FD9521}" srcOrd="0" destOrd="0" presId="urn:microsoft.com/office/officeart/2005/8/layout/vList5"/>
    <dgm:cxn modelId="{8CCFD424-4060-49E4-A948-1468E4DE603D}" type="presParOf" srcId="{1582E1DE-5B06-4D68-9BB5-01F0ADD2A040}" destId="{25A135FE-FEC0-4BAB-8CCE-82FC4B0F8E40}" srcOrd="1" destOrd="0" presId="urn:microsoft.com/office/officeart/2005/8/layout/vList5"/>
    <dgm:cxn modelId="{A359FC3A-986F-4B52-B882-8AE79A913382}" type="presParOf" srcId="{DCF273E9-1D42-4319-AF95-36D4737F67C0}" destId="{26634910-305C-43B9-9BDA-B453DCD87A62}" srcOrd="5" destOrd="0" presId="urn:microsoft.com/office/officeart/2005/8/layout/vList5"/>
    <dgm:cxn modelId="{73ACD62C-002F-47B9-900F-5DD71389ED19}" type="presParOf" srcId="{DCF273E9-1D42-4319-AF95-36D4737F67C0}" destId="{42A0E950-6C66-4EA4-9024-18993B51F830}" srcOrd="6" destOrd="0" presId="urn:microsoft.com/office/officeart/2005/8/layout/vList5"/>
    <dgm:cxn modelId="{57B01225-6485-40D0-AF4E-E174D4DDF40D}" type="presParOf" srcId="{42A0E950-6C66-4EA4-9024-18993B51F830}" destId="{B3DEDF46-CA66-4735-811D-C4D59BD843CA}" srcOrd="0" destOrd="0" presId="urn:microsoft.com/office/officeart/2005/8/layout/vList5"/>
    <dgm:cxn modelId="{B837BA77-8498-46B8-80FE-26B7F745DAB8}" type="presParOf" srcId="{42A0E950-6C66-4EA4-9024-18993B51F830}" destId="{F97A59E5-2427-4C04-A0F4-2429BFCE66A8}" srcOrd="1" destOrd="0" presId="urn:microsoft.com/office/officeart/2005/8/layout/vList5"/>
    <dgm:cxn modelId="{81EDA5F8-E06E-4784-A6EB-DA7DC4292D11}" type="presParOf" srcId="{DCF273E9-1D42-4319-AF95-36D4737F67C0}" destId="{2FFA637D-3C8B-4017-8BEB-3CEA622E547A}" srcOrd="7" destOrd="0" presId="urn:microsoft.com/office/officeart/2005/8/layout/vList5"/>
    <dgm:cxn modelId="{2AA7F469-A3F9-4D39-AAF8-B212C01AC2EF}" type="presParOf" srcId="{DCF273E9-1D42-4319-AF95-36D4737F67C0}" destId="{A4190854-93B2-4AA3-B1BB-5692E7837EB1}" srcOrd="8" destOrd="0" presId="urn:microsoft.com/office/officeart/2005/8/layout/vList5"/>
    <dgm:cxn modelId="{5C6B7207-A5FB-4C22-A403-2E5C2D36E8DF}" type="presParOf" srcId="{A4190854-93B2-4AA3-B1BB-5692E7837EB1}" destId="{7E72AF25-DD29-476A-A1DF-DE32EFBB4203}" srcOrd="0" destOrd="0" presId="urn:microsoft.com/office/officeart/2005/8/layout/vList5"/>
    <dgm:cxn modelId="{8FDC5B13-E73E-44C3-939E-71B3FE16D06E}"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78563" y="-2062472"/>
          <a:ext cx="909816"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ایمان بالآخرت</a:t>
          </a:r>
          <a:endParaRPr lang="en-US" sz="2600" kern="1200" dirty="0">
            <a:latin typeface="Jameel Noori Nastaleeq" pitchFamily="2" charset="-78"/>
            <a:cs typeface="Jameel Noori Nastaleeq" pitchFamily="2" charset="-78"/>
          </a:endParaRPr>
        </a:p>
      </dsp:txBody>
      <dsp:txXfrm rot="5400000">
        <a:off x="44413" y="160506"/>
        <a:ext cx="5222530" cy="820988"/>
      </dsp:txXfrm>
    </dsp:sp>
    <dsp:sp modelId="{94D988AC-9A41-4C9B-861B-6663F85DE037}">
      <dsp:nvSpPr>
        <dsp:cNvPr id="0" name=""/>
        <dsp:cNvSpPr/>
      </dsp:nvSpPr>
      <dsp:spPr>
        <a:xfrm>
          <a:off x="5266944" y="2364"/>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57881"/>
        <a:ext cx="2851622" cy="1026236"/>
      </dsp:txXfrm>
    </dsp:sp>
    <dsp:sp modelId="{8D1D77BC-FFC8-48C8-A77A-7046657E883E}">
      <dsp:nvSpPr>
        <dsp:cNvPr id="0" name=""/>
        <dsp:cNvSpPr/>
      </dsp:nvSpPr>
      <dsp:spPr>
        <a:xfrm rot="16200000">
          <a:off x="2178563" y="-868338"/>
          <a:ext cx="909816"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حضرت موسیٰ ؑ پر ظہورِ نبوت اور حضرت سلیمان ؑ پر اللہ کی عنایات</a:t>
          </a:r>
          <a:endParaRPr lang="ur-PK" sz="2600" kern="1200" dirty="0">
            <a:latin typeface="Jameel Noori Nastaleeq" pitchFamily="2" charset="-78"/>
            <a:cs typeface="Jameel Noori Nastaleeq" pitchFamily="2" charset="-78"/>
          </a:endParaRPr>
        </a:p>
      </dsp:txBody>
      <dsp:txXfrm rot="5400000">
        <a:off x="44413" y="1354640"/>
        <a:ext cx="5222530" cy="820988"/>
      </dsp:txXfrm>
    </dsp:sp>
    <dsp:sp modelId="{7E54D9E5-8C9A-4AF3-B5EF-566298C2E16A}">
      <dsp:nvSpPr>
        <dsp:cNvPr id="0" name=""/>
        <dsp:cNvSpPr/>
      </dsp:nvSpPr>
      <dsp:spPr>
        <a:xfrm>
          <a:off x="5266944" y="1196498"/>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آیات7-44</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1252015"/>
        <a:ext cx="2851622" cy="1026236"/>
      </dsp:txXfrm>
    </dsp:sp>
    <dsp:sp modelId="{25A135FE-FEC0-4BAB-8CCE-82FC4B0F8E40}">
      <dsp:nvSpPr>
        <dsp:cNvPr id="0" name=""/>
        <dsp:cNvSpPr/>
      </dsp:nvSpPr>
      <dsp:spPr>
        <a:xfrm rot="16200000">
          <a:off x="2178563" y="325794"/>
          <a:ext cx="909816"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قومِ ثمود کی بدبختی</a:t>
          </a:r>
          <a:endParaRPr lang="ur-PK" sz="2600" kern="1200" dirty="0">
            <a:latin typeface="Jameel Noori Nastaleeq" pitchFamily="2" charset="-78"/>
            <a:cs typeface="Jameel Noori Nastaleeq" pitchFamily="2" charset="-78"/>
          </a:endParaRPr>
        </a:p>
      </dsp:txBody>
      <dsp:txXfrm rot="5400000">
        <a:off x="44413" y="2548772"/>
        <a:ext cx="5222530" cy="820988"/>
      </dsp:txXfrm>
    </dsp:sp>
    <dsp:sp modelId="{FD9F04C1-BB80-4679-AC3C-95A771FD9521}">
      <dsp:nvSpPr>
        <dsp:cNvPr id="0" name=""/>
        <dsp:cNvSpPr/>
      </dsp:nvSpPr>
      <dsp:spPr>
        <a:xfrm>
          <a:off x="5266944" y="2390631"/>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آیات45-53</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2446148"/>
        <a:ext cx="2851622" cy="1026236"/>
      </dsp:txXfrm>
    </dsp:sp>
    <dsp:sp modelId="{F97A59E5-2427-4C04-A0F4-2429BFCE66A8}">
      <dsp:nvSpPr>
        <dsp:cNvPr id="0" name=""/>
        <dsp:cNvSpPr/>
      </dsp:nvSpPr>
      <dsp:spPr>
        <a:xfrm rot="16200000">
          <a:off x="2178563" y="1519928"/>
          <a:ext cx="909816"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قومِ لوطؑ کی گندگی</a:t>
          </a:r>
          <a:endParaRPr lang="ur-PK" sz="2600" kern="1200" dirty="0">
            <a:latin typeface="Jameel Noori Nastaleeq" pitchFamily="2" charset="-78"/>
            <a:cs typeface="Jameel Noori Nastaleeq" pitchFamily="2" charset="-78"/>
          </a:endParaRPr>
        </a:p>
      </dsp:txBody>
      <dsp:txXfrm rot="5400000">
        <a:off x="44413" y="3742906"/>
        <a:ext cx="5222530" cy="820988"/>
      </dsp:txXfrm>
    </dsp:sp>
    <dsp:sp modelId="{B3DEDF46-CA66-4735-811D-C4D59BD843CA}">
      <dsp:nvSpPr>
        <dsp:cNvPr id="0" name=""/>
        <dsp:cNvSpPr/>
      </dsp:nvSpPr>
      <dsp:spPr>
        <a:xfrm>
          <a:off x="5266944" y="3584765"/>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آیات54-58</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3640282"/>
        <a:ext cx="2851622" cy="10262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قتلِ خطا کا راز فاش ہوگیا</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آیات18-19</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موسیٰؑ کا مدین میں پناہ لینا</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آیات20-22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خواتین کا احترام</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آیات23-24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موسیٰؑ کی دعا کی قبولیت</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آیات25-28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موسیٰؑ پر ظہورِ نبوت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29-32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ہارونؑ کے لیے رسالت کا اعزاز</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آیات33-35</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آلِ فرعون کی حق دشمنی</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فرعون کا مکر و فریب اور برا انجام</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آیات38-42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تورات کے محاسن</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گزشتہ واقعات کا بیان: رسالتِ محمدیﷺ کا ثبوت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44-46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مشرکینِ مکہ کے بے بنیاد عذر</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آیات47-50</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اہلِ کتاب کے لیے تحسین و بشارت</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کسی کو ہدایت صرف اللہ ہی دے سکتا ہے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کیا توحید کا اقرار نقصان اور خسارہ پہنچائے گا؟</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آیات57-61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روزِ قیامت مشرکین کی بے بسی اور ذلت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62-66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مشرکین کے لیے فلاح کا راستہ: سچی توبہ</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آیت67</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عظمتِ باری تعالیٰ</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آیات68-70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دن اوررات اللہ کی دو نعمتیں</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آیات71-73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خود ساختہ معبود کام نہ آئیں گے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آیات74-75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قارون کو اہلِ خیر کی نصیحت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76-77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ذاتی علم پر ناز</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آیت78</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آخرت دنیا سے بہتر ہے</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آیات79-80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قارون کی عبرت ناک بربادی</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آیات81-82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آخرت میں کون سرخ رو ہوگا؟</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آیت83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نیکی اور بدی کے نتیجہ کا فرق</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84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99080" y="-2215462"/>
          <a:ext cx="668782"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خدمتِ قرآن کا صلہ</a:t>
          </a:r>
          <a:endParaRPr lang="en-US" sz="2500" kern="1200" dirty="0">
            <a:latin typeface="Jameel Noori Nastaleeq" pitchFamily="2" charset="-78"/>
            <a:cs typeface="Jameel Noori Nastaleeq" pitchFamily="2" charset="-78"/>
          </a:endParaRPr>
        </a:p>
      </dsp:txBody>
      <dsp:txXfrm rot="5400000">
        <a:off x="32647" y="116265"/>
        <a:ext cx="5234297" cy="603488"/>
      </dsp:txXfrm>
    </dsp:sp>
    <dsp:sp modelId="{94D988AC-9A41-4C9B-861B-6663F85DE037}">
      <dsp:nvSpPr>
        <dsp:cNvPr id="0" name=""/>
        <dsp:cNvSpPr/>
      </dsp:nvSpPr>
      <dsp:spPr>
        <a:xfrm>
          <a:off x="5266944" y="20"/>
          <a:ext cx="2962656" cy="83597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85</a:t>
          </a:r>
          <a:endParaRPr lang="en-US" sz="3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7753" y="40829"/>
        <a:ext cx="2881038" cy="754360"/>
      </dsp:txXfrm>
    </dsp:sp>
    <dsp:sp modelId="{8D1D77BC-FFC8-48C8-A77A-7046657E883E}">
      <dsp:nvSpPr>
        <dsp:cNvPr id="0" name=""/>
        <dsp:cNvSpPr/>
      </dsp:nvSpPr>
      <dsp:spPr>
        <a:xfrm rot="16200000">
          <a:off x="2299080" y="-1337684"/>
          <a:ext cx="668782"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latin typeface="Jameel Noori Nastaleeq" pitchFamily="2" charset="-78"/>
              <a:cs typeface="Jameel Noori Nastaleeq" pitchFamily="2" charset="-78"/>
            </a:rPr>
            <a:t>باطل کے ساتھ سمجھوتا نہیں ہوسکتا</a:t>
          </a:r>
          <a:endParaRPr lang="ur-PK" sz="2500" kern="1200" dirty="0">
            <a:latin typeface="Jameel Noori Nastaleeq" pitchFamily="2" charset="-78"/>
            <a:cs typeface="Jameel Noori Nastaleeq" pitchFamily="2" charset="-78"/>
          </a:endParaRPr>
        </a:p>
      </dsp:txBody>
      <dsp:txXfrm rot="5400000">
        <a:off x="32647" y="994043"/>
        <a:ext cx="5234297" cy="603488"/>
      </dsp:txXfrm>
    </dsp:sp>
    <dsp:sp modelId="{7E54D9E5-8C9A-4AF3-B5EF-566298C2E16A}">
      <dsp:nvSpPr>
        <dsp:cNvPr id="0" name=""/>
        <dsp:cNvSpPr/>
      </dsp:nvSpPr>
      <dsp:spPr>
        <a:xfrm>
          <a:off x="5266944" y="877797"/>
          <a:ext cx="2962656" cy="83597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1">
            <a:lnSpc>
              <a:spcPct val="90000"/>
            </a:lnSpc>
            <a:spcBef>
              <a:spcPct val="0"/>
            </a:spcBef>
            <a:spcAft>
              <a:spcPct val="35000"/>
            </a:spcAft>
          </a:pPr>
          <a:r>
            <a:rPr lang="ur-PK" sz="3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86-88</a:t>
          </a:r>
          <a:endParaRPr lang="ur-PK" sz="3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7753" y="918606"/>
        <a:ext cx="2881038" cy="7543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78563" y="-2062472"/>
          <a:ext cx="909816"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صبر و استقامت کی تلقین</a:t>
          </a:r>
          <a:endParaRPr lang="en-US" sz="2900" kern="1200" dirty="0">
            <a:latin typeface="Jameel Noori Nastaleeq" pitchFamily="2" charset="-78"/>
            <a:cs typeface="Jameel Noori Nastaleeq" pitchFamily="2" charset="-78"/>
          </a:endParaRPr>
        </a:p>
      </dsp:txBody>
      <dsp:txXfrm rot="5400000">
        <a:off x="44413" y="160506"/>
        <a:ext cx="5222530" cy="820988"/>
      </dsp:txXfrm>
    </dsp:sp>
    <dsp:sp modelId="{94D988AC-9A41-4C9B-861B-6663F85DE037}">
      <dsp:nvSpPr>
        <dsp:cNvPr id="0" name=""/>
        <dsp:cNvSpPr/>
      </dsp:nvSpPr>
      <dsp:spPr>
        <a:xfrm>
          <a:off x="5266944" y="2364"/>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آیات1-13</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57881"/>
        <a:ext cx="2851622" cy="1026236"/>
      </dsp:txXfrm>
    </dsp:sp>
    <dsp:sp modelId="{8D1D77BC-FFC8-48C8-A77A-7046657E883E}">
      <dsp:nvSpPr>
        <dsp:cNvPr id="0" name=""/>
        <dsp:cNvSpPr/>
      </dsp:nvSpPr>
      <dsp:spPr>
        <a:xfrm rot="16200000">
          <a:off x="2178563" y="-868338"/>
          <a:ext cx="909816"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صبر و استقامت کے حوالے سے رسولوں کی مثالیں</a:t>
          </a:r>
          <a:endParaRPr lang="ur-PK" sz="2900" kern="1200" dirty="0">
            <a:latin typeface="Jameel Noori Nastaleeq" pitchFamily="2" charset="-78"/>
            <a:cs typeface="Jameel Noori Nastaleeq" pitchFamily="2" charset="-78"/>
          </a:endParaRPr>
        </a:p>
      </dsp:txBody>
      <dsp:txXfrm rot="5400000">
        <a:off x="44413" y="1354640"/>
        <a:ext cx="5222530" cy="820988"/>
      </dsp:txXfrm>
    </dsp:sp>
    <dsp:sp modelId="{7E54D9E5-8C9A-4AF3-B5EF-566298C2E16A}">
      <dsp:nvSpPr>
        <dsp:cNvPr id="0" name=""/>
        <dsp:cNvSpPr/>
      </dsp:nvSpPr>
      <dsp:spPr>
        <a:xfrm>
          <a:off x="5266944" y="1196498"/>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آیات14-40</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1252015"/>
        <a:ext cx="2851622" cy="1026236"/>
      </dsp:txXfrm>
    </dsp:sp>
    <dsp:sp modelId="{25A135FE-FEC0-4BAB-8CCE-82FC4B0F8E40}">
      <dsp:nvSpPr>
        <dsp:cNvPr id="0" name=""/>
        <dsp:cNvSpPr/>
      </dsp:nvSpPr>
      <dsp:spPr>
        <a:xfrm rot="16200000">
          <a:off x="2178563" y="325794"/>
          <a:ext cx="909816"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مشرکانہ تصورات کی حقیقت</a:t>
          </a:r>
          <a:endParaRPr lang="ur-PK" sz="2900" kern="1200" dirty="0">
            <a:latin typeface="Jameel Noori Nastaleeq" pitchFamily="2" charset="-78"/>
            <a:cs typeface="Jameel Noori Nastaleeq" pitchFamily="2" charset="-78"/>
          </a:endParaRPr>
        </a:p>
      </dsp:txBody>
      <dsp:txXfrm rot="5400000">
        <a:off x="44413" y="2548772"/>
        <a:ext cx="5222530" cy="820988"/>
      </dsp:txXfrm>
    </dsp:sp>
    <dsp:sp modelId="{FD9F04C1-BB80-4679-AC3C-95A771FD9521}">
      <dsp:nvSpPr>
        <dsp:cNvPr id="0" name=""/>
        <dsp:cNvSpPr/>
      </dsp:nvSpPr>
      <dsp:spPr>
        <a:xfrm>
          <a:off x="5266944" y="2390631"/>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آیات41-44</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2446148"/>
        <a:ext cx="2851622" cy="1026236"/>
      </dsp:txXfrm>
    </dsp:sp>
    <dsp:sp modelId="{F97A59E5-2427-4C04-A0F4-2429BFCE66A8}">
      <dsp:nvSpPr>
        <dsp:cNvPr id="0" name=""/>
        <dsp:cNvSpPr/>
      </dsp:nvSpPr>
      <dsp:spPr>
        <a:xfrm rot="16200000">
          <a:off x="2178563" y="1519928"/>
          <a:ext cx="909816"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اہل ایمان کے لیے ہدایات – مشرکین کے لیے وعیدیں</a:t>
          </a:r>
          <a:endParaRPr lang="ur-PK" sz="2900" kern="1200" dirty="0">
            <a:latin typeface="Jameel Noori Nastaleeq" pitchFamily="2" charset="-78"/>
            <a:cs typeface="Jameel Noori Nastaleeq" pitchFamily="2" charset="-78"/>
          </a:endParaRPr>
        </a:p>
      </dsp:txBody>
      <dsp:txXfrm rot="5400000">
        <a:off x="44413" y="3742906"/>
        <a:ext cx="5222530" cy="820988"/>
      </dsp:txXfrm>
    </dsp:sp>
    <dsp:sp modelId="{B3DEDF46-CA66-4735-811D-C4D59BD843CA}">
      <dsp:nvSpPr>
        <dsp:cNvPr id="0" name=""/>
        <dsp:cNvSpPr/>
      </dsp:nvSpPr>
      <dsp:spPr>
        <a:xfrm>
          <a:off x="5266944" y="3584765"/>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آیات45-69</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3640282"/>
        <a:ext cx="2851622" cy="10262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صرف کلمہ پڑھ لینے سے جنت نہیں ملے گی</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تربیت کے لیے نرمی اور سختی دونوں ضروری ہیں</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مشرک والدین کی طرف سے شرک کا حکم</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ظاہر فرمادے گا کہ کون مومن ہے اور کون منافق</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نوجوانوں کےلیے کافر بزرگوں کا فریب</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12-13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نوحؑ کی استقامت</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آیات14-15</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ابراہیمؑ کی دعوت</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تمام انسانوں کے لیے درسِ عبرت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آیات19-23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ابراہیمؑ پر انعامات</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آیات24-27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لوطؑ کی قوم  کی گندگی اور برا انجام</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28-35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5392" y="-2184516"/>
          <a:ext cx="716158"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مجرم قوم کی عبرت ناک مثالیں</a:t>
          </a:r>
          <a:endParaRPr lang="en-US" sz="2700" kern="1200" dirty="0">
            <a:latin typeface="Jameel Noori Nastaleeq" pitchFamily="2" charset="-78"/>
            <a:cs typeface="Jameel Noori Nastaleeq" pitchFamily="2" charset="-78"/>
          </a:endParaRPr>
        </a:p>
      </dsp:txBody>
      <dsp:txXfrm rot="5400000">
        <a:off x="34959" y="125837"/>
        <a:ext cx="5231984" cy="646238"/>
      </dsp:txXfrm>
    </dsp:sp>
    <dsp:sp modelId="{94D988AC-9A41-4C9B-861B-6663F85DE037}">
      <dsp:nvSpPr>
        <dsp:cNvPr id="0" name=""/>
        <dsp:cNvSpPr/>
      </dsp:nvSpPr>
      <dsp:spPr>
        <a:xfrm>
          <a:off x="5266944" y="1356"/>
          <a:ext cx="2962656" cy="89519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آیات36-39</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0644" y="45056"/>
        <a:ext cx="2875256" cy="807797"/>
      </dsp:txXfrm>
    </dsp:sp>
    <dsp:sp modelId="{8D1D77BC-FFC8-48C8-A77A-7046657E883E}">
      <dsp:nvSpPr>
        <dsp:cNvPr id="0" name=""/>
        <dsp:cNvSpPr/>
      </dsp:nvSpPr>
      <dsp:spPr>
        <a:xfrm rot="16200000">
          <a:off x="2275392" y="-1244559"/>
          <a:ext cx="716158"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عذاب کی چار صورتیں</a:t>
          </a:r>
          <a:endParaRPr lang="ur-PK" sz="2700" kern="1200" dirty="0">
            <a:latin typeface="Jameel Noori Nastaleeq" pitchFamily="2" charset="-78"/>
            <a:cs typeface="Jameel Noori Nastaleeq" pitchFamily="2" charset="-78"/>
          </a:endParaRPr>
        </a:p>
      </dsp:txBody>
      <dsp:txXfrm rot="5400000">
        <a:off x="34959" y="1065794"/>
        <a:ext cx="5231984" cy="646238"/>
      </dsp:txXfrm>
    </dsp:sp>
    <dsp:sp modelId="{7E54D9E5-8C9A-4AF3-B5EF-566298C2E16A}">
      <dsp:nvSpPr>
        <dsp:cNvPr id="0" name=""/>
        <dsp:cNvSpPr/>
      </dsp:nvSpPr>
      <dsp:spPr>
        <a:xfrm>
          <a:off x="5266944" y="941314"/>
          <a:ext cx="2962656" cy="89519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آیت40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0644" y="985014"/>
        <a:ext cx="2875256" cy="807797"/>
      </dsp:txXfrm>
    </dsp:sp>
    <dsp:sp modelId="{25A135FE-FEC0-4BAB-8CCE-82FC4B0F8E40}">
      <dsp:nvSpPr>
        <dsp:cNvPr id="0" name=""/>
        <dsp:cNvSpPr/>
      </dsp:nvSpPr>
      <dsp:spPr>
        <a:xfrm rot="16200000">
          <a:off x="2275392" y="-304601"/>
          <a:ext cx="716158"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شرک کی حقیقت: مکڑی کا جال</a:t>
          </a:r>
          <a:endParaRPr lang="ur-PK" sz="2700" kern="1200" dirty="0">
            <a:latin typeface="Jameel Noori Nastaleeq" pitchFamily="2" charset="-78"/>
            <a:cs typeface="Jameel Noori Nastaleeq" pitchFamily="2" charset="-78"/>
          </a:endParaRPr>
        </a:p>
      </dsp:txBody>
      <dsp:txXfrm rot="5400000">
        <a:off x="34959" y="2005752"/>
        <a:ext cx="5231984" cy="646238"/>
      </dsp:txXfrm>
    </dsp:sp>
    <dsp:sp modelId="{FD9F04C1-BB80-4679-AC3C-95A771FD9521}">
      <dsp:nvSpPr>
        <dsp:cNvPr id="0" name=""/>
        <dsp:cNvSpPr/>
      </dsp:nvSpPr>
      <dsp:spPr>
        <a:xfrm>
          <a:off x="5266944" y="1881271"/>
          <a:ext cx="2962656" cy="895197"/>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آیات41-44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0644" y="1924971"/>
        <a:ext cx="2875256" cy="807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78563" y="-2062472"/>
          <a:ext cx="909816"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اللہ تعالیٰ کی عالی شان قدرتیں</a:t>
          </a:r>
          <a:endParaRPr lang="en-US" sz="3400" kern="1200" dirty="0">
            <a:latin typeface="Jameel Noori Nastaleeq" pitchFamily="2" charset="-78"/>
            <a:cs typeface="Jameel Noori Nastaleeq" pitchFamily="2" charset="-78"/>
          </a:endParaRPr>
        </a:p>
      </dsp:txBody>
      <dsp:txXfrm rot="5400000">
        <a:off x="44413" y="160506"/>
        <a:ext cx="5222530" cy="820988"/>
      </dsp:txXfrm>
    </dsp:sp>
    <dsp:sp modelId="{94D988AC-9A41-4C9B-861B-6663F85DE037}">
      <dsp:nvSpPr>
        <dsp:cNvPr id="0" name=""/>
        <dsp:cNvSpPr/>
      </dsp:nvSpPr>
      <dsp:spPr>
        <a:xfrm>
          <a:off x="5266944" y="2364"/>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آیات59-66</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57881"/>
        <a:ext cx="2851622" cy="1026236"/>
      </dsp:txXfrm>
    </dsp:sp>
    <dsp:sp modelId="{8D1D77BC-FFC8-48C8-A77A-7046657E883E}">
      <dsp:nvSpPr>
        <dsp:cNvPr id="0" name=""/>
        <dsp:cNvSpPr/>
      </dsp:nvSpPr>
      <dsp:spPr>
        <a:xfrm rot="16200000">
          <a:off x="2178563" y="-868338"/>
          <a:ext cx="909816"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مشرکینِ مکہ کے ساتھ کشمکش</a:t>
          </a:r>
          <a:endParaRPr lang="ur-PK" sz="3400" kern="1200" dirty="0">
            <a:latin typeface="Jameel Noori Nastaleeq" pitchFamily="2" charset="-78"/>
            <a:cs typeface="Jameel Noori Nastaleeq" pitchFamily="2" charset="-78"/>
          </a:endParaRPr>
        </a:p>
      </dsp:txBody>
      <dsp:txXfrm rot="5400000">
        <a:off x="44413" y="1354640"/>
        <a:ext cx="5222530" cy="820988"/>
      </dsp:txXfrm>
    </dsp:sp>
    <dsp:sp modelId="{7E54D9E5-8C9A-4AF3-B5EF-566298C2E16A}">
      <dsp:nvSpPr>
        <dsp:cNvPr id="0" name=""/>
        <dsp:cNvSpPr/>
      </dsp:nvSpPr>
      <dsp:spPr>
        <a:xfrm>
          <a:off x="5266944" y="1196498"/>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آیات67-82</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1252015"/>
        <a:ext cx="2851622" cy="1026236"/>
      </dsp:txXfrm>
    </dsp:sp>
    <dsp:sp modelId="{25A135FE-FEC0-4BAB-8CCE-82FC4B0F8E40}">
      <dsp:nvSpPr>
        <dsp:cNvPr id="0" name=""/>
        <dsp:cNvSpPr/>
      </dsp:nvSpPr>
      <dsp:spPr>
        <a:xfrm rot="16200000">
          <a:off x="2178563" y="325794"/>
          <a:ext cx="909816"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ایمان بالآخرت</a:t>
          </a:r>
          <a:endParaRPr lang="ur-PK" sz="3400" kern="1200" dirty="0">
            <a:latin typeface="Jameel Noori Nastaleeq" pitchFamily="2" charset="-78"/>
            <a:cs typeface="Jameel Noori Nastaleeq" pitchFamily="2" charset="-78"/>
          </a:endParaRPr>
        </a:p>
      </dsp:txBody>
      <dsp:txXfrm rot="5400000">
        <a:off x="44413" y="2548772"/>
        <a:ext cx="5222530" cy="820988"/>
      </dsp:txXfrm>
    </dsp:sp>
    <dsp:sp modelId="{FD9F04C1-BB80-4679-AC3C-95A771FD9521}">
      <dsp:nvSpPr>
        <dsp:cNvPr id="0" name=""/>
        <dsp:cNvSpPr/>
      </dsp:nvSpPr>
      <dsp:spPr>
        <a:xfrm>
          <a:off x="5266944" y="2390631"/>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آیات83-90</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2446148"/>
        <a:ext cx="2851622" cy="1026236"/>
      </dsp:txXfrm>
    </dsp:sp>
    <dsp:sp modelId="{F97A59E5-2427-4C04-A0F4-2429BFCE66A8}">
      <dsp:nvSpPr>
        <dsp:cNvPr id="0" name=""/>
        <dsp:cNvSpPr/>
      </dsp:nvSpPr>
      <dsp:spPr>
        <a:xfrm rot="16200000">
          <a:off x="2178563" y="1519928"/>
          <a:ext cx="909816"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نبی اکرمﷺ کے لیے تین ہدایاتِ ربانی</a:t>
          </a:r>
          <a:endParaRPr lang="ur-PK" sz="3400" kern="1200" dirty="0">
            <a:latin typeface="Jameel Noori Nastaleeq" pitchFamily="2" charset="-78"/>
            <a:cs typeface="Jameel Noori Nastaleeq" pitchFamily="2" charset="-78"/>
          </a:endParaRPr>
        </a:p>
      </dsp:txBody>
      <dsp:txXfrm rot="5400000">
        <a:off x="44413" y="3742906"/>
        <a:ext cx="5222530" cy="820988"/>
      </dsp:txXfrm>
    </dsp:sp>
    <dsp:sp modelId="{B3DEDF46-CA66-4735-811D-C4D59BD843CA}">
      <dsp:nvSpPr>
        <dsp:cNvPr id="0" name=""/>
        <dsp:cNvSpPr/>
      </dsp:nvSpPr>
      <dsp:spPr>
        <a:xfrm>
          <a:off x="5266944" y="3584765"/>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آیات91-93</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3640282"/>
        <a:ext cx="2851622" cy="1026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مظاہرِ قدرت کا خالق کون ہے؟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آیات60-61</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بے کسوں کی فریاد کون سنتا ہے؟</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محسنِ حقیقی کون ہے؟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آیات63-64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کل غیب کا عالم صرف اللہ ہے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آیت65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شرک کا سبب انکارِ آخرت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66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آخرت کا صاف انکار</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آیات67-72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کی بے مثال عظمت</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آیات73-75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کے کلام کی بے مثال عظمت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آیات76-78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کے حبیب ﷺ کے لیے دلجوئی</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آیات79-81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قربِ قیامت کی نشانی</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 </a:t>
          </a: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82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جھٹلانے والوں کا انجام</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آیات83-85</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رات اور دن آخرت کے لیے نشانیاں</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آیت83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روزِ قیامت کی کیفیات</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آیات87-88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جیسا کرو گے ویسا بھرو گے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آیات89-90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نبی کریمﷺ کے لیے ہدایات</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91-93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78563" y="-2062472"/>
          <a:ext cx="909816"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معرکۂ موسیٰؑ و فرعون کی حکمت</a:t>
          </a:r>
          <a:endParaRPr lang="en-US" sz="2900" kern="1200" dirty="0">
            <a:latin typeface="Jameel Noori Nastaleeq" pitchFamily="2" charset="-78"/>
            <a:cs typeface="Jameel Noori Nastaleeq" pitchFamily="2" charset="-78"/>
          </a:endParaRPr>
        </a:p>
      </dsp:txBody>
      <dsp:txXfrm rot="5400000">
        <a:off x="44413" y="160506"/>
        <a:ext cx="5222530" cy="820988"/>
      </dsp:txXfrm>
    </dsp:sp>
    <dsp:sp modelId="{94D988AC-9A41-4C9B-861B-6663F85DE037}">
      <dsp:nvSpPr>
        <dsp:cNvPr id="0" name=""/>
        <dsp:cNvSpPr/>
      </dsp:nvSpPr>
      <dsp:spPr>
        <a:xfrm>
          <a:off x="5266944" y="2364"/>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57881"/>
        <a:ext cx="2851622" cy="1026236"/>
      </dsp:txXfrm>
    </dsp:sp>
    <dsp:sp modelId="{8D1D77BC-FFC8-48C8-A77A-7046657E883E}">
      <dsp:nvSpPr>
        <dsp:cNvPr id="0" name=""/>
        <dsp:cNvSpPr/>
      </dsp:nvSpPr>
      <dsp:spPr>
        <a:xfrm rot="16200000">
          <a:off x="2178563" y="-868338"/>
          <a:ext cx="909816"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حیاتِ موسیٰؑ کا پہلا دور: ولادت تا مدین روانگی</a:t>
          </a:r>
          <a:endParaRPr lang="ur-PK" sz="2900" kern="1200" dirty="0">
            <a:latin typeface="Jameel Noori Nastaleeq" pitchFamily="2" charset="-78"/>
            <a:cs typeface="Jameel Noori Nastaleeq" pitchFamily="2" charset="-78"/>
          </a:endParaRPr>
        </a:p>
      </dsp:txBody>
      <dsp:txXfrm rot="5400000">
        <a:off x="44413" y="1354640"/>
        <a:ext cx="5222530" cy="820988"/>
      </dsp:txXfrm>
    </dsp:sp>
    <dsp:sp modelId="{7E54D9E5-8C9A-4AF3-B5EF-566298C2E16A}">
      <dsp:nvSpPr>
        <dsp:cNvPr id="0" name=""/>
        <dsp:cNvSpPr/>
      </dsp:nvSpPr>
      <dsp:spPr>
        <a:xfrm>
          <a:off x="5266944" y="1196498"/>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آیات7-28</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1252015"/>
        <a:ext cx="2851622" cy="1026236"/>
      </dsp:txXfrm>
    </dsp:sp>
    <dsp:sp modelId="{25A135FE-FEC0-4BAB-8CCE-82FC4B0F8E40}">
      <dsp:nvSpPr>
        <dsp:cNvPr id="0" name=""/>
        <dsp:cNvSpPr/>
      </dsp:nvSpPr>
      <dsp:spPr>
        <a:xfrm rot="16200000">
          <a:off x="2178563" y="325794"/>
          <a:ext cx="909816"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حیاتِ موسیٰؑ کا دوسرا دور: ظہورِ نبوت تا ہلاکتِ فرعون</a:t>
          </a:r>
          <a:endParaRPr lang="ur-PK" sz="2900" kern="1200" dirty="0">
            <a:latin typeface="Jameel Noori Nastaleeq" pitchFamily="2" charset="-78"/>
            <a:cs typeface="Jameel Noori Nastaleeq" pitchFamily="2" charset="-78"/>
          </a:endParaRPr>
        </a:p>
      </dsp:txBody>
      <dsp:txXfrm rot="5400000">
        <a:off x="44413" y="2548772"/>
        <a:ext cx="5222530" cy="820988"/>
      </dsp:txXfrm>
    </dsp:sp>
    <dsp:sp modelId="{FD9F04C1-BB80-4679-AC3C-95A771FD9521}">
      <dsp:nvSpPr>
        <dsp:cNvPr id="0" name=""/>
        <dsp:cNvSpPr/>
      </dsp:nvSpPr>
      <dsp:spPr>
        <a:xfrm>
          <a:off x="5266944" y="2390631"/>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آیات29-43</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2446148"/>
        <a:ext cx="2851622" cy="1026236"/>
      </dsp:txXfrm>
    </dsp:sp>
    <dsp:sp modelId="{F97A59E5-2427-4C04-A0F4-2429BFCE66A8}">
      <dsp:nvSpPr>
        <dsp:cNvPr id="0" name=""/>
        <dsp:cNvSpPr/>
      </dsp:nvSpPr>
      <dsp:spPr>
        <a:xfrm rot="16200000">
          <a:off x="2178563" y="1519928"/>
          <a:ext cx="909816"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ماضی کے واقعات کا بیان: رسالتِ محمدیﷺ کا ثبوت</a:t>
          </a:r>
          <a:endParaRPr lang="ur-PK" sz="2900" kern="1200" dirty="0">
            <a:latin typeface="Jameel Noori Nastaleeq" pitchFamily="2" charset="-78"/>
            <a:cs typeface="Jameel Noori Nastaleeq" pitchFamily="2" charset="-78"/>
          </a:endParaRPr>
        </a:p>
      </dsp:txBody>
      <dsp:txXfrm rot="5400000">
        <a:off x="44413" y="3742906"/>
        <a:ext cx="5222530" cy="820988"/>
      </dsp:txXfrm>
    </dsp:sp>
    <dsp:sp modelId="{B3DEDF46-CA66-4735-811D-C4D59BD843CA}">
      <dsp:nvSpPr>
        <dsp:cNvPr id="0" name=""/>
        <dsp:cNvSpPr/>
      </dsp:nvSpPr>
      <dsp:spPr>
        <a:xfrm>
          <a:off x="5266944" y="3584765"/>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آیات44-50</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3640282"/>
        <a:ext cx="2851622" cy="1026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78563" y="-2062472"/>
          <a:ext cx="909816"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صالحین اہلِ کتاب کی تحسین</a:t>
          </a:r>
          <a:endParaRPr lang="en-US" sz="3400" kern="1200" dirty="0">
            <a:latin typeface="Jameel Noori Nastaleeq" pitchFamily="2" charset="-78"/>
            <a:cs typeface="Jameel Noori Nastaleeq" pitchFamily="2" charset="-78"/>
          </a:endParaRPr>
        </a:p>
      </dsp:txBody>
      <dsp:txXfrm rot="5400000">
        <a:off x="44413" y="160506"/>
        <a:ext cx="5222530" cy="820988"/>
      </dsp:txXfrm>
    </dsp:sp>
    <dsp:sp modelId="{94D988AC-9A41-4C9B-861B-6663F85DE037}">
      <dsp:nvSpPr>
        <dsp:cNvPr id="0" name=""/>
        <dsp:cNvSpPr/>
      </dsp:nvSpPr>
      <dsp:spPr>
        <a:xfrm>
          <a:off x="5266944" y="2364"/>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آیات51-55</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57881"/>
        <a:ext cx="2851622" cy="1026236"/>
      </dsp:txXfrm>
    </dsp:sp>
    <dsp:sp modelId="{8D1D77BC-FFC8-48C8-A77A-7046657E883E}">
      <dsp:nvSpPr>
        <dsp:cNvPr id="0" name=""/>
        <dsp:cNvSpPr/>
      </dsp:nvSpPr>
      <dsp:spPr>
        <a:xfrm rot="16200000">
          <a:off x="2178563" y="-868338"/>
          <a:ext cx="909816" cy="5266944"/>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مشرکینِ مکہ کی بدبختی</a:t>
          </a:r>
          <a:endParaRPr lang="ur-PK" sz="3400" kern="1200" dirty="0">
            <a:latin typeface="Jameel Noori Nastaleeq" pitchFamily="2" charset="-78"/>
            <a:cs typeface="Jameel Noori Nastaleeq" pitchFamily="2" charset="-78"/>
          </a:endParaRPr>
        </a:p>
      </dsp:txBody>
      <dsp:txXfrm rot="5400000">
        <a:off x="44413" y="1354640"/>
        <a:ext cx="5222530" cy="820988"/>
      </dsp:txXfrm>
    </dsp:sp>
    <dsp:sp modelId="{7E54D9E5-8C9A-4AF3-B5EF-566298C2E16A}">
      <dsp:nvSpPr>
        <dsp:cNvPr id="0" name=""/>
        <dsp:cNvSpPr/>
      </dsp:nvSpPr>
      <dsp:spPr>
        <a:xfrm>
          <a:off x="5266944" y="1196498"/>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56-61</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1252015"/>
        <a:ext cx="2851622" cy="1026236"/>
      </dsp:txXfrm>
    </dsp:sp>
    <dsp:sp modelId="{25A135FE-FEC0-4BAB-8CCE-82FC4B0F8E40}">
      <dsp:nvSpPr>
        <dsp:cNvPr id="0" name=""/>
        <dsp:cNvSpPr/>
      </dsp:nvSpPr>
      <dsp:spPr>
        <a:xfrm rot="16200000">
          <a:off x="2178563" y="325794"/>
          <a:ext cx="909816" cy="5266944"/>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روزِ قیامت مشرکین کا انجام</a:t>
          </a:r>
          <a:endParaRPr lang="ur-PK" sz="3400" kern="1200" dirty="0">
            <a:latin typeface="Jameel Noori Nastaleeq" pitchFamily="2" charset="-78"/>
            <a:cs typeface="Jameel Noori Nastaleeq" pitchFamily="2" charset="-78"/>
          </a:endParaRPr>
        </a:p>
      </dsp:txBody>
      <dsp:txXfrm rot="5400000">
        <a:off x="44413" y="2548772"/>
        <a:ext cx="5222530" cy="820988"/>
      </dsp:txXfrm>
    </dsp:sp>
    <dsp:sp modelId="{FD9F04C1-BB80-4679-AC3C-95A771FD9521}">
      <dsp:nvSpPr>
        <dsp:cNvPr id="0" name=""/>
        <dsp:cNvSpPr/>
      </dsp:nvSpPr>
      <dsp:spPr>
        <a:xfrm>
          <a:off x="5266944" y="2390631"/>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آیات62-67</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2446148"/>
        <a:ext cx="2851622" cy="1026236"/>
      </dsp:txXfrm>
    </dsp:sp>
    <dsp:sp modelId="{F97A59E5-2427-4C04-A0F4-2429BFCE66A8}">
      <dsp:nvSpPr>
        <dsp:cNvPr id="0" name=""/>
        <dsp:cNvSpPr/>
      </dsp:nvSpPr>
      <dsp:spPr>
        <a:xfrm rot="16200000">
          <a:off x="2178563" y="1519928"/>
          <a:ext cx="909816"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9540" tIns="64770" rIns="129540" bIns="64770" numCol="1" spcCol="1270" anchor="ctr" anchorCtr="0">
          <a:noAutofit/>
        </a:bodyPr>
        <a:lstStyle/>
        <a:p>
          <a:pPr marL="285750" lvl="1" indent="-285750" algn="r" defTabSz="1511300" rtl="1">
            <a:lnSpc>
              <a:spcPct val="90000"/>
            </a:lnSpc>
            <a:spcBef>
              <a:spcPct val="0"/>
            </a:spcBef>
            <a:spcAft>
              <a:spcPct val="15000"/>
            </a:spcAft>
            <a:buChar char="••"/>
          </a:pPr>
          <a:r>
            <a:rPr lang="ur-PK" sz="3400" kern="1200" dirty="0" smtClean="0">
              <a:latin typeface="Jameel Noori Nastaleeq" pitchFamily="2" charset="-78"/>
              <a:cs typeface="Jameel Noori Nastaleeq" pitchFamily="2" charset="-78"/>
            </a:rPr>
            <a:t>عظمتِ باری تعالیٰ</a:t>
          </a:r>
          <a:endParaRPr lang="ur-PK" sz="3400" kern="1200" dirty="0">
            <a:latin typeface="Jameel Noori Nastaleeq" pitchFamily="2" charset="-78"/>
            <a:cs typeface="Jameel Noori Nastaleeq" pitchFamily="2" charset="-78"/>
          </a:endParaRPr>
        </a:p>
      </dsp:txBody>
      <dsp:txXfrm rot="5400000">
        <a:off x="44413" y="3742906"/>
        <a:ext cx="5222530" cy="820988"/>
      </dsp:txXfrm>
    </dsp:sp>
    <dsp:sp modelId="{B3DEDF46-CA66-4735-811D-C4D59BD843CA}">
      <dsp:nvSpPr>
        <dsp:cNvPr id="0" name=""/>
        <dsp:cNvSpPr/>
      </dsp:nvSpPr>
      <dsp:spPr>
        <a:xfrm>
          <a:off x="5266944" y="3584765"/>
          <a:ext cx="2962656" cy="1137270"/>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آیات68-75</a:t>
          </a:r>
          <a:endParaRPr lang="ur-PK"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2461" y="3640282"/>
        <a:ext cx="2851622" cy="10262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137424" y="-2011533"/>
          <a:ext cx="992094"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قارون کا واقعہ بطورِ عبرت</a:t>
          </a:r>
          <a:endParaRPr lang="en-US" sz="3700" kern="1200" dirty="0">
            <a:latin typeface="Jameel Noori Nastaleeq" pitchFamily="2" charset="-78"/>
            <a:cs typeface="Jameel Noori Nastaleeq" pitchFamily="2" charset="-78"/>
          </a:endParaRPr>
        </a:p>
      </dsp:txBody>
      <dsp:txXfrm rot="5400000">
        <a:off x="48429" y="174322"/>
        <a:ext cx="5218514" cy="895234"/>
      </dsp:txXfrm>
    </dsp:sp>
    <dsp:sp modelId="{94D988AC-9A41-4C9B-861B-6663F85DE037}">
      <dsp:nvSpPr>
        <dsp:cNvPr id="0" name=""/>
        <dsp:cNvSpPr/>
      </dsp:nvSpPr>
      <dsp:spPr>
        <a:xfrm>
          <a:off x="5266944" y="1878"/>
          <a:ext cx="2962656" cy="124011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9070" tIns="89535" rIns="179070" bIns="89535" numCol="1" spcCol="1270" anchor="ctr" anchorCtr="0">
          <a:noAutofit/>
        </a:bodyPr>
        <a:lstStyle/>
        <a:p>
          <a:pPr lvl="0" algn="ctr" defTabSz="2089150" rtl="1">
            <a:lnSpc>
              <a:spcPct val="90000"/>
            </a:lnSpc>
            <a:spcBef>
              <a:spcPct val="0"/>
            </a:spcBef>
            <a:spcAft>
              <a:spcPct val="35000"/>
            </a:spcAft>
          </a:pPr>
          <a:r>
            <a:rPr lang="ur-PK" sz="47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آیات76-82</a:t>
          </a:r>
          <a:endParaRPr lang="en-US" sz="47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7482" y="62416"/>
        <a:ext cx="2841580" cy="1119042"/>
      </dsp:txXfrm>
    </dsp:sp>
    <dsp:sp modelId="{8D1D77BC-FFC8-48C8-A77A-7046657E883E}">
      <dsp:nvSpPr>
        <dsp:cNvPr id="0" name=""/>
        <dsp:cNvSpPr/>
      </dsp:nvSpPr>
      <dsp:spPr>
        <a:xfrm rot="16200000">
          <a:off x="2137424" y="-709410"/>
          <a:ext cx="992094"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آخرت میں جزا و سزا</a:t>
          </a:r>
          <a:endParaRPr lang="ur-PK" sz="3700" kern="1200" dirty="0">
            <a:latin typeface="Jameel Noori Nastaleeq" pitchFamily="2" charset="-78"/>
            <a:cs typeface="Jameel Noori Nastaleeq" pitchFamily="2" charset="-78"/>
          </a:endParaRPr>
        </a:p>
      </dsp:txBody>
      <dsp:txXfrm rot="5400000">
        <a:off x="48429" y="1476445"/>
        <a:ext cx="5218514" cy="895234"/>
      </dsp:txXfrm>
    </dsp:sp>
    <dsp:sp modelId="{7E54D9E5-8C9A-4AF3-B5EF-566298C2E16A}">
      <dsp:nvSpPr>
        <dsp:cNvPr id="0" name=""/>
        <dsp:cNvSpPr/>
      </dsp:nvSpPr>
      <dsp:spPr>
        <a:xfrm>
          <a:off x="5266944" y="1304002"/>
          <a:ext cx="2962656" cy="124011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9070" tIns="89535" rIns="179070" bIns="89535" numCol="1" spcCol="1270" anchor="ctr" anchorCtr="0">
          <a:noAutofit/>
        </a:bodyPr>
        <a:lstStyle/>
        <a:p>
          <a:pPr lvl="0" algn="ctr" defTabSz="2089150" rtl="1">
            <a:lnSpc>
              <a:spcPct val="90000"/>
            </a:lnSpc>
            <a:spcBef>
              <a:spcPct val="0"/>
            </a:spcBef>
            <a:spcAft>
              <a:spcPct val="35000"/>
            </a:spcAft>
          </a:pPr>
          <a:r>
            <a:rPr lang="ur-PK" sz="47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آیات83-85</a:t>
          </a:r>
          <a:endParaRPr lang="ur-PK" sz="47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7482" y="1364540"/>
        <a:ext cx="2841580" cy="1119042"/>
      </dsp:txXfrm>
    </dsp:sp>
    <dsp:sp modelId="{25A135FE-FEC0-4BAB-8CCE-82FC4B0F8E40}">
      <dsp:nvSpPr>
        <dsp:cNvPr id="0" name=""/>
        <dsp:cNvSpPr/>
      </dsp:nvSpPr>
      <dsp:spPr>
        <a:xfrm rot="16200000">
          <a:off x="2137424" y="592713"/>
          <a:ext cx="992094"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0970" tIns="70485" rIns="140970" bIns="70485" numCol="1" spcCol="1270" anchor="ctr" anchorCtr="0">
          <a:noAutofit/>
        </a:bodyPr>
        <a:lstStyle/>
        <a:p>
          <a:pPr marL="285750" lvl="1" indent="-285750" algn="r" defTabSz="1644650" rtl="1">
            <a:lnSpc>
              <a:spcPct val="90000"/>
            </a:lnSpc>
            <a:spcBef>
              <a:spcPct val="0"/>
            </a:spcBef>
            <a:spcAft>
              <a:spcPct val="15000"/>
            </a:spcAft>
            <a:buChar char="••"/>
          </a:pPr>
          <a:r>
            <a:rPr lang="ur-PK" sz="3700" kern="1200" dirty="0" smtClean="0">
              <a:latin typeface="Jameel Noori Nastaleeq" pitchFamily="2" charset="-78"/>
              <a:cs typeface="Jameel Noori Nastaleeq" pitchFamily="2" charset="-78"/>
            </a:rPr>
            <a:t>مشرکین سے سودے بازی کی ممانعت</a:t>
          </a:r>
          <a:endParaRPr lang="ur-PK" sz="3700" kern="1200" dirty="0">
            <a:latin typeface="Jameel Noori Nastaleeq" pitchFamily="2" charset="-78"/>
            <a:cs typeface="Jameel Noori Nastaleeq" pitchFamily="2" charset="-78"/>
          </a:endParaRPr>
        </a:p>
      </dsp:txBody>
      <dsp:txXfrm rot="5400000">
        <a:off x="48429" y="2778568"/>
        <a:ext cx="5218514" cy="895234"/>
      </dsp:txXfrm>
    </dsp:sp>
    <dsp:sp modelId="{FD9F04C1-BB80-4679-AC3C-95A771FD9521}">
      <dsp:nvSpPr>
        <dsp:cNvPr id="0" name=""/>
        <dsp:cNvSpPr/>
      </dsp:nvSpPr>
      <dsp:spPr>
        <a:xfrm>
          <a:off x="5266944" y="2606126"/>
          <a:ext cx="2962656" cy="124011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9070" tIns="89535" rIns="179070" bIns="89535" numCol="1" spcCol="1270" anchor="ctr" anchorCtr="0">
          <a:noAutofit/>
        </a:bodyPr>
        <a:lstStyle/>
        <a:p>
          <a:pPr lvl="0" algn="ctr" defTabSz="2089150" rtl="1">
            <a:lnSpc>
              <a:spcPct val="90000"/>
            </a:lnSpc>
            <a:spcBef>
              <a:spcPct val="0"/>
            </a:spcBef>
            <a:spcAft>
              <a:spcPct val="35000"/>
            </a:spcAft>
          </a:pPr>
          <a:r>
            <a:rPr lang="ur-PK" sz="47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آیات86-88</a:t>
          </a:r>
          <a:endParaRPr lang="ur-PK" sz="47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7482" y="2666664"/>
        <a:ext cx="2841580" cy="1119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مظلوموں کو غالب کردے گا</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نے دشمن کو محافظ بنادیا</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دشمن کے خرچے پر موسیٰ ؑ کی پرورش</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آیات10-13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علم و حکمت کی عطا: نبوت کی تمہید</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حضرت موسیٰؑ کے ہاتھوں قتلِ خطا</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15-17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9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9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18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34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6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2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1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19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2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52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39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2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35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7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8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03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8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13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1/24/2017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839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3.xml"/><Relationship Id="rId7" Type="http://schemas.openxmlformats.org/officeDocument/2006/relationships/diagramQuickStyle" Target="../diagrams/quickStyle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3.xml"/><Relationship Id="rId7" Type="http://schemas.openxmlformats.org/officeDocument/2006/relationships/diagramQuickStyle" Target="../diagrams/quickStyle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3.xml"/><Relationship Id="rId7" Type="http://schemas.openxmlformats.org/officeDocument/2006/relationships/diagramQuickStyle" Target="../diagrams/quickStyle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3.xml"/><Relationship Id="rId7" Type="http://schemas.openxmlformats.org/officeDocument/2006/relationships/diagramQuickStyle" Target="../diagrams/quickStyle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3.xml"/><Relationship Id="rId7" Type="http://schemas.openxmlformats.org/officeDocument/2006/relationships/diagramQuickStyle" Target="../diagrams/quickStyle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3.xml"/><Relationship Id="rId7" Type="http://schemas.openxmlformats.org/officeDocument/2006/relationships/diagramQuickStyle" Target="../diagrams/quickStyl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3.xml"/><Relationship Id="rId7" Type="http://schemas.openxmlformats.org/officeDocument/2006/relationships/diagramQuickStyle" Target="../diagrams/quickStyle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3.xml"/><Relationship Id="rId7" Type="http://schemas.openxmlformats.org/officeDocument/2006/relationships/diagramQuickStyle" Target="../diagrams/quickStyle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png"/><Relationship Id="rId9" Type="http://schemas.microsoft.com/office/2007/relationships/diagramDrawing" Target="../diagrams/drawing1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3.xml"/><Relationship Id="rId7" Type="http://schemas.openxmlformats.org/officeDocument/2006/relationships/diagramQuickStyle" Target="../diagrams/quickStyle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3.xml"/><Relationship Id="rId7" Type="http://schemas.openxmlformats.org/officeDocument/2006/relationships/diagramQuickStyle" Target="../diagrams/quickStyle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png"/><Relationship Id="rId9" Type="http://schemas.microsoft.com/office/2007/relationships/diagramDrawing" Target="../diagrams/drawing1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3.xml"/><Relationship Id="rId7" Type="http://schemas.openxmlformats.org/officeDocument/2006/relationships/diagramQuickStyle" Target="../diagrams/quickStyle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png"/><Relationship Id="rId9" Type="http://schemas.microsoft.com/office/2007/relationships/diagramDrawing" Target="../diagrams/drawing1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3.xml"/><Relationship Id="rId7" Type="http://schemas.openxmlformats.org/officeDocument/2006/relationships/diagramQuickStyle" Target="../diagrams/quickStyle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2.png"/><Relationship Id="rId9" Type="http://schemas.microsoft.com/office/2007/relationships/diagramDrawing" Target="../diagrams/drawing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12.xml"/><Relationship Id="rId7" Type="http://schemas.openxmlformats.org/officeDocument/2006/relationships/diagramQuickStyle" Target="../diagrams/quickStyle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2.png"/><Relationship Id="rId9" Type="http://schemas.microsoft.com/office/2007/relationships/diagramDrawing" Target="../diagrams/drawing1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12.xml"/><Relationship Id="rId7" Type="http://schemas.openxmlformats.org/officeDocument/2006/relationships/diagramQuickStyle" Target="../diagrams/quickStyle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png"/><Relationship Id="rId9" Type="http://schemas.microsoft.com/office/2007/relationships/diagramDrawing" Target="../diagrams/drawing17.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12.xml"/><Relationship Id="rId7" Type="http://schemas.openxmlformats.org/officeDocument/2006/relationships/diagramQuickStyle" Target="../diagrams/quickStyle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2.png"/><Relationship Id="rId9" Type="http://schemas.microsoft.com/office/2007/relationships/diagramDrawing" Target="../diagrams/drawing18.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12.xml"/><Relationship Id="rId7" Type="http://schemas.openxmlformats.org/officeDocument/2006/relationships/diagramQuickStyle" Target="../diagrams/quickStyle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2.png"/><Relationship Id="rId9" Type="http://schemas.microsoft.com/office/2007/relationships/diagramDrawing" Target="../diagrams/drawing1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3.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النمل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707559982"/>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5156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النمل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39213706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23103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النمل</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590300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النمل</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3255443"/>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تعالی ہی سے دُعا کرنا ( 62)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پر توکل ( 79)</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پر ایمان اور فرما برداری کا رویہ (81)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ہی کی عبادت کرنا(91)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تلاوت و تبلیغ  قرآن ( 92)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حمد </a:t>
            </a: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 </a:t>
            </a: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93)</a:t>
            </a:r>
          </a:p>
        </p:txBody>
      </p:sp>
    </p:spTree>
    <p:extLst>
      <p:ext uri="{BB962C8B-B14F-4D97-AF65-F5344CB8AC3E}">
        <p14:creationId xmlns:p14="http://schemas.microsoft.com/office/powerpoint/2010/main" val="369918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النمل</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304844"/>
            <a:ext cx="7315627" cy="2241383"/>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شرک کرنا ( 64)</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کے بارے میں شک کرنا ( 65)</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آخرت کا انکار کرنا ( 68)</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کی تکذیب ( 83)</a:t>
            </a:r>
          </a:p>
        </p:txBody>
      </p:sp>
    </p:spTree>
    <p:extLst>
      <p:ext uri="{BB962C8B-B14F-4D97-AF65-F5344CB8AC3E}">
        <p14:creationId xmlns:p14="http://schemas.microsoft.com/office/powerpoint/2010/main" val="42824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القصص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463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840504"/>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دونوں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سورتوں کی ترتیب نزولی اور ترتیب مصحف یکساں ہے</a:t>
            </a:r>
          </a:p>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ورۃ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النمل میں ملکہ سبا کے قبول اسلام کے مثبت رویہ کا بیان تھا</a:t>
            </a: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القصص میں فرعون ، ہامان اور قارون کی سرکشی کے منفی رویہ کا ذکر 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15883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7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build="p"/>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9" name="Content Placeholder 4"/>
          <p:cNvGraphicFramePr>
            <a:graphicFrameLocks/>
          </p:cNvGraphicFramePr>
          <p:nvPr>
            <p:extLst>
              <p:ext uri="{D42A27DB-BD31-4B8C-83A1-F6EECF244321}">
                <p14:modId xmlns:p14="http://schemas.microsoft.com/office/powerpoint/2010/main" val="64583520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134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graphicEl>
                                              <a:dgm id="{94D988AC-9A41-4C9B-861B-6663F85DE037}"/>
                                            </p:graphicEl>
                                          </p:spTgt>
                                        </p:tgtEl>
                                        <p:attrNameLst>
                                          <p:attrName>style.visibility</p:attrName>
                                        </p:attrNameLst>
                                      </p:cBhvr>
                                      <p:to>
                                        <p:strVal val="visible"/>
                                      </p:to>
                                    </p:set>
                                    <p:animEffect transition="in" filter="fade">
                                      <p:cBhvr>
                                        <p:cTn id="11" dur="500"/>
                                        <p:tgtEl>
                                          <p:spTgt spid="9">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9">
                                            <p:graphicEl>
                                              <a:dgm id="{861D7A54-ED93-4610-B348-52B7DEFC09DD}"/>
                                            </p:graphicEl>
                                          </p:spTgt>
                                        </p:tgtEl>
                                        <p:attrNameLst>
                                          <p:attrName>style.visibility</p:attrName>
                                        </p:attrNameLst>
                                      </p:cBhvr>
                                      <p:to>
                                        <p:strVal val="visible"/>
                                      </p:to>
                                    </p:set>
                                    <p:animEffect transition="in" filter="fade">
                                      <p:cBhvr>
                                        <p:cTn id="16" dur="500"/>
                                        <p:tgtEl>
                                          <p:spTgt spid="9">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graphicEl>
                                              <a:dgm id="{7E54D9E5-8C9A-4AF3-B5EF-566298C2E16A}"/>
                                            </p:graphicEl>
                                          </p:spTgt>
                                        </p:tgtEl>
                                        <p:attrNameLst>
                                          <p:attrName>style.visibility</p:attrName>
                                        </p:attrNameLst>
                                      </p:cBhvr>
                                      <p:to>
                                        <p:strVal val="visible"/>
                                      </p:to>
                                    </p:set>
                                    <p:animEffect transition="in" filter="fade">
                                      <p:cBhvr>
                                        <p:cTn id="21" dur="500"/>
                                        <p:tgtEl>
                                          <p:spTgt spid="9">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400"/>
                                  </p:stCondLst>
                                  <p:childTnLst>
                                    <p:set>
                                      <p:cBhvr>
                                        <p:cTn id="25" dur="1" fill="hold">
                                          <p:stCondLst>
                                            <p:cond delay="0"/>
                                          </p:stCondLst>
                                        </p:cTn>
                                        <p:tgtEl>
                                          <p:spTgt spid="9">
                                            <p:graphicEl>
                                              <a:dgm id="{8D1D77BC-FFC8-48C8-A77A-7046657E883E}"/>
                                            </p:graphicEl>
                                          </p:spTgt>
                                        </p:tgtEl>
                                        <p:attrNameLst>
                                          <p:attrName>style.visibility</p:attrName>
                                        </p:attrNameLst>
                                      </p:cBhvr>
                                      <p:to>
                                        <p:strVal val="visible"/>
                                      </p:to>
                                    </p:set>
                                    <p:animEffect transition="in" filter="fade">
                                      <p:cBhvr>
                                        <p:cTn id="26" dur="500"/>
                                        <p:tgtEl>
                                          <p:spTgt spid="9">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graphicEl>
                                              <a:dgm id="{FD9F04C1-BB80-4679-AC3C-95A771FD9521}"/>
                                            </p:graphicEl>
                                          </p:spTgt>
                                        </p:tgtEl>
                                        <p:attrNameLst>
                                          <p:attrName>style.visibility</p:attrName>
                                        </p:attrNameLst>
                                      </p:cBhvr>
                                      <p:to>
                                        <p:strVal val="visible"/>
                                      </p:to>
                                    </p:set>
                                    <p:animEffect transition="in" filter="fade">
                                      <p:cBhvr>
                                        <p:cTn id="31" dur="500"/>
                                        <p:tgtEl>
                                          <p:spTgt spid="9">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400"/>
                                  </p:stCondLst>
                                  <p:childTnLst>
                                    <p:set>
                                      <p:cBhvr>
                                        <p:cTn id="35" dur="1" fill="hold">
                                          <p:stCondLst>
                                            <p:cond delay="0"/>
                                          </p:stCondLst>
                                        </p:cTn>
                                        <p:tgtEl>
                                          <p:spTgt spid="9">
                                            <p:graphicEl>
                                              <a:dgm id="{25A135FE-FEC0-4BAB-8CCE-82FC4B0F8E40}"/>
                                            </p:graphicEl>
                                          </p:spTgt>
                                        </p:tgtEl>
                                        <p:attrNameLst>
                                          <p:attrName>style.visibility</p:attrName>
                                        </p:attrNameLst>
                                      </p:cBhvr>
                                      <p:to>
                                        <p:strVal val="visible"/>
                                      </p:to>
                                    </p:set>
                                    <p:animEffect transition="in" filter="fade">
                                      <p:cBhvr>
                                        <p:cTn id="36" dur="500"/>
                                        <p:tgtEl>
                                          <p:spTgt spid="9">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graphicEl>
                                              <a:dgm id="{B3DEDF46-CA66-4735-811D-C4D59BD843CA}"/>
                                            </p:graphicEl>
                                          </p:spTgt>
                                        </p:tgtEl>
                                        <p:attrNameLst>
                                          <p:attrName>style.visibility</p:attrName>
                                        </p:attrNameLst>
                                      </p:cBhvr>
                                      <p:to>
                                        <p:strVal val="visible"/>
                                      </p:to>
                                    </p:set>
                                    <p:animEffect transition="in" filter="fade">
                                      <p:cBhvr>
                                        <p:cTn id="41" dur="500"/>
                                        <p:tgtEl>
                                          <p:spTgt spid="9">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400"/>
                                  </p:stCondLst>
                                  <p:childTnLst>
                                    <p:set>
                                      <p:cBhvr>
                                        <p:cTn id="45" dur="1" fill="hold">
                                          <p:stCondLst>
                                            <p:cond delay="0"/>
                                          </p:stCondLst>
                                        </p:cTn>
                                        <p:tgtEl>
                                          <p:spTgt spid="9">
                                            <p:graphicEl>
                                              <a:dgm id="{F97A59E5-2427-4C04-A0F4-2429BFCE66A8}"/>
                                            </p:graphicEl>
                                          </p:spTgt>
                                        </p:tgtEl>
                                        <p:attrNameLst>
                                          <p:attrName>style.visibility</p:attrName>
                                        </p:attrNameLst>
                                      </p:cBhvr>
                                      <p:to>
                                        <p:strVal val="visible"/>
                                      </p:to>
                                    </p:set>
                                    <p:animEffect transition="in" filter="fade">
                                      <p:cBhvr>
                                        <p:cTn id="46" dur="500"/>
                                        <p:tgtEl>
                                          <p:spTgt spid="9">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6"/>
                </p:tgtEl>
              </p:cMediaNode>
            </p:video>
          </p:childTnLst>
        </p:cTn>
      </p:par>
    </p:tnLst>
    <p:bldLst>
      <p:bldGraphic spid="9"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9" name="Content Placeholder 4"/>
          <p:cNvGraphicFramePr>
            <a:graphicFrameLocks/>
          </p:cNvGraphicFramePr>
          <p:nvPr>
            <p:extLst>
              <p:ext uri="{D42A27DB-BD31-4B8C-83A1-F6EECF244321}">
                <p14:modId xmlns:p14="http://schemas.microsoft.com/office/powerpoint/2010/main" val="397044710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6085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graphicEl>
                                              <a:dgm id="{94D988AC-9A41-4C9B-861B-6663F85DE037}"/>
                                            </p:graphicEl>
                                          </p:spTgt>
                                        </p:tgtEl>
                                        <p:attrNameLst>
                                          <p:attrName>style.visibility</p:attrName>
                                        </p:attrNameLst>
                                      </p:cBhvr>
                                      <p:to>
                                        <p:strVal val="visible"/>
                                      </p:to>
                                    </p:set>
                                    <p:animEffect transition="in" filter="fade">
                                      <p:cBhvr>
                                        <p:cTn id="11" dur="500"/>
                                        <p:tgtEl>
                                          <p:spTgt spid="9">
                                            <p:graphicEl>
                                              <a:dgm id="{94D988AC-9A41-4C9B-861B-6663F85DE03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400"/>
                                  </p:stCondLst>
                                  <p:childTnLst>
                                    <p:set>
                                      <p:cBhvr>
                                        <p:cTn id="15" dur="1" fill="hold">
                                          <p:stCondLst>
                                            <p:cond delay="0"/>
                                          </p:stCondLst>
                                        </p:cTn>
                                        <p:tgtEl>
                                          <p:spTgt spid="9">
                                            <p:graphicEl>
                                              <a:dgm id="{861D7A54-ED93-4610-B348-52B7DEFC09DD}"/>
                                            </p:graphicEl>
                                          </p:spTgt>
                                        </p:tgtEl>
                                        <p:attrNameLst>
                                          <p:attrName>style.visibility</p:attrName>
                                        </p:attrNameLst>
                                      </p:cBhvr>
                                      <p:to>
                                        <p:strVal val="visible"/>
                                      </p:to>
                                    </p:set>
                                    <p:animEffect transition="in" filter="fade">
                                      <p:cBhvr>
                                        <p:cTn id="16" dur="500"/>
                                        <p:tgtEl>
                                          <p:spTgt spid="9">
                                            <p:graphicEl>
                                              <a:dgm id="{861D7A54-ED93-4610-B348-52B7DEFC09D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graphicEl>
                                              <a:dgm id="{7E54D9E5-8C9A-4AF3-B5EF-566298C2E16A}"/>
                                            </p:graphicEl>
                                          </p:spTgt>
                                        </p:tgtEl>
                                        <p:attrNameLst>
                                          <p:attrName>style.visibility</p:attrName>
                                        </p:attrNameLst>
                                      </p:cBhvr>
                                      <p:to>
                                        <p:strVal val="visible"/>
                                      </p:to>
                                    </p:set>
                                    <p:animEffect transition="in" filter="fade">
                                      <p:cBhvr>
                                        <p:cTn id="21" dur="500"/>
                                        <p:tgtEl>
                                          <p:spTgt spid="9">
                                            <p:graphicEl>
                                              <a:dgm id="{7E54D9E5-8C9A-4AF3-B5EF-566298C2E1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400"/>
                                  </p:stCondLst>
                                  <p:childTnLst>
                                    <p:set>
                                      <p:cBhvr>
                                        <p:cTn id="25" dur="1" fill="hold">
                                          <p:stCondLst>
                                            <p:cond delay="0"/>
                                          </p:stCondLst>
                                        </p:cTn>
                                        <p:tgtEl>
                                          <p:spTgt spid="9">
                                            <p:graphicEl>
                                              <a:dgm id="{8D1D77BC-FFC8-48C8-A77A-7046657E883E}"/>
                                            </p:graphicEl>
                                          </p:spTgt>
                                        </p:tgtEl>
                                        <p:attrNameLst>
                                          <p:attrName>style.visibility</p:attrName>
                                        </p:attrNameLst>
                                      </p:cBhvr>
                                      <p:to>
                                        <p:strVal val="visible"/>
                                      </p:to>
                                    </p:set>
                                    <p:animEffect transition="in" filter="fade">
                                      <p:cBhvr>
                                        <p:cTn id="26" dur="500"/>
                                        <p:tgtEl>
                                          <p:spTgt spid="9">
                                            <p:graphicEl>
                                              <a:dgm id="{8D1D77BC-FFC8-48C8-A77A-7046657E883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graphicEl>
                                              <a:dgm id="{FD9F04C1-BB80-4679-AC3C-95A771FD9521}"/>
                                            </p:graphicEl>
                                          </p:spTgt>
                                        </p:tgtEl>
                                        <p:attrNameLst>
                                          <p:attrName>style.visibility</p:attrName>
                                        </p:attrNameLst>
                                      </p:cBhvr>
                                      <p:to>
                                        <p:strVal val="visible"/>
                                      </p:to>
                                    </p:set>
                                    <p:animEffect transition="in" filter="fade">
                                      <p:cBhvr>
                                        <p:cTn id="31" dur="500"/>
                                        <p:tgtEl>
                                          <p:spTgt spid="9">
                                            <p:graphicEl>
                                              <a:dgm id="{FD9F04C1-BB80-4679-AC3C-95A771FD95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400"/>
                                  </p:stCondLst>
                                  <p:childTnLst>
                                    <p:set>
                                      <p:cBhvr>
                                        <p:cTn id="35" dur="1" fill="hold">
                                          <p:stCondLst>
                                            <p:cond delay="0"/>
                                          </p:stCondLst>
                                        </p:cTn>
                                        <p:tgtEl>
                                          <p:spTgt spid="9">
                                            <p:graphicEl>
                                              <a:dgm id="{25A135FE-FEC0-4BAB-8CCE-82FC4B0F8E40}"/>
                                            </p:graphicEl>
                                          </p:spTgt>
                                        </p:tgtEl>
                                        <p:attrNameLst>
                                          <p:attrName>style.visibility</p:attrName>
                                        </p:attrNameLst>
                                      </p:cBhvr>
                                      <p:to>
                                        <p:strVal val="visible"/>
                                      </p:to>
                                    </p:set>
                                    <p:animEffect transition="in" filter="fade">
                                      <p:cBhvr>
                                        <p:cTn id="36" dur="500"/>
                                        <p:tgtEl>
                                          <p:spTgt spid="9">
                                            <p:graphicEl>
                                              <a:dgm id="{25A135FE-FEC0-4BAB-8CCE-82FC4B0F8E4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graphicEl>
                                              <a:dgm id="{B3DEDF46-CA66-4735-811D-C4D59BD843CA}"/>
                                            </p:graphicEl>
                                          </p:spTgt>
                                        </p:tgtEl>
                                        <p:attrNameLst>
                                          <p:attrName>style.visibility</p:attrName>
                                        </p:attrNameLst>
                                      </p:cBhvr>
                                      <p:to>
                                        <p:strVal val="visible"/>
                                      </p:to>
                                    </p:set>
                                    <p:animEffect transition="in" filter="fade">
                                      <p:cBhvr>
                                        <p:cTn id="41" dur="500"/>
                                        <p:tgtEl>
                                          <p:spTgt spid="9">
                                            <p:graphicEl>
                                              <a:dgm id="{B3DEDF46-CA66-4735-811D-C4D59BD843C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400"/>
                                  </p:stCondLst>
                                  <p:childTnLst>
                                    <p:set>
                                      <p:cBhvr>
                                        <p:cTn id="45" dur="1" fill="hold">
                                          <p:stCondLst>
                                            <p:cond delay="0"/>
                                          </p:stCondLst>
                                        </p:cTn>
                                        <p:tgtEl>
                                          <p:spTgt spid="9">
                                            <p:graphicEl>
                                              <a:dgm id="{F97A59E5-2427-4C04-A0F4-2429BFCE66A8}"/>
                                            </p:graphicEl>
                                          </p:spTgt>
                                        </p:tgtEl>
                                        <p:attrNameLst>
                                          <p:attrName>style.visibility</p:attrName>
                                        </p:attrNameLst>
                                      </p:cBhvr>
                                      <p:to>
                                        <p:strVal val="visible"/>
                                      </p:to>
                                    </p:set>
                                    <p:animEffect transition="in" filter="fade">
                                      <p:cBhvr>
                                        <p:cTn id="46" dur="500"/>
                                        <p:tgtEl>
                                          <p:spTgt spid="9">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6"/>
                </p:tgtEl>
              </p:cMediaNode>
            </p:video>
          </p:childTnLst>
        </p:cTn>
      </p:par>
    </p:tnLst>
    <p:bldLst>
      <p:bldGraphic spid="9"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کےمضامین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9" name="Content Placeholder 4"/>
          <p:cNvGraphicFramePr>
            <a:graphicFrameLocks/>
          </p:cNvGraphicFramePr>
          <p:nvPr>
            <p:extLst>
              <p:ext uri="{D42A27DB-BD31-4B8C-83A1-F6EECF244321}">
                <p14:modId xmlns:p14="http://schemas.microsoft.com/office/powerpoint/2010/main" val="928848144"/>
              </p:ext>
            </p:extLst>
          </p:nvPr>
        </p:nvGraphicFramePr>
        <p:xfrm>
          <a:off x="1964725" y="1428414"/>
          <a:ext cx="8229600" cy="38481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1243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9">
                                            <p:graphicEl>
                                              <a:dgm id="{94D988AC-9A41-4C9B-861B-6663F85DE037}"/>
                                            </p:graphicEl>
                                          </p:spTgt>
                                        </p:tgtEl>
                                        <p:attrNameLst>
                                          <p:attrName>style.visibility</p:attrName>
                                        </p:attrNameLst>
                                      </p:cBhvr>
                                      <p:to>
                                        <p:strVal val="visible"/>
                                      </p:to>
                                    </p:set>
                                    <p:animEffect transition="in" filter="fade">
                                      <p:cBhvr>
                                        <p:cTn id="9" dur="500"/>
                                        <p:tgtEl>
                                          <p:spTgt spid="9">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9">
                                            <p:graphicEl>
                                              <a:dgm id="{861D7A54-ED93-4610-B348-52B7DEFC09DD}"/>
                                            </p:graphicEl>
                                          </p:spTgt>
                                        </p:tgtEl>
                                        <p:attrNameLst>
                                          <p:attrName>style.visibility</p:attrName>
                                        </p:attrNameLst>
                                      </p:cBhvr>
                                      <p:to>
                                        <p:strVal val="visible"/>
                                      </p:to>
                                    </p:set>
                                    <p:animEffect transition="in" filter="fade">
                                      <p:cBhvr>
                                        <p:cTn id="12" dur="500"/>
                                        <p:tgtEl>
                                          <p:spTgt spid="9">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7E54D9E5-8C9A-4AF3-B5EF-566298C2E16A}"/>
                                            </p:graphicEl>
                                          </p:spTgt>
                                        </p:tgtEl>
                                        <p:attrNameLst>
                                          <p:attrName>style.visibility</p:attrName>
                                        </p:attrNameLst>
                                      </p:cBhvr>
                                      <p:to>
                                        <p:strVal val="visible"/>
                                      </p:to>
                                    </p:set>
                                    <p:animEffect transition="in" filter="fade">
                                      <p:cBhvr>
                                        <p:cTn id="17" dur="500"/>
                                        <p:tgtEl>
                                          <p:spTgt spid="9">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graphicEl>
                                              <a:dgm id="{8D1D77BC-FFC8-48C8-A77A-7046657E883E}"/>
                                            </p:graphicEl>
                                          </p:spTgt>
                                        </p:tgtEl>
                                        <p:attrNameLst>
                                          <p:attrName>style.visibility</p:attrName>
                                        </p:attrNameLst>
                                      </p:cBhvr>
                                      <p:to>
                                        <p:strVal val="visible"/>
                                      </p:to>
                                    </p:set>
                                    <p:animEffect transition="in" filter="fade">
                                      <p:cBhvr>
                                        <p:cTn id="20" dur="500"/>
                                        <p:tgtEl>
                                          <p:spTgt spid="9">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graphicEl>
                                              <a:dgm id="{FD9F04C1-BB80-4679-AC3C-95A771FD9521}"/>
                                            </p:graphicEl>
                                          </p:spTgt>
                                        </p:tgtEl>
                                        <p:attrNameLst>
                                          <p:attrName>style.visibility</p:attrName>
                                        </p:attrNameLst>
                                      </p:cBhvr>
                                      <p:to>
                                        <p:strVal val="visible"/>
                                      </p:to>
                                    </p:set>
                                    <p:animEffect transition="in" filter="fade">
                                      <p:cBhvr>
                                        <p:cTn id="25" dur="500"/>
                                        <p:tgtEl>
                                          <p:spTgt spid="9">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9">
                                            <p:graphicEl>
                                              <a:dgm id="{25A135FE-FEC0-4BAB-8CCE-82FC4B0F8E40}"/>
                                            </p:graphicEl>
                                          </p:spTgt>
                                        </p:tgtEl>
                                        <p:attrNameLst>
                                          <p:attrName>style.visibility</p:attrName>
                                        </p:attrNameLst>
                                      </p:cBhvr>
                                      <p:to>
                                        <p:strVal val="visible"/>
                                      </p:to>
                                    </p:set>
                                    <p:animEffect transition="in" filter="fade">
                                      <p:cBhvr>
                                        <p:cTn id="28" dur="500"/>
                                        <p:tgtEl>
                                          <p:spTgt spid="9">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9"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16250" y="2779376"/>
            <a:ext cx="9159499" cy="1446550"/>
          </a:xfrm>
          <a:prstGeom prst="rect">
            <a:avLst/>
          </a:prstGeom>
        </p:spPr>
        <p:txBody>
          <a:bodyPr wrap="square">
            <a:spAutoFit/>
          </a:bodyPr>
          <a:lstStyle/>
          <a:p>
            <a:pPr algn="ctr" rtl="1"/>
            <a:r>
              <a:rPr lang="ur-PK" sz="88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پارہ</a:t>
            </a:r>
            <a:endParaRPr lang="ur-PK" sz="8800" i="1"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القصص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2679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القصص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429620054"/>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1694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القصص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867372692"/>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38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القصص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669198504"/>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2038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القصص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51772463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5491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القصص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55076323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87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القصص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26527838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1096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القصص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409929056"/>
              </p:ext>
            </p:extLst>
          </p:nvPr>
        </p:nvGraphicFramePr>
        <p:xfrm>
          <a:off x="1964725" y="1428414"/>
          <a:ext cx="8229600" cy="17137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0304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القصص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0029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13682" y="120534"/>
            <a:ext cx="67646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عاجزانہ دُعا (آیت  24)</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75843"/>
          </a:xfrm>
          <a:prstGeom prst="rect">
            <a:avLst/>
          </a:prstGeom>
        </p:spPr>
        <p:txBody>
          <a:bodyPr wrap="square">
            <a:spAutoFit/>
          </a:bodyPr>
          <a:lstStyle/>
          <a:p>
            <a:pPr marL="0" lvl="1" algn="ctr" rtl="1">
              <a:lnSpc>
                <a:spcPct val="105000"/>
              </a:lnSpc>
            </a:pPr>
            <a:r>
              <a:rPr lang="ur-PK" sz="34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فَسَقٰى لَهُمَا ثُمَّ تَوَلّٰۤى اِلَى الظِّلِّ فَقَالَ رَبِّ اِنِّيْ لِمَاۤ اَنْزَلْتَ اِلَيَّ مِنْ خَيْرٍ فَقِيْرٌ۰۰۲۴</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تو موسٰی ؑنے اُن کے لئے (بکریوں کو) پانی پلا دیا پھر سائے کی طرف چلے گئے۔ اور کہنے لگے کہ اے پروردگار تو جو کچھ بھلائی میری طرف نازل کرے میں اس کا محتاج ہوں۔</a:t>
            </a:r>
          </a:p>
        </p:txBody>
      </p:sp>
    </p:spTree>
    <p:extLst>
      <p:ext uri="{BB962C8B-B14F-4D97-AF65-F5344CB8AC3E}">
        <p14:creationId xmlns:p14="http://schemas.microsoft.com/office/powerpoint/2010/main" val="207668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قرآن کریم کے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نمبر20کا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مطالعہ</a:t>
            </a:r>
          </a:p>
          <a:p>
            <a:pPr algn="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النمل رکوع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5تا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سورة </a:t>
            </a:r>
            <a:r>
              <a:rPr lang="ur-PK" sz="3600" dirty="0" smtClean="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العنکبوت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رکوع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4،</a:t>
            </a:r>
          </a:p>
          <a:p>
            <a:pPr algn="r" rtl="1">
              <a:lnSpc>
                <a:spcPct val="120000"/>
              </a:lnSpc>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سورة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النمل آیت  60تا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سورة </a:t>
            </a:r>
            <a:r>
              <a:rPr lang="ur-PK" sz="3600" dirty="0" smtClean="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العنکبوت</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آیت44</a:t>
            </a:r>
            <a:endPar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8451135" y="2043554"/>
            <a:ext cx="1789272"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تعارف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8432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4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13682" y="120534"/>
            <a:ext cx="67646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دین پر عمل اور رزق کا خوف (آیت  57)</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742289"/>
          </a:xfrm>
          <a:prstGeom prst="rect">
            <a:avLst/>
          </a:prstGeom>
        </p:spPr>
        <p:txBody>
          <a:bodyPr wrap="square">
            <a:spAutoFit/>
          </a:bodyPr>
          <a:lstStyle/>
          <a:p>
            <a:pPr marL="0" lvl="1" algn="ctr" rtl="1">
              <a:lnSpc>
                <a:spcPct val="105000"/>
              </a:lnSpc>
            </a:pPr>
            <a:r>
              <a:rPr lang="ur-PK" sz="34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قَالُوْۤا اِنْ نَّتَّبِعِ الْهُدٰى مَعَكَ نُتَخَطَّفْ مِنْ اَرْضِنَا١ؕ اَوَ لَمْ نُمَكِّنْ لَّهُمْ حَرَمًا اٰمِنًا يُّجْبٰۤى اِلَيْهِ ثَمَرٰتُ كُلِّ شَيْءٍ رِّزْقًا مِّنْ لَّدُنَّا وَ لٰكِنَّ اَكْثَرَهُمْ لَا يَعْلَمُوْنَ۰۰۵۷</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انہوں نے کہا کہ اگر ہم آپ کے ساتھ ہدایت کی پیروی کریں تو اپنے ملک سے اُچک لئے جائیں گے۔ کیا ہم نے اُن کو امن و امان اور حرمت والے حرم میں جگہ نہیں دی؟ جہاں ہر قسم کے میوے پہنچائے جاتے ہیں (اور یہ) رزق ہماری طرف سے ہے لیکن ان میں سے اکثر نہیں جانتے </a:t>
            </a:r>
          </a:p>
        </p:txBody>
      </p:sp>
    </p:spTree>
    <p:extLst>
      <p:ext uri="{BB962C8B-B14F-4D97-AF65-F5344CB8AC3E}">
        <p14:creationId xmlns:p14="http://schemas.microsoft.com/office/powerpoint/2010/main" val="342979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13682" y="120534"/>
            <a:ext cx="67646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مال کے استعمالات (آیت  77)</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742289"/>
          </a:xfrm>
          <a:prstGeom prst="rect">
            <a:avLst/>
          </a:prstGeom>
        </p:spPr>
        <p:txBody>
          <a:bodyPr wrap="square">
            <a:spAutoFit/>
          </a:bodyPr>
          <a:lstStyle/>
          <a:p>
            <a:pPr marL="0" lvl="1" algn="ctr" rtl="1">
              <a:lnSpc>
                <a:spcPct val="105000"/>
              </a:lnSpc>
            </a:pPr>
            <a:r>
              <a:rPr lang="ur-PK" sz="34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ابْتَغِ فِيْمَاۤ اٰتٰىكَ اللّٰهُ الدَّارَ الْاٰخِرَةَ وَ لَا تَنْسَ نَصِيْبَكَ مِنَ الدُّنْيَا وَ اَحْسِنْ كَمَاۤ اَحْسَنَ اللّٰهُ اِلَيْكَ وَ لَا تَبْغِ الْفَسَادَ فِي الْاَرْضِ١ؕ اِنَّ اللّٰهَ لَا يُحِبُّ الْمُفْسِدِيْنَ۰۰۷۷</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جو (مال)تمہیں اللہ نے عطا فرمایا ہے اس میں سے آخرت کی بھلائی طلب کرو اور دنیا سے اپنا حصہ نہ بھلاؤ اور جیسی اللہ نے تمہارے ساتھ بھلائی کی ہے (ویسی) تم بھی (لوگوں سے) بھلائی کرو۔ اور زمین میں طالب فساد نہ ہو۔ کیونکہ اللہ فساد کرنے والوں کو پسند نہیں کرتا۔</a:t>
            </a:r>
          </a:p>
        </p:txBody>
      </p:sp>
    </p:spTree>
    <p:extLst>
      <p:ext uri="{BB962C8B-B14F-4D97-AF65-F5344CB8AC3E}">
        <p14:creationId xmlns:p14="http://schemas.microsoft.com/office/powerpoint/2010/main" val="120678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13682" y="120534"/>
            <a:ext cx="67646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دنیا پرستوں کا حال (آیات  78-79)</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1" y="1501169"/>
            <a:ext cx="9219153" cy="4713598"/>
          </a:xfrm>
          <a:prstGeom prst="rect">
            <a:avLst/>
          </a:prstGeom>
        </p:spPr>
        <p:txBody>
          <a:bodyPr wrap="square">
            <a:spAutoFit/>
          </a:bodyPr>
          <a:lstStyle/>
          <a:p>
            <a:pPr marL="0" lvl="1" algn="ctr" rtl="1">
              <a:lnSpc>
                <a:spcPct val="105000"/>
              </a:lnSpc>
            </a:pPr>
            <a:r>
              <a:rPr lang="ur-PK" sz="34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قَالَ اِنَّمَاۤ اُوْتِيْتُهٗ عَلٰى عِلْمٍ عِنْدِيْ١ؕ اَوَ لَمْ يَعْلَمْ اَنَّ اللّٰهَ قَدْ اَهْلَكَ مِنْ قَبْلِهٖ مِنَ الْقُرُوْنِ مَنْ هُوَ اَشَدُّ مِنْهُ قُوَّةً وَّ اَكْثَرُ جَمْعًا١ؕ وَ لَا يُسْـَٔلُ عَنْ ذُنُوْبِهِمُ الْمُجْرِمُوْنَ۰۰۷۸فَخَرَجَ عَلٰى قَوْمِهٖ فِيْ زِيْنَتِهٖ١ؕ قَالَ الَّذِيْنَ يُرِيْدُوْنَ الْحَيٰوةَ الدُّنْيَا يٰلَيْتَ لَنَا مِثْلَ مَاۤ اُوْتِيَ قَارُوْنُ١ۙ اِنَّهٗ لَذُوْ حَظٍّ عَظِيْمٍ۰۰۷۹</a:t>
            </a:r>
          </a:p>
          <a:p>
            <a:pPr marL="0" lvl="1" algn="ctr" rtl="1">
              <a:lnSpc>
                <a:spcPct val="105000"/>
              </a:lnSpc>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قارون نے کہا کہ یہ سب (مال) مجھے میرے علم (کی بدولت)ملا ہے۔ کیا اس کو معلوم نہیں کہ اللہ نے اس سے پہلے بہت سی بستیاں جو اس سے قوت میں بڑھ کر اور جمعیت میں بیشتر تھیں ہلاک کر ڈالی ہیں۔ اور گنہگاروں سے اُن کے گناہوں کے بارے میں ایسے وقت نہیں پوچھا جاتا۔  تو (ایک روز) قارون (بڑی) آرائش (اور ٹھاٹھ) سے اپنی قوم کے سامنے نکلا۔ جو لوگ دنیا کی زندگی کے طالب تھے کہنے لگے کہ جیسا (مال ومتاع) قارون کو ملا ہے کاش ایسا ہی ہمیں بھی ملے۔ وہ تو بڑا ہی صاحب نصیب ہے۔</a:t>
            </a:r>
          </a:p>
        </p:txBody>
      </p:sp>
    </p:spTree>
    <p:extLst>
      <p:ext uri="{BB962C8B-B14F-4D97-AF65-F5344CB8AC3E}">
        <p14:creationId xmlns:p14="http://schemas.microsoft.com/office/powerpoint/2010/main" val="173854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القصص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6505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48187"/>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وعدوں کا یقین کرنا  ( 13)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رب سے خطاوں پر مغفرت مانگنا (16)</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نعمتوں کا اعتراف ( 17)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اللہ کے حضور ظالموں کے شر سے بچنے کی دُعا( 21)</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ضرورت مندوں کی مدد ( 24)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اپنی حاجات اللہ کے حضور پیش کرنا (24)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حیا کا پیکر بنے رہنا (25)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طاقت و قوت کو امانت سمجھ کر استعمال کرنا ( 26)</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وعدہ پورا کرنا ( 29)</a:t>
            </a:r>
          </a:p>
        </p:txBody>
      </p:sp>
    </p:spTree>
    <p:extLst>
      <p:ext uri="{BB962C8B-B14F-4D97-AF65-F5344CB8AC3E}">
        <p14:creationId xmlns:p14="http://schemas.microsoft.com/office/powerpoint/2010/main" val="360959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48187"/>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پر ایمان(52)</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صبر کا رویہ (54)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راہ الہی میں خرچ کرنا (54)</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بے کار باتوں سے اعراض کرنا(55)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کا طلب گار ہونا (60)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توبہ، ایمان اور عمل صالح ( 67)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تسبیح باری تعالی (68)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شکر ادا کرنا ( 73)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کی تیاری کے لیے مال خرچ کرنا ( 77)</a:t>
            </a:r>
          </a:p>
        </p:txBody>
      </p:sp>
    </p:spTree>
    <p:extLst>
      <p:ext uri="{BB962C8B-B14F-4D97-AF65-F5344CB8AC3E}">
        <p14:creationId xmlns:p14="http://schemas.microsoft.com/office/powerpoint/2010/main" val="23401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2724528"/>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نعمتوں سے فائدہ اُٹھانا (77)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لوگوں کے ساتھ بھلائی کرنا ( 77)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،عمل صالح اور صبر کا رویہ ( 80)</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تبلیغ قرآن ( 85)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رب کی طرف  دعوت دینا ( 87)</a:t>
            </a:r>
          </a:p>
        </p:txBody>
      </p:sp>
    </p:spTree>
    <p:extLst>
      <p:ext uri="{BB962C8B-B14F-4D97-AF65-F5344CB8AC3E}">
        <p14:creationId xmlns:p14="http://schemas.microsoft.com/office/powerpoint/2010/main" val="410980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304844"/>
            <a:ext cx="7315627" cy="4949817"/>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سرکشی کرنا (4)</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قتل و غارت گری (4)</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مجرموں کا ساتھ دینا (17)</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پیغمبر کو جھٹلانا (38)</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کا انکار ( 39)</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خواہشات نفس کی کی پیروی (50)</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نادانوں سے اُلجھنا (55)</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دنیا پرستی کی وجہ سے حق کو فراموش کرنا (57)</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لوگوں پر زیادتیاں کرنا (76)</a:t>
            </a:r>
          </a:p>
        </p:txBody>
      </p:sp>
    </p:spTree>
    <p:extLst>
      <p:ext uri="{BB962C8B-B14F-4D97-AF65-F5344CB8AC3E}">
        <p14:creationId xmlns:p14="http://schemas.microsoft.com/office/powerpoint/2010/main" val="598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القصص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304844"/>
            <a:ext cx="7315627" cy="4408130"/>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و دولت پر اترانا (76)</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ذمیں میں فساد مچانا ( 77)</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مال و اسباب پر اترانا (78)</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دُنیا کا طلب گار ہونا (79)</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تکبر اور فساد ( 83)</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کافروں کا ساتھ دینا (86)</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احکام الہی سے روگردانی (87)</a:t>
            </a:r>
          </a:p>
          <a:p>
            <a:pPr marL="342900" marR="0" lvl="0" indent="-342900" algn="r" rtl="1">
              <a:lnSpc>
                <a:spcPct val="110000"/>
              </a:lnSpc>
              <a:spcBef>
                <a:spcPts val="0"/>
              </a:spcBef>
              <a:spcAft>
                <a:spcPts val="0"/>
              </a:spcAft>
              <a:buFont typeface="Wingdings" panose="05000000000000000000" pitchFamily="2" charset="2"/>
              <a:buChar char=""/>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شرک کرنا (87)</a:t>
            </a:r>
          </a:p>
        </p:txBody>
      </p:sp>
    </p:spTree>
    <p:extLst>
      <p:ext uri="{BB962C8B-B14F-4D97-AF65-F5344CB8AC3E}">
        <p14:creationId xmlns:p14="http://schemas.microsoft.com/office/powerpoint/2010/main" val="41054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العنکبوت </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65200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20کی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آیات کے مضامین کا جائزہ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منتخب آیات کا مطالعہ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زیر مطالعہ آیات میں بیان شدہ اہم اوامر  و نواہی کا تذکرہ</a:t>
            </a:r>
          </a:p>
        </p:txBody>
      </p:sp>
      <p:sp>
        <p:nvSpPr>
          <p:cNvPr id="11" name="Rectangle 10"/>
          <p:cNvSpPr/>
          <p:nvPr/>
        </p:nvSpPr>
        <p:spPr>
          <a:xfrm>
            <a:off x="7558261" y="2043554"/>
            <a:ext cx="2682146"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مقاصدِ </a:t>
            </a:r>
            <a:r>
              <a:rPr lang="ur-PK" sz="4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0842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439056" y="2828835"/>
            <a:ext cx="9173980" cy="1865126"/>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ورۃ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القصص میں فرعون کے جبر اور بنی اسرائیل کی مظلومیت اور ان کی آزمائشوں کی ذکر تھا۔</a:t>
            </a: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العنکبوت میں مشرکین مکہ کی سرکشی اور اہل ایمان کی مظلومیت اور ان کی آزمائشوں کی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بیان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ہے</a:t>
            </a: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1053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7" grpId="0" build="p"/>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العنکبوت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4229117804"/>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7742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uiExpand="1">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العنکبوت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8564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العنکبوت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871626819"/>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6831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العنکبوت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48043530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2764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العنکبوت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967621617"/>
              </p:ext>
            </p:extLst>
          </p:nvPr>
        </p:nvGraphicFramePr>
        <p:xfrm>
          <a:off x="1964725" y="1428414"/>
          <a:ext cx="8229600" cy="2777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610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العنکبوت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99684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13682" y="120534"/>
            <a:ext cx="67646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آزمائش لازمی ہے (آیت  3)</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43527"/>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لَقَدْ فَتَنَّا الَّذِيْنَ مِنْ قَبْلِهِمْ فَلَيَعْلَمَنَّ اللّٰهُ الَّذِيْنَ صَدَقُوْا </a:t>
            </a:r>
            <a:r>
              <a:rPr lang="ur-PK" sz="320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a:t>
            </a: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لَيَعْلَمَنَّ الْكٰذِبِيْنَ۰۰۳</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جو لوگ اُن سے پہلے گزر چکے ہیں ہم نے اُن کو بھی آزمایا تھا (اور اِن کو بھی آزمائیں گے)۔ سو اللہ اُنہیں ضرور ظاہر فرماکر رہے گا جو (اپنے ایمان میں)سچے ہیں اور اُنہیں بھی جو جھوٹے ہیں۔ </a:t>
            </a:r>
          </a:p>
        </p:txBody>
      </p:sp>
    </p:spTree>
    <p:extLst>
      <p:ext uri="{BB962C8B-B14F-4D97-AF65-F5344CB8AC3E}">
        <p14:creationId xmlns:p14="http://schemas.microsoft.com/office/powerpoint/2010/main" val="228849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13682" y="120534"/>
            <a:ext cx="6764633"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31170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راہِ حق سے روکنے والے (آیت  13)</a:t>
            </a:r>
            <a:endParaRPr lang="en-US" sz="48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43527"/>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لَيَحْمِلُنَّ اَثْقَالَهُمْ وَ اَثْقَالًا مَّعَ اَثْقَالِهِمْ١ٞ وَ لَيُسْـَٔلُنَّ يَوْمَ الْقِيٰمَةِ عَمَّا كَانُوْا يَفْتَرُوْنَؒ۰۰۱۳</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یہ اپنے بوجھ بھی اُٹھائیں گے اور اپنے بوجھوں کے ساتھ اور (لوگوں کے) بوجھ بھی۔ اور جو بہتان یہ باندھتے رہے قیامت کے دن اُن کی اُن سے ضرور باز پرس کی جائے گی۔ </a:t>
            </a:r>
          </a:p>
        </p:txBody>
      </p:sp>
    </p:spTree>
    <p:extLst>
      <p:ext uri="{BB962C8B-B14F-4D97-AF65-F5344CB8AC3E}">
        <p14:creationId xmlns:p14="http://schemas.microsoft.com/office/powerpoint/2010/main" val="410035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العنکبوت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7315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smtClean="0">
                <a:solidFill>
                  <a:srgbClr val="513910"/>
                </a:solidFill>
                <a:latin typeface="Alvi Nastaleeq" panose="02000503000000020004" pitchFamily="2" charset="-78"/>
                <a:ea typeface="Calibri" panose="020F0502020204030204" pitchFamily="34" charset="0"/>
                <a:cs typeface="Alvi Nastaleeq" panose="02000503000000020004" pitchFamily="2" charset="-78"/>
              </a:rPr>
              <a:t>النمل</a:t>
            </a:r>
            <a:endParaRPr lang="ur-PK" sz="11500" i="1"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62934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العنکبوت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450882"/>
            <a:ext cx="8452045" cy="4848187"/>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صدق (3)</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سے ملاقات کی اُمید(5)</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عمل صالح (7)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والدین سے حسن سلوک (8)</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عبادت اور تقوی(16)</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سے ہی رزق مانگنا (17)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عبادت اور شکر ( 17)</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تخلیق پر غوروفکرکرنا (20) </a:t>
            </a:r>
          </a:p>
          <a:p>
            <a:pPr marL="342900" marR="0" lvl="0" indent="-342900" algn="r" rtl="1">
              <a:lnSpc>
                <a:spcPct val="115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عبادت اور آخرت کی فکر ( 36)</a:t>
            </a:r>
          </a:p>
        </p:txBody>
      </p:sp>
    </p:spTree>
    <p:extLst>
      <p:ext uri="{BB962C8B-B14F-4D97-AF65-F5344CB8AC3E}">
        <p14:creationId xmlns:p14="http://schemas.microsoft.com/office/powerpoint/2010/main" val="133514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العنکبوت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304844"/>
            <a:ext cx="7315627" cy="5154040"/>
          </a:xfrm>
          <a:prstGeom prst="rect">
            <a:avLst/>
          </a:prstGeom>
        </p:spPr>
        <p:txBody>
          <a:bodyPr wrap="square">
            <a:spAutoFit/>
          </a:bodyPr>
          <a:lstStyle/>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گمان کرنا کہ آزمائش نہ ہوگی ( 2)</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کذب(3)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شرک کرنا (8)</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منافقانہ کردار(10)</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لوگوں کو ایمان اور نیک اعمال سے روکنا (12)</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پیغمبر کی تکذیب ( 18) </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آیات اور اس سے ملاقات کا انکار (23)</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باہمی دوستی کی وجہ سےگناہ پر جمے رہنا (25)</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ہم جنس پرستی کی گندگی (29)</a:t>
            </a:r>
          </a:p>
          <a:p>
            <a:pPr marL="342900" marR="0" lvl="0" indent="-342900" algn="r" rtl="1">
              <a:lnSpc>
                <a:spcPct val="110000"/>
              </a:lnSpc>
              <a:spcBef>
                <a:spcPts val="0"/>
              </a:spcBef>
              <a:spcAft>
                <a:spcPts val="0"/>
              </a:spcAft>
              <a:buFont typeface="Wingdings" panose="05000000000000000000" pitchFamily="2" charset="2"/>
              <a:buChar char=""/>
            </a:pPr>
            <a:r>
              <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سوا کسی کو مددگار بنانا(41)</a:t>
            </a:r>
          </a:p>
        </p:txBody>
      </p:sp>
    </p:spTree>
    <p:extLst>
      <p:ext uri="{BB962C8B-B14F-4D97-AF65-F5344CB8AC3E}">
        <p14:creationId xmlns:p14="http://schemas.microsoft.com/office/powerpoint/2010/main" val="115682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334126" y="3113418"/>
            <a:ext cx="8694294" cy="2086725"/>
          </a:xfrm>
          <a:prstGeom prst="rect">
            <a:avLst/>
          </a:prstGeom>
        </p:spPr>
        <p:txBody>
          <a:bodyPr wrap="square">
            <a:spAutoFit/>
          </a:bodyPr>
          <a:lstStyle/>
          <a:p>
            <a:pPr marL="571500" indent="-5715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سابقہ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اقوام کے حالا ت سے نصیحت</a:t>
            </a:r>
          </a:p>
          <a:p>
            <a:pPr marL="571500" indent="-5715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دو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رمشکلات کے لئے رہنمائی اور ہدایات</a:t>
            </a:r>
          </a:p>
          <a:p>
            <a:pPr marL="571500" indent="-571500" algn="r" rtl="1">
              <a:lnSpc>
                <a:spcPct val="120000"/>
              </a:lnSpc>
              <a:buFont typeface="Arial" panose="020B0604020202020204" pitchFamily="34" charset="0"/>
              <a:buChar cha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منتخب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آیات اور اوامر و نواہی کا بیان</a:t>
            </a:r>
          </a:p>
        </p:txBody>
      </p:sp>
      <p:sp>
        <p:nvSpPr>
          <p:cNvPr id="6" name="Rectangle 5"/>
          <p:cNvSpPr/>
          <p:nvPr/>
        </p:nvSpPr>
        <p:spPr>
          <a:xfrm>
            <a:off x="7566277" y="2062604"/>
            <a:ext cx="2674130"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حاصلِ 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997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4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4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a:r>
              <a:rPr lang="ur-PK" sz="72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ہم نے سمجھا!</a:t>
            </a:r>
            <a:endParaRPr lang="ur-PK" sz="96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414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ظہورِ نبوت</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بچپن</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جوانی</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1345753"/>
          </a:xfrm>
          <a:prstGeom prst="rect">
            <a:avLst/>
          </a:prstGeom>
        </p:spPr>
        <p:txBody>
          <a:bodyPr wrap="square">
            <a:spAutoFit/>
          </a:bodyPr>
          <a:lstStyle/>
          <a:p>
            <a:pPr marL="742950" indent="-742950" algn="r" rtl="1">
              <a:lnSpc>
                <a:spcPct val="115000"/>
              </a:lnSpc>
              <a:spcAft>
                <a:spcPts val="1000"/>
              </a:spcAft>
              <a:buFont typeface="+mj-lt"/>
              <a:buAutoNum type="arabicPeriod"/>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القصص کے پہلے رکوع میں حضرت موسیٰ ؑ  کی زندگی کا کونسا دور بیان ہوا ہے ؟</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1938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205216"/>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معاش کے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لیے</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آرام کے لیے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کھیل کود کے لیے</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479665" y="2062604"/>
            <a:ext cx="9127375" cy="708656"/>
          </a:xfrm>
          <a:prstGeom prst="rect">
            <a:avLst/>
          </a:prstGeom>
        </p:spPr>
        <p:txBody>
          <a:bodyPr wrap="square">
            <a:spAutoFit/>
          </a:bodyPr>
          <a:lstStyle/>
          <a:p>
            <a:pPr marL="742950" indent="-742950" algn="r" rtl="1">
              <a:lnSpc>
                <a:spcPct val="115000"/>
              </a:lnSpc>
              <a:spcAft>
                <a:spcPts val="1000"/>
              </a:spcAft>
              <a:buFont typeface="+mj-lt"/>
              <a:buAutoNum type="arabicPeriod" startAt="2"/>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القصص آیت 73 اللہ رب العزت نے رات کیوں بنائی؟</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04325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277405"/>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لوٹ مار</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ناپ تول میں کمی</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ہم جنس پرستی</a:t>
            </a: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startAt="3"/>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العنکبوت رکوع 3 : قوم لوط کونسی برائی میں  مبتلا تھی؟</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963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301468"/>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قومِ عاد</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قومِ ثمود</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قوم لوط</a:t>
            </a:r>
          </a:p>
        </p:txBody>
      </p:sp>
      <p:sp>
        <p:nvSpPr>
          <p:cNvPr id="6" name="Rectangle 5"/>
          <p:cNvSpPr/>
          <p:nvPr/>
        </p:nvSpPr>
        <p:spPr>
          <a:xfrm>
            <a:off x="1657349" y="2062604"/>
            <a:ext cx="8949691" cy="1345753"/>
          </a:xfrm>
          <a:prstGeom prst="rect">
            <a:avLst/>
          </a:prstGeom>
        </p:spPr>
        <p:txBody>
          <a:bodyPr wrap="square">
            <a:spAutoFit/>
          </a:bodyPr>
          <a:lstStyle/>
          <a:p>
            <a:pPr marL="742950" indent="-742950" algn="r" rtl="1">
              <a:lnSpc>
                <a:spcPct val="115000"/>
              </a:lnSpc>
              <a:spcAft>
                <a:spcPts val="1000"/>
              </a:spcAft>
              <a:buFont typeface="+mj-lt"/>
              <a:buAutoNum type="arabicPeriod" startAt="4"/>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العنکبوت آیت 31 : </a:t>
            </a:r>
            <a:r>
              <a:rPr lang="ur-PK" sz="3600" dirty="0">
                <a:ln w="0"/>
                <a:solidFill>
                  <a:srgbClr val="513910"/>
                </a:solidFill>
                <a:latin typeface="Al Qalam Quran Publisher" panose="02040503050201020203" pitchFamily="18" charset="-78"/>
                <a:ea typeface="Calibri" panose="020F0502020204030204" pitchFamily="34" charset="0"/>
                <a:cs typeface="Al Qalam Quran Publisher" panose="02040503050201020203" pitchFamily="18" charset="-78"/>
              </a:rPr>
              <a:t>قَالُوا اِنَّا مُھْلِکُوا اَھْلِ ھٰذِ ہِ الْقَرْیَۃِ </a:t>
            </a: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فرشتے کونسی بستی کو ہلاک کرنے والے تھے ؟</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29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10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15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uiExpand="1" build="p"/>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301468"/>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مکھی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کا</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مچھر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کا</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مکڑی کا</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29430"/>
          </a:xfrm>
          <a:prstGeom prst="rect">
            <a:avLst/>
          </a:prstGeom>
        </p:spPr>
        <p:txBody>
          <a:bodyPr wrap="square">
            <a:spAutoFit/>
          </a:bodyPr>
          <a:lstStyle/>
          <a:p>
            <a:pPr marL="742950" indent="-742950" algn="r" rtl="1">
              <a:lnSpc>
                <a:spcPct val="115000"/>
              </a:lnSpc>
              <a:spcAft>
                <a:spcPts val="1000"/>
              </a:spcAft>
              <a:buFont typeface="+mj-lt"/>
              <a:buAutoNum type="arabicPeriod" startAt="5"/>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العنکبوت رکوع 4 سب سے کمزور گھر کس کا ہے ؟</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41059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890760" y="5309648"/>
            <a:ext cx="2620280" cy="646331"/>
          </a:xfrm>
          <a:prstGeom prst="rect">
            <a:avLst/>
          </a:prstGeom>
        </p:spPr>
        <p:txBody>
          <a:bodyPr wrap="square">
            <a:spAutoFit/>
          </a:bodyPr>
          <a:lstStyle/>
          <a:p>
            <a:pPr algn="ctr"/>
            <a:r>
              <a:rPr lang="ur-PK" sz="3600" dirty="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a:t>
            </a:r>
            <a:r>
              <a:rPr lang="ur-PK" sz="3600" dirty="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بیہقی )</a:t>
            </a:r>
            <a:endParaRPr lang="en-US" sz="3600" dirty="0">
              <a:solidFill>
                <a:srgbClr val="513910"/>
              </a:solidFill>
              <a:latin typeface="Jameel Noori Nastaleeq" panose="02000503000000000004" pitchFamily="2" charset="-78"/>
              <a:cs typeface="Jameel Noori Nastaleeq" panose="02000503000000000004" pitchFamily="2" charset="-78"/>
            </a:endParaRPr>
          </a:p>
        </p:txBody>
      </p:sp>
      <p:sp>
        <p:nvSpPr>
          <p:cNvPr id="8" name="Rounded Rectangle 7"/>
          <p:cNvSpPr/>
          <p:nvPr/>
        </p:nvSpPr>
        <p:spPr>
          <a:xfrm>
            <a:off x="2195727" y="2551772"/>
            <a:ext cx="7813246" cy="256551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solidFill>
                <a:prstClr val="white"/>
              </a:solidFill>
            </a:endParaRPr>
          </a:p>
        </p:txBody>
      </p:sp>
      <p:sp>
        <p:nvSpPr>
          <p:cNvPr id="11" name="Rectangle 10"/>
          <p:cNvSpPr/>
          <p:nvPr/>
        </p:nvSpPr>
        <p:spPr>
          <a:xfrm>
            <a:off x="7505926" y="1774636"/>
            <a:ext cx="2749471" cy="77713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فرمان نبوی 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0" name="Rectangle 9"/>
          <p:cNvSpPr/>
          <p:nvPr/>
        </p:nvSpPr>
        <p:spPr>
          <a:xfrm>
            <a:off x="2195727" y="2621219"/>
            <a:ext cx="7825946" cy="2496068"/>
          </a:xfrm>
          <a:prstGeom prst="rect">
            <a:avLst/>
          </a:prstGeom>
        </p:spPr>
        <p:txBody>
          <a:bodyPr wrap="square">
            <a:spAutoFit/>
          </a:bodyPr>
          <a:lstStyle/>
          <a:p>
            <a:pPr marL="0" marR="228600" lvl="1" algn="ctr" rtl="1">
              <a:lnSpc>
                <a:spcPct val="120000"/>
              </a:lnSpc>
            </a:pPr>
            <a:r>
              <a:rPr lang="ur-PK" sz="44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دلوں پر بھی زنگ آجاتا ہے جس طرح لوہے پر زنگ چڑھ جاتاہے۔ پوچھا گیا اس کا کیا علاج ہے؟  فرمایا قرآن کی تلاوت اور موت کو کثرت سے یاد کرنا</a:t>
            </a:r>
          </a:p>
        </p:txBody>
      </p:sp>
    </p:spTree>
    <p:extLst>
      <p:ext uri="{BB962C8B-B14F-4D97-AF65-F5344CB8AC3E}">
        <p14:creationId xmlns:p14="http://schemas.microsoft.com/office/powerpoint/2010/main" val="30407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14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10" presetClass="exit" presetSubtype="0" fill="hold" grpId="1"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22" presetClass="entr" presetSubtype="2" fill="hold" grpId="0" nodeType="withEffect">
                                  <p:stCondLst>
                                    <p:cond delay="3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nodeType="withEffect">
                                  <p:stCondLst>
                                    <p:cond delay="140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right)">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9"/>
                </p:tgtEl>
              </p:cMediaNode>
            </p:video>
          </p:childTnLst>
        </p:cTn>
      </p:par>
    </p:tnLst>
    <p:bldLst>
      <p:bldP spid="7" grpId="0"/>
      <p:bldP spid="7" grpId="1"/>
      <p:bldP spid="8" grpId="0" animBg="1"/>
      <p:bldP spid="8" grpId="1"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النمل کےمضامین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231179112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4328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815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النمل کےمضامین </a:t>
            </a:r>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ext uri="{D42A27DB-BD31-4B8C-83A1-F6EECF244321}">
                <p14:modId xmlns:p14="http://schemas.microsoft.com/office/powerpoint/2010/main" val="117453177"/>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44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94D988AC-9A41-4C9B-861B-6663F85DE037}"/>
                                            </p:graphicEl>
                                          </p:spTgt>
                                        </p:tgtEl>
                                        <p:attrNameLst>
                                          <p:attrName>style.visibility</p:attrName>
                                        </p:attrNameLst>
                                      </p:cBhvr>
                                      <p:to>
                                        <p:strVal val="visible"/>
                                      </p:to>
                                    </p:set>
                                    <p:animEffect transition="in" filter="fade">
                                      <p:cBhvr>
                                        <p:cTn id="9" dur="500"/>
                                        <p:tgtEl>
                                          <p:spTgt spid="8">
                                            <p:graphicEl>
                                              <a:dgm id="{94D988AC-9A41-4C9B-861B-6663F85DE037}"/>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861D7A54-ED93-4610-B348-52B7DEFC09DD}"/>
                                            </p:graphicEl>
                                          </p:spTgt>
                                        </p:tgtEl>
                                        <p:attrNameLst>
                                          <p:attrName>style.visibility</p:attrName>
                                        </p:attrNameLst>
                                      </p:cBhvr>
                                      <p:to>
                                        <p:strVal val="visible"/>
                                      </p:to>
                                    </p:set>
                                    <p:animEffect transition="in" filter="fade">
                                      <p:cBhvr>
                                        <p:cTn id="12" dur="500"/>
                                        <p:tgtEl>
                                          <p:spTgt spid="8">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E54D9E5-8C9A-4AF3-B5EF-566298C2E16A}"/>
                                            </p:graphicEl>
                                          </p:spTgt>
                                        </p:tgtEl>
                                        <p:attrNameLst>
                                          <p:attrName>style.visibility</p:attrName>
                                        </p:attrNameLst>
                                      </p:cBhvr>
                                      <p:to>
                                        <p:strVal val="visible"/>
                                      </p:to>
                                    </p:set>
                                    <p:animEffect transition="in" filter="fade">
                                      <p:cBhvr>
                                        <p:cTn id="17" dur="500"/>
                                        <p:tgtEl>
                                          <p:spTgt spid="8">
                                            <p:graphicEl>
                                              <a:dgm id="{7E54D9E5-8C9A-4AF3-B5EF-566298C2E16A}"/>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graphicEl>
                                              <a:dgm id="{8D1D77BC-FFC8-48C8-A77A-7046657E883E}"/>
                                            </p:graphicEl>
                                          </p:spTgt>
                                        </p:tgtEl>
                                        <p:attrNameLst>
                                          <p:attrName>style.visibility</p:attrName>
                                        </p:attrNameLst>
                                      </p:cBhvr>
                                      <p:to>
                                        <p:strVal val="visible"/>
                                      </p:to>
                                    </p:set>
                                    <p:animEffect transition="in" filter="fade">
                                      <p:cBhvr>
                                        <p:cTn id="20" dur="500"/>
                                        <p:tgtEl>
                                          <p:spTgt spid="8">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FD9F04C1-BB80-4679-AC3C-95A771FD9521}"/>
                                            </p:graphicEl>
                                          </p:spTgt>
                                        </p:tgtEl>
                                        <p:attrNameLst>
                                          <p:attrName>style.visibility</p:attrName>
                                        </p:attrNameLst>
                                      </p:cBhvr>
                                      <p:to>
                                        <p:strVal val="visible"/>
                                      </p:to>
                                    </p:set>
                                    <p:animEffect transition="in" filter="fade">
                                      <p:cBhvr>
                                        <p:cTn id="25" dur="500"/>
                                        <p:tgtEl>
                                          <p:spTgt spid="8">
                                            <p:graphicEl>
                                              <a:dgm id="{FD9F04C1-BB80-4679-AC3C-95A771FD9521}"/>
                                            </p:graphic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graphicEl>
                                              <a:dgm id="{25A135FE-FEC0-4BAB-8CCE-82FC4B0F8E40}"/>
                                            </p:graphicEl>
                                          </p:spTgt>
                                        </p:tgtEl>
                                        <p:attrNameLst>
                                          <p:attrName>style.visibility</p:attrName>
                                        </p:attrNameLst>
                                      </p:cBhvr>
                                      <p:to>
                                        <p:strVal val="visible"/>
                                      </p:to>
                                    </p:set>
                                    <p:animEffect transition="in" filter="fade">
                                      <p:cBhvr>
                                        <p:cTn id="28" dur="500"/>
                                        <p:tgtEl>
                                          <p:spTgt spid="8">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B3DEDF46-CA66-4735-811D-C4D59BD843CA}"/>
                                            </p:graphicEl>
                                          </p:spTgt>
                                        </p:tgtEl>
                                        <p:attrNameLst>
                                          <p:attrName>style.visibility</p:attrName>
                                        </p:attrNameLst>
                                      </p:cBhvr>
                                      <p:to>
                                        <p:strVal val="visible"/>
                                      </p:to>
                                    </p:set>
                                    <p:animEffect transition="in" filter="fade">
                                      <p:cBhvr>
                                        <p:cTn id="33" dur="500"/>
                                        <p:tgtEl>
                                          <p:spTgt spid="8">
                                            <p:graphicEl>
                                              <a:dgm id="{B3DEDF46-CA66-4735-811D-C4D59BD843CA}"/>
                                            </p:graphicEl>
                                          </p:spTgt>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8">
                                            <p:graphicEl>
                                              <a:dgm id="{F97A59E5-2427-4C04-A0F4-2429BFCE66A8}"/>
                                            </p:graphicEl>
                                          </p:spTgt>
                                        </p:tgtEl>
                                        <p:attrNameLst>
                                          <p:attrName>style.visibility</p:attrName>
                                        </p:attrNameLst>
                                      </p:cBhvr>
                                      <p:to>
                                        <p:strVal val="visible"/>
                                      </p:to>
                                    </p:set>
                                    <p:animEffect transition="in" filter="fade">
                                      <p:cBhvr>
                                        <p:cTn id="36" dur="500"/>
                                        <p:tgtEl>
                                          <p:spTgt spid="8">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8"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بیسواں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النمل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30654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a:t>
            </a:r>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النمل کا </a:t>
            </a:r>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378810009"/>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2467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9433</TotalTime>
  <Words>2208</Words>
  <Application>Microsoft Office PowerPoint</Application>
  <PresentationFormat>Widescreen</PresentationFormat>
  <Paragraphs>350</Paragraphs>
  <Slides>60</Slides>
  <Notes>0</Notes>
  <HiddenSlides>0</HiddenSlides>
  <MMClips>60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Al Qalam Quran Publisher</vt:lpstr>
      <vt:lpstr>Alvi Nastaleeq</vt:lpstr>
      <vt:lpstr>Arial</vt:lpstr>
      <vt:lpstr>Bombay Black Unicode</vt:lpstr>
      <vt:lpstr>Calibri</vt:lpstr>
      <vt:lpstr>Calibri Light</vt:lpstr>
      <vt:lpstr>Jameel Noori Nastaleeq</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avsection</cp:lastModifiedBy>
  <cp:revision>796</cp:revision>
  <dcterms:created xsi:type="dcterms:W3CDTF">2015-07-28T15:13:29Z</dcterms:created>
  <dcterms:modified xsi:type="dcterms:W3CDTF">2017-01-24T13:51:24Z</dcterms:modified>
</cp:coreProperties>
</file>