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8"/>
  </p:notesMasterIdLst>
  <p:sldIdLst>
    <p:sldId id="257" r:id="rId4"/>
    <p:sldId id="335" r:id="rId5"/>
    <p:sldId id="369" r:id="rId6"/>
    <p:sldId id="368" r:id="rId7"/>
    <p:sldId id="687" r:id="rId8"/>
    <p:sldId id="624" r:id="rId9"/>
    <p:sldId id="663" r:id="rId10"/>
    <p:sldId id="664" r:id="rId11"/>
    <p:sldId id="584" r:id="rId12"/>
    <p:sldId id="585" r:id="rId13"/>
    <p:sldId id="665" r:id="rId14"/>
    <p:sldId id="666" r:id="rId15"/>
    <p:sldId id="667" r:id="rId16"/>
    <p:sldId id="668" r:id="rId17"/>
    <p:sldId id="669" r:id="rId18"/>
    <p:sldId id="670" r:id="rId19"/>
    <p:sldId id="671" r:id="rId20"/>
    <p:sldId id="672" r:id="rId21"/>
    <p:sldId id="382" r:id="rId22"/>
    <p:sldId id="554" r:id="rId23"/>
    <p:sldId id="673" r:id="rId24"/>
    <p:sldId id="674" r:id="rId25"/>
    <p:sldId id="675" r:id="rId26"/>
    <p:sldId id="676" r:id="rId27"/>
    <p:sldId id="677" r:id="rId28"/>
    <p:sldId id="678" r:id="rId29"/>
    <p:sldId id="399" r:id="rId30"/>
    <p:sldId id="657" r:id="rId31"/>
    <p:sldId id="688" r:id="rId32"/>
    <p:sldId id="689" r:id="rId33"/>
    <p:sldId id="613" r:id="rId34"/>
    <p:sldId id="691" r:id="rId35"/>
    <p:sldId id="692" r:id="rId36"/>
    <p:sldId id="693" r:id="rId37"/>
    <p:sldId id="428" r:id="rId38"/>
    <p:sldId id="463" r:id="rId39"/>
    <p:sldId id="591" r:id="rId40"/>
    <p:sldId id="679" r:id="rId41"/>
    <p:sldId id="680" r:id="rId42"/>
    <p:sldId id="681" r:id="rId43"/>
    <p:sldId id="590" r:id="rId44"/>
    <p:sldId id="589" r:id="rId45"/>
    <p:sldId id="682" r:id="rId46"/>
    <p:sldId id="683" r:id="rId47"/>
    <p:sldId id="435" r:id="rId48"/>
    <p:sldId id="436" r:id="rId49"/>
    <p:sldId id="684" r:id="rId50"/>
    <p:sldId id="685" r:id="rId51"/>
    <p:sldId id="686" r:id="rId52"/>
    <p:sldId id="614" r:id="rId53"/>
    <p:sldId id="615" r:id="rId54"/>
    <p:sldId id="694" r:id="rId55"/>
    <p:sldId id="695" r:id="rId56"/>
    <p:sldId id="619" r:id="rId57"/>
    <p:sldId id="696" r:id="rId58"/>
    <p:sldId id="366" r:id="rId59"/>
    <p:sldId id="410" r:id="rId60"/>
    <p:sldId id="411" r:id="rId61"/>
    <p:sldId id="534" r:id="rId62"/>
    <p:sldId id="536" r:id="rId63"/>
    <p:sldId id="537" r:id="rId64"/>
    <p:sldId id="538" r:id="rId65"/>
    <p:sldId id="367" r:id="rId66"/>
    <p:sldId id="365"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461C"/>
    <a:srgbClr val="E8D2AE"/>
    <a:srgbClr val="D2A864"/>
    <a:srgbClr val="1A3F6D"/>
    <a:srgbClr val="ACAEB1"/>
    <a:srgbClr val="1355A5"/>
    <a:srgbClr val="1D508F"/>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06" autoAdjust="0"/>
    <p:restoredTop sz="93910" autoAdjust="0"/>
  </p:normalViewPr>
  <p:slideViewPr>
    <p:cSldViewPr snapToGrid="0">
      <p:cViewPr varScale="1">
        <p:scale>
          <a:sx n="39" d="100"/>
          <a:sy n="39" d="100"/>
        </p:scale>
        <p:origin x="72" y="1590"/>
      </p:cViewPr>
      <p:guideLst>
        <p:guide orient="horz" pos="2160"/>
        <p:guide pos="3840"/>
      </p:guideLst>
    </p:cSldViewPr>
  </p:slideViewPr>
  <p:notesTextViewPr>
    <p:cViewPr>
      <p:scale>
        <a:sx n="1" d="1"/>
        <a:sy n="1" d="1"/>
      </p:scale>
      <p:origin x="0" y="0"/>
    </p:cViewPr>
  </p:notesTextViewPr>
  <p:sorterViewPr>
    <p:cViewPr>
      <p:scale>
        <a:sx n="150" d="100"/>
        <a:sy n="150" d="100"/>
      </p:scale>
      <p:origin x="0" y="-153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a:t>
          </a:r>
        </a:p>
      </dgm:t>
    </dgm:pt>
    <dgm:pt modelId="{3F0FAB7A-6BB4-41E3-A592-04575D1B8ADB}" type="parTrans" cxnId="{149B76F9-9238-4138-9D2F-CBFBD23B527D}">
      <dgm:prSet/>
      <dgm:spPr/>
      <dgm:t>
        <a:bodyPr/>
        <a:lstStyle/>
        <a:p>
          <a:endParaRPr lang="en-US" sz="20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000">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آیات2-10</a:t>
          </a:r>
        </a:p>
      </dgm:t>
    </dgm:pt>
    <dgm:pt modelId="{53A9BF04-D863-4BFC-8A64-664B5C93C3A9}" type="parTrans" cxnId="{71A97B4E-11F8-4B3E-B6B1-0C947F5DB36A}">
      <dgm:prSet/>
      <dgm:spPr/>
      <dgm:t>
        <a:bodyPr/>
        <a:lstStyle/>
        <a:p>
          <a:endParaRPr lang="en-US" sz="2000">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sz="2000">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آیات11-22</a:t>
          </a:r>
        </a:p>
      </dgm:t>
    </dgm:pt>
    <dgm:pt modelId="{60203913-95B8-44A4-A97E-3787B9EF5344}" type="parTrans" cxnId="{1BE30D6A-076E-4B9A-B61D-C13AEF82A550}">
      <dgm:prSet/>
      <dgm:spPr/>
      <dgm:t>
        <a:bodyPr/>
        <a:lstStyle/>
        <a:p>
          <a:endParaRPr lang="en-US" sz="2000">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sz="2000">
            <a:latin typeface="Jameel Noori Nastaleeq" pitchFamily="2" charset="-78"/>
            <a:cs typeface="Jameel Noori Nastaleeq" pitchFamily="2" charset="-78"/>
          </a:endParaRPr>
        </a:p>
      </dgm:t>
    </dgm:pt>
    <dgm:pt modelId="{810B18FE-F356-4D3C-A558-BDA960B5DFD5}">
      <dgm:prSet phldrT="[Tex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سفرِ معراج: مسجدِ حرام تا مسجدِ اقصٰی</a:t>
          </a:r>
          <a:endParaRPr lang="en-US" sz="2800"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sz="2000">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sz="2000">
            <a:latin typeface="Jameel Noori Nastaleeq" pitchFamily="2" charset="-78"/>
            <a:cs typeface="Jameel Noori Nastaleeq" pitchFamily="2" charset="-78"/>
          </a:endParaRPr>
        </a:p>
      </dgm:t>
    </dgm:pt>
    <dgm:pt modelId="{99D8666A-3006-4B79-B961-E77F2D7001E2}">
      <dgm:prSet custT="1"/>
      <dgm:spPr>
        <a:solidFill>
          <a:srgbClr val="E8D2AE"/>
        </a:solidFill>
      </dgm:spPr>
      <dgm:t>
        <a:bodyPr/>
        <a:lstStyle/>
        <a:p>
          <a:pPr rtl="1">
            <a:lnSpc>
              <a:spcPct val="70000"/>
            </a:lnSpc>
            <a:spcAft>
              <a:spcPts val="0"/>
            </a:spcAft>
          </a:pPr>
          <a:r>
            <a:rPr lang="ur-PK" sz="2500" dirty="0" smtClean="0">
              <a:latin typeface="Jameel Noori Nastaleeq" pitchFamily="2" charset="-78"/>
              <a:cs typeface="Jameel Noori Nastaleeq" pitchFamily="2" charset="-78"/>
            </a:rPr>
            <a:t>بنی اسرائیل کے لیے عبرت و نصیحت</a:t>
          </a:r>
          <a:endParaRPr lang="ur-PK" sz="2500"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sz="2000">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sz="2000">
            <a:latin typeface="Jameel Noori Nastaleeq" pitchFamily="2" charset="-78"/>
            <a:cs typeface="Jameel Noori Nastaleeq" pitchFamily="2" charset="-78"/>
          </a:endParaRPr>
        </a:p>
      </dgm:t>
    </dgm:pt>
    <dgm:pt modelId="{008A3FBA-4D58-407F-ADCE-44BAB50EA37F}">
      <dgm:prSe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پوری نوعِ انسانی کے لیے عبرت و نصیحت</a:t>
          </a:r>
          <a:endParaRPr lang="ur-PK" sz="2800"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sz="2000">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sz="2000">
            <a:latin typeface="Jameel Noori Nastaleeq" pitchFamily="2" charset="-78"/>
            <a:cs typeface="Jameel Noori Nastaleeq" pitchFamily="2" charset="-78"/>
          </a:endParaRPr>
        </a:p>
      </dgm:t>
    </dgm:pt>
    <dgm:pt modelId="{71E7A13A-B883-49DE-BBED-2AD6C1C895BB}">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latin typeface="Jameel Noori Nastaleeq" pitchFamily="2" charset="-78"/>
              <a:cs typeface="Jameel Noori Nastaleeq" pitchFamily="2" charset="-78"/>
            </a:rPr>
            <a:t>آیات 23-40</a:t>
          </a:r>
          <a:endPar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sz="2000"/>
        </a:p>
      </dgm:t>
    </dgm:pt>
    <dgm:pt modelId="{9607E31A-7BB4-4144-9994-634C11AAC8D1}" type="sibTrans" cxnId="{6A6BD666-47EE-45ED-89F9-F88E4A7F1E35}">
      <dgm:prSet/>
      <dgm:spPr/>
      <dgm:t>
        <a:bodyPr/>
        <a:lstStyle/>
        <a:p>
          <a:endParaRPr lang="en-US" sz="2000"/>
        </a:p>
      </dgm:t>
    </dgm:pt>
    <dgm:pt modelId="{10334955-A6D2-412C-B7D7-28DB167D4421}">
      <dgm:prSet custT="1"/>
      <dgm:spPr>
        <a:solidFill>
          <a:srgbClr val="E8D2AE"/>
        </a:solidFill>
      </dgm:spPr>
      <dgm:t>
        <a:bodyPr/>
        <a:lstStyle/>
        <a:p>
          <a:pPr rtl="1">
            <a:lnSpc>
              <a:spcPct val="70000"/>
            </a:lnSpc>
            <a:spcAft>
              <a:spcPts val="0"/>
            </a:spcAft>
          </a:pPr>
          <a:r>
            <a:rPr lang="ur-PK" sz="2500" dirty="0" smtClean="0">
              <a:latin typeface="Jameel Noori Nastaleeq" pitchFamily="2" charset="-78"/>
              <a:cs typeface="Jameel Noori Nastaleeq" pitchFamily="2" charset="-78"/>
            </a:rPr>
            <a:t>اسلام کی معاشرتی ہدایات</a:t>
          </a:r>
          <a:endParaRPr lang="ur-PK" sz="2500"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sz="2000"/>
        </a:p>
      </dgm:t>
    </dgm:pt>
    <dgm:pt modelId="{7A84F868-91A4-494B-916B-D39A18DF9E50}" type="sibTrans" cxnId="{50144E59-E8D5-4EC4-B0D4-76DF58CDA48B}">
      <dgm:prSet/>
      <dgm:spPr/>
      <dgm:t>
        <a:bodyPr/>
        <a:lstStyle/>
        <a:p>
          <a:endParaRPr lang="en-US" sz="2000"/>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4" custScaleX="99299">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4" custScaleX="16808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4" custScaleX="99299">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4" custScaleX="168083">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4" custScaleX="99298">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4" custScaleX="168426">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4" custScaleX="99299">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4" custScaleX="168083">
        <dgm:presLayoutVars>
          <dgm:bulletEnabled val="1"/>
        </dgm:presLayoutVars>
      </dgm:prSet>
      <dgm:spPr/>
      <dgm:t>
        <a:bodyPr/>
        <a:lstStyle/>
        <a:p>
          <a:endParaRPr lang="en-US"/>
        </a:p>
      </dgm:t>
    </dgm:pt>
  </dgm:ptLst>
  <dgm:cxnLst>
    <dgm:cxn modelId="{4FB42FF1-B2C2-4C11-9EE8-96087F0EF53D}" type="presOf" srcId="{828DFB8B-ECDA-4E26-A6FE-05F762A8A593}" destId="{94D988AC-9A41-4C9B-861B-6663F85DE037}" srcOrd="0" destOrd="0" presId="urn:microsoft.com/office/officeart/2005/8/layout/vList5"/>
    <dgm:cxn modelId="{7E2DA191-1108-4682-AD1A-6CFCBDA0BB5A}" type="presOf" srcId="{398E6D22-E243-41CF-98CD-487FEC708EE2}" destId="{FD9F04C1-BB80-4679-AC3C-95A771FD9521}"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F10A588D-6433-414D-BA70-1103945D7209}" srcId="{CAD61C53-BD8B-40A9-AC64-A21ABFC9037A}" destId="{99D8666A-3006-4B79-B961-E77F2D7001E2}" srcOrd="0" destOrd="0" parTransId="{999F91EB-5397-4363-ACFA-CA1388E96DEB}" sibTransId="{4FA0D611-8D73-4419-ADAF-C1A1E07C5A4D}"/>
    <dgm:cxn modelId="{6A6BD666-47EE-45ED-89F9-F88E4A7F1E35}" srcId="{5D9CE442-ECF8-4911-BEDC-87DE27DA2B82}" destId="{71E7A13A-B883-49DE-BBED-2AD6C1C895BB}" srcOrd="3" destOrd="0" parTransId="{F8A77AD2-36C6-4E3B-AAC0-01AF2CA18459}" sibTransId="{9607E31A-7BB4-4144-9994-634C11AAC8D1}"/>
    <dgm:cxn modelId="{79263238-10B2-4E40-B253-3B91E4B593D4}" type="presOf" srcId="{008A3FBA-4D58-407F-ADCE-44BAB50EA37F}" destId="{25A135FE-FEC0-4BAB-8CCE-82FC4B0F8E40}"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1BE30D6A-076E-4B9A-B61D-C13AEF82A550}" srcId="{5D9CE442-ECF8-4911-BEDC-87DE27DA2B82}" destId="{398E6D22-E243-41CF-98CD-487FEC708EE2}" srcOrd="2" destOrd="0" parTransId="{60203913-95B8-44A4-A97E-3787B9EF5344}" sibTransId="{E9EB8C7F-E181-4227-AE3C-DF5D58CC90E6}"/>
    <dgm:cxn modelId="{469CB978-4B6F-46F9-A8F4-C8856E573A46}" type="presOf" srcId="{10334955-A6D2-412C-B7D7-28DB167D4421}" destId="{F97A59E5-2427-4C04-A0F4-2429BFCE66A8}"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8EEAC5EC-FD8F-4F86-9095-5F4210E255AE}" type="presOf" srcId="{71E7A13A-B883-49DE-BBED-2AD6C1C895BB}" destId="{B3DEDF46-CA66-4735-811D-C4D59BD843CA}" srcOrd="0" destOrd="0" presId="urn:microsoft.com/office/officeart/2005/8/layout/vList5"/>
    <dgm:cxn modelId="{A8AE1355-98BF-470F-9BB6-18AB6BC151A4}" type="presOf" srcId="{810B18FE-F356-4D3C-A558-BDA960B5DFD5}" destId="{861D7A54-ED93-4610-B348-52B7DEFC09DD}" srcOrd="0" destOrd="0" presId="urn:microsoft.com/office/officeart/2005/8/layout/vList5"/>
    <dgm:cxn modelId="{40C4B284-FFAB-4273-9E52-56F112528CA1}" type="presOf" srcId="{99D8666A-3006-4B79-B961-E77F2D7001E2}" destId="{8D1D77BC-FFC8-48C8-A77A-7046657E883E}"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4BBE25DA-65C1-4D71-9DBF-FDBB8C715AC6}" type="presOf" srcId="{CAD61C53-BD8B-40A9-AC64-A21ABFC9037A}" destId="{7E54D9E5-8C9A-4AF3-B5EF-566298C2E16A}" srcOrd="0" destOrd="0" presId="urn:microsoft.com/office/officeart/2005/8/layout/vList5"/>
    <dgm:cxn modelId="{C924F91E-C1AF-4C65-B1FB-9404D6513D4A}" type="presOf" srcId="{5D9CE442-ECF8-4911-BEDC-87DE27DA2B82}" destId="{DCF273E9-1D42-4319-AF95-36D4737F67C0}"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DFA4DAD4-BF1F-400B-98BA-4BEE7A82970A}" type="presParOf" srcId="{DCF273E9-1D42-4319-AF95-36D4737F67C0}" destId="{09F8827D-9A8F-41EA-8EA2-8A5E211AF43D}" srcOrd="0" destOrd="0" presId="urn:microsoft.com/office/officeart/2005/8/layout/vList5"/>
    <dgm:cxn modelId="{A3983E8D-5E9E-4834-857D-39DE113882B8}" type="presParOf" srcId="{09F8827D-9A8F-41EA-8EA2-8A5E211AF43D}" destId="{94D988AC-9A41-4C9B-861B-6663F85DE037}" srcOrd="0" destOrd="0" presId="urn:microsoft.com/office/officeart/2005/8/layout/vList5"/>
    <dgm:cxn modelId="{DC54A531-62F5-4B9E-99CB-9818A23A604C}" type="presParOf" srcId="{09F8827D-9A8F-41EA-8EA2-8A5E211AF43D}" destId="{861D7A54-ED93-4610-B348-52B7DEFC09DD}" srcOrd="1" destOrd="0" presId="urn:microsoft.com/office/officeart/2005/8/layout/vList5"/>
    <dgm:cxn modelId="{9759A316-7180-4732-A044-7538564CA370}" type="presParOf" srcId="{DCF273E9-1D42-4319-AF95-36D4737F67C0}" destId="{8D3A6C8C-1A1C-4CD7-B844-CFFD35278FD6}" srcOrd="1" destOrd="0" presId="urn:microsoft.com/office/officeart/2005/8/layout/vList5"/>
    <dgm:cxn modelId="{B53B5A9F-9985-42A5-9A3B-BB61298738F1}" type="presParOf" srcId="{DCF273E9-1D42-4319-AF95-36D4737F67C0}" destId="{D6D2C7AF-CF35-43C5-B110-DD550D3F63A6}" srcOrd="2" destOrd="0" presId="urn:microsoft.com/office/officeart/2005/8/layout/vList5"/>
    <dgm:cxn modelId="{CB61A5C4-E4BC-4E63-B33A-56A8637A05E1}" type="presParOf" srcId="{D6D2C7AF-CF35-43C5-B110-DD550D3F63A6}" destId="{7E54D9E5-8C9A-4AF3-B5EF-566298C2E16A}" srcOrd="0" destOrd="0" presId="urn:microsoft.com/office/officeart/2005/8/layout/vList5"/>
    <dgm:cxn modelId="{13A443D3-B0C2-4750-8393-BA647484D9DB}" type="presParOf" srcId="{D6D2C7AF-CF35-43C5-B110-DD550D3F63A6}" destId="{8D1D77BC-FFC8-48C8-A77A-7046657E883E}" srcOrd="1" destOrd="0" presId="urn:microsoft.com/office/officeart/2005/8/layout/vList5"/>
    <dgm:cxn modelId="{8C8D956C-489F-4C8F-8CC9-0634D87E22AE}" type="presParOf" srcId="{DCF273E9-1D42-4319-AF95-36D4737F67C0}" destId="{9D4BF700-9119-4854-841A-7A992775D534}" srcOrd="3" destOrd="0" presId="urn:microsoft.com/office/officeart/2005/8/layout/vList5"/>
    <dgm:cxn modelId="{86436E50-27A3-444E-90C6-ADE15F8C7E0A}" type="presParOf" srcId="{DCF273E9-1D42-4319-AF95-36D4737F67C0}" destId="{1582E1DE-5B06-4D68-9BB5-01F0ADD2A040}" srcOrd="4" destOrd="0" presId="urn:microsoft.com/office/officeart/2005/8/layout/vList5"/>
    <dgm:cxn modelId="{29664034-F686-459E-B665-579A9BB8B98D}" type="presParOf" srcId="{1582E1DE-5B06-4D68-9BB5-01F0ADD2A040}" destId="{FD9F04C1-BB80-4679-AC3C-95A771FD9521}" srcOrd="0" destOrd="0" presId="urn:microsoft.com/office/officeart/2005/8/layout/vList5"/>
    <dgm:cxn modelId="{7E2A6B06-7287-4B53-BAAB-39551A9FCE23}" type="presParOf" srcId="{1582E1DE-5B06-4D68-9BB5-01F0ADD2A040}" destId="{25A135FE-FEC0-4BAB-8CCE-82FC4B0F8E40}" srcOrd="1" destOrd="0" presId="urn:microsoft.com/office/officeart/2005/8/layout/vList5"/>
    <dgm:cxn modelId="{F079EB56-DA90-421D-9574-1A3D3436D900}" type="presParOf" srcId="{DCF273E9-1D42-4319-AF95-36D4737F67C0}" destId="{26634910-305C-43B9-9BDA-B453DCD87A62}" srcOrd="5" destOrd="0" presId="urn:microsoft.com/office/officeart/2005/8/layout/vList5"/>
    <dgm:cxn modelId="{4C4243D1-A164-4FD0-A5B5-9449393CDB3F}" type="presParOf" srcId="{DCF273E9-1D42-4319-AF95-36D4737F67C0}" destId="{42A0E950-6C66-4EA4-9024-18993B51F830}" srcOrd="6" destOrd="0" presId="urn:microsoft.com/office/officeart/2005/8/layout/vList5"/>
    <dgm:cxn modelId="{8ABC56A3-53C7-40FA-980E-4BC1970C1EC4}" type="presParOf" srcId="{42A0E950-6C66-4EA4-9024-18993B51F830}" destId="{B3DEDF46-CA66-4735-811D-C4D59BD843CA}" srcOrd="0" destOrd="0" presId="urn:microsoft.com/office/officeart/2005/8/layout/vList5"/>
    <dgm:cxn modelId="{5E49C5B4-03AB-4854-9A51-E08E765F0B18}" type="presParOf" srcId="{42A0E950-6C66-4EA4-9024-18993B51F830}" destId="{F97A59E5-2427-4C04-A0F4-2429BFCE66A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آیات78-79</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آیات80-81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82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پنج وقتہ نمازوں کا حکم</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ہجرت غلبۂ دین کا آغاز ہے</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عروج و زوال قرآن سے وابستہ ہے</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آیات83-84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دنیا کے حالات کا تاثر مت لو</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آیت85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روح کی حقیقت اللہ ہی جانتا ہے</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BE30D6A-076E-4B9A-B61D-C13AEF82A550}" srcId="{5D9CE442-ECF8-4911-BEDC-87DE27DA2B82}" destId="{398E6D22-E243-41CF-98CD-487FEC708EE2}" srcOrd="2" destOrd="0" parTransId="{60203913-95B8-44A4-A97E-3787B9EF5344}" sibTransId="{E9EB8C7F-E181-4227-AE3C-DF5D58CC90E6}"/>
    <dgm:cxn modelId="{71A97B4E-11F8-4B3E-B6B1-0C947F5DB36A}" srcId="{5D9CE442-ECF8-4911-BEDC-87DE27DA2B82}" destId="{CAD61C53-BD8B-40A9-AC64-A21ABFC9037A}" srcOrd="1" destOrd="0" parTransId="{53A9BF04-D863-4BFC-8A64-664B5C93C3A9}" sibTransId="{F40DA7D6-0CFC-4F2D-82B2-5256BE34EB08}"/>
    <dgm:cxn modelId="{433BA34F-D698-4858-B854-3A277A7B59A8}" type="presOf" srcId="{99D8666A-3006-4B79-B961-E77F2D7001E2}" destId="{8D1D77BC-FFC8-48C8-A77A-7046657E883E}"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25F83FE7-649F-445E-BDED-DEBAAE2FE8A1}" type="presOf" srcId="{10334955-A6D2-412C-B7D7-28DB167D4421}" destId="{F97A59E5-2427-4C04-A0F4-2429BFCE66A8}"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473208E4-BDF2-4191-9F8E-46CB2898EC0C}" type="presOf" srcId="{5D9CE442-ECF8-4911-BEDC-87DE27DA2B82}" destId="{DCF273E9-1D42-4319-AF95-36D4737F67C0}" srcOrd="0" destOrd="0" presId="urn:microsoft.com/office/officeart/2005/8/layout/vList5"/>
    <dgm:cxn modelId="{EDEBAF30-204C-4BA0-A746-BFCFB05AB8E9}" type="presOf" srcId="{398E6D22-E243-41CF-98CD-487FEC708EE2}" destId="{FD9F04C1-BB80-4679-AC3C-95A771FD9521}" srcOrd="0" destOrd="0" presId="urn:microsoft.com/office/officeart/2005/8/layout/vList5"/>
    <dgm:cxn modelId="{64D0DD45-EDEB-4FA0-9AE5-186F8B45BC50}" type="presOf" srcId="{CAD61C53-BD8B-40A9-AC64-A21ABFC9037A}" destId="{7E54D9E5-8C9A-4AF3-B5EF-566298C2E16A}" srcOrd="0" destOrd="0" presId="urn:microsoft.com/office/officeart/2005/8/layout/vList5"/>
    <dgm:cxn modelId="{FE40D0E0-23D5-4A27-B73B-192555B7FE51}" type="presOf" srcId="{810B18FE-F356-4D3C-A558-BDA960B5DFD5}" destId="{861D7A54-ED93-4610-B348-52B7DEFC09DD}" srcOrd="0" destOrd="0" presId="urn:microsoft.com/office/officeart/2005/8/layout/vList5"/>
    <dgm:cxn modelId="{45836D69-7E86-4134-93E3-AF09EA399AFA}" type="presOf" srcId="{008A3FBA-4D58-407F-ADCE-44BAB50EA37F}" destId="{25A135FE-FEC0-4BAB-8CCE-82FC4B0F8E40}" srcOrd="0" destOrd="0" presId="urn:microsoft.com/office/officeart/2005/8/layout/vList5"/>
    <dgm:cxn modelId="{EAF81B1F-D8AA-4257-86A3-15B6E52D1868}" type="presOf" srcId="{71E7A13A-B883-49DE-BBED-2AD6C1C895BB}" destId="{B3DEDF46-CA66-4735-811D-C4D59BD843CA}" srcOrd="0" destOrd="0" presId="urn:microsoft.com/office/officeart/2005/8/layout/vList5"/>
    <dgm:cxn modelId="{1EDA11F4-055E-40C6-8FE5-8A27FD924C38}" type="presOf" srcId="{C7E2EE44-E8BB-4A2B-8066-804E62A1F5AF}" destId="{7E72AF25-DD29-476A-A1DF-DE32EFBB4203}"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F10A588D-6433-414D-BA70-1103945D7209}" srcId="{CAD61C53-BD8B-40A9-AC64-A21ABFC9037A}" destId="{99D8666A-3006-4B79-B961-E77F2D7001E2}" srcOrd="0" destOrd="0" parTransId="{999F91EB-5397-4363-ACFA-CA1388E96DEB}" sibTransId="{4FA0D611-8D73-4419-ADAF-C1A1E07C5A4D}"/>
    <dgm:cxn modelId="{4F96A1A3-F388-4751-BC4A-544C8D95C80A}" type="presOf" srcId="{828DFB8B-ECDA-4E26-A6FE-05F762A8A593}" destId="{94D988AC-9A41-4C9B-861B-6663F85DE037}"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4F0C30BB-DA3C-4276-8AAF-F6F48FBDF5AC}" srcId="{398E6D22-E243-41CF-98CD-487FEC708EE2}" destId="{008A3FBA-4D58-407F-ADCE-44BAB50EA37F}" srcOrd="0" destOrd="0" parTransId="{F38B9062-78B3-4504-8094-21E54C768929}" sibTransId="{DBC8C768-EDCF-407B-9C19-1845D6C74907}"/>
    <dgm:cxn modelId="{149B76F9-9238-4138-9D2F-CBFBD23B527D}" srcId="{5D9CE442-ECF8-4911-BEDC-87DE27DA2B82}" destId="{828DFB8B-ECDA-4E26-A6FE-05F762A8A593}" srcOrd="0" destOrd="0" parTransId="{3F0FAB7A-6BB4-41E3-A592-04575D1B8ADB}" sibTransId="{967939DC-1391-4917-883E-5FFB8E6C013C}"/>
    <dgm:cxn modelId="{9248D1D3-DF4E-4539-A15F-37632F2A0463}" srcId="{828DFB8B-ECDA-4E26-A6FE-05F762A8A593}" destId="{810B18FE-F356-4D3C-A558-BDA960B5DFD5}" srcOrd="0" destOrd="0" parTransId="{2FB92012-3E37-4D23-B992-C8AFA31B6BAD}" sibTransId="{5B103947-A1D7-48E7-95DE-28D31E6B35E1}"/>
    <dgm:cxn modelId="{DC8B78B9-3F0D-4BD9-8834-BED566DF948D}" type="presOf" srcId="{B1B4E8FA-077D-4CE6-9FEA-515CE3FB4BE5}" destId="{D0BCAE4D-4D97-4CEB-9833-C9CF589309F8}" srcOrd="0" destOrd="0" presId="urn:microsoft.com/office/officeart/2005/8/layout/vList5"/>
    <dgm:cxn modelId="{262D2942-CF7F-4C79-9912-BE08F50628A5}" type="presParOf" srcId="{DCF273E9-1D42-4319-AF95-36D4737F67C0}" destId="{09F8827D-9A8F-41EA-8EA2-8A5E211AF43D}" srcOrd="0" destOrd="0" presId="urn:microsoft.com/office/officeart/2005/8/layout/vList5"/>
    <dgm:cxn modelId="{A8FF346C-CCB0-4F8F-A484-9E4932B77FDB}" type="presParOf" srcId="{09F8827D-9A8F-41EA-8EA2-8A5E211AF43D}" destId="{94D988AC-9A41-4C9B-861B-6663F85DE037}" srcOrd="0" destOrd="0" presId="urn:microsoft.com/office/officeart/2005/8/layout/vList5"/>
    <dgm:cxn modelId="{62412E3E-7A9B-484C-97C4-9E7A251DA114}" type="presParOf" srcId="{09F8827D-9A8F-41EA-8EA2-8A5E211AF43D}" destId="{861D7A54-ED93-4610-B348-52B7DEFC09DD}" srcOrd="1" destOrd="0" presId="urn:microsoft.com/office/officeart/2005/8/layout/vList5"/>
    <dgm:cxn modelId="{A47F291E-A4CE-433B-A308-571CE9E371E8}" type="presParOf" srcId="{DCF273E9-1D42-4319-AF95-36D4737F67C0}" destId="{8D3A6C8C-1A1C-4CD7-B844-CFFD35278FD6}" srcOrd="1" destOrd="0" presId="urn:microsoft.com/office/officeart/2005/8/layout/vList5"/>
    <dgm:cxn modelId="{1AC1A3DD-98AF-48FB-8304-9D85F836440C}" type="presParOf" srcId="{DCF273E9-1D42-4319-AF95-36D4737F67C0}" destId="{D6D2C7AF-CF35-43C5-B110-DD550D3F63A6}" srcOrd="2" destOrd="0" presId="urn:microsoft.com/office/officeart/2005/8/layout/vList5"/>
    <dgm:cxn modelId="{665B528D-636D-49D5-A5AA-05972DE70EA8}" type="presParOf" srcId="{D6D2C7AF-CF35-43C5-B110-DD550D3F63A6}" destId="{7E54D9E5-8C9A-4AF3-B5EF-566298C2E16A}" srcOrd="0" destOrd="0" presId="urn:microsoft.com/office/officeart/2005/8/layout/vList5"/>
    <dgm:cxn modelId="{2908A05A-6EB2-4C46-883B-DE2239358A7A}" type="presParOf" srcId="{D6D2C7AF-CF35-43C5-B110-DD550D3F63A6}" destId="{8D1D77BC-FFC8-48C8-A77A-7046657E883E}" srcOrd="1" destOrd="0" presId="urn:microsoft.com/office/officeart/2005/8/layout/vList5"/>
    <dgm:cxn modelId="{4434EE81-F8E5-420B-9B68-23CB54D3B4BA}" type="presParOf" srcId="{DCF273E9-1D42-4319-AF95-36D4737F67C0}" destId="{9D4BF700-9119-4854-841A-7A992775D534}" srcOrd="3" destOrd="0" presId="urn:microsoft.com/office/officeart/2005/8/layout/vList5"/>
    <dgm:cxn modelId="{E1EC60B8-DD7A-4AE4-8E88-AD77EC2F81FF}" type="presParOf" srcId="{DCF273E9-1D42-4319-AF95-36D4737F67C0}" destId="{1582E1DE-5B06-4D68-9BB5-01F0ADD2A040}" srcOrd="4" destOrd="0" presId="urn:microsoft.com/office/officeart/2005/8/layout/vList5"/>
    <dgm:cxn modelId="{8A2CB5F9-5F93-4A1C-8B19-ADE902DD71C4}" type="presParOf" srcId="{1582E1DE-5B06-4D68-9BB5-01F0ADD2A040}" destId="{FD9F04C1-BB80-4679-AC3C-95A771FD9521}" srcOrd="0" destOrd="0" presId="urn:microsoft.com/office/officeart/2005/8/layout/vList5"/>
    <dgm:cxn modelId="{E9C8AB23-2F4A-46A2-8BDF-3602F74236FE}" type="presParOf" srcId="{1582E1DE-5B06-4D68-9BB5-01F0ADD2A040}" destId="{25A135FE-FEC0-4BAB-8CCE-82FC4B0F8E40}" srcOrd="1" destOrd="0" presId="urn:microsoft.com/office/officeart/2005/8/layout/vList5"/>
    <dgm:cxn modelId="{04754438-F70F-47F1-A9C1-2B40A1AB7479}" type="presParOf" srcId="{DCF273E9-1D42-4319-AF95-36D4737F67C0}" destId="{26634910-305C-43B9-9BDA-B453DCD87A62}" srcOrd="5" destOrd="0" presId="urn:microsoft.com/office/officeart/2005/8/layout/vList5"/>
    <dgm:cxn modelId="{23D70AF8-8EA7-4AF7-865C-250140D31FA1}" type="presParOf" srcId="{DCF273E9-1D42-4319-AF95-36D4737F67C0}" destId="{42A0E950-6C66-4EA4-9024-18993B51F830}" srcOrd="6" destOrd="0" presId="urn:microsoft.com/office/officeart/2005/8/layout/vList5"/>
    <dgm:cxn modelId="{8EB52767-560C-4601-ACF6-C062A151BCED}" type="presParOf" srcId="{42A0E950-6C66-4EA4-9024-18993B51F830}" destId="{B3DEDF46-CA66-4735-811D-C4D59BD843CA}" srcOrd="0" destOrd="0" presId="urn:microsoft.com/office/officeart/2005/8/layout/vList5"/>
    <dgm:cxn modelId="{FA43440F-CBFE-4B54-B51A-5C0A71E66618}" type="presParOf" srcId="{42A0E950-6C66-4EA4-9024-18993B51F830}" destId="{F97A59E5-2427-4C04-A0F4-2429BFCE66A8}" srcOrd="1" destOrd="0" presId="urn:microsoft.com/office/officeart/2005/8/layout/vList5"/>
    <dgm:cxn modelId="{AE907ED7-9BE6-47EF-AE4D-3A836D264B8C}" type="presParOf" srcId="{DCF273E9-1D42-4319-AF95-36D4737F67C0}" destId="{2FFA637D-3C8B-4017-8BEB-3CEA622E547A}" srcOrd="7" destOrd="0" presId="urn:microsoft.com/office/officeart/2005/8/layout/vList5"/>
    <dgm:cxn modelId="{2F57E626-D778-46ED-BC19-FB3B63AAF023}" type="presParOf" srcId="{DCF273E9-1D42-4319-AF95-36D4737F67C0}" destId="{A4190854-93B2-4AA3-B1BB-5692E7837EB1}" srcOrd="8" destOrd="0" presId="urn:microsoft.com/office/officeart/2005/8/layout/vList5"/>
    <dgm:cxn modelId="{92CD2A03-31E4-4DE7-A132-FEA5C468D24D}" type="presParOf" srcId="{A4190854-93B2-4AA3-B1BB-5692E7837EB1}" destId="{7E72AF25-DD29-476A-A1DF-DE32EFBB4203}" srcOrd="0" destOrd="0" presId="urn:microsoft.com/office/officeart/2005/8/layout/vList5"/>
    <dgm:cxn modelId="{CF7051D5-E20C-497C-9C8F-CB1F6DFC52BA}"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آیات86-87</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آیات88-89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90-93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نبی اکرمﷺ پر اللہ کا سب سے بڑا فضل: نزولِ قرآن</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قرآن جیسا کلام کوئی نہیں پیش کرسکتا</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فرمائشی معجزات کی فہرست</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آیات94-96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تمام رسول انسان ہی تھے</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آیات97-100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گمراہوں کا المناک انجام</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C6FF0999-3CDA-413D-9784-9FF69936FC60}" type="presOf" srcId="{99D8666A-3006-4B79-B961-E77F2D7001E2}" destId="{8D1D77BC-FFC8-48C8-A77A-7046657E883E}" srcOrd="0" destOrd="0" presId="urn:microsoft.com/office/officeart/2005/8/layout/vList5"/>
    <dgm:cxn modelId="{639ECA35-E4AD-4360-A82D-2CCFEDD3938E}" type="presOf" srcId="{C7E2EE44-E8BB-4A2B-8066-804E62A1F5AF}" destId="{7E72AF25-DD29-476A-A1DF-DE32EFBB4203}"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975CCBDF-37B5-445B-AAC4-3D839AD4375C}" type="presOf" srcId="{10334955-A6D2-412C-B7D7-28DB167D4421}" destId="{F97A59E5-2427-4C04-A0F4-2429BFCE66A8}" srcOrd="0" destOrd="0" presId="urn:microsoft.com/office/officeart/2005/8/layout/vList5"/>
    <dgm:cxn modelId="{99353AEC-9A52-4C34-8EAB-F77A28974558}" type="presOf" srcId="{71E7A13A-B883-49DE-BBED-2AD6C1C895BB}" destId="{B3DEDF46-CA66-4735-811D-C4D59BD843CA}" srcOrd="0" destOrd="0" presId="urn:microsoft.com/office/officeart/2005/8/layout/vList5"/>
    <dgm:cxn modelId="{39937D01-9DF4-43A7-BAF7-3622F6049153}" type="presOf" srcId="{810B18FE-F356-4D3C-A558-BDA960B5DFD5}" destId="{861D7A54-ED93-4610-B348-52B7DEFC09DD}"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850B0813-624F-41BB-8B05-760EE46DF217}" type="presOf" srcId="{CAD61C53-BD8B-40A9-AC64-A21ABFC9037A}" destId="{7E54D9E5-8C9A-4AF3-B5EF-566298C2E16A}" srcOrd="0" destOrd="0" presId="urn:microsoft.com/office/officeart/2005/8/layout/vList5"/>
    <dgm:cxn modelId="{5467928A-87B3-4005-B478-0473E0C2141E}" type="presOf" srcId="{008A3FBA-4D58-407F-ADCE-44BAB50EA37F}" destId="{25A135FE-FEC0-4BAB-8CCE-82FC4B0F8E40}"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0D962723-78E7-47F2-A3F1-907D0D94E819}" type="presOf" srcId="{398E6D22-E243-41CF-98CD-487FEC708EE2}" destId="{FD9F04C1-BB80-4679-AC3C-95A771FD9521}" srcOrd="0" destOrd="0" presId="urn:microsoft.com/office/officeart/2005/8/layout/vList5"/>
    <dgm:cxn modelId="{1F0B5B1A-7C89-47DB-905A-E078213916C9}" type="presOf" srcId="{B1B4E8FA-077D-4CE6-9FEA-515CE3FB4BE5}" destId="{D0BCAE4D-4D97-4CEB-9833-C9CF589309F8}"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8F1DB7B9-3210-4B73-BA06-942C00569C68}" type="presOf" srcId="{828DFB8B-ECDA-4E26-A6FE-05F762A8A593}" destId="{94D988AC-9A41-4C9B-861B-6663F85DE037}" srcOrd="0" destOrd="0" presId="urn:microsoft.com/office/officeart/2005/8/layout/vList5"/>
    <dgm:cxn modelId="{4674F81F-DC51-49FF-B8D9-B8FD4379904F}" type="presOf" srcId="{5D9CE442-ECF8-4911-BEDC-87DE27DA2B82}" destId="{DCF273E9-1D42-4319-AF95-36D4737F67C0}"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F772D5D4-2897-4421-9932-BFB5F6A13052}" type="presParOf" srcId="{DCF273E9-1D42-4319-AF95-36D4737F67C0}" destId="{09F8827D-9A8F-41EA-8EA2-8A5E211AF43D}" srcOrd="0" destOrd="0" presId="urn:microsoft.com/office/officeart/2005/8/layout/vList5"/>
    <dgm:cxn modelId="{2496B2F8-B85B-4456-B2CB-4884AC145DF1}" type="presParOf" srcId="{09F8827D-9A8F-41EA-8EA2-8A5E211AF43D}" destId="{94D988AC-9A41-4C9B-861B-6663F85DE037}" srcOrd="0" destOrd="0" presId="urn:microsoft.com/office/officeart/2005/8/layout/vList5"/>
    <dgm:cxn modelId="{826D0F4B-2483-40F0-83E3-F91B9C622838}" type="presParOf" srcId="{09F8827D-9A8F-41EA-8EA2-8A5E211AF43D}" destId="{861D7A54-ED93-4610-B348-52B7DEFC09DD}" srcOrd="1" destOrd="0" presId="urn:microsoft.com/office/officeart/2005/8/layout/vList5"/>
    <dgm:cxn modelId="{ADE08313-468A-4B20-B282-4054C7D1B0D0}" type="presParOf" srcId="{DCF273E9-1D42-4319-AF95-36D4737F67C0}" destId="{8D3A6C8C-1A1C-4CD7-B844-CFFD35278FD6}" srcOrd="1" destOrd="0" presId="urn:microsoft.com/office/officeart/2005/8/layout/vList5"/>
    <dgm:cxn modelId="{A53C97EB-8710-4344-898F-B65134D5957F}" type="presParOf" srcId="{DCF273E9-1D42-4319-AF95-36D4737F67C0}" destId="{D6D2C7AF-CF35-43C5-B110-DD550D3F63A6}" srcOrd="2" destOrd="0" presId="urn:microsoft.com/office/officeart/2005/8/layout/vList5"/>
    <dgm:cxn modelId="{BBE5E812-C395-4CAF-A302-5781C153BB3C}" type="presParOf" srcId="{D6D2C7AF-CF35-43C5-B110-DD550D3F63A6}" destId="{7E54D9E5-8C9A-4AF3-B5EF-566298C2E16A}" srcOrd="0" destOrd="0" presId="urn:microsoft.com/office/officeart/2005/8/layout/vList5"/>
    <dgm:cxn modelId="{EC5EAA5A-4BC9-4262-8C02-DDDA5EE461C8}" type="presParOf" srcId="{D6D2C7AF-CF35-43C5-B110-DD550D3F63A6}" destId="{8D1D77BC-FFC8-48C8-A77A-7046657E883E}" srcOrd="1" destOrd="0" presId="urn:microsoft.com/office/officeart/2005/8/layout/vList5"/>
    <dgm:cxn modelId="{C9EC3DE7-824C-417F-928E-F6E60A33B43D}" type="presParOf" srcId="{DCF273E9-1D42-4319-AF95-36D4737F67C0}" destId="{9D4BF700-9119-4854-841A-7A992775D534}" srcOrd="3" destOrd="0" presId="urn:microsoft.com/office/officeart/2005/8/layout/vList5"/>
    <dgm:cxn modelId="{FBAB177B-59C3-45DE-B0C9-7A8EC896453D}" type="presParOf" srcId="{DCF273E9-1D42-4319-AF95-36D4737F67C0}" destId="{1582E1DE-5B06-4D68-9BB5-01F0ADD2A040}" srcOrd="4" destOrd="0" presId="urn:microsoft.com/office/officeart/2005/8/layout/vList5"/>
    <dgm:cxn modelId="{DE572D16-49A9-49F4-9541-BD20C1C0CF4C}" type="presParOf" srcId="{1582E1DE-5B06-4D68-9BB5-01F0ADD2A040}" destId="{FD9F04C1-BB80-4679-AC3C-95A771FD9521}" srcOrd="0" destOrd="0" presId="urn:microsoft.com/office/officeart/2005/8/layout/vList5"/>
    <dgm:cxn modelId="{107936E2-C508-4292-8F41-2D0739992D08}" type="presParOf" srcId="{1582E1DE-5B06-4D68-9BB5-01F0ADD2A040}" destId="{25A135FE-FEC0-4BAB-8CCE-82FC4B0F8E40}" srcOrd="1" destOrd="0" presId="urn:microsoft.com/office/officeart/2005/8/layout/vList5"/>
    <dgm:cxn modelId="{4DB1E250-D9BB-4E85-AB13-D60B31E7172A}" type="presParOf" srcId="{DCF273E9-1D42-4319-AF95-36D4737F67C0}" destId="{26634910-305C-43B9-9BDA-B453DCD87A62}" srcOrd="5" destOrd="0" presId="urn:microsoft.com/office/officeart/2005/8/layout/vList5"/>
    <dgm:cxn modelId="{17F1103A-8026-4E4E-9167-78D0F128B23B}" type="presParOf" srcId="{DCF273E9-1D42-4319-AF95-36D4737F67C0}" destId="{42A0E950-6C66-4EA4-9024-18993B51F830}" srcOrd="6" destOrd="0" presId="urn:microsoft.com/office/officeart/2005/8/layout/vList5"/>
    <dgm:cxn modelId="{DB550213-6C1E-46BB-A642-AF0DA7E279F2}" type="presParOf" srcId="{42A0E950-6C66-4EA4-9024-18993B51F830}" destId="{B3DEDF46-CA66-4735-811D-C4D59BD843CA}" srcOrd="0" destOrd="0" presId="urn:microsoft.com/office/officeart/2005/8/layout/vList5"/>
    <dgm:cxn modelId="{FBA5A635-6F89-441C-A6D7-D57562BA9024}" type="presParOf" srcId="{42A0E950-6C66-4EA4-9024-18993B51F830}" destId="{F97A59E5-2427-4C04-A0F4-2429BFCE66A8}" srcOrd="1" destOrd="0" presId="urn:microsoft.com/office/officeart/2005/8/layout/vList5"/>
    <dgm:cxn modelId="{D634233B-F378-4948-A679-127BEC9A7900}" type="presParOf" srcId="{DCF273E9-1D42-4319-AF95-36D4737F67C0}" destId="{2FFA637D-3C8B-4017-8BEB-3CEA622E547A}" srcOrd="7" destOrd="0" presId="urn:microsoft.com/office/officeart/2005/8/layout/vList5"/>
    <dgm:cxn modelId="{F9EE588C-41F3-4C7F-9FEF-FFD4C74D92D4}" type="presParOf" srcId="{DCF273E9-1D42-4319-AF95-36D4737F67C0}" destId="{A4190854-93B2-4AA3-B1BB-5692E7837EB1}" srcOrd="8" destOrd="0" presId="urn:microsoft.com/office/officeart/2005/8/layout/vList5"/>
    <dgm:cxn modelId="{4CBC535A-AFC3-45A2-A333-932474B8B1DA}" type="presParOf" srcId="{A4190854-93B2-4AA3-B1BB-5692E7837EB1}" destId="{7E72AF25-DD29-476A-A1DF-DE32EFBB4203}" srcOrd="0" destOrd="0" presId="urn:microsoft.com/office/officeart/2005/8/layout/vList5"/>
    <dgm:cxn modelId="{530F96E4-7ABB-44A6-A1A6-4EA7B16D95CC}"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آیات101-103</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آیت104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105-109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فرعون کی ہٹ دھرمی اور بربادی</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قربِ قیامت یہود ایک مقام پر جمع کردیئے جائیں گے</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قرآنِ مجید کی عظمت اور تاثیر</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آیت110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سارے اچھے نام اور صفات اللہ ہی کے ہیں</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توحیدِ باری تعالیٰ کا خزانہ</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FC18467D-A165-4812-AECC-E0CC581A94DB}" type="presOf" srcId="{810B18FE-F356-4D3C-A558-BDA960B5DFD5}" destId="{861D7A54-ED93-4610-B348-52B7DEFC09DD}" srcOrd="0" destOrd="0" presId="urn:microsoft.com/office/officeart/2005/8/layout/vList5"/>
    <dgm:cxn modelId="{253E0E4E-C193-4C63-8B55-02613F01095A}" type="presOf" srcId="{398E6D22-E243-41CF-98CD-487FEC708EE2}" destId="{FD9F04C1-BB80-4679-AC3C-95A771FD9521}"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B5464010-AF45-48E2-B6EA-A42B1083323E}" type="presOf" srcId="{99D8666A-3006-4B79-B961-E77F2D7001E2}" destId="{8D1D77BC-FFC8-48C8-A77A-7046657E883E}" srcOrd="0" destOrd="0" presId="urn:microsoft.com/office/officeart/2005/8/layout/vList5"/>
    <dgm:cxn modelId="{29475CC5-16D7-46A5-97CE-FE62E49A2637}" type="presOf" srcId="{71E7A13A-B883-49DE-BBED-2AD6C1C895BB}" destId="{B3DEDF46-CA66-4735-811D-C4D59BD843CA}"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65622DDB-BB2B-438E-AA8E-C41922B80532}" type="presOf" srcId="{B1B4E8FA-077D-4CE6-9FEA-515CE3FB4BE5}" destId="{D0BCAE4D-4D97-4CEB-9833-C9CF589309F8}" srcOrd="0" destOrd="0" presId="urn:microsoft.com/office/officeart/2005/8/layout/vList5"/>
    <dgm:cxn modelId="{E867EC27-6F6F-4839-8C4C-B5B0766C599F}" type="presOf" srcId="{5D9CE442-ECF8-4911-BEDC-87DE27DA2B82}" destId="{DCF273E9-1D42-4319-AF95-36D4737F67C0}"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9746A41B-886B-4A6E-81CF-24ED945B7D4D}" type="presOf" srcId="{C7E2EE44-E8BB-4A2B-8066-804E62A1F5AF}" destId="{7E72AF25-DD29-476A-A1DF-DE32EFBB4203}" srcOrd="0" destOrd="0" presId="urn:microsoft.com/office/officeart/2005/8/layout/vList5"/>
    <dgm:cxn modelId="{23A724B2-B12C-4B77-9BF7-92C13F1FEDB6}" type="presOf" srcId="{CAD61C53-BD8B-40A9-AC64-A21ABFC9037A}" destId="{7E54D9E5-8C9A-4AF3-B5EF-566298C2E16A}"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5DB59481-0168-451B-B426-13B2D6C1502F}" type="presOf" srcId="{10334955-A6D2-412C-B7D7-28DB167D4421}" destId="{F97A59E5-2427-4C04-A0F4-2429BFCE66A8}"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8ECA0518-8AE5-404E-B0E3-FBE1B14EE12F}" type="presOf" srcId="{008A3FBA-4D58-407F-ADCE-44BAB50EA37F}" destId="{25A135FE-FEC0-4BAB-8CCE-82FC4B0F8E40}"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28AD42BB-F7A8-4B75-8CD8-B3C8FF1BFC48}" type="presOf" srcId="{828DFB8B-ECDA-4E26-A6FE-05F762A8A593}" destId="{94D988AC-9A41-4C9B-861B-6663F85DE037}"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AC5C4421-4AF0-4643-88B2-ED8324DED4E8}" type="presParOf" srcId="{DCF273E9-1D42-4319-AF95-36D4737F67C0}" destId="{09F8827D-9A8F-41EA-8EA2-8A5E211AF43D}" srcOrd="0" destOrd="0" presId="urn:microsoft.com/office/officeart/2005/8/layout/vList5"/>
    <dgm:cxn modelId="{C6683AAC-3982-41A2-94E6-898E99DEB117}" type="presParOf" srcId="{09F8827D-9A8F-41EA-8EA2-8A5E211AF43D}" destId="{94D988AC-9A41-4C9B-861B-6663F85DE037}" srcOrd="0" destOrd="0" presId="urn:microsoft.com/office/officeart/2005/8/layout/vList5"/>
    <dgm:cxn modelId="{F57F6904-5DA1-4302-8EBA-7848D2906EEF}" type="presParOf" srcId="{09F8827D-9A8F-41EA-8EA2-8A5E211AF43D}" destId="{861D7A54-ED93-4610-B348-52B7DEFC09DD}" srcOrd="1" destOrd="0" presId="urn:microsoft.com/office/officeart/2005/8/layout/vList5"/>
    <dgm:cxn modelId="{532FC9D5-7251-4919-A321-6A99EFFF237A}" type="presParOf" srcId="{DCF273E9-1D42-4319-AF95-36D4737F67C0}" destId="{8D3A6C8C-1A1C-4CD7-B844-CFFD35278FD6}" srcOrd="1" destOrd="0" presId="urn:microsoft.com/office/officeart/2005/8/layout/vList5"/>
    <dgm:cxn modelId="{AA0D63F3-18DD-4710-8AC4-E8B44BD560A9}" type="presParOf" srcId="{DCF273E9-1D42-4319-AF95-36D4737F67C0}" destId="{D6D2C7AF-CF35-43C5-B110-DD550D3F63A6}" srcOrd="2" destOrd="0" presId="urn:microsoft.com/office/officeart/2005/8/layout/vList5"/>
    <dgm:cxn modelId="{C874E756-8D07-43BE-AC47-4D5D5E0D7BA9}" type="presParOf" srcId="{D6D2C7AF-CF35-43C5-B110-DD550D3F63A6}" destId="{7E54D9E5-8C9A-4AF3-B5EF-566298C2E16A}" srcOrd="0" destOrd="0" presId="urn:microsoft.com/office/officeart/2005/8/layout/vList5"/>
    <dgm:cxn modelId="{A3DD57B9-FC5C-4577-A8F1-C2F442206B12}" type="presParOf" srcId="{D6D2C7AF-CF35-43C5-B110-DD550D3F63A6}" destId="{8D1D77BC-FFC8-48C8-A77A-7046657E883E}" srcOrd="1" destOrd="0" presId="urn:microsoft.com/office/officeart/2005/8/layout/vList5"/>
    <dgm:cxn modelId="{AD00D5EF-2FDB-4FDA-B3C1-4C760FD67123}" type="presParOf" srcId="{DCF273E9-1D42-4319-AF95-36D4737F67C0}" destId="{9D4BF700-9119-4854-841A-7A992775D534}" srcOrd="3" destOrd="0" presId="urn:microsoft.com/office/officeart/2005/8/layout/vList5"/>
    <dgm:cxn modelId="{798BFC21-BBC1-492E-8DE3-EC65D229C255}" type="presParOf" srcId="{DCF273E9-1D42-4319-AF95-36D4737F67C0}" destId="{1582E1DE-5B06-4D68-9BB5-01F0ADD2A040}" srcOrd="4" destOrd="0" presId="urn:microsoft.com/office/officeart/2005/8/layout/vList5"/>
    <dgm:cxn modelId="{B1C35B09-7BF4-4193-9EA0-1C3BDF9F8B1F}" type="presParOf" srcId="{1582E1DE-5B06-4D68-9BB5-01F0ADD2A040}" destId="{FD9F04C1-BB80-4679-AC3C-95A771FD9521}" srcOrd="0" destOrd="0" presId="urn:microsoft.com/office/officeart/2005/8/layout/vList5"/>
    <dgm:cxn modelId="{42261569-8F40-4F29-B0C0-383D52383C19}" type="presParOf" srcId="{1582E1DE-5B06-4D68-9BB5-01F0ADD2A040}" destId="{25A135FE-FEC0-4BAB-8CCE-82FC4B0F8E40}" srcOrd="1" destOrd="0" presId="urn:microsoft.com/office/officeart/2005/8/layout/vList5"/>
    <dgm:cxn modelId="{68A6536C-9FE7-45DB-8DB1-6A80A95C9DFE}" type="presParOf" srcId="{DCF273E9-1D42-4319-AF95-36D4737F67C0}" destId="{26634910-305C-43B9-9BDA-B453DCD87A62}" srcOrd="5" destOrd="0" presId="urn:microsoft.com/office/officeart/2005/8/layout/vList5"/>
    <dgm:cxn modelId="{A836D862-D633-4AAB-935A-D72F035BF98A}" type="presParOf" srcId="{DCF273E9-1D42-4319-AF95-36D4737F67C0}" destId="{42A0E950-6C66-4EA4-9024-18993B51F830}" srcOrd="6" destOrd="0" presId="urn:microsoft.com/office/officeart/2005/8/layout/vList5"/>
    <dgm:cxn modelId="{02E25D05-E46D-4ECE-83D5-EAD75B8D24C0}" type="presParOf" srcId="{42A0E950-6C66-4EA4-9024-18993B51F830}" destId="{B3DEDF46-CA66-4735-811D-C4D59BD843CA}" srcOrd="0" destOrd="0" presId="urn:microsoft.com/office/officeart/2005/8/layout/vList5"/>
    <dgm:cxn modelId="{BAD9F44D-42D0-4FB1-9361-D7AB20F926AB}" type="presParOf" srcId="{42A0E950-6C66-4EA4-9024-18993B51F830}" destId="{F97A59E5-2427-4C04-A0F4-2429BFCE66A8}" srcOrd="1" destOrd="0" presId="urn:microsoft.com/office/officeart/2005/8/layout/vList5"/>
    <dgm:cxn modelId="{7E2BE909-1D1B-492E-B1A8-CE32D66611AF}" type="presParOf" srcId="{DCF273E9-1D42-4319-AF95-36D4737F67C0}" destId="{2FFA637D-3C8B-4017-8BEB-3CEA622E547A}" srcOrd="7" destOrd="0" presId="urn:microsoft.com/office/officeart/2005/8/layout/vList5"/>
    <dgm:cxn modelId="{35901DF2-5791-4C26-8AFA-71350FA58FDB}" type="presParOf" srcId="{DCF273E9-1D42-4319-AF95-36D4737F67C0}" destId="{A4190854-93B2-4AA3-B1BB-5692E7837EB1}" srcOrd="8" destOrd="0" presId="urn:microsoft.com/office/officeart/2005/8/layout/vList5"/>
    <dgm:cxn modelId="{94C9283F-EEA5-4A33-AA43-09B06B801BBC}" type="presParOf" srcId="{A4190854-93B2-4AA3-B1BB-5692E7837EB1}" destId="{7E72AF25-DD29-476A-A1DF-DE32EFBB4203}" srcOrd="0" destOrd="0" presId="urn:microsoft.com/office/officeart/2005/8/layout/vList5"/>
    <dgm:cxn modelId="{82E7B3A9-2A80-420D-AD90-063F1F552779}"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a:t>
          </a:r>
        </a:p>
      </dgm:t>
    </dgm:pt>
    <dgm:pt modelId="{3F0FAB7A-6BB4-41E3-A592-04575D1B8ADB}" type="parTrans" cxnId="{149B76F9-9238-4138-9D2F-CBFBD23B527D}">
      <dgm:prSet/>
      <dgm:spPr/>
      <dgm:t>
        <a:bodyPr/>
        <a:lstStyle/>
        <a:p>
          <a:endParaRPr lang="en-US" sz="20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000">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آیات7-8</a:t>
          </a:r>
        </a:p>
      </dgm:t>
    </dgm:pt>
    <dgm:pt modelId="{53A9BF04-D863-4BFC-8A64-664B5C93C3A9}" type="parTrans" cxnId="{71A97B4E-11F8-4B3E-B6B1-0C947F5DB36A}">
      <dgm:prSet/>
      <dgm:spPr/>
      <dgm:t>
        <a:bodyPr/>
        <a:lstStyle/>
        <a:p>
          <a:endParaRPr lang="en-US" sz="2000">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sz="2000">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آیات9-26</a:t>
          </a:r>
        </a:p>
      </dgm:t>
    </dgm:pt>
    <dgm:pt modelId="{60203913-95B8-44A4-A97E-3787B9EF5344}" type="parTrans" cxnId="{1BE30D6A-076E-4B9A-B61D-C13AEF82A550}">
      <dgm:prSet/>
      <dgm:spPr/>
      <dgm:t>
        <a:bodyPr/>
        <a:lstStyle/>
        <a:p>
          <a:endParaRPr lang="en-US" sz="2000">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sz="2000">
            <a:latin typeface="Jameel Noori Nastaleeq" pitchFamily="2" charset="-78"/>
            <a:cs typeface="Jameel Noori Nastaleeq" pitchFamily="2" charset="-78"/>
          </a:endParaRPr>
        </a:p>
      </dgm:t>
    </dgm:pt>
    <dgm:pt modelId="{810B18FE-F356-4D3C-A558-BDA960B5DFD5}">
      <dgm:prSet phldrT="[Tex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اللہ کی قدرتیں اور نعمتیں</a:t>
          </a:r>
          <a:endParaRPr lang="en-US" sz="2800"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sz="2000">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sz="2000">
            <a:latin typeface="Jameel Noori Nastaleeq" pitchFamily="2" charset="-78"/>
            <a:cs typeface="Jameel Noori Nastaleeq" pitchFamily="2" charset="-78"/>
          </a:endParaRPr>
        </a:p>
      </dgm:t>
    </dgm:pt>
    <dgm:pt modelId="{99D8666A-3006-4B79-B961-E77F2D7001E2}">
      <dgm:prSet custT="1"/>
      <dgm:spPr>
        <a:solidFill>
          <a:srgbClr val="E8D2AE"/>
        </a:solidFill>
      </dgm:spPr>
      <dgm:t>
        <a:bodyPr/>
        <a:lstStyle/>
        <a:p>
          <a:pPr rtl="1">
            <a:lnSpc>
              <a:spcPct val="70000"/>
            </a:lnSpc>
            <a:spcAft>
              <a:spcPts val="0"/>
            </a:spcAft>
          </a:pPr>
          <a:r>
            <a:rPr lang="ur-PK" sz="2500" dirty="0" smtClean="0">
              <a:latin typeface="Jameel Noori Nastaleeq" pitchFamily="2" charset="-78"/>
              <a:cs typeface="Jameel Noori Nastaleeq" pitchFamily="2" charset="-78"/>
            </a:rPr>
            <a:t>دنیا اور اس کی زندگی کی حقیقت</a:t>
          </a:r>
          <a:endParaRPr lang="ur-PK" sz="2500"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sz="2000">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sz="2000">
            <a:latin typeface="Jameel Noori Nastaleeq" pitchFamily="2" charset="-78"/>
            <a:cs typeface="Jameel Noori Nastaleeq" pitchFamily="2" charset="-78"/>
          </a:endParaRPr>
        </a:p>
      </dgm:t>
    </dgm:pt>
    <dgm:pt modelId="{008A3FBA-4D58-407F-ADCE-44BAB50EA37F}">
      <dgm:prSe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اصحابِ کہف کا واقعہ</a:t>
          </a:r>
          <a:endParaRPr lang="ur-PK" sz="2800"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sz="2000">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sz="2000">
            <a:latin typeface="Jameel Noori Nastaleeq" pitchFamily="2" charset="-78"/>
            <a:cs typeface="Jameel Noori Nastaleeq" pitchFamily="2" charset="-78"/>
          </a:endParaRPr>
        </a:p>
      </dgm:t>
    </dgm:pt>
    <dgm:pt modelId="{71E7A13A-B883-49DE-BBED-2AD6C1C895BB}">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27-31</a:t>
          </a:r>
        </a:p>
      </dgm:t>
    </dgm:pt>
    <dgm:pt modelId="{F8A77AD2-36C6-4E3B-AAC0-01AF2CA18459}" type="parTrans" cxnId="{6A6BD666-47EE-45ED-89F9-F88E4A7F1E35}">
      <dgm:prSet/>
      <dgm:spPr/>
      <dgm:t>
        <a:bodyPr/>
        <a:lstStyle/>
        <a:p>
          <a:endParaRPr lang="en-US" sz="2000"/>
        </a:p>
      </dgm:t>
    </dgm:pt>
    <dgm:pt modelId="{9607E31A-7BB4-4144-9994-634C11AAC8D1}" type="sibTrans" cxnId="{6A6BD666-47EE-45ED-89F9-F88E4A7F1E35}">
      <dgm:prSet/>
      <dgm:spPr/>
      <dgm:t>
        <a:bodyPr/>
        <a:lstStyle/>
        <a:p>
          <a:endParaRPr lang="en-US" sz="2000"/>
        </a:p>
      </dgm:t>
    </dgm:pt>
    <dgm:pt modelId="{10334955-A6D2-412C-B7D7-28DB167D4421}">
      <dgm:prSet custT="1"/>
      <dgm:spPr>
        <a:solidFill>
          <a:srgbClr val="E8D2AE"/>
        </a:solidFill>
      </dgm:spPr>
      <dgm:t>
        <a:bodyPr/>
        <a:lstStyle/>
        <a:p>
          <a:pPr rtl="1">
            <a:lnSpc>
              <a:spcPct val="70000"/>
            </a:lnSpc>
            <a:spcAft>
              <a:spcPts val="0"/>
            </a:spcAft>
          </a:pPr>
          <a:r>
            <a:rPr lang="ur-PK" sz="2500" dirty="0" smtClean="0">
              <a:latin typeface="Jameel Noori Nastaleeq" pitchFamily="2" charset="-78"/>
              <a:cs typeface="Jameel Noori Nastaleeq" pitchFamily="2" charset="-78"/>
            </a:rPr>
            <a:t>داعی کے لیے نصیحت</a:t>
          </a:r>
          <a:endParaRPr lang="ur-PK" sz="2500"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sz="2000"/>
        </a:p>
      </dgm:t>
    </dgm:pt>
    <dgm:pt modelId="{7A84F868-91A4-494B-916B-D39A18DF9E50}" type="sibTrans" cxnId="{50144E59-E8D5-4EC4-B0D4-76DF58CDA48B}">
      <dgm:prSet/>
      <dgm:spPr/>
      <dgm:t>
        <a:bodyPr/>
        <a:lstStyle/>
        <a:p>
          <a:endParaRPr lang="en-US" sz="2000"/>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4" custScaleX="99299">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4" custScaleX="16808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4" custScaleX="99299">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4" custScaleX="168083">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4" custScaleX="99298">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4" custScaleX="168426">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4" custScaleX="99299">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4" custScaleX="168083">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6F787E65-6E2A-4C41-A640-98332F9D2FEE}" type="presOf" srcId="{398E6D22-E243-41CF-98CD-487FEC708EE2}" destId="{FD9F04C1-BB80-4679-AC3C-95A771FD9521}" srcOrd="0" destOrd="0" presId="urn:microsoft.com/office/officeart/2005/8/layout/vList5"/>
    <dgm:cxn modelId="{4246B464-ED79-476E-B792-7449B2A91614}" type="presOf" srcId="{CAD61C53-BD8B-40A9-AC64-A21ABFC9037A}" destId="{7E54D9E5-8C9A-4AF3-B5EF-566298C2E16A}"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ED1D3405-E636-4A30-8AF5-AABF7BD3CE5E}" type="presOf" srcId="{810B18FE-F356-4D3C-A558-BDA960B5DFD5}" destId="{861D7A54-ED93-4610-B348-52B7DEFC09DD}" srcOrd="0" destOrd="0" presId="urn:microsoft.com/office/officeart/2005/8/layout/vList5"/>
    <dgm:cxn modelId="{2ECCC630-7BA5-4921-841C-11E3ED2E6A5F}" type="presOf" srcId="{828DFB8B-ECDA-4E26-A6FE-05F762A8A593}" destId="{94D988AC-9A41-4C9B-861B-6663F85DE037}"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D731D729-3A7D-455D-9188-0EFCE989E6EB}" type="presOf" srcId="{10334955-A6D2-412C-B7D7-28DB167D4421}" destId="{F97A59E5-2427-4C04-A0F4-2429BFCE66A8}" srcOrd="0" destOrd="0" presId="urn:microsoft.com/office/officeart/2005/8/layout/vList5"/>
    <dgm:cxn modelId="{12B04D59-7CDA-4C7F-BA5B-EBC10C832E10}" type="presOf" srcId="{99D8666A-3006-4B79-B961-E77F2D7001E2}" destId="{8D1D77BC-FFC8-48C8-A77A-7046657E883E}"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13B75A8C-11C5-4DC5-8A4B-7B3489E028E4}" type="presOf" srcId="{008A3FBA-4D58-407F-ADCE-44BAB50EA37F}" destId="{25A135FE-FEC0-4BAB-8CCE-82FC4B0F8E40}" srcOrd="0" destOrd="0" presId="urn:microsoft.com/office/officeart/2005/8/layout/vList5"/>
    <dgm:cxn modelId="{5937DBB6-3A51-4839-8143-C421CBFEBC70}" type="presOf" srcId="{71E7A13A-B883-49DE-BBED-2AD6C1C895BB}" destId="{B3DEDF46-CA66-4735-811D-C4D59BD843CA}"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1BE30D6A-076E-4B9A-B61D-C13AEF82A550}" srcId="{5D9CE442-ECF8-4911-BEDC-87DE27DA2B82}" destId="{398E6D22-E243-41CF-98CD-487FEC708EE2}" srcOrd="2" destOrd="0" parTransId="{60203913-95B8-44A4-A97E-3787B9EF5344}" sibTransId="{E9EB8C7F-E181-4227-AE3C-DF5D58CC90E6}"/>
    <dgm:cxn modelId="{DAAF7777-B7FA-489F-A574-7D967BB26E59}" type="presOf" srcId="{5D9CE442-ECF8-4911-BEDC-87DE27DA2B82}" destId="{DCF273E9-1D42-4319-AF95-36D4737F67C0}" srcOrd="0" destOrd="0" presId="urn:microsoft.com/office/officeart/2005/8/layout/vList5"/>
    <dgm:cxn modelId="{B1074FDB-8BED-44EB-8BE6-75341B09C7D3}" type="presParOf" srcId="{DCF273E9-1D42-4319-AF95-36D4737F67C0}" destId="{09F8827D-9A8F-41EA-8EA2-8A5E211AF43D}" srcOrd="0" destOrd="0" presId="urn:microsoft.com/office/officeart/2005/8/layout/vList5"/>
    <dgm:cxn modelId="{084ED7F1-2957-48C0-B9F7-0CF748AB7E74}" type="presParOf" srcId="{09F8827D-9A8F-41EA-8EA2-8A5E211AF43D}" destId="{94D988AC-9A41-4C9B-861B-6663F85DE037}" srcOrd="0" destOrd="0" presId="urn:microsoft.com/office/officeart/2005/8/layout/vList5"/>
    <dgm:cxn modelId="{DB311F30-8856-4485-9B0C-20ABA41D3616}" type="presParOf" srcId="{09F8827D-9A8F-41EA-8EA2-8A5E211AF43D}" destId="{861D7A54-ED93-4610-B348-52B7DEFC09DD}" srcOrd="1" destOrd="0" presId="urn:microsoft.com/office/officeart/2005/8/layout/vList5"/>
    <dgm:cxn modelId="{D378F894-B324-45ED-8C7F-B85D6F3CD812}" type="presParOf" srcId="{DCF273E9-1D42-4319-AF95-36D4737F67C0}" destId="{8D3A6C8C-1A1C-4CD7-B844-CFFD35278FD6}" srcOrd="1" destOrd="0" presId="urn:microsoft.com/office/officeart/2005/8/layout/vList5"/>
    <dgm:cxn modelId="{69988CFE-5751-459A-B24F-9AAF40AEA3ED}" type="presParOf" srcId="{DCF273E9-1D42-4319-AF95-36D4737F67C0}" destId="{D6D2C7AF-CF35-43C5-B110-DD550D3F63A6}" srcOrd="2" destOrd="0" presId="urn:microsoft.com/office/officeart/2005/8/layout/vList5"/>
    <dgm:cxn modelId="{44BD2042-261B-41EF-AC9D-A9E68F7F07D4}" type="presParOf" srcId="{D6D2C7AF-CF35-43C5-B110-DD550D3F63A6}" destId="{7E54D9E5-8C9A-4AF3-B5EF-566298C2E16A}" srcOrd="0" destOrd="0" presId="urn:microsoft.com/office/officeart/2005/8/layout/vList5"/>
    <dgm:cxn modelId="{36AC0478-F432-4559-BBAC-2B385D1BC5A8}" type="presParOf" srcId="{D6D2C7AF-CF35-43C5-B110-DD550D3F63A6}" destId="{8D1D77BC-FFC8-48C8-A77A-7046657E883E}" srcOrd="1" destOrd="0" presId="urn:microsoft.com/office/officeart/2005/8/layout/vList5"/>
    <dgm:cxn modelId="{E064B114-DD9D-4D0D-B5BE-8FFE56156F20}" type="presParOf" srcId="{DCF273E9-1D42-4319-AF95-36D4737F67C0}" destId="{9D4BF700-9119-4854-841A-7A992775D534}" srcOrd="3" destOrd="0" presId="urn:microsoft.com/office/officeart/2005/8/layout/vList5"/>
    <dgm:cxn modelId="{3E8F0029-EB77-4367-9FE9-BA9BBB102F08}" type="presParOf" srcId="{DCF273E9-1D42-4319-AF95-36D4737F67C0}" destId="{1582E1DE-5B06-4D68-9BB5-01F0ADD2A040}" srcOrd="4" destOrd="0" presId="urn:microsoft.com/office/officeart/2005/8/layout/vList5"/>
    <dgm:cxn modelId="{232E3031-D375-4A76-8717-F17458153BFE}" type="presParOf" srcId="{1582E1DE-5B06-4D68-9BB5-01F0ADD2A040}" destId="{FD9F04C1-BB80-4679-AC3C-95A771FD9521}" srcOrd="0" destOrd="0" presId="urn:microsoft.com/office/officeart/2005/8/layout/vList5"/>
    <dgm:cxn modelId="{3184D5D7-159C-4027-BCB6-7D4B20E95F92}" type="presParOf" srcId="{1582E1DE-5B06-4D68-9BB5-01F0ADD2A040}" destId="{25A135FE-FEC0-4BAB-8CCE-82FC4B0F8E40}" srcOrd="1" destOrd="0" presId="urn:microsoft.com/office/officeart/2005/8/layout/vList5"/>
    <dgm:cxn modelId="{9A06F2D1-6ED4-4F71-AA9C-0DB9FF5A34C7}" type="presParOf" srcId="{DCF273E9-1D42-4319-AF95-36D4737F67C0}" destId="{26634910-305C-43B9-9BDA-B453DCD87A62}" srcOrd="5" destOrd="0" presId="urn:microsoft.com/office/officeart/2005/8/layout/vList5"/>
    <dgm:cxn modelId="{726BCC5E-459D-4D6F-BE3D-1B3F1BD5BCBD}" type="presParOf" srcId="{DCF273E9-1D42-4319-AF95-36D4737F67C0}" destId="{42A0E950-6C66-4EA4-9024-18993B51F830}" srcOrd="6" destOrd="0" presId="urn:microsoft.com/office/officeart/2005/8/layout/vList5"/>
    <dgm:cxn modelId="{5E256E0B-BFD1-47E3-B854-5A9C1C28E177}" type="presParOf" srcId="{42A0E950-6C66-4EA4-9024-18993B51F830}" destId="{B3DEDF46-CA66-4735-811D-C4D59BD843CA}" srcOrd="0" destOrd="0" presId="urn:microsoft.com/office/officeart/2005/8/layout/vList5"/>
    <dgm:cxn modelId="{CB1CB65C-027B-4A0E-BBE2-F8ABA8B9B13D}" type="presParOf" srcId="{42A0E950-6C66-4EA4-9024-18993B51F830}" destId="{F97A59E5-2427-4C04-A0F4-2429BFCE66A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32-44</a:t>
          </a:r>
        </a:p>
      </dgm:t>
    </dgm:pt>
    <dgm:pt modelId="{3F0FAB7A-6BB4-41E3-A592-04575D1B8ADB}" type="parTrans" cxnId="{149B76F9-9238-4138-9D2F-CBFBD23B527D}">
      <dgm:prSet/>
      <dgm:spPr/>
      <dgm:t>
        <a:bodyPr/>
        <a:lstStyle/>
        <a:p>
          <a:endParaRPr lang="en-US" sz="20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000">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آیات45-46</a:t>
          </a:r>
        </a:p>
      </dgm:t>
    </dgm:pt>
    <dgm:pt modelId="{53A9BF04-D863-4BFC-8A64-664B5C93C3A9}" type="parTrans" cxnId="{71A97B4E-11F8-4B3E-B6B1-0C947F5DB36A}">
      <dgm:prSet/>
      <dgm:spPr/>
      <dgm:t>
        <a:bodyPr/>
        <a:lstStyle/>
        <a:p>
          <a:endParaRPr lang="en-US" sz="2000">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sz="2000">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آیات47-49</a:t>
          </a:r>
        </a:p>
      </dgm:t>
    </dgm:pt>
    <dgm:pt modelId="{60203913-95B8-44A4-A97E-3787B9EF5344}" type="parTrans" cxnId="{1BE30D6A-076E-4B9A-B61D-C13AEF82A550}">
      <dgm:prSet/>
      <dgm:spPr/>
      <dgm:t>
        <a:bodyPr/>
        <a:lstStyle/>
        <a:p>
          <a:endParaRPr lang="en-US" sz="2000">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sz="2000">
            <a:latin typeface="Jameel Noori Nastaleeq" pitchFamily="2" charset="-78"/>
            <a:cs typeface="Jameel Noori Nastaleeq" pitchFamily="2" charset="-78"/>
          </a:endParaRPr>
        </a:p>
      </dgm:t>
    </dgm:pt>
    <dgm:pt modelId="{810B18FE-F356-4D3C-A558-BDA960B5DFD5}">
      <dgm:prSet phldrT="[Tex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دنیا داروں کے لیے عبرت</a:t>
          </a:r>
          <a:endParaRPr lang="en-US" sz="2800"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sz="2000">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sz="2000">
            <a:latin typeface="Jameel Noori Nastaleeq" pitchFamily="2" charset="-78"/>
            <a:cs typeface="Jameel Noori Nastaleeq" pitchFamily="2" charset="-78"/>
          </a:endParaRPr>
        </a:p>
      </dgm:t>
    </dgm:pt>
    <dgm:pt modelId="{99D8666A-3006-4B79-B961-E77F2D7001E2}">
      <dgm:prSet custT="1"/>
      <dgm:spPr>
        <a:solidFill>
          <a:srgbClr val="E8D2AE"/>
        </a:solidFill>
      </dgm:spPr>
      <dgm:t>
        <a:bodyPr/>
        <a:lstStyle/>
        <a:p>
          <a:pPr rtl="1">
            <a:lnSpc>
              <a:spcPct val="70000"/>
            </a:lnSpc>
            <a:spcAft>
              <a:spcPts val="0"/>
            </a:spcAft>
          </a:pPr>
          <a:r>
            <a:rPr lang="ur-PK" sz="2500" dirty="0" smtClean="0">
              <a:latin typeface="Jameel Noori Nastaleeq" pitchFamily="2" charset="-78"/>
              <a:cs typeface="Jameel Noori Nastaleeq" pitchFamily="2" charset="-78"/>
            </a:rPr>
            <a:t>دنیا کی زندگی کی حقیقت</a:t>
          </a:r>
          <a:endParaRPr lang="ur-PK" sz="2500"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sz="2000">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sz="2000">
            <a:latin typeface="Jameel Noori Nastaleeq" pitchFamily="2" charset="-78"/>
            <a:cs typeface="Jameel Noori Nastaleeq" pitchFamily="2" charset="-78"/>
          </a:endParaRPr>
        </a:p>
      </dgm:t>
    </dgm:pt>
    <dgm:pt modelId="{008A3FBA-4D58-407F-ADCE-44BAB50EA37F}">
      <dgm:prSe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احوالِ آخرت</a:t>
          </a:r>
          <a:endParaRPr lang="ur-PK" sz="2800"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sz="2000">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sz="2000">
            <a:latin typeface="Jameel Noori Nastaleeq" pitchFamily="2" charset="-78"/>
            <a:cs typeface="Jameel Noori Nastaleeq" pitchFamily="2" charset="-78"/>
          </a:endParaRPr>
        </a:p>
      </dgm:t>
    </dgm:pt>
    <dgm:pt modelId="{71E7A13A-B883-49DE-BBED-2AD6C1C895BB}">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آیات50-53</a:t>
          </a:r>
        </a:p>
      </dgm:t>
    </dgm:pt>
    <dgm:pt modelId="{F8A77AD2-36C6-4E3B-AAC0-01AF2CA18459}" type="parTrans" cxnId="{6A6BD666-47EE-45ED-89F9-F88E4A7F1E35}">
      <dgm:prSet/>
      <dgm:spPr/>
      <dgm:t>
        <a:bodyPr/>
        <a:lstStyle/>
        <a:p>
          <a:endParaRPr lang="en-US" sz="2000"/>
        </a:p>
      </dgm:t>
    </dgm:pt>
    <dgm:pt modelId="{9607E31A-7BB4-4144-9994-634C11AAC8D1}" type="sibTrans" cxnId="{6A6BD666-47EE-45ED-89F9-F88E4A7F1E35}">
      <dgm:prSet/>
      <dgm:spPr/>
      <dgm:t>
        <a:bodyPr/>
        <a:lstStyle/>
        <a:p>
          <a:endParaRPr lang="en-US" sz="2000"/>
        </a:p>
      </dgm:t>
    </dgm:pt>
    <dgm:pt modelId="{10334955-A6D2-412C-B7D7-28DB167D4421}">
      <dgm:prSet custT="1"/>
      <dgm:spPr>
        <a:solidFill>
          <a:srgbClr val="E8D2AE"/>
        </a:solidFill>
      </dgm:spPr>
      <dgm:t>
        <a:bodyPr/>
        <a:lstStyle/>
        <a:p>
          <a:pPr rtl="1">
            <a:lnSpc>
              <a:spcPct val="70000"/>
            </a:lnSpc>
            <a:spcAft>
              <a:spcPts val="0"/>
            </a:spcAft>
          </a:pPr>
          <a:r>
            <a:rPr lang="ur-PK" sz="2500" dirty="0" smtClean="0">
              <a:latin typeface="Jameel Noori Nastaleeq" pitchFamily="2" charset="-78"/>
              <a:cs typeface="Jameel Noori Nastaleeq" pitchFamily="2" charset="-78"/>
            </a:rPr>
            <a:t>شیطان کی پیروی کرنے والوں کا انجام</a:t>
          </a:r>
          <a:endParaRPr lang="ur-PK" sz="2500"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sz="2000"/>
        </a:p>
      </dgm:t>
    </dgm:pt>
    <dgm:pt modelId="{7A84F868-91A4-494B-916B-D39A18DF9E50}" type="sibTrans" cxnId="{50144E59-E8D5-4EC4-B0D4-76DF58CDA48B}">
      <dgm:prSet/>
      <dgm:spPr/>
      <dgm:t>
        <a:bodyPr/>
        <a:lstStyle/>
        <a:p>
          <a:endParaRPr lang="en-US" sz="2000"/>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4" custScaleX="99299">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4" custScaleX="16808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4" custScaleX="99299">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4" custScaleX="168083">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4" custScaleX="99298">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4" custScaleX="168426">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4" custScaleX="99299">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4" custScaleX="168083">
        <dgm:presLayoutVars>
          <dgm:bulletEnabled val="1"/>
        </dgm:presLayoutVars>
      </dgm:prSet>
      <dgm:spPr/>
      <dgm:t>
        <a:bodyPr/>
        <a:lstStyle/>
        <a:p>
          <a:endParaRPr lang="en-US"/>
        </a:p>
      </dgm:t>
    </dgm:pt>
  </dgm:ptLst>
  <dgm:cxnLst>
    <dgm:cxn modelId="{A281FD04-7DB6-4661-BE9D-24061E4052F1}" type="presOf" srcId="{CAD61C53-BD8B-40A9-AC64-A21ABFC9037A}" destId="{7E54D9E5-8C9A-4AF3-B5EF-566298C2E16A}" srcOrd="0" destOrd="0" presId="urn:microsoft.com/office/officeart/2005/8/layout/vList5"/>
    <dgm:cxn modelId="{7AE60B1A-72C1-4873-89D8-3A2B9E0AC3F5}" type="presOf" srcId="{398E6D22-E243-41CF-98CD-487FEC708EE2}" destId="{FD9F04C1-BB80-4679-AC3C-95A771FD9521}"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F10A588D-6433-414D-BA70-1103945D7209}" srcId="{CAD61C53-BD8B-40A9-AC64-A21ABFC9037A}" destId="{99D8666A-3006-4B79-B961-E77F2D7001E2}" srcOrd="0" destOrd="0" parTransId="{999F91EB-5397-4363-ACFA-CA1388E96DEB}" sibTransId="{4FA0D611-8D73-4419-ADAF-C1A1E07C5A4D}"/>
    <dgm:cxn modelId="{6A6BD666-47EE-45ED-89F9-F88E4A7F1E35}" srcId="{5D9CE442-ECF8-4911-BEDC-87DE27DA2B82}" destId="{71E7A13A-B883-49DE-BBED-2AD6C1C895BB}" srcOrd="3" destOrd="0" parTransId="{F8A77AD2-36C6-4E3B-AAC0-01AF2CA18459}" sibTransId="{9607E31A-7BB4-4144-9994-634C11AAC8D1}"/>
    <dgm:cxn modelId="{02817AB0-BA67-4BEF-BB6A-02AF64218083}" type="presOf" srcId="{5D9CE442-ECF8-4911-BEDC-87DE27DA2B82}" destId="{DCF273E9-1D42-4319-AF95-36D4737F67C0}" srcOrd="0" destOrd="0" presId="urn:microsoft.com/office/officeart/2005/8/layout/vList5"/>
    <dgm:cxn modelId="{8F9B8DE1-3BA0-4580-B040-D0E3D8FA1139}" type="presOf" srcId="{71E7A13A-B883-49DE-BBED-2AD6C1C895BB}" destId="{B3DEDF46-CA66-4735-811D-C4D59BD843CA}"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1BE30D6A-076E-4B9A-B61D-C13AEF82A550}" srcId="{5D9CE442-ECF8-4911-BEDC-87DE27DA2B82}" destId="{398E6D22-E243-41CF-98CD-487FEC708EE2}" srcOrd="2" destOrd="0" parTransId="{60203913-95B8-44A4-A97E-3787B9EF5344}" sibTransId="{E9EB8C7F-E181-4227-AE3C-DF5D58CC90E6}"/>
    <dgm:cxn modelId="{4097A1AA-0837-4C15-A482-38927CF999AC}" type="presOf" srcId="{828DFB8B-ECDA-4E26-A6FE-05F762A8A593}" destId="{94D988AC-9A41-4C9B-861B-6663F85DE037}" srcOrd="0" destOrd="0" presId="urn:microsoft.com/office/officeart/2005/8/layout/vList5"/>
    <dgm:cxn modelId="{BB92B820-4EE3-4B82-9A0B-3CED1E79F7FF}" type="presOf" srcId="{008A3FBA-4D58-407F-ADCE-44BAB50EA37F}" destId="{25A135FE-FEC0-4BAB-8CCE-82FC4B0F8E40}" srcOrd="0" destOrd="0" presId="urn:microsoft.com/office/officeart/2005/8/layout/vList5"/>
    <dgm:cxn modelId="{372F8C63-326E-4498-8D41-28BA6CB06A08}" type="presOf" srcId="{99D8666A-3006-4B79-B961-E77F2D7001E2}" destId="{8D1D77BC-FFC8-48C8-A77A-7046657E883E}" srcOrd="0" destOrd="0" presId="urn:microsoft.com/office/officeart/2005/8/layout/vList5"/>
    <dgm:cxn modelId="{EE877C60-FBB6-49CE-88EC-DFDDA8E22E3E}" type="presOf" srcId="{10334955-A6D2-412C-B7D7-28DB167D4421}" destId="{F97A59E5-2427-4C04-A0F4-2429BFCE66A8}"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ABDF11C4-8A90-4AA7-8076-6124443AAE9D}" type="presOf" srcId="{810B18FE-F356-4D3C-A558-BDA960B5DFD5}" destId="{861D7A54-ED93-4610-B348-52B7DEFC09DD}"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50144E59-E8D5-4EC4-B0D4-76DF58CDA48B}" srcId="{71E7A13A-B883-49DE-BBED-2AD6C1C895BB}" destId="{10334955-A6D2-412C-B7D7-28DB167D4421}" srcOrd="0" destOrd="0" parTransId="{751B3582-3F13-47DC-B453-27CB45D3149B}" sibTransId="{7A84F868-91A4-494B-916B-D39A18DF9E50}"/>
    <dgm:cxn modelId="{E87C4FC3-7217-4915-86CC-4344D830F15F}" type="presParOf" srcId="{DCF273E9-1D42-4319-AF95-36D4737F67C0}" destId="{09F8827D-9A8F-41EA-8EA2-8A5E211AF43D}" srcOrd="0" destOrd="0" presId="urn:microsoft.com/office/officeart/2005/8/layout/vList5"/>
    <dgm:cxn modelId="{E45A1115-A035-4BCC-A36E-5FEBE63D8E24}" type="presParOf" srcId="{09F8827D-9A8F-41EA-8EA2-8A5E211AF43D}" destId="{94D988AC-9A41-4C9B-861B-6663F85DE037}" srcOrd="0" destOrd="0" presId="urn:microsoft.com/office/officeart/2005/8/layout/vList5"/>
    <dgm:cxn modelId="{31413218-8665-4DAC-8228-1CDE5C5B77B0}" type="presParOf" srcId="{09F8827D-9A8F-41EA-8EA2-8A5E211AF43D}" destId="{861D7A54-ED93-4610-B348-52B7DEFC09DD}" srcOrd="1" destOrd="0" presId="urn:microsoft.com/office/officeart/2005/8/layout/vList5"/>
    <dgm:cxn modelId="{C0F076ED-1B47-471B-A8D8-046B658DF858}" type="presParOf" srcId="{DCF273E9-1D42-4319-AF95-36D4737F67C0}" destId="{8D3A6C8C-1A1C-4CD7-B844-CFFD35278FD6}" srcOrd="1" destOrd="0" presId="urn:microsoft.com/office/officeart/2005/8/layout/vList5"/>
    <dgm:cxn modelId="{F15E2574-D7D9-4175-BAA0-302B4424BE77}" type="presParOf" srcId="{DCF273E9-1D42-4319-AF95-36D4737F67C0}" destId="{D6D2C7AF-CF35-43C5-B110-DD550D3F63A6}" srcOrd="2" destOrd="0" presId="urn:microsoft.com/office/officeart/2005/8/layout/vList5"/>
    <dgm:cxn modelId="{4CFD4E90-8D8A-48E9-ACEB-EB503A5735ED}" type="presParOf" srcId="{D6D2C7AF-CF35-43C5-B110-DD550D3F63A6}" destId="{7E54D9E5-8C9A-4AF3-B5EF-566298C2E16A}" srcOrd="0" destOrd="0" presId="urn:microsoft.com/office/officeart/2005/8/layout/vList5"/>
    <dgm:cxn modelId="{7C55FE65-5501-4109-9536-FB978C1CDE3E}" type="presParOf" srcId="{D6D2C7AF-CF35-43C5-B110-DD550D3F63A6}" destId="{8D1D77BC-FFC8-48C8-A77A-7046657E883E}" srcOrd="1" destOrd="0" presId="urn:microsoft.com/office/officeart/2005/8/layout/vList5"/>
    <dgm:cxn modelId="{8DB255F2-AB0E-4749-9809-DECEB5E2A78E}" type="presParOf" srcId="{DCF273E9-1D42-4319-AF95-36D4737F67C0}" destId="{9D4BF700-9119-4854-841A-7A992775D534}" srcOrd="3" destOrd="0" presId="urn:microsoft.com/office/officeart/2005/8/layout/vList5"/>
    <dgm:cxn modelId="{1B7B14F8-10D8-45CB-9716-40110B98C431}" type="presParOf" srcId="{DCF273E9-1D42-4319-AF95-36D4737F67C0}" destId="{1582E1DE-5B06-4D68-9BB5-01F0ADD2A040}" srcOrd="4" destOrd="0" presId="urn:microsoft.com/office/officeart/2005/8/layout/vList5"/>
    <dgm:cxn modelId="{D9C2CF8B-FBA8-41A2-9437-0D828F613A76}" type="presParOf" srcId="{1582E1DE-5B06-4D68-9BB5-01F0ADD2A040}" destId="{FD9F04C1-BB80-4679-AC3C-95A771FD9521}" srcOrd="0" destOrd="0" presId="urn:microsoft.com/office/officeart/2005/8/layout/vList5"/>
    <dgm:cxn modelId="{CA31D434-A3BE-4F82-BD0A-211F22BF965B}" type="presParOf" srcId="{1582E1DE-5B06-4D68-9BB5-01F0ADD2A040}" destId="{25A135FE-FEC0-4BAB-8CCE-82FC4B0F8E40}" srcOrd="1" destOrd="0" presId="urn:microsoft.com/office/officeart/2005/8/layout/vList5"/>
    <dgm:cxn modelId="{E32D0091-997B-47AB-849C-21386EB4E558}" type="presParOf" srcId="{DCF273E9-1D42-4319-AF95-36D4737F67C0}" destId="{26634910-305C-43B9-9BDA-B453DCD87A62}" srcOrd="5" destOrd="0" presId="urn:microsoft.com/office/officeart/2005/8/layout/vList5"/>
    <dgm:cxn modelId="{EA9BCE41-679D-49B5-9FB5-235D08248AF9}" type="presParOf" srcId="{DCF273E9-1D42-4319-AF95-36D4737F67C0}" destId="{42A0E950-6C66-4EA4-9024-18993B51F830}" srcOrd="6" destOrd="0" presId="urn:microsoft.com/office/officeart/2005/8/layout/vList5"/>
    <dgm:cxn modelId="{12EABCE9-165D-4A7F-BAF1-D9BB3FB04F83}" type="presParOf" srcId="{42A0E950-6C66-4EA4-9024-18993B51F830}" destId="{B3DEDF46-CA66-4735-811D-C4D59BD843CA}" srcOrd="0" destOrd="0" presId="urn:microsoft.com/office/officeart/2005/8/layout/vList5"/>
    <dgm:cxn modelId="{0F542E19-87AF-4890-9BF3-82FDFA7C45DF}" type="presParOf" srcId="{42A0E950-6C66-4EA4-9024-18993B51F830}" destId="{F97A59E5-2427-4C04-A0F4-2429BFCE66A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54-59</a:t>
          </a:r>
        </a:p>
      </dgm:t>
    </dgm:pt>
    <dgm:pt modelId="{3F0FAB7A-6BB4-41E3-A592-04575D1B8ADB}" type="parTrans" cxnId="{149B76F9-9238-4138-9D2F-CBFBD23B527D}">
      <dgm:prSet/>
      <dgm:spPr/>
      <dgm:t>
        <a:bodyPr/>
        <a:lstStyle/>
        <a:p>
          <a:endParaRPr lang="en-US" sz="20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000">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60-82</a:t>
          </a:r>
        </a:p>
      </dgm:t>
    </dgm:pt>
    <dgm:pt modelId="{53A9BF04-D863-4BFC-8A64-664B5C93C3A9}" type="parTrans" cxnId="{71A97B4E-11F8-4B3E-B6B1-0C947F5DB36A}">
      <dgm:prSet/>
      <dgm:spPr/>
      <dgm:t>
        <a:bodyPr/>
        <a:lstStyle/>
        <a:p>
          <a:endParaRPr lang="en-US" sz="2000">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sz="2000">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آیات83-98</a:t>
          </a:r>
        </a:p>
      </dgm:t>
    </dgm:pt>
    <dgm:pt modelId="{60203913-95B8-44A4-A97E-3787B9EF5344}" type="parTrans" cxnId="{1BE30D6A-076E-4B9A-B61D-C13AEF82A550}">
      <dgm:prSet/>
      <dgm:spPr/>
      <dgm:t>
        <a:bodyPr/>
        <a:lstStyle/>
        <a:p>
          <a:endParaRPr lang="en-US" sz="2000">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sz="2000">
            <a:latin typeface="Jameel Noori Nastaleeq" pitchFamily="2" charset="-78"/>
            <a:cs typeface="Jameel Noori Nastaleeq" pitchFamily="2" charset="-78"/>
          </a:endParaRPr>
        </a:p>
      </dgm:t>
    </dgm:pt>
    <dgm:pt modelId="{810B18FE-F356-4D3C-A558-BDA960B5DFD5}">
      <dgm:prSet phldrT="[Tex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رسولوں کی تعلیمات سے پہلوتہی کا انجام</a:t>
          </a:r>
          <a:endParaRPr lang="en-US" sz="2800"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sz="2000">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sz="2000">
            <a:latin typeface="Jameel Noori Nastaleeq" pitchFamily="2" charset="-78"/>
            <a:cs typeface="Jameel Noori Nastaleeq" pitchFamily="2" charset="-78"/>
          </a:endParaRPr>
        </a:p>
      </dgm:t>
    </dgm:pt>
    <dgm:pt modelId="{99D8666A-3006-4B79-B961-E77F2D7001E2}">
      <dgm:prSet custT="1"/>
      <dgm:spPr>
        <a:solidFill>
          <a:srgbClr val="E8D2AE"/>
        </a:solidFill>
      </dgm:spPr>
      <dgm:t>
        <a:bodyPr/>
        <a:lstStyle/>
        <a:p>
          <a:pPr rtl="1">
            <a:lnSpc>
              <a:spcPct val="70000"/>
            </a:lnSpc>
            <a:spcAft>
              <a:spcPts val="0"/>
            </a:spcAft>
          </a:pPr>
          <a:r>
            <a:rPr lang="ur-PK" sz="2500" dirty="0" smtClean="0">
              <a:latin typeface="Jameel Noori Nastaleeq" pitchFamily="2" charset="-78"/>
              <a:cs typeface="Jameel Noori Nastaleeq" pitchFamily="2" charset="-78"/>
            </a:rPr>
            <a:t>حضرت موسیٰؑ اور حضرت خضرؑ کا واقعہ</a:t>
          </a:r>
          <a:endParaRPr lang="ur-PK" sz="2500"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sz="2000">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sz="2000">
            <a:latin typeface="Jameel Noori Nastaleeq" pitchFamily="2" charset="-78"/>
            <a:cs typeface="Jameel Noori Nastaleeq" pitchFamily="2" charset="-78"/>
          </a:endParaRPr>
        </a:p>
      </dgm:t>
    </dgm:pt>
    <dgm:pt modelId="{008A3FBA-4D58-407F-ADCE-44BAB50EA37F}">
      <dgm:prSe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ذوالقرنین</a:t>
          </a:r>
          <a:r>
            <a:rPr lang="en-US" sz="2800" dirty="0" smtClean="0">
              <a:latin typeface="Jameel Noori Nastaleeq" pitchFamily="2" charset="-78"/>
              <a:cs typeface="Jameel Noori Nastaleeq" pitchFamily="2" charset="-78"/>
            </a:rPr>
            <a:t> </a:t>
          </a:r>
          <a:r>
            <a:rPr lang="ur-PK" sz="2800" dirty="0" smtClean="0">
              <a:latin typeface="Jameel Noori Nastaleeq" pitchFamily="2" charset="-78"/>
              <a:cs typeface="Jameel Noori Nastaleeq" pitchFamily="2" charset="-78"/>
            </a:rPr>
            <a:t> کا واقعہ</a:t>
          </a:r>
          <a:endParaRPr lang="ur-PK" sz="2800"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sz="2000">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sz="2000">
            <a:latin typeface="Jameel Noori Nastaleeq" pitchFamily="2" charset="-78"/>
            <a:cs typeface="Jameel Noori Nastaleeq" pitchFamily="2" charset="-78"/>
          </a:endParaRPr>
        </a:p>
      </dgm:t>
    </dgm:pt>
    <dgm:pt modelId="{71E7A13A-B883-49DE-BBED-2AD6C1C895BB}">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آیات99-101</a:t>
          </a:r>
        </a:p>
      </dgm:t>
    </dgm:pt>
    <dgm:pt modelId="{F8A77AD2-36C6-4E3B-AAC0-01AF2CA18459}" type="parTrans" cxnId="{6A6BD666-47EE-45ED-89F9-F88E4A7F1E35}">
      <dgm:prSet/>
      <dgm:spPr/>
      <dgm:t>
        <a:bodyPr/>
        <a:lstStyle/>
        <a:p>
          <a:endParaRPr lang="en-US" sz="2000"/>
        </a:p>
      </dgm:t>
    </dgm:pt>
    <dgm:pt modelId="{9607E31A-7BB4-4144-9994-634C11AAC8D1}" type="sibTrans" cxnId="{6A6BD666-47EE-45ED-89F9-F88E4A7F1E35}">
      <dgm:prSet/>
      <dgm:spPr/>
      <dgm:t>
        <a:bodyPr/>
        <a:lstStyle/>
        <a:p>
          <a:endParaRPr lang="en-US" sz="2000"/>
        </a:p>
      </dgm:t>
    </dgm:pt>
    <dgm:pt modelId="{10334955-A6D2-412C-B7D7-28DB167D4421}">
      <dgm:prSet custT="1"/>
      <dgm:spPr>
        <a:solidFill>
          <a:srgbClr val="E8D2AE"/>
        </a:solidFill>
      </dgm:spPr>
      <dgm:t>
        <a:bodyPr/>
        <a:lstStyle/>
        <a:p>
          <a:pPr rtl="1">
            <a:lnSpc>
              <a:spcPct val="70000"/>
            </a:lnSpc>
            <a:spcAft>
              <a:spcPts val="0"/>
            </a:spcAft>
          </a:pPr>
          <a:r>
            <a:rPr lang="ur-PK" sz="2500" dirty="0" smtClean="0">
              <a:latin typeface="Jameel Noori Nastaleeq" pitchFamily="2" charset="-78"/>
              <a:cs typeface="Jameel Noori Nastaleeq" pitchFamily="2" charset="-78"/>
            </a:rPr>
            <a:t>ظاہر پرستوں کا انجام</a:t>
          </a:r>
          <a:endParaRPr lang="ur-PK" sz="2500"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sz="2000"/>
        </a:p>
      </dgm:t>
    </dgm:pt>
    <dgm:pt modelId="{7A84F868-91A4-494B-916B-D39A18DF9E50}" type="sibTrans" cxnId="{50144E59-E8D5-4EC4-B0D4-76DF58CDA48B}">
      <dgm:prSet/>
      <dgm:spPr/>
      <dgm:t>
        <a:bodyPr/>
        <a:lstStyle/>
        <a:p>
          <a:endParaRPr lang="en-US" sz="2000"/>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4" custScaleX="99299">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4" custScaleX="16808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4" custScaleX="99299">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4" custScaleX="168083">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4" custScaleX="99298">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4" custScaleX="168426">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4" custScaleX="99299">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4" custScaleX="168083">
        <dgm:presLayoutVars>
          <dgm:bulletEnabled val="1"/>
        </dgm:presLayoutVars>
      </dgm:prSet>
      <dgm:spPr/>
      <dgm:t>
        <a:bodyPr/>
        <a:lstStyle/>
        <a:p>
          <a:endParaRPr lang="en-US"/>
        </a:p>
      </dgm:t>
    </dgm:pt>
  </dgm:ptLst>
  <dgm:cxnLst>
    <dgm:cxn modelId="{A6406807-4E87-4419-81E4-97798E164A9C}" type="presOf" srcId="{CAD61C53-BD8B-40A9-AC64-A21ABFC9037A}" destId="{7E54D9E5-8C9A-4AF3-B5EF-566298C2E16A}" srcOrd="0" destOrd="0" presId="urn:microsoft.com/office/officeart/2005/8/layout/vList5"/>
    <dgm:cxn modelId="{4A70FD58-DA13-4BD5-9D88-B1A0E592B5A7}" type="presOf" srcId="{99D8666A-3006-4B79-B961-E77F2D7001E2}" destId="{8D1D77BC-FFC8-48C8-A77A-7046657E883E}" srcOrd="0" destOrd="0" presId="urn:microsoft.com/office/officeart/2005/8/layout/vList5"/>
    <dgm:cxn modelId="{90A8144A-07D1-4DED-82BA-2D20507C6E80}" type="presOf" srcId="{398E6D22-E243-41CF-98CD-487FEC708EE2}" destId="{FD9F04C1-BB80-4679-AC3C-95A771FD9521}"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F10A588D-6433-414D-BA70-1103945D7209}" srcId="{CAD61C53-BD8B-40A9-AC64-A21ABFC9037A}" destId="{99D8666A-3006-4B79-B961-E77F2D7001E2}" srcOrd="0" destOrd="0" parTransId="{999F91EB-5397-4363-ACFA-CA1388E96DEB}" sibTransId="{4FA0D611-8D73-4419-ADAF-C1A1E07C5A4D}"/>
    <dgm:cxn modelId="{6A6BD666-47EE-45ED-89F9-F88E4A7F1E35}" srcId="{5D9CE442-ECF8-4911-BEDC-87DE27DA2B82}" destId="{71E7A13A-B883-49DE-BBED-2AD6C1C895BB}" srcOrd="3" destOrd="0" parTransId="{F8A77AD2-36C6-4E3B-AAC0-01AF2CA18459}" sibTransId="{9607E31A-7BB4-4144-9994-634C11AAC8D1}"/>
    <dgm:cxn modelId="{C59D9DF7-3086-4159-966A-6895D7427AD5}" type="presOf" srcId="{810B18FE-F356-4D3C-A558-BDA960B5DFD5}" destId="{861D7A54-ED93-4610-B348-52B7DEFC09DD}"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1BE30D6A-076E-4B9A-B61D-C13AEF82A550}" srcId="{5D9CE442-ECF8-4911-BEDC-87DE27DA2B82}" destId="{398E6D22-E243-41CF-98CD-487FEC708EE2}" srcOrd="2" destOrd="0" parTransId="{60203913-95B8-44A4-A97E-3787B9EF5344}" sibTransId="{E9EB8C7F-E181-4227-AE3C-DF5D58CC90E6}"/>
    <dgm:cxn modelId="{149B76F9-9238-4138-9D2F-CBFBD23B527D}" srcId="{5D9CE442-ECF8-4911-BEDC-87DE27DA2B82}" destId="{828DFB8B-ECDA-4E26-A6FE-05F762A8A593}" srcOrd="0" destOrd="0" parTransId="{3F0FAB7A-6BB4-41E3-A592-04575D1B8ADB}" sibTransId="{967939DC-1391-4917-883E-5FFB8E6C013C}"/>
    <dgm:cxn modelId="{F4DCA33B-5438-48D3-88F0-633642E2CDCE}" type="presOf" srcId="{828DFB8B-ECDA-4E26-A6FE-05F762A8A593}" destId="{94D988AC-9A41-4C9B-861B-6663F85DE037}"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50144E59-E8D5-4EC4-B0D4-76DF58CDA48B}" srcId="{71E7A13A-B883-49DE-BBED-2AD6C1C895BB}" destId="{10334955-A6D2-412C-B7D7-28DB167D4421}" srcOrd="0" destOrd="0" parTransId="{751B3582-3F13-47DC-B453-27CB45D3149B}" sibTransId="{7A84F868-91A4-494B-916B-D39A18DF9E50}"/>
    <dgm:cxn modelId="{99A401C1-6C55-4A61-A557-A8EADF21EAAC}" type="presOf" srcId="{10334955-A6D2-412C-B7D7-28DB167D4421}" destId="{F97A59E5-2427-4C04-A0F4-2429BFCE66A8}" srcOrd="0" destOrd="0" presId="urn:microsoft.com/office/officeart/2005/8/layout/vList5"/>
    <dgm:cxn modelId="{A4F81494-A975-4AB1-951C-ADEF46E548E1}" type="presOf" srcId="{008A3FBA-4D58-407F-ADCE-44BAB50EA37F}" destId="{25A135FE-FEC0-4BAB-8CCE-82FC4B0F8E40}" srcOrd="0" destOrd="0" presId="urn:microsoft.com/office/officeart/2005/8/layout/vList5"/>
    <dgm:cxn modelId="{9B2ACB34-B2DC-4FD3-A997-DB747239CCE9}" type="presOf" srcId="{5D9CE442-ECF8-4911-BEDC-87DE27DA2B82}" destId="{DCF273E9-1D42-4319-AF95-36D4737F67C0}" srcOrd="0" destOrd="0" presId="urn:microsoft.com/office/officeart/2005/8/layout/vList5"/>
    <dgm:cxn modelId="{571B0FC8-5556-44A2-86C0-053064590F5A}" type="presOf" srcId="{71E7A13A-B883-49DE-BBED-2AD6C1C895BB}" destId="{B3DEDF46-CA66-4735-811D-C4D59BD843CA}" srcOrd="0" destOrd="0" presId="urn:microsoft.com/office/officeart/2005/8/layout/vList5"/>
    <dgm:cxn modelId="{6775CC12-CA65-4318-8B6A-C347384501E5}" type="presParOf" srcId="{DCF273E9-1D42-4319-AF95-36D4737F67C0}" destId="{09F8827D-9A8F-41EA-8EA2-8A5E211AF43D}" srcOrd="0" destOrd="0" presId="urn:microsoft.com/office/officeart/2005/8/layout/vList5"/>
    <dgm:cxn modelId="{9F8F8297-E42E-4D78-B3D7-CB221186EBFD}" type="presParOf" srcId="{09F8827D-9A8F-41EA-8EA2-8A5E211AF43D}" destId="{94D988AC-9A41-4C9B-861B-6663F85DE037}" srcOrd="0" destOrd="0" presId="urn:microsoft.com/office/officeart/2005/8/layout/vList5"/>
    <dgm:cxn modelId="{D323003E-061F-48DA-AC02-16056BC83834}" type="presParOf" srcId="{09F8827D-9A8F-41EA-8EA2-8A5E211AF43D}" destId="{861D7A54-ED93-4610-B348-52B7DEFC09DD}" srcOrd="1" destOrd="0" presId="urn:microsoft.com/office/officeart/2005/8/layout/vList5"/>
    <dgm:cxn modelId="{BA844E7E-9738-4378-B96F-FF5E11C7B05E}" type="presParOf" srcId="{DCF273E9-1D42-4319-AF95-36D4737F67C0}" destId="{8D3A6C8C-1A1C-4CD7-B844-CFFD35278FD6}" srcOrd="1" destOrd="0" presId="urn:microsoft.com/office/officeart/2005/8/layout/vList5"/>
    <dgm:cxn modelId="{4565631A-B3D9-420A-B3BA-85A84A042926}" type="presParOf" srcId="{DCF273E9-1D42-4319-AF95-36D4737F67C0}" destId="{D6D2C7AF-CF35-43C5-B110-DD550D3F63A6}" srcOrd="2" destOrd="0" presId="urn:microsoft.com/office/officeart/2005/8/layout/vList5"/>
    <dgm:cxn modelId="{1EDBA9BE-D08E-4848-99CB-FB40541E941B}" type="presParOf" srcId="{D6D2C7AF-CF35-43C5-B110-DD550D3F63A6}" destId="{7E54D9E5-8C9A-4AF3-B5EF-566298C2E16A}" srcOrd="0" destOrd="0" presId="urn:microsoft.com/office/officeart/2005/8/layout/vList5"/>
    <dgm:cxn modelId="{91C7ACBE-1A05-451F-97EE-E860C7970E48}" type="presParOf" srcId="{D6D2C7AF-CF35-43C5-B110-DD550D3F63A6}" destId="{8D1D77BC-FFC8-48C8-A77A-7046657E883E}" srcOrd="1" destOrd="0" presId="urn:microsoft.com/office/officeart/2005/8/layout/vList5"/>
    <dgm:cxn modelId="{86FA4695-6EA5-4BEC-84BB-09C2F82855B8}" type="presParOf" srcId="{DCF273E9-1D42-4319-AF95-36D4737F67C0}" destId="{9D4BF700-9119-4854-841A-7A992775D534}" srcOrd="3" destOrd="0" presId="urn:microsoft.com/office/officeart/2005/8/layout/vList5"/>
    <dgm:cxn modelId="{9A257BCF-534C-4E85-BD07-CB807FA3C163}" type="presParOf" srcId="{DCF273E9-1D42-4319-AF95-36D4737F67C0}" destId="{1582E1DE-5B06-4D68-9BB5-01F0ADD2A040}" srcOrd="4" destOrd="0" presId="urn:microsoft.com/office/officeart/2005/8/layout/vList5"/>
    <dgm:cxn modelId="{94F69DB7-1313-42FD-B04E-3B33841DC4F5}" type="presParOf" srcId="{1582E1DE-5B06-4D68-9BB5-01F0ADD2A040}" destId="{FD9F04C1-BB80-4679-AC3C-95A771FD9521}" srcOrd="0" destOrd="0" presId="urn:microsoft.com/office/officeart/2005/8/layout/vList5"/>
    <dgm:cxn modelId="{CCD04E8B-8D22-4A58-972C-36671847E336}" type="presParOf" srcId="{1582E1DE-5B06-4D68-9BB5-01F0ADD2A040}" destId="{25A135FE-FEC0-4BAB-8CCE-82FC4B0F8E40}" srcOrd="1" destOrd="0" presId="urn:microsoft.com/office/officeart/2005/8/layout/vList5"/>
    <dgm:cxn modelId="{63CF9CDF-9767-49ED-9FB2-96A3D0A73599}" type="presParOf" srcId="{DCF273E9-1D42-4319-AF95-36D4737F67C0}" destId="{26634910-305C-43B9-9BDA-B453DCD87A62}" srcOrd="5" destOrd="0" presId="urn:microsoft.com/office/officeart/2005/8/layout/vList5"/>
    <dgm:cxn modelId="{10192CFA-5514-4281-BB21-687FD1C8F301}" type="presParOf" srcId="{DCF273E9-1D42-4319-AF95-36D4737F67C0}" destId="{42A0E950-6C66-4EA4-9024-18993B51F830}" srcOrd="6" destOrd="0" presId="urn:microsoft.com/office/officeart/2005/8/layout/vList5"/>
    <dgm:cxn modelId="{572A1C6F-2669-44E4-81CF-22ECBB287F8A}" type="presParOf" srcId="{42A0E950-6C66-4EA4-9024-18993B51F830}" destId="{B3DEDF46-CA66-4735-811D-C4D59BD843CA}" srcOrd="0" destOrd="0" presId="urn:microsoft.com/office/officeart/2005/8/layout/vList5"/>
    <dgm:cxn modelId="{8E0B9B50-5C88-49E1-B0A6-54324D2D77E3}" type="presParOf" srcId="{42A0E950-6C66-4EA4-9024-18993B51F830}" destId="{F97A59E5-2427-4C04-A0F4-2429BFCE66A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آیات102-106</a:t>
          </a:r>
        </a:p>
      </dgm:t>
    </dgm:pt>
    <dgm:pt modelId="{3F0FAB7A-6BB4-41E3-A592-04575D1B8ADB}" type="parTrans" cxnId="{149B76F9-9238-4138-9D2F-CBFBD23B527D}">
      <dgm:prSet/>
      <dgm:spPr/>
      <dgm:t>
        <a:bodyPr/>
        <a:lstStyle/>
        <a:p>
          <a:endParaRPr lang="en-US" sz="20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000">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107-108</a:t>
          </a:r>
        </a:p>
      </dgm:t>
    </dgm:pt>
    <dgm:pt modelId="{53A9BF04-D863-4BFC-8A64-664B5C93C3A9}" type="parTrans" cxnId="{71A97B4E-11F8-4B3E-B6B1-0C947F5DB36A}">
      <dgm:prSet/>
      <dgm:spPr/>
      <dgm:t>
        <a:bodyPr/>
        <a:lstStyle/>
        <a:p>
          <a:endParaRPr lang="en-US" sz="2000">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sz="2000">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1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109-110</a:t>
          </a:r>
        </a:p>
      </dgm:t>
    </dgm:pt>
    <dgm:pt modelId="{60203913-95B8-44A4-A97E-3787B9EF5344}" type="parTrans" cxnId="{1BE30D6A-076E-4B9A-B61D-C13AEF82A550}">
      <dgm:prSet/>
      <dgm:spPr/>
      <dgm:t>
        <a:bodyPr/>
        <a:lstStyle/>
        <a:p>
          <a:endParaRPr lang="en-US" sz="2000">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sz="2000">
            <a:latin typeface="Jameel Noori Nastaleeq" pitchFamily="2" charset="-78"/>
            <a:cs typeface="Jameel Noori Nastaleeq" pitchFamily="2" charset="-78"/>
          </a:endParaRPr>
        </a:p>
      </dgm:t>
    </dgm:pt>
    <dgm:pt modelId="{810B18FE-F356-4D3C-A558-BDA960B5DFD5}">
      <dgm:prSet phldrT="[Tex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دنیا داروں کا انجام</a:t>
          </a:r>
          <a:endParaRPr lang="en-US" sz="2800"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sz="2000">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sz="2000">
            <a:latin typeface="Jameel Noori Nastaleeq" pitchFamily="2" charset="-78"/>
            <a:cs typeface="Jameel Noori Nastaleeq" pitchFamily="2" charset="-78"/>
          </a:endParaRPr>
        </a:p>
      </dgm:t>
    </dgm:pt>
    <dgm:pt modelId="{99D8666A-3006-4B79-B961-E77F2D7001E2}">
      <dgm:prSet custT="1"/>
      <dgm:spPr>
        <a:solidFill>
          <a:srgbClr val="E8D2AE"/>
        </a:solidFill>
      </dgm:spPr>
      <dgm:t>
        <a:bodyPr/>
        <a:lstStyle/>
        <a:p>
          <a:pPr rtl="1">
            <a:lnSpc>
              <a:spcPct val="70000"/>
            </a:lnSpc>
            <a:spcAft>
              <a:spcPts val="0"/>
            </a:spcAft>
          </a:pPr>
          <a:r>
            <a:rPr lang="ur-PK" sz="2500" dirty="0" smtClean="0">
              <a:latin typeface="Jameel Noori Nastaleeq" pitchFamily="2" charset="-78"/>
              <a:cs typeface="Jameel Noori Nastaleeq" pitchFamily="2" charset="-78"/>
            </a:rPr>
            <a:t>آخرت کے طلب گاروں کا انجام</a:t>
          </a:r>
          <a:endParaRPr lang="ur-PK" sz="2500"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sz="2000">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sz="2000">
            <a:latin typeface="Jameel Noori Nastaleeq" pitchFamily="2" charset="-78"/>
            <a:cs typeface="Jameel Noori Nastaleeq" pitchFamily="2" charset="-78"/>
          </a:endParaRPr>
        </a:p>
      </dgm:t>
    </dgm:pt>
    <dgm:pt modelId="{008A3FBA-4D58-407F-ADCE-44BAB50EA37F}">
      <dgm:prSe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توحیدِ باری تعالیٰ</a:t>
          </a:r>
          <a:endParaRPr lang="ur-PK" sz="2800"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sz="2000">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sz="2000">
            <a:latin typeface="Jameel Noori Nastaleeq" pitchFamily="2" charset="-78"/>
            <a:cs typeface="Jameel Noori Nastaleeq" pitchFamily="2" charset="-78"/>
          </a:endParaRPr>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3" custScaleX="99299">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3" custScaleX="16808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3" custScaleX="99299">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3" custScaleX="168083">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3" custScaleX="99298">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3" custScaleX="168426">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C187FF8E-A20B-4BCC-B0D8-AC59171D6DD9}" type="presOf" srcId="{008A3FBA-4D58-407F-ADCE-44BAB50EA37F}" destId="{25A135FE-FEC0-4BAB-8CCE-82FC4B0F8E40}"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FC0A27AE-3B49-4E1B-9548-0E31E7E35A89}" type="presOf" srcId="{810B18FE-F356-4D3C-A558-BDA960B5DFD5}" destId="{861D7A54-ED93-4610-B348-52B7DEFC09DD}" srcOrd="0" destOrd="0" presId="urn:microsoft.com/office/officeart/2005/8/layout/vList5"/>
    <dgm:cxn modelId="{8828EF09-3E09-4529-8115-5804F2A41378}" type="presOf" srcId="{99D8666A-3006-4B79-B961-E77F2D7001E2}" destId="{8D1D77BC-FFC8-48C8-A77A-7046657E883E}"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5B1DA8C5-4220-4EDF-AAE5-18AF8AA753D2}" type="presOf" srcId="{CAD61C53-BD8B-40A9-AC64-A21ABFC9037A}" destId="{7E54D9E5-8C9A-4AF3-B5EF-566298C2E16A}" srcOrd="0" destOrd="0" presId="urn:microsoft.com/office/officeart/2005/8/layout/vList5"/>
    <dgm:cxn modelId="{F3872A60-84E7-483D-BAF3-398A91BF6ED9}" type="presOf" srcId="{5D9CE442-ECF8-4911-BEDC-87DE27DA2B82}" destId="{DCF273E9-1D42-4319-AF95-36D4737F67C0}" srcOrd="0" destOrd="0" presId="urn:microsoft.com/office/officeart/2005/8/layout/vList5"/>
    <dgm:cxn modelId="{9EED6EB0-17DE-4C3B-BB2C-083DD31061E4}" type="presOf" srcId="{398E6D22-E243-41CF-98CD-487FEC708EE2}" destId="{FD9F04C1-BB80-4679-AC3C-95A771FD9521}"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2216C30A-1B53-464D-8258-B172D1BE1F8E}" type="presOf" srcId="{828DFB8B-ECDA-4E26-A6FE-05F762A8A593}" destId="{94D988AC-9A41-4C9B-861B-6663F85DE037}"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7FB8A67F-55CE-431F-8F44-39841ACCD8E0}" type="presParOf" srcId="{DCF273E9-1D42-4319-AF95-36D4737F67C0}" destId="{09F8827D-9A8F-41EA-8EA2-8A5E211AF43D}" srcOrd="0" destOrd="0" presId="urn:microsoft.com/office/officeart/2005/8/layout/vList5"/>
    <dgm:cxn modelId="{A2504260-5C9B-4868-A018-45B1109AAC6D}" type="presParOf" srcId="{09F8827D-9A8F-41EA-8EA2-8A5E211AF43D}" destId="{94D988AC-9A41-4C9B-861B-6663F85DE037}" srcOrd="0" destOrd="0" presId="urn:microsoft.com/office/officeart/2005/8/layout/vList5"/>
    <dgm:cxn modelId="{9096E99C-2D94-4B40-B909-A26C7595FB45}" type="presParOf" srcId="{09F8827D-9A8F-41EA-8EA2-8A5E211AF43D}" destId="{861D7A54-ED93-4610-B348-52B7DEFC09DD}" srcOrd="1" destOrd="0" presId="urn:microsoft.com/office/officeart/2005/8/layout/vList5"/>
    <dgm:cxn modelId="{7EFD25AE-2167-4B67-94E8-85B652C26247}" type="presParOf" srcId="{DCF273E9-1D42-4319-AF95-36D4737F67C0}" destId="{8D3A6C8C-1A1C-4CD7-B844-CFFD35278FD6}" srcOrd="1" destOrd="0" presId="urn:microsoft.com/office/officeart/2005/8/layout/vList5"/>
    <dgm:cxn modelId="{6DA8800B-04D3-4A64-BC00-8F630C42C17D}" type="presParOf" srcId="{DCF273E9-1D42-4319-AF95-36D4737F67C0}" destId="{D6D2C7AF-CF35-43C5-B110-DD550D3F63A6}" srcOrd="2" destOrd="0" presId="urn:microsoft.com/office/officeart/2005/8/layout/vList5"/>
    <dgm:cxn modelId="{3429B625-82E2-403F-B3C6-A4F91887E98C}" type="presParOf" srcId="{D6D2C7AF-CF35-43C5-B110-DD550D3F63A6}" destId="{7E54D9E5-8C9A-4AF3-B5EF-566298C2E16A}" srcOrd="0" destOrd="0" presId="urn:microsoft.com/office/officeart/2005/8/layout/vList5"/>
    <dgm:cxn modelId="{8233ADDD-0342-4689-B551-6FCBCCA0313D}" type="presParOf" srcId="{D6D2C7AF-CF35-43C5-B110-DD550D3F63A6}" destId="{8D1D77BC-FFC8-48C8-A77A-7046657E883E}" srcOrd="1" destOrd="0" presId="urn:microsoft.com/office/officeart/2005/8/layout/vList5"/>
    <dgm:cxn modelId="{AADD431C-6D38-408F-B139-964388E6E597}" type="presParOf" srcId="{DCF273E9-1D42-4319-AF95-36D4737F67C0}" destId="{9D4BF700-9119-4854-841A-7A992775D534}" srcOrd="3" destOrd="0" presId="urn:microsoft.com/office/officeart/2005/8/layout/vList5"/>
    <dgm:cxn modelId="{766D54A4-11E6-495C-86C6-AF787C9800B1}" type="presParOf" srcId="{DCF273E9-1D42-4319-AF95-36D4737F67C0}" destId="{1582E1DE-5B06-4D68-9BB5-01F0ADD2A040}" srcOrd="4" destOrd="0" presId="urn:microsoft.com/office/officeart/2005/8/layout/vList5"/>
    <dgm:cxn modelId="{EDA9A177-6F28-41A0-BB7D-F45165907CD8}" type="presParOf" srcId="{1582E1DE-5B06-4D68-9BB5-01F0ADD2A040}" destId="{FD9F04C1-BB80-4679-AC3C-95A771FD9521}" srcOrd="0" destOrd="0" presId="urn:microsoft.com/office/officeart/2005/8/layout/vList5"/>
    <dgm:cxn modelId="{592F8DC6-869C-4886-8D3C-EBD362F72F4F}" type="presParOf" srcId="{1582E1DE-5B06-4D68-9BB5-01F0ADD2A040}" destId="{25A135FE-FEC0-4BAB-8CCE-82FC4B0F8E4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آیات1-3</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قرآن کی عظمت اور پیغام</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عیسائیوں کے غلط عقیدہ کی زور دار نفی</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دنیا اور اس کی حقیقت</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آیات9-26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اصحابِ کہف کا واقعہ  :مادہ پرستی کا رد</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آیات27-31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صبر آزما حالات میں داعی کے لیے ہدایات</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015F00E6-43E2-42D6-B868-C2742571DB95}" type="presOf" srcId="{B1B4E8FA-077D-4CE6-9FEA-515CE3FB4BE5}" destId="{D0BCAE4D-4D97-4CEB-9833-C9CF589309F8}"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A4F6FE42-B555-4F0C-B9EB-749C922721ED}" type="presOf" srcId="{008A3FBA-4D58-407F-ADCE-44BAB50EA37F}" destId="{25A135FE-FEC0-4BAB-8CCE-82FC4B0F8E40}" srcOrd="0" destOrd="0" presId="urn:microsoft.com/office/officeart/2005/8/layout/vList5"/>
    <dgm:cxn modelId="{B077F1D9-0246-48E0-906E-68B117164239}" type="presOf" srcId="{10334955-A6D2-412C-B7D7-28DB167D4421}" destId="{F97A59E5-2427-4C04-A0F4-2429BFCE66A8}" srcOrd="0" destOrd="0" presId="urn:microsoft.com/office/officeart/2005/8/layout/vList5"/>
    <dgm:cxn modelId="{823FE256-CAA3-4E1F-B049-36546C31122E}" type="presOf" srcId="{99D8666A-3006-4B79-B961-E77F2D7001E2}" destId="{8D1D77BC-FFC8-48C8-A77A-7046657E883E}"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45784835-6D33-45EC-AF20-4EDC7786D169}" type="presOf" srcId="{5D9CE442-ECF8-4911-BEDC-87DE27DA2B82}" destId="{DCF273E9-1D42-4319-AF95-36D4737F67C0}" srcOrd="0" destOrd="0" presId="urn:microsoft.com/office/officeart/2005/8/layout/vList5"/>
    <dgm:cxn modelId="{F249F54F-99E1-4FB8-AE49-86C86F849B89}" type="presOf" srcId="{C7E2EE44-E8BB-4A2B-8066-804E62A1F5AF}" destId="{7E72AF25-DD29-476A-A1DF-DE32EFBB4203}"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1A47D596-2984-4108-BE9D-10909F1BD42F}" type="presOf" srcId="{828DFB8B-ECDA-4E26-A6FE-05F762A8A593}" destId="{94D988AC-9A41-4C9B-861B-6663F85DE037}" srcOrd="0" destOrd="0" presId="urn:microsoft.com/office/officeart/2005/8/layout/vList5"/>
    <dgm:cxn modelId="{989E7C76-BF67-49A1-95E5-615E7BAECD6E}" type="presOf" srcId="{CAD61C53-BD8B-40A9-AC64-A21ABFC9037A}" destId="{7E54D9E5-8C9A-4AF3-B5EF-566298C2E16A}"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A17B42DD-5D01-406F-A664-ADD83D708379}" type="presOf" srcId="{810B18FE-F356-4D3C-A558-BDA960B5DFD5}" destId="{861D7A54-ED93-4610-B348-52B7DEFC09DD}" srcOrd="0" destOrd="0" presId="urn:microsoft.com/office/officeart/2005/8/layout/vList5"/>
    <dgm:cxn modelId="{3FA1C00A-0FBE-4C7B-B3FD-38090B77CE45}" type="presOf" srcId="{398E6D22-E243-41CF-98CD-487FEC708EE2}" destId="{FD9F04C1-BB80-4679-AC3C-95A771FD9521}"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494242BE-9D04-4E55-9813-2A515413DEEA}" type="presOf" srcId="{71E7A13A-B883-49DE-BBED-2AD6C1C895BB}" destId="{B3DEDF46-CA66-4735-811D-C4D59BD843CA}"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3173CA7B-4DFD-41B0-BEE8-84AB6CE96F82}" type="presParOf" srcId="{DCF273E9-1D42-4319-AF95-36D4737F67C0}" destId="{09F8827D-9A8F-41EA-8EA2-8A5E211AF43D}" srcOrd="0" destOrd="0" presId="urn:microsoft.com/office/officeart/2005/8/layout/vList5"/>
    <dgm:cxn modelId="{92658FF5-0B0A-4EBD-819A-A64564985BDA}" type="presParOf" srcId="{09F8827D-9A8F-41EA-8EA2-8A5E211AF43D}" destId="{94D988AC-9A41-4C9B-861B-6663F85DE037}" srcOrd="0" destOrd="0" presId="urn:microsoft.com/office/officeart/2005/8/layout/vList5"/>
    <dgm:cxn modelId="{AE9FA13B-A362-48AA-8FBA-EB6B52DC97DE}" type="presParOf" srcId="{09F8827D-9A8F-41EA-8EA2-8A5E211AF43D}" destId="{861D7A54-ED93-4610-B348-52B7DEFC09DD}" srcOrd="1" destOrd="0" presId="urn:microsoft.com/office/officeart/2005/8/layout/vList5"/>
    <dgm:cxn modelId="{FAC1276F-F32C-46A6-B1DA-CA089771C132}" type="presParOf" srcId="{DCF273E9-1D42-4319-AF95-36D4737F67C0}" destId="{8D3A6C8C-1A1C-4CD7-B844-CFFD35278FD6}" srcOrd="1" destOrd="0" presId="urn:microsoft.com/office/officeart/2005/8/layout/vList5"/>
    <dgm:cxn modelId="{0DB1015E-8254-4DB3-8AE9-36158155F963}" type="presParOf" srcId="{DCF273E9-1D42-4319-AF95-36D4737F67C0}" destId="{D6D2C7AF-CF35-43C5-B110-DD550D3F63A6}" srcOrd="2" destOrd="0" presId="urn:microsoft.com/office/officeart/2005/8/layout/vList5"/>
    <dgm:cxn modelId="{590567FE-7E40-42FB-A300-47B249085CFE}" type="presParOf" srcId="{D6D2C7AF-CF35-43C5-B110-DD550D3F63A6}" destId="{7E54D9E5-8C9A-4AF3-B5EF-566298C2E16A}" srcOrd="0" destOrd="0" presId="urn:microsoft.com/office/officeart/2005/8/layout/vList5"/>
    <dgm:cxn modelId="{F4CC95C4-0A08-4358-883F-A0B52E42FBE8}" type="presParOf" srcId="{D6D2C7AF-CF35-43C5-B110-DD550D3F63A6}" destId="{8D1D77BC-FFC8-48C8-A77A-7046657E883E}" srcOrd="1" destOrd="0" presId="urn:microsoft.com/office/officeart/2005/8/layout/vList5"/>
    <dgm:cxn modelId="{E46DAA41-EC60-461A-AF95-B42512DFD9D3}" type="presParOf" srcId="{DCF273E9-1D42-4319-AF95-36D4737F67C0}" destId="{9D4BF700-9119-4854-841A-7A992775D534}" srcOrd="3" destOrd="0" presId="urn:microsoft.com/office/officeart/2005/8/layout/vList5"/>
    <dgm:cxn modelId="{86B15F23-862A-4F5C-A253-809238C5DC0C}" type="presParOf" srcId="{DCF273E9-1D42-4319-AF95-36D4737F67C0}" destId="{1582E1DE-5B06-4D68-9BB5-01F0ADD2A040}" srcOrd="4" destOrd="0" presId="urn:microsoft.com/office/officeart/2005/8/layout/vList5"/>
    <dgm:cxn modelId="{580E4E8C-DB28-48CA-B957-F5B640F873DD}" type="presParOf" srcId="{1582E1DE-5B06-4D68-9BB5-01F0ADD2A040}" destId="{FD9F04C1-BB80-4679-AC3C-95A771FD9521}" srcOrd="0" destOrd="0" presId="urn:microsoft.com/office/officeart/2005/8/layout/vList5"/>
    <dgm:cxn modelId="{8CCFD424-4060-49E4-A948-1468E4DE603D}" type="presParOf" srcId="{1582E1DE-5B06-4D68-9BB5-01F0ADD2A040}" destId="{25A135FE-FEC0-4BAB-8CCE-82FC4B0F8E40}" srcOrd="1" destOrd="0" presId="urn:microsoft.com/office/officeart/2005/8/layout/vList5"/>
    <dgm:cxn modelId="{A359FC3A-986F-4B52-B882-8AE79A913382}" type="presParOf" srcId="{DCF273E9-1D42-4319-AF95-36D4737F67C0}" destId="{26634910-305C-43B9-9BDA-B453DCD87A62}" srcOrd="5" destOrd="0" presId="urn:microsoft.com/office/officeart/2005/8/layout/vList5"/>
    <dgm:cxn modelId="{73ACD62C-002F-47B9-900F-5DD71389ED19}" type="presParOf" srcId="{DCF273E9-1D42-4319-AF95-36D4737F67C0}" destId="{42A0E950-6C66-4EA4-9024-18993B51F830}" srcOrd="6" destOrd="0" presId="urn:microsoft.com/office/officeart/2005/8/layout/vList5"/>
    <dgm:cxn modelId="{57B01225-6485-40D0-AF4E-E174D4DDF40D}" type="presParOf" srcId="{42A0E950-6C66-4EA4-9024-18993B51F830}" destId="{B3DEDF46-CA66-4735-811D-C4D59BD843CA}" srcOrd="0" destOrd="0" presId="urn:microsoft.com/office/officeart/2005/8/layout/vList5"/>
    <dgm:cxn modelId="{B837BA77-8498-46B8-80FE-26B7F745DAB8}" type="presParOf" srcId="{42A0E950-6C66-4EA4-9024-18993B51F830}" destId="{F97A59E5-2427-4C04-A0F4-2429BFCE66A8}" srcOrd="1" destOrd="0" presId="urn:microsoft.com/office/officeart/2005/8/layout/vList5"/>
    <dgm:cxn modelId="{81EDA5F8-E06E-4784-A6EB-DA7DC4292D11}" type="presParOf" srcId="{DCF273E9-1D42-4319-AF95-36D4737F67C0}" destId="{2FFA637D-3C8B-4017-8BEB-3CEA622E547A}" srcOrd="7" destOrd="0" presId="urn:microsoft.com/office/officeart/2005/8/layout/vList5"/>
    <dgm:cxn modelId="{2AA7F469-A3F9-4D39-AAF8-B212C01AC2EF}" type="presParOf" srcId="{DCF273E9-1D42-4319-AF95-36D4737F67C0}" destId="{A4190854-93B2-4AA3-B1BB-5692E7837EB1}" srcOrd="8" destOrd="0" presId="urn:microsoft.com/office/officeart/2005/8/layout/vList5"/>
    <dgm:cxn modelId="{5C6B7207-A5FB-4C22-A403-2E5C2D36E8DF}" type="presParOf" srcId="{A4190854-93B2-4AA3-B1BB-5692E7837EB1}" destId="{7E72AF25-DD29-476A-A1DF-DE32EFBB4203}" srcOrd="0" destOrd="0" presId="urn:microsoft.com/office/officeart/2005/8/layout/vList5"/>
    <dgm:cxn modelId="{8FDC5B13-E73E-44C3-939E-71B3FE16D06E}"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آیات32-44</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آیات45-46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آیات47-49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دنیا داروں کے لیے عبرت آمیز واقعہ</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حیاتِ زندگی کی حقیقت</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قیامت کا منظر</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آیات50-53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شیطان کی پیروی کرنے والوں کا برا انجام</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آیات54-56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انسانوں کی اکثریت ہٹ دھرم اور جھگڑالو ہے</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0E69D043-865F-402D-B3CD-6239D3848B53}" type="presOf" srcId="{C7E2EE44-E8BB-4A2B-8066-804E62A1F5AF}" destId="{7E72AF25-DD29-476A-A1DF-DE32EFBB4203}"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C0A9410B-407D-44DE-BE53-219321048C11}" type="presOf" srcId="{CAD61C53-BD8B-40A9-AC64-A21ABFC9037A}" destId="{7E54D9E5-8C9A-4AF3-B5EF-566298C2E16A}"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24FFED64-0DCB-4345-B61A-1F73F62BF307}" type="presOf" srcId="{B1B4E8FA-077D-4CE6-9FEA-515CE3FB4BE5}" destId="{D0BCAE4D-4D97-4CEB-9833-C9CF589309F8}" srcOrd="0" destOrd="0" presId="urn:microsoft.com/office/officeart/2005/8/layout/vList5"/>
    <dgm:cxn modelId="{DB2EEDCF-C577-4317-9348-3C0DE1FD871B}" type="presOf" srcId="{008A3FBA-4D58-407F-ADCE-44BAB50EA37F}" destId="{25A135FE-FEC0-4BAB-8CCE-82FC4B0F8E40}" srcOrd="0" destOrd="0" presId="urn:microsoft.com/office/officeart/2005/8/layout/vList5"/>
    <dgm:cxn modelId="{1EF09ED6-FF4D-43B9-B1B4-F32A8ADFB3F5}" type="presOf" srcId="{810B18FE-F356-4D3C-A558-BDA960B5DFD5}" destId="{861D7A54-ED93-4610-B348-52B7DEFC09DD}" srcOrd="0" destOrd="0" presId="urn:microsoft.com/office/officeart/2005/8/layout/vList5"/>
    <dgm:cxn modelId="{77A66EDF-6951-42B5-9E66-123356251D43}" type="presOf" srcId="{398E6D22-E243-41CF-98CD-487FEC708EE2}" destId="{FD9F04C1-BB80-4679-AC3C-95A771FD9521}"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3C262930-7D08-449C-A799-E3F3006872C6}" type="presOf" srcId="{828DFB8B-ECDA-4E26-A6FE-05F762A8A593}" destId="{94D988AC-9A41-4C9B-861B-6663F85DE037}"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19744A2F-6A30-4E58-918A-B0DA4179E581}" type="presOf" srcId="{10334955-A6D2-412C-B7D7-28DB167D4421}" destId="{F97A59E5-2427-4C04-A0F4-2429BFCE66A8}" srcOrd="0" destOrd="0" presId="urn:microsoft.com/office/officeart/2005/8/layout/vList5"/>
    <dgm:cxn modelId="{EE5FC8F2-AFBD-4442-B013-E720E7A938BD}" type="presOf" srcId="{99D8666A-3006-4B79-B961-E77F2D7001E2}" destId="{8D1D77BC-FFC8-48C8-A77A-7046657E883E}" srcOrd="0" destOrd="0" presId="urn:microsoft.com/office/officeart/2005/8/layout/vList5"/>
    <dgm:cxn modelId="{5529FEF5-15F7-4DDB-9CF2-1F06964D422B}" type="presOf" srcId="{71E7A13A-B883-49DE-BBED-2AD6C1C895BB}" destId="{B3DEDF46-CA66-4735-811D-C4D59BD843CA}"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02D5918D-CE83-4491-96BE-124B862E0571}" type="presOf" srcId="{5D9CE442-ECF8-4911-BEDC-87DE27DA2B82}" destId="{DCF273E9-1D42-4319-AF95-36D4737F67C0}" srcOrd="0" destOrd="0" presId="urn:microsoft.com/office/officeart/2005/8/layout/vList5"/>
    <dgm:cxn modelId="{4A30DA63-0BCE-48EA-8219-8D85E22ED4DF}" type="presParOf" srcId="{DCF273E9-1D42-4319-AF95-36D4737F67C0}" destId="{09F8827D-9A8F-41EA-8EA2-8A5E211AF43D}" srcOrd="0" destOrd="0" presId="urn:microsoft.com/office/officeart/2005/8/layout/vList5"/>
    <dgm:cxn modelId="{50743334-412B-4754-8C5A-33CAC0B6134A}" type="presParOf" srcId="{09F8827D-9A8F-41EA-8EA2-8A5E211AF43D}" destId="{94D988AC-9A41-4C9B-861B-6663F85DE037}" srcOrd="0" destOrd="0" presId="urn:microsoft.com/office/officeart/2005/8/layout/vList5"/>
    <dgm:cxn modelId="{48CCDBEB-D398-43D7-BD92-0A4DCE8A325A}" type="presParOf" srcId="{09F8827D-9A8F-41EA-8EA2-8A5E211AF43D}" destId="{861D7A54-ED93-4610-B348-52B7DEFC09DD}" srcOrd="1" destOrd="0" presId="urn:microsoft.com/office/officeart/2005/8/layout/vList5"/>
    <dgm:cxn modelId="{1C0B1A2B-7EA9-408D-A8C8-4A829A6ED082}" type="presParOf" srcId="{DCF273E9-1D42-4319-AF95-36D4737F67C0}" destId="{8D3A6C8C-1A1C-4CD7-B844-CFFD35278FD6}" srcOrd="1" destOrd="0" presId="urn:microsoft.com/office/officeart/2005/8/layout/vList5"/>
    <dgm:cxn modelId="{7ECD11CD-8B36-4FE1-8015-7E61039A33E2}" type="presParOf" srcId="{DCF273E9-1D42-4319-AF95-36D4737F67C0}" destId="{D6D2C7AF-CF35-43C5-B110-DD550D3F63A6}" srcOrd="2" destOrd="0" presId="urn:microsoft.com/office/officeart/2005/8/layout/vList5"/>
    <dgm:cxn modelId="{71A964BD-5641-49F5-AD32-7FF30E931B63}" type="presParOf" srcId="{D6D2C7AF-CF35-43C5-B110-DD550D3F63A6}" destId="{7E54D9E5-8C9A-4AF3-B5EF-566298C2E16A}" srcOrd="0" destOrd="0" presId="urn:microsoft.com/office/officeart/2005/8/layout/vList5"/>
    <dgm:cxn modelId="{C377DDB2-F2B6-417D-9D21-A68C7A160457}" type="presParOf" srcId="{D6D2C7AF-CF35-43C5-B110-DD550D3F63A6}" destId="{8D1D77BC-FFC8-48C8-A77A-7046657E883E}" srcOrd="1" destOrd="0" presId="urn:microsoft.com/office/officeart/2005/8/layout/vList5"/>
    <dgm:cxn modelId="{E143FBDA-0394-4C41-B3AB-944123C4684C}" type="presParOf" srcId="{DCF273E9-1D42-4319-AF95-36D4737F67C0}" destId="{9D4BF700-9119-4854-841A-7A992775D534}" srcOrd="3" destOrd="0" presId="urn:microsoft.com/office/officeart/2005/8/layout/vList5"/>
    <dgm:cxn modelId="{271DBE2E-834B-4386-AFAD-87AC30B817F7}" type="presParOf" srcId="{DCF273E9-1D42-4319-AF95-36D4737F67C0}" destId="{1582E1DE-5B06-4D68-9BB5-01F0ADD2A040}" srcOrd="4" destOrd="0" presId="urn:microsoft.com/office/officeart/2005/8/layout/vList5"/>
    <dgm:cxn modelId="{08AEB519-0D55-4F65-A241-F838A645CE8A}" type="presParOf" srcId="{1582E1DE-5B06-4D68-9BB5-01F0ADD2A040}" destId="{FD9F04C1-BB80-4679-AC3C-95A771FD9521}" srcOrd="0" destOrd="0" presId="urn:microsoft.com/office/officeart/2005/8/layout/vList5"/>
    <dgm:cxn modelId="{0D7B0499-34EB-48A8-A82E-6BD796F3F32A}" type="presParOf" srcId="{1582E1DE-5B06-4D68-9BB5-01F0ADD2A040}" destId="{25A135FE-FEC0-4BAB-8CCE-82FC4B0F8E40}" srcOrd="1" destOrd="0" presId="urn:microsoft.com/office/officeart/2005/8/layout/vList5"/>
    <dgm:cxn modelId="{0E2B7204-0D3A-47BC-94BA-B2B1C252BEED}" type="presParOf" srcId="{DCF273E9-1D42-4319-AF95-36D4737F67C0}" destId="{26634910-305C-43B9-9BDA-B453DCD87A62}" srcOrd="5" destOrd="0" presId="urn:microsoft.com/office/officeart/2005/8/layout/vList5"/>
    <dgm:cxn modelId="{F4794F64-8E6E-4829-9069-DB390343F9F8}" type="presParOf" srcId="{DCF273E9-1D42-4319-AF95-36D4737F67C0}" destId="{42A0E950-6C66-4EA4-9024-18993B51F830}" srcOrd="6" destOrd="0" presId="urn:microsoft.com/office/officeart/2005/8/layout/vList5"/>
    <dgm:cxn modelId="{7A029895-BB18-4242-80A8-3EED00BEB05B}" type="presParOf" srcId="{42A0E950-6C66-4EA4-9024-18993B51F830}" destId="{B3DEDF46-CA66-4735-811D-C4D59BD843CA}" srcOrd="0" destOrd="0" presId="urn:microsoft.com/office/officeart/2005/8/layout/vList5"/>
    <dgm:cxn modelId="{99C76F3E-A702-4750-9BA5-0B45158C521F}" type="presParOf" srcId="{42A0E950-6C66-4EA4-9024-18993B51F830}" destId="{F97A59E5-2427-4C04-A0F4-2429BFCE66A8}" srcOrd="1" destOrd="0" presId="urn:microsoft.com/office/officeart/2005/8/layout/vList5"/>
    <dgm:cxn modelId="{58D00F22-6B57-496E-8083-7BC8FA13A0AA}" type="presParOf" srcId="{DCF273E9-1D42-4319-AF95-36D4737F67C0}" destId="{2FFA637D-3C8B-4017-8BEB-3CEA622E547A}" srcOrd="7" destOrd="0" presId="urn:microsoft.com/office/officeart/2005/8/layout/vList5"/>
    <dgm:cxn modelId="{627C34FC-769E-4B32-81A4-625595D21461}" type="presParOf" srcId="{DCF273E9-1D42-4319-AF95-36D4737F67C0}" destId="{A4190854-93B2-4AA3-B1BB-5692E7837EB1}" srcOrd="8" destOrd="0" presId="urn:microsoft.com/office/officeart/2005/8/layout/vList5"/>
    <dgm:cxn modelId="{FB0F6935-6DEF-4CAE-8F3D-07AC65B80B2F}" type="presParOf" srcId="{A4190854-93B2-4AA3-B1BB-5692E7837EB1}" destId="{7E72AF25-DD29-476A-A1DF-DE32EFBB4203}" srcOrd="0" destOrd="0" presId="urn:microsoft.com/office/officeart/2005/8/layout/vList5"/>
    <dgm:cxn modelId="{6ABF10DA-8EDF-4D7C-A1A8-3B9EC4CB4A3F}"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آیات57-59</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آیات60-82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سب سے بڑا ظالم کون ہے؟</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حضرت موسیٰؑ اور حضرت خضرؑ کا واقعہ:ظاہر پرستی کا رد</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2">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2">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2">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2">
        <dgm:presLayoutVars>
          <dgm:bulletEnabled val="1"/>
        </dgm:presLayoutVars>
      </dgm:prSet>
      <dgm:spPr/>
      <dgm:t>
        <a:bodyPr/>
        <a:lstStyle/>
        <a:p>
          <a:endParaRPr lang="en-US"/>
        </a:p>
      </dgm:t>
    </dgm:pt>
  </dgm:ptLst>
  <dgm:cxnLst>
    <dgm:cxn modelId="{80623DEE-E023-4DEF-965F-BEA96072B39B}" type="presOf" srcId="{828DFB8B-ECDA-4E26-A6FE-05F762A8A593}" destId="{94D988AC-9A41-4C9B-861B-6663F85DE037}"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07057C49-D3B9-44B9-8204-48F10E1FF936}" type="presOf" srcId="{5D9CE442-ECF8-4911-BEDC-87DE27DA2B82}" destId="{DCF273E9-1D42-4319-AF95-36D4737F67C0}" srcOrd="0" destOrd="0" presId="urn:microsoft.com/office/officeart/2005/8/layout/vList5"/>
    <dgm:cxn modelId="{54687499-052D-427A-9002-818E2467DBB3}" type="presOf" srcId="{99D8666A-3006-4B79-B961-E77F2D7001E2}" destId="{8D1D77BC-FFC8-48C8-A77A-7046657E883E}"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D68C08F1-51EB-4655-A484-958D9F61CDE2}" type="presOf" srcId="{810B18FE-F356-4D3C-A558-BDA960B5DFD5}" destId="{861D7A54-ED93-4610-B348-52B7DEFC09DD}" srcOrd="0" destOrd="0" presId="urn:microsoft.com/office/officeart/2005/8/layout/vList5"/>
    <dgm:cxn modelId="{BAD394E8-0F95-44C5-A3E3-34D6F4617780}" type="presOf" srcId="{CAD61C53-BD8B-40A9-AC64-A21ABFC9037A}" destId="{7E54D9E5-8C9A-4AF3-B5EF-566298C2E16A}"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F10D46DF-604E-4EAD-8D43-B4F21495C576}" type="presParOf" srcId="{DCF273E9-1D42-4319-AF95-36D4737F67C0}" destId="{09F8827D-9A8F-41EA-8EA2-8A5E211AF43D}" srcOrd="0" destOrd="0" presId="urn:microsoft.com/office/officeart/2005/8/layout/vList5"/>
    <dgm:cxn modelId="{45AABA95-289C-403B-AA74-9D9880192120}" type="presParOf" srcId="{09F8827D-9A8F-41EA-8EA2-8A5E211AF43D}" destId="{94D988AC-9A41-4C9B-861B-6663F85DE037}" srcOrd="0" destOrd="0" presId="urn:microsoft.com/office/officeart/2005/8/layout/vList5"/>
    <dgm:cxn modelId="{E0A739C4-72F7-441B-B1CA-CE6B3629D901}" type="presParOf" srcId="{09F8827D-9A8F-41EA-8EA2-8A5E211AF43D}" destId="{861D7A54-ED93-4610-B348-52B7DEFC09DD}" srcOrd="1" destOrd="0" presId="urn:microsoft.com/office/officeart/2005/8/layout/vList5"/>
    <dgm:cxn modelId="{26430C8E-2845-4BCE-8643-0A3B671A651D}" type="presParOf" srcId="{DCF273E9-1D42-4319-AF95-36D4737F67C0}" destId="{8D3A6C8C-1A1C-4CD7-B844-CFFD35278FD6}" srcOrd="1" destOrd="0" presId="urn:microsoft.com/office/officeart/2005/8/layout/vList5"/>
    <dgm:cxn modelId="{BB4CC987-9BF2-43ED-8EAE-2CEF8D97E73B}" type="presParOf" srcId="{DCF273E9-1D42-4319-AF95-36D4737F67C0}" destId="{D6D2C7AF-CF35-43C5-B110-DD550D3F63A6}" srcOrd="2" destOrd="0" presId="urn:microsoft.com/office/officeart/2005/8/layout/vList5"/>
    <dgm:cxn modelId="{BF342CE9-5F40-44EE-93FC-FBC3D57140C0}" type="presParOf" srcId="{D6D2C7AF-CF35-43C5-B110-DD550D3F63A6}" destId="{7E54D9E5-8C9A-4AF3-B5EF-566298C2E16A}" srcOrd="0" destOrd="0" presId="urn:microsoft.com/office/officeart/2005/8/layout/vList5"/>
    <dgm:cxn modelId="{154A7902-81EA-4E41-8D22-386211CF80EC}" type="presParOf" srcId="{D6D2C7AF-CF35-43C5-B110-DD550D3F63A6}" destId="{8D1D77BC-FFC8-48C8-A77A-7046657E883E}"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آیات41-60</a:t>
          </a:r>
        </a:p>
      </dgm:t>
    </dgm:pt>
    <dgm:pt modelId="{3F0FAB7A-6BB4-41E3-A592-04575D1B8ADB}" type="parTrans" cxnId="{149B76F9-9238-4138-9D2F-CBFBD23B527D}">
      <dgm:prSet/>
      <dgm:spPr/>
      <dgm:t>
        <a:bodyPr/>
        <a:lstStyle/>
        <a:p>
          <a:endParaRPr lang="en-US" sz="20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000">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آیات61-65</a:t>
          </a:r>
        </a:p>
      </dgm:t>
    </dgm:pt>
    <dgm:pt modelId="{53A9BF04-D863-4BFC-8A64-664B5C93C3A9}" type="parTrans" cxnId="{71A97B4E-11F8-4B3E-B6B1-0C947F5DB36A}">
      <dgm:prSet/>
      <dgm:spPr/>
      <dgm:t>
        <a:bodyPr/>
        <a:lstStyle/>
        <a:p>
          <a:endParaRPr lang="en-US" sz="2000">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sz="2000">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آیات66-70</a:t>
          </a:r>
        </a:p>
      </dgm:t>
    </dgm:pt>
    <dgm:pt modelId="{60203913-95B8-44A4-A97E-3787B9EF5344}" type="parTrans" cxnId="{1BE30D6A-076E-4B9A-B61D-C13AEF82A550}">
      <dgm:prSet/>
      <dgm:spPr/>
      <dgm:t>
        <a:bodyPr/>
        <a:lstStyle/>
        <a:p>
          <a:endParaRPr lang="en-US" sz="2000">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sz="2000">
            <a:latin typeface="Jameel Noori Nastaleeq" pitchFamily="2" charset="-78"/>
            <a:cs typeface="Jameel Noori Nastaleeq" pitchFamily="2" charset="-78"/>
          </a:endParaRPr>
        </a:p>
      </dgm:t>
    </dgm:pt>
    <dgm:pt modelId="{810B18FE-F356-4D3C-A558-BDA960B5DFD5}">
      <dgm:prSet phldrT="[Tex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مشرکینِ مکہ کے ساتھ کشمکش</a:t>
          </a:r>
          <a:endParaRPr lang="en-US" sz="2800"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sz="2000">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sz="2000">
            <a:latin typeface="Jameel Noori Nastaleeq" pitchFamily="2" charset="-78"/>
            <a:cs typeface="Jameel Noori Nastaleeq" pitchFamily="2" charset="-78"/>
          </a:endParaRPr>
        </a:p>
      </dgm:t>
    </dgm:pt>
    <dgm:pt modelId="{99D8666A-3006-4B79-B961-E77F2D7001E2}">
      <dgm:prSet custT="1"/>
      <dgm:spPr>
        <a:solidFill>
          <a:srgbClr val="E8D2AE"/>
        </a:solidFill>
      </dgm:spPr>
      <dgm:t>
        <a:bodyPr/>
        <a:lstStyle/>
        <a:p>
          <a:pPr rtl="1">
            <a:lnSpc>
              <a:spcPct val="70000"/>
            </a:lnSpc>
            <a:spcAft>
              <a:spcPts val="0"/>
            </a:spcAft>
          </a:pPr>
          <a:r>
            <a:rPr lang="ur-PK" sz="2500" dirty="0" smtClean="0">
              <a:latin typeface="Jameel Noori Nastaleeq" pitchFamily="2" charset="-78"/>
              <a:cs typeface="Jameel Noori Nastaleeq" pitchFamily="2" charset="-78"/>
            </a:rPr>
            <a:t>ابلیس کی انسان دشمنی</a:t>
          </a:r>
          <a:endParaRPr lang="ur-PK" sz="2500"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sz="2000">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sz="2000">
            <a:latin typeface="Jameel Noori Nastaleeq" pitchFamily="2" charset="-78"/>
            <a:cs typeface="Jameel Noori Nastaleeq" pitchFamily="2" charset="-78"/>
          </a:endParaRPr>
        </a:p>
      </dgm:t>
    </dgm:pt>
    <dgm:pt modelId="{008A3FBA-4D58-407F-ADCE-44BAB50EA37F}">
      <dgm:prSe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اللہ کے احسانات اور انسانوں کی ناشکری</a:t>
          </a:r>
          <a:endParaRPr lang="ur-PK" sz="2800"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sz="2000">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sz="2000">
            <a:latin typeface="Jameel Noori Nastaleeq" pitchFamily="2" charset="-78"/>
            <a:cs typeface="Jameel Noori Nastaleeq" pitchFamily="2" charset="-78"/>
          </a:endParaRPr>
        </a:p>
      </dgm:t>
    </dgm:pt>
    <dgm:pt modelId="{71E7A13A-B883-49DE-BBED-2AD6C1C895BB}">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71-100</a:t>
          </a:r>
        </a:p>
      </dgm:t>
    </dgm:pt>
    <dgm:pt modelId="{F8A77AD2-36C6-4E3B-AAC0-01AF2CA18459}" type="parTrans" cxnId="{6A6BD666-47EE-45ED-89F9-F88E4A7F1E35}">
      <dgm:prSet/>
      <dgm:spPr/>
      <dgm:t>
        <a:bodyPr/>
        <a:lstStyle/>
        <a:p>
          <a:endParaRPr lang="en-US" sz="2000"/>
        </a:p>
      </dgm:t>
    </dgm:pt>
    <dgm:pt modelId="{9607E31A-7BB4-4144-9994-634C11AAC8D1}" type="sibTrans" cxnId="{6A6BD666-47EE-45ED-89F9-F88E4A7F1E35}">
      <dgm:prSet/>
      <dgm:spPr/>
      <dgm:t>
        <a:bodyPr/>
        <a:lstStyle/>
        <a:p>
          <a:endParaRPr lang="en-US" sz="2000"/>
        </a:p>
      </dgm:t>
    </dgm:pt>
    <dgm:pt modelId="{10334955-A6D2-412C-B7D7-28DB167D4421}">
      <dgm:prSet custT="1"/>
      <dgm:spPr>
        <a:solidFill>
          <a:srgbClr val="E8D2AE"/>
        </a:solidFill>
      </dgm:spPr>
      <dgm:t>
        <a:bodyPr/>
        <a:lstStyle/>
        <a:p>
          <a:pPr rtl="1">
            <a:lnSpc>
              <a:spcPct val="70000"/>
            </a:lnSpc>
            <a:spcAft>
              <a:spcPts val="0"/>
            </a:spcAft>
          </a:pPr>
          <a:r>
            <a:rPr lang="ur-PK" sz="2500" dirty="0" smtClean="0">
              <a:latin typeface="Jameel Noori Nastaleeq" pitchFamily="2" charset="-78"/>
              <a:cs typeface="Jameel Noori Nastaleeq" pitchFamily="2" charset="-78"/>
            </a:rPr>
            <a:t>مشرکینِ مکہ کے ساتھ کشمکش</a:t>
          </a:r>
          <a:endParaRPr lang="ur-PK" sz="2500"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sz="2000"/>
        </a:p>
      </dgm:t>
    </dgm:pt>
    <dgm:pt modelId="{7A84F868-91A4-494B-916B-D39A18DF9E50}" type="sibTrans" cxnId="{50144E59-E8D5-4EC4-B0D4-76DF58CDA48B}">
      <dgm:prSet/>
      <dgm:spPr/>
      <dgm:t>
        <a:bodyPr/>
        <a:lstStyle/>
        <a:p>
          <a:endParaRPr lang="en-US" sz="2000"/>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4" custScaleX="99299">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4" custScaleX="16808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4" custScaleX="99299">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4" custScaleX="168083">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4" custScaleX="99298">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4" custScaleX="168426">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4" custScaleX="99299">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4" custScaleX="168083">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07BB1C8A-67B7-4F8F-A89F-DA5099CB3F99}" type="presOf" srcId="{71E7A13A-B883-49DE-BBED-2AD6C1C895BB}" destId="{B3DEDF46-CA66-4735-811D-C4D59BD843CA}" srcOrd="0" destOrd="0" presId="urn:microsoft.com/office/officeart/2005/8/layout/vList5"/>
    <dgm:cxn modelId="{68F44EE4-9BA6-49E4-A802-A7E67C49842B}" type="presOf" srcId="{CAD61C53-BD8B-40A9-AC64-A21ABFC9037A}" destId="{7E54D9E5-8C9A-4AF3-B5EF-566298C2E16A}" srcOrd="0" destOrd="0" presId="urn:microsoft.com/office/officeart/2005/8/layout/vList5"/>
    <dgm:cxn modelId="{0A86A709-C0EC-4168-B83E-2E20120FE17F}" type="presOf" srcId="{008A3FBA-4D58-407F-ADCE-44BAB50EA37F}" destId="{25A135FE-FEC0-4BAB-8CCE-82FC4B0F8E40}" srcOrd="0" destOrd="0" presId="urn:microsoft.com/office/officeart/2005/8/layout/vList5"/>
    <dgm:cxn modelId="{74920871-C283-4E4E-B793-EC84886033BD}" type="presOf" srcId="{828DFB8B-ECDA-4E26-A6FE-05F762A8A593}" destId="{94D988AC-9A41-4C9B-861B-6663F85DE037}" srcOrd="0" destOrd="0" presId="urn:microsoft.com/office/officeart/2005/8/layout/vList5"/>
    <dgm:cxn modelId="{E5DC7FE4-8EC5-45CF-9AAF-4E9A733E0DB1}" type="presOf" srcId="{5D9CE442-ECF8-4911-BEDC-87DE27DA2B82}" destId="{DCF273E9-1D42-4319-AF95-36D4737F67C0}"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50144E59-E8D5-4EC4-B0D4-76DF58CDA48B}" srcId="{71E7A13A-B883-49DE-BBED-2AD6C1C895BB}" destId="{10334955-A6D2-412C-B7D7-28DB167D4421}" srcOrd="0" destOrd="0" parTransId="{751B3582-3F13-47DC-B453-27CB45D3149B}" sibTransId="{7A84F868-91A4-494B-916B-D39A18DF9E50}"/>
    <dgm:cxn modelId="{4F0C30BB-DA3C-4276-8AAF-F6F48FBDF5AC}" srcId="{398E6D22-E243-41CF-98CD-487FEC708EE2}" destId="{008A3FBA-4D58-407F-ADCE-44BAB50EA37F}" srcOrd="0" destOrd="0" parTransId="{F38B9062-78B3-4504-8094-21E54C768929}" sibTransId="{DBC8C768-EDCF-407B-9C19-1845D6C74907}"/>
    <dgm:cxn modelId="{6A6BD666-47EE-45ED-89F9-F88E4A7F1E35}" srcId="{5D9CE442-ECF8-4911-BEDC-87DE27DA2B82}" destId="{71E7A13A-B883-49DE-BBED-2AD6C1C895BB}" srcOrd="3" destOrd="0" parTransId="{F8A77AD2-36C6-4E3B-AAC0-01AF2CA18459}" sibTransId="{9607E31A-7BB4-4144-9994-634C11AAC8D1}"/>
    <dgm:cxn modelId="{D1BF65ED-996B-49B4-9F5D-AF8B38E3C417}" type="presOf" srcId="{10334955-A6D2-412C-B7D7-28DB167D4421}" destId="{F97A59E5-2427-4C04-A0F4-2429BFCE66A8}" srcOrd="0" destOrd="0" presId="urn:microsoft.com/office/officeart/2005/8/layout/vList5"/>
    <dgm:cxn modelId="{370B70DC-419F-4452-AE0E-77083A0DF6DF}" type="presOf" srcId="{398E6D22-E243-41CF-98CD-487FEC708EE2}" destId="{FD9F04C1-BB80-4679-AC3C-95A771FD9521}"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5D7CD007-22CB-46F3-BA03-017DCDD17FDB}" type="presOf" srcId="{99D8666A-3006-4B79-B961-E77F2D7001E2}" destId="{8D1D77BC-FFC8-48C8-A77A-7046657E883E}"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1BE30D6A-076E-4B9A-B61D-C13AEF82A550}" srcId="{5D9CE442-ECF8-4911-BEDC-87DE27DA2B82}" destId="{398E6D22-E243-41CF-98CD-487FEC708EE2}" srcOrd="2" destOrd="0" parTransId="{60203913-95B8-44A4-A97E-3787B9EF5344}" sibTransId="{E9EB8C7F-E181-4227-AE3C-DF5D58CC90E6}"/>
    <dgm:cxn modelId="{D8D0BF1E-DD29-49AA-85FD-24ACCBEEB58E}" type="presOf" srcId="{810B18FE-F356-4D3C-A558-BDA960B5DFD5}" destId="{861D7A54-ED93-4610-B348-52B7DEFC09DD}" srcOrd="0" destOrd="0" presId="urn:microsoft.com/office/officeart/2005/8/layout/vList5"/>
    <dgm:cxn modelId="{753195BF-EC7B-4AF2-A301-DF6EAEDEAA27}" type="presParOf" srcId="{DCF273E9-1D42-4319-AF95-36D4737F67C0}" destId="{09F8827D-9A8F-41EA-8EA2-8A5E211AF43D}" srcOrd="0" destOrd="0" presId="urn:microsoft.com/office/officeart/2005/8/layout/vList5"/>
    <dgm:cxn modelId="{9EA724D7-185B-4E85-8DDD-10566EA39AEC}" type="presParOf" srcId="{09F8827D-9A8F-41EA-8EA2-8A5E211AF43D}" destId="{94D988AC-9A41-4C9B-861B-6663F85DE037}" srcOrd="0" destOrd="0" presId="urn:microsoft.com/office/officeart/2005/8/layout/vList5"/>
    <dgm:cxn modelId="{3A94370A-5ADB-42FE-B8EF-31E944139BF6}" type="presParOf" srcId="{09F8827D-9A8F-41EA-8EA2-8A5E211AF43D}" destId="{861D7A54-ED93-4610-B348-52B7DEFC09DD}" srcOrd="1" destOrd="0" presId="urn:microsoft.com/office/officeart/2005/8/layout/vList5"/>
    <dgm:cxn modelId="{390FCB6E-708B-4830-9487-26C942CCDABA}" type="presParOf" srcId="{DCF273E9-1D42-4319-AF95-36D4737F67C0}" destId="{8D3A6C8C-1A1C-4CD7-B844-CFFD35278FD6}" srcOrd="1" destOrd="0" presId="urn:microsoft.com/office/officeart/2005/8/layout/vList5"/>
    <dgm:cxn modelId="{29C934F0-FCDA-4E55-9FC3-9E31C2F63BE6}" type="presParOf" srcId="{DCF273E9-1D42-4319-AF95-36D4737F67C0}" destId="{D6D2C7AF-CF35-43C5-B110-DD550D3F63A6}" srcOrd="2" destOrd="0" presId="urn:microsoft.com/office/officeart/2005/8/layout/vList5"/>
    <dgm:cxn modelId="{34398838-1700-45AD-A676-6E2DBDE33B5E}" type="presParOf" srcId="{D6D2C7AF-CF35-43C5-B110-DD550D3F63A6}" destId="{7E54D9E5-8C9A-4AF3-B5EF-566298C2E16A}" srcOrd="0" destOrd="0" presId="urn:microsoft.com/office/officeart/2005/8/layout/vList5"/>
    <dgm:cxn modelId="{2B9450A8-6665-4738-9179-B04C250AA162}" type="presParOf" srcId="{D6D2C7AF-CF35-43C5-B110-DD550D3F63A6}" destId="{8D1D77BC-FFC8-48C8-A77A-7046657E883E}" srcOrd="1" destOrd="0" presId="urn:microsoft.com/office/officeart/2005/8/layout/vList5"/>
    <dgm:cxn modelId="{4239C4FF-18A8-476E-BC94-6978743D3B0A}" type="presParOf" srcId="{DCF273E9-1D42-4319-AF95-36D4737F67C0}" destId="{9D4BF700-9119-4854-841A-7A992775D534}" srcOrd="3" destOrd="0" presId="urn:microsoft.com/office/officeart/2005/8/layout/vList5"/>
    <dgm:cxn modelId="{1518A195-1753-452B-B49D-02E38498337B}" type="presParOf" srcId="{DCF273E9-1D42-4319-AF95-36D4737F67C0}" destId="{1582E1DE-5B06-4D68-9BB5-01F0ADD2A040}" srcOrd="4" destOrd="0" presId="urn:microsoft.com/office/officeart/2005/8/layout/vList5"/>
    <dgm:cxn modelId="{4E002A2A-471A-42DF-BB64-E8FFB54A963D}" type="presParOf" srcId="{1582E1DE-5B06-4D68-9BB5-01F0ADD2A040}" destId="{FD9F04C1-BB80-4679-AC3C-95A771FD9521}" srcOrd="0" destOrd="0" presId="urn:microsoft.com/office/officeart/2005/8/layout/vList5"/>
    <dgm:cxn modelId="{1266E2A3-E5B9-45DF-8E09-3786F5BF94DB}" type="presParOf" srcId="{1582E1DE-5B06-4D68-9BB5-01F0ADD2A040}" destId="{25A135FE-FEC0-4BAB-8CCE-82FC4B0F8E40}" srcOrd="1" destOrd="0" presId="urn:microsoft.com/office/officeart/2005/8/layout/vList5"/>
    <dgm:cxn modelId="{7481854B-1D32-4B45-862A-11809934A35E}" type="presParOf" srcId="{DCF273E9-1D42-4319-AF95-36D4737F67C0}" destId="{26634910-305C-43B9-9BDA-B453DCD87A62}" srcOrd="5" destOrd="0" presId="urn:microsoft.com/office/officeart/2005/8/layout/vList5"/>
    <dgm:cxn modelId="{D222FDFC-2FAC-4B81-999C-5AFCC72FE040}" type="presParOf" srcId="{DCF273E9-1D42-4319-AF95-36D4737F67C0}" destId="{42A0E950-6C66-4EA4-9024-18993B51F830}" srcOrd="6" destOrd="0" presId="urn:microsoft.com/office/officeart/2005/8/layout/vList5"/>
    <dgm:cxn modelId="{D35958C6-3EEF-4396-A475-B24841CB7AA0}" type="presParOf" srcId="{42A0E950-6C66-4EA4-9024-18993B51F830}" destId="{B3DEDF46-CA66-4735-811D-C4D59BD843CA}" srcOrd="0" destOrd="0" presId="urn:microsoft.com/office/officeart/2005/8/layout/vList5"/>
    <dgm:cxn modelId="{6C6FE762-E7B8-46F1-8A85-D812B01F0E63}" type="presParOf" srcId="{42A0E950-6C66-4EA4-9024-18993B51F830}" destId="{F97A59E5-2427-4C04-A0F4-2429BFCE66A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آیات101-104</a:t>
          </a:r>
        </a:p>
      </dgm:t>
    </dgm:pt>
    <dgm:pt modelId="{3F0FAB7A-6BB4-41E3-A592-04575D1B8ADB}" type="parTrans" cxnId="{149B76F9-9238-4138-9D2F-CBFBD23B527D}">
      <dgm:prSet/>
      <dgm:spPr/>
      <dgm:t>
        <a:bodyPr/>
        <a:lstStyle/>
        <a:p>
          <a:endParaRPr lang="en-US" sz="20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000">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آیات105-109</a:t>
          </a:r>
        </a:p>
      </dgm:t>
    </dgm:pt>
    <dgm:pt modelId="{53A9BF04-D863-4BFC-8A64-664B5C93C3A9}" type="parTrans" cxnId="{71A97B4E-11F8-4B3E-B6B1-0C947F5DB36A}">
      <dgm:prSet/>
      <dgm:spPr/>
      <dgm:t>
        <a:bodyPr/>
        <a:lstStyle/>
        <a:p>
          <a:endParaRPr lang="en-US" sz="2000">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sz="2000">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1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آیات110-111</a:t>
          </a:r>
        </a:p>
      </dgm:t>
    </dgm:pt>
    <dgm:pt modelId="{60203913-95B8-44A4-A97E-3787B9EF5344}" type="parTrans" cxnId="{1BE30D6A-076E-4B9A-B61D-C13AEF82A550}">
      <dgm:prSet/>
      <dgm:spPr/>
      <dgm:t>
        <a:bodyPr/>
        <a:lstStyle/>
        <a:p>
          <a:endParaRPr lang="en-US" sz="2000">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sz="2000">
            <a:latin typeface="Jameel Noori Nastaleeq" pitchFamily="2" charset="-78"/>
            <a:cs typeface="Jameel Noori Nastaleeq" pitchFamily="2" charset="-78"/>
          </a:endParaRPr>
        </a:p>
      </dgm:t>
    </dgm:pt>
    <dgm:pt modelId="{810B18FE-F356-4D3C-A558-BDA960B5DFD5}">
      <dgm:prSet phldrT="[Tex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بنی اسرائل کا ماضی و مستقبل</a:t>
          </a:r>
          <a:endParaRPr lang="en-US" sz="2800"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sz="2000">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sz="2000">
            <a:latin typeface="Jameel Noori Nastaleeq" pitchFamily="2" charset="-78"/>
            <a:cs typeface="Jameel Noori Nastaleeq" pitchFamily="2" charset="-78"/>
          </a:endParaRPr>
        </a:p>
      </dgm:t>
    </dgm:pt>
    <dgm:pt modelId="{99D8666A-3006-4B79-B961-E77F2D7001E2}">
      <dgm:prSet custT="1"/>
      <dgm:spPr>
        <a:solidFill>
          <a:srgbClr val="E8D2AE"/>
        </a:solidFill>
      </dgm:spPr>
      <dgm:t>
        <a:bodyPr/>
        <a:lstStyle/>
        <a:p>
          <a:pPr rtl="1">
            <a:lnSpc>
              <a:spcPct val="70000"/>
            </a:lnSpc>
            <a:spcAft>
              <a:spcPts val="0"/>
            </a:spcAft>
          </a:pPr>
          <a:r>
            <a:rPr lang="ur-PK" sz="2500" dirty="0" smtClean="0">
              <a:latin typeface="Jameel Noori Nastaleeq" pitchFamily="2" charset="-78"/>
              <a:cs typeface="Jameel Noori Nastaleeq" pitchFamily="2" charset="-78"/>
            </a:rPr>
            <a:t>عظمت و تاثیرِ قرآن</a:t>
          </a:r>
          <a:endParaRPr lang="ur-PK" sz="2500"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sz="2000">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sz="2000">
            <a:latin typeface="Jameel Noori Nastaleeq" pitchFamily="2" charset="-78"/>
            <a:cs typeface="Jameel Noori Nastaleeq" pitchFamily="2" charset="-78"/>
          </a:endParaRPr>
        </a:p>
      </dgm:t>
    </dgm:pt>
    <dgm:pt modelId="{008A3FBA-4D58-407F-ADCE-44BAB50EA37F}">
      <dgm:prSe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توحیدِ باری تعالیٰ</a:t>
          </a:r>
          <a:endParaRPr lang="ur-PK" sz="2800"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sz="2000">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sz="2000">
            <a:latin typeface="Jameel Noori Nastaleeq" pitchFamily="2" charset="-78"/>
            <a:cs typeface="Jameel Noori Nastaleeq" pitchFamily="2" charset="-78"/>
          </a:endParaRPr>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3" custScaleX="99299">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3" custScaleX="16808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3" custScaleX="99299">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3" custScaleX="168083">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3" custScaleX="99298">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3" custScaleX="168426">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49D6DEAE-DB7A-4458-ABB7-6E6711355005}" type="presOf" srcId="{008A3FBA-4D58-407F-ADCE-44BAB50EA37F}" destId="{25A135FE-FEC0-4BAB-8CCE-82FC4B0F8E40}" srcOrd="0" destOrd="0" presId="urn:microsoft.com/office/officeart/2005/8/layout/vList5"/>
    <dgm:cxn modelId="{C63D1032-6C93-40E8-AF6D-14301AE79A1E}" type="presOf" srcId="{CAD61C53-BD8B-40A9-AC64-A21ABFC9037A}" destId="{7E54D9E5-8C9A-4AF3-B5EF-566298C2E16A}"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8B6303DC-A0FA-4EFC-AB04-3F3422EB9E32}" type="presOf" srcId="{828DFB8B-ECDA-4E26-A6FE-05F762A8A593}" destId="{94D988AC-9A41-4C9B-861B-6663F85DE037}" srcOrd="0" destOrd="0" presId="urn:microsoft.com/office/officeart/2005/8/layout/vList5"/>
    <dgm:cxn modelId="{8D999537-4E17-4619-AD03-06E279031BB4}" type="presOf" srcId="{99D8666A-3006-4B79-B961-E77F2D7001E2}" destId="{8D1D77BC-FFC8-48C8-A77A-7046657E883E}"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9248D1D3-DF4E-4539-A15F-37632F2A0463}" srcId="{828DFB8B-ECDA-4E26-A6FE-05F762A8A593}" destId="{810B18FE-F356-4D3C-A558-BDA960B5DFD5}" srcOrd="0" destOrd="0" parTransId="{2FB92012-3E37-4D23-B992-C8AFA31B6BAD}" sibTransId="{5B103947-A1D7-48E7-95DE-28D31E6B35E1}"/>
    <dgm:cxn modelId="{9561130F-68D1-4F64-9CD7-F27FA03F3539}" type="presOf" srcId="{5D9CE442-ECF8-4911-BEDC-87DE27DA2B82}" destId="{DCF273E9-1D42-4319-AF95-36D4737F67C0}"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A80C6575-367E-4DF5-ABAB-85DD419065D8}" type="presOf" srcId="{810B18FE-F356-4D3C-A558-BDA960B5DFD5}" destId="{861D7A54-ED93-4610-B348-52B7DEFC09DD}" srcOrd="0" destOrd="0" presId="urn:microsoft.com/office/officeart/2005/8/layout/vList5"/>
    <dgm:cxn modelId="{3345F943-36BE-4BF5-8588-3485FF5921C7}" type="presOf" srcId="{398E6D22-E243-41CF-98CD-487FEC708EE2}" destId="{FD9F04C1-BB80-4679-AC3C-95A771FD9521}"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DBD536DE-8619-4A7E-805B-C7DCE09FE927}" type="presParOf" srcId="{DCF273E9-1D42-4319-AF95-36D4737F67C0}" destId="{09F8827D-9A8F-41EA-8EA2-8A5E211AF43D}" srcOrd="0" destOrd="0" presId="urn:microsoft.com/office/officeart/2005/8/layout/vList5"/>
    <dgm:cxn modelId="{FD560612-25B6-4D7C-B9A8-F14B655A80F8}" type="presParOf" srcId="{09F8827D-9A8F-41EA-8EA2-8A5E211AF43D}" destId="{94D988AC-9A41-4C9B-861B-6663F85DE037}" srcOrd="0" destOrd="0" presId="urn:microsoft.com/office/officeart/2005/8/layout/vList5"/>
    <dgm:cxn modelId="{47AC0E0E-634F-4546-B947-81655C329149}" type="presParOf" srcId="{09F8827D-9A8F-41EA-8EA2-8A5E211AF43D}" destId="{861D7A54-ED93-4610-B348-52B7DEFC09DD}" srcOrd="1" destOrd="0" presId="urn:microsoft.com/office/officeart/2005/8/layout/vList5"/>
    <dgm:cxn modelId="{FF768D3B-DA13-4487-A4EC-155F65682CA6}" type="presParOf" srcId="{DCF273E9-1D42-4319-AF95-36D4737F67C0}" destId="{8D3A6C8C-1A1C-4CD7-B844-CFFD35278FD6}" srcOrd="1" destOrd="0" presId="urn:microsoft.com/office/officeart/2005/8/layout/vList5"/>
    <dgm:cxn modelId="{685758B5-3802-40CE-A86B-A46A97519679}" type="presParOf" srcId="{DCF273E9-1D42-4319-AF95-36D4737F67C0}" destId="{D6D2C7AF-CF35-43C5-B110-DD550D3F63A6}" srcOrd="2" destOrd="0" presId="urn:microsoft.com/office/officeart/2005/8/layout/vList5"/>
    <dgm:cxn modelId="{B99C0270-C31F-4F6D-A692-BE2880EFBAD9}" type="presParOf" srcId="{D6D2C7AF-CF35-43C5-B110-DD550D3F63A6}" destId="{7E54D9E5-8C9A-4AF3-B5EF-566298C2E16A}" srcOrd="0" destOrd="0" presId="urn:microsoft.com/office/officeart/2005/8/layout/vList5"/>
    <dgm:cxn modelId="{175EB6DF-BEEE-4BE6-A450-AC8F44E15BEF}" type="presParOf" srcId="{D6D2C7AF-CF35-43C5-B110-DD550D3F63A6}" destId="{8D1D77BC-FFC8-48C8-A77A-7046657E883E}" srcOrd="1" destOrd="0" presId="urn:microsoft.com/office/officeart/2005/8/layout/vList5"/>
    <dgm:cxn modelId="{52FAE6FD-AF16-43E4-A738-D9FE3E6AC56C}" type="presParOf" srcId="{DCF273E9-1D42-4319-AF95-36D4737F67C0}" destId="{9D4BF700-9119-4854-841A-7A992775D534}" srcOrd="3" destOrd="0" presId="urn:microsoft.com/office/officeart/2005/8/layout/vList5"/>
    <dgm:cxn modelId="{C0E9F409-27FE-46F7-A2A1-30C097115664}" type="presParOf" srcId="{DCF273E9-1D42-4319-AF95-36D4737F67C0}" destId="{1582E1DE-5B06-4D68-9BB5-01F0ADD2A040}" srcOrd="4" destOrd="0" presId="urn:microsoft.com/office/officeart/2005/8/layout/vList5"/>
    <dgm:cxn modelId="{DB0E8EE6-6D91-4296-9DF7-7C4D941B64F1}" type="presParOf" srcId="{1582E1DE-5B06-4D68-9BB5-01F0ADD2A040}" destId="{FD9F04C1-BB80-4679-AC3C-95A771FD9521}" srcOrd="0" destOrd="0" presId="urn:microsoft.com/office/officeart/2005/8/layout/vList5"/>
    <dgm:cxn modelId="{51F89F12-9FFE-4EFA-80BF-CB611C12B783}" type="presParOf" srcId="{1582E1DE-5B06-4D68-9BB5-01F0ADD2A040}" destId="{25A135FE-FEC0-4BAB-8CCE-82FC4B0F8E4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4-7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سفرِ معراج: مسجدِ حرام تا مسجدِ اقصٰی</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ہدایتِ ربانی کا لبِّ لباب: اللہ ہی پر بھروسہ</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بنی اسرائیل پر عروج و زوال کے دو ادوار</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آیات8-10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عروج کے حصول کا ذریعہ: قرآنِ کریم</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اللہ سے معیّن شے نہیں، بھلائی مانگو</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D3B79E1C-A1F8-4BEE-AD27-E577EF9FF2E9}" type="presOf" srcId="{5D9CE442-ECF8-4911-BEDC-87DE27DA2B82}" destId="{DCF273E9-1D42-4319-AF95-36D4737F67C0}" srcOrd="0" destOrd="0" presId="urn:microsoft.com/office/officeart/2005/8/layout/vList5"/>
    <dgm:cxn modelId="{AC26DD28-3651-425C-9711-5D87F932E6A8}" type="presOf" srcId="{71E7A13A-B883-49DE-BBED-2AD6C1C895BB}" destId="{B3DEDF46-CA66-4735-811D-C4D59BD843CA}" srcOrd="0" destOrd="0" presId="urn:microsoft.com/office/officeart/2005/8/layout/vList5"/>
    <dgm:cxn modelId="{FC651C55-9B6C-419E-A7D9-77EF2E4E19CB}" type="presOf" srcId="{398E6D22-E243-41CF-98CD-487FEC708EE2}" destId="{FD9F04C1-BB80-4679-AC3C-95A771FD9521}"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7430EB64-767C-48DF-8491-529CAC227ED3}" type="presOf" srcId="{CAD61C53-BD8B-40A9-AC64-A21ABFC9037A}" destId="{7E54D9E5-8C9A-4AF3-B5EF-566298C2E16A}"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7AA42311-F54C-4FBF-A43A-D869D0512741}" type="presOf" srcId="{828DFB8B-ECDA-4E26-A6FE-05F762A8A593}" destId="{94D988AC-9A41-4C9B-861B-6663F85DE037}" srcOrd="0" destOrd="0" presId="urn:microsoft.com/office/officeart/2005/8/layout/vList5"/>
    <dgm:cxn modelId="{C7699CA8-FC95-4BB1-9544-AB098E309CBA}" type="presOf" srcId="{810B18FE-F356-4D3C-A558-BDA960B5DFD5}" destId="{861D7A54-ED93-4610-B348-52B7DEFC09DD}" srcOrd="0" destOrd="0" presId="urn:microsoft.com/office/officeart/2005/8/layout/vList5"/>
    <dgm:cxn modelId="{6CA57167-DE03-46D5-8BE1-C8EDF4E90190}" type="presOf" srcId="{99D8666A-3006-4B79-B961-E77F2D7001E2}" destId="{8D1D77BC-FFC8-48C8-A77A-7046657E883E}"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508F1E42-8120-40C7-87F6-7DF12EE260DF}" type="presOf" srcId="{008A3FBA-4D58-407F-ADCE-44BAB50EA37F}" destId="{25A135FE-FEC0-4BAB-8CCE-82FC4B0F8E40}" srcOrd="0" destOrd="0" presId="urn:microsoft.com/office/officeart/2005/8/layout/vList5"/>
    <dgm:cxn modelId="{B707791C-E46B-461B-9A06-C366FEADEE4A}" type="presOf" srcId="{B1B4E8FA-077D-4CE6-9FEA-515CE3FB4BE5}" destId="{D0BCAE4D-4D97-4CEB-9833-C9CF589309F8}" srcOrd="0" destOrd="0" presId="urn:microsoft.com/office/officeart/2005/8/layout/vList5"/>
    <dgm:cxn modelId="{D41F78CD-E6A6-47BF-9067-BA22D6C491C5}" type="presOf" srcId="{10334955-A6D2-412C-B7D7-28DB167D4421}" destId="{F97A59E5-2427-4C04-A0F4-2429BFCE66A8}"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A4CFB0B4-9D92-4C6A-B5E4-07D4FE3B93E8}" type="presOf" srcId="{C7E2EE44-E8BB-4A2B-8066-804E62A1F5AF}" destId="{7E72AF25-DD29-476A-A1DF-DE32EFBB4203}"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1BE30D6A-076E-4B9A-B61D-C13AEF82A550}" srcId="{5D9CE442-ECF8-4911-BEDC-87DE27DA2B82}" destId="{398E6D22-E243-41CF-98CD-487FEC708EE2}" srcOrd="2" destOrd="0" parTransId="{60203913-95B8-44A4-A97E-3787B9EF5344}" sibTransId="{E9EB8C7F-E181-4227-AE3C-DF5D58CC90E6}"/>
    <dgm:cxn modelId="{90C727B3-0740-45F3-91F5-2C7165D4CB5E}" type="presParOf" srcId="{DCF273E9-1D42-4319-AF95-36D4737F67C0}" destId="{09F8827D-9A8F-41EA-8EA2-8A5E211AF43D}" srcOrd="0" destOrd="0" presId="urn:microsoft.com/office/officeart/2005/8/layout/vList5"/>
    <dgm:cxn modelId="{F950F825-EA21-48BB-A7D5-957A86A9EACC}" type="presParOf" srcId="{09F8827D-9A8F-41EA-8EA2-8A5E211AF43D}" destId="{94D988AC-9A41-4C9B-861B-6663F85DE037}" srcOrd="0" destOrd="0" presId="urn:microsoft.com/office/officeart/2005/8/layout/vList5"/>
    <dgm:cxn modelId="{96BB81B4-CCD9-4B24-8B3C-7BC03FF799B6}" type="presParOf" srcId="{09F8827D-9A8F-41EA-8EA2-8A5E211AF43D}" destId="{861D7A54-ED93-4610-B348-52B7DEFC09DD}" srcOrd="1" destOrd="0" presId="urn:microsoft.com/office/officeart/2005/8/layout/vList5"/>
    <dgm:cxn modelId="{8D21F735-FFDC-4667-B931-3EB4F8263CDB}" type="presParOf" srcId="{DCF273E9-1D42-4319-AF95-36D4737F67C0}" destId="{8D3A6C8C-1A1C-4CD7-B844-CFFD35278FD6}" srcOrd="1" destOrd="0" presId="urn:microsoft.com/office/officeart/2005/8/layout/vList5"/>
    <dgm:cxn modelId="{7659963F-DCD4-4F0D-9A8A-FBAB73BF8F8D}" type="presParOf" srcId="{DCF273E9-1D42-4319-AF95-36D4737F67C0}" destId="{D6D2C7AF-CF35-43C5-B110-DD550D3F63A6}" srcOrd="2" destOrd="0" presId="urn:microsoft.com/office/officeart/2005/8/layout/vList5"/>
    <dgm:cxn modelId="{4B026C1C-815A-400C-B416-CA003FB8BBB7}" type="presParOf" srcId="{D6D2C7AF-CF35-43C5-B110-DD550D3F63A6}" destId="{7E54D9E5-8C9A-4AF3-B5EF-566298C2E16A}" srcOrd="0" destOrd="0" presId="urn:microsoft.com/office/officeart/2005/8/layout/vList5"/>
    <dgm:cxn modelId="{3EDFFFAD-D263-494F-B3F4-2A9498D2748B}" type="presParOf" srcId="{D6D2C7AF-CF35-43C5-B110-DD550D3F63A6}" destId="{8D1D77BC-FFC8-48C8-A77A-7046657E883E}" srcOrd="1" destOrd="0" presId="urn:microsoft.com/office/officeart/2005/8/layout/vList5"/>
    <dgm:cxn modelId="{5691FBE6-A5DD-42CC-820C-9A17ACA59724}" type="presParOf" srcId="{DCF273E9-1D42-4319-AF95-36D4737F67C0}" destId="{9D4BF700-9119-4854-841A-7A992775D534}" srcOrd="3" destOrd="0" presId="urn:microsoft.com/office/officeart/2005/8/layout/vList5"/>
    <dgm:cxn modelId="{C7D2117D-14BE-4DC7-B699-61164BD16627}" type="presParOf" srcId="{DCF273E9-1D42-4319-AF95-36D4737F67C0}" destId="{1582E1DE-5B06-4D68-9BB5-01F0ADD2A040}" srcOrd="4" destOrd="0" presId="urn:microsoft.com/office/officeart/2005/8/layout/vList5"/>
    <dgm:cxn modelId="{0C50A375-C022-4E5F-97F1-F0ECE0F53B88}" type="presParOf" srcId="{1582E1DE-5B06-4D68-9BB5-01F0ADD2A040}" destId="{FD9F04C1-BB80-4679-AC3C-95A771FD9521}" srcOrd="0" destOrd="0" presId="urn:microsoft.com/office/officeart/2005/8/layout/vList5"/>
    <dgm:cxn modelId="{5C6D0D1A-7E73-40C4-8CAB-0BCED3345535}" type="presParOf" srcId="{1582E1DE-5B06-4D68-9BB5-01F0ADD2A040}" destId="{25A135FE-FEC0-4BAB-8CCE-82FC4B0F8E40}" srcOrd="1" destOrd="0" presId="urn:microsoft.com/office/officeart/2005/8/layout/vList5"/>
    <dgm:cxn modelId="{28D1F529-E2B2-41D1-B646-2125431A1823}" type="presParOf" srcId="{DCF273E9-1D42-4319-AF95-36D4737F67C0}" destId="{26634910-305C-43B9-9BDA-B453DCD87A62}" srcOrd="5" destOrd="0" presId="urn:microsoft.com/office/officeart/2005/8/layout/vList5"/>
    <dgm:cxn modelId="{5C2FCFB3-0134-4667-87BA-88BCC397D05C}" type="presParOf" srcId="{DCF273E9-1D42-4319-AF95-36D4737F67C0}" destId="{42A0E950-6C66-4EA4-9024-18993B51F830}" srcOrd="6" destOrd="0" presId="urn:microsoft.com/office/officeart/2005/8/layout/vList5"/>
    <dgm:cxn modelId="{BFB2AD9C-0A0F-41A7-9656-2CCB251479A7}" type="presParOf" srcId="{42A0E950-6C66-4EA4-9024-18993B51F830}" destId="{B3DEDF46-CA66-4735-811D-C4D59BD843CA}" srcOrd="0" destOrd="0" presId="urn:microsoft.com/office/officeart/2005/8/layout/vList5"/>
    <dgm:cxn modelId="{EA7DA379-CFA2-4D2B-9111-07A4738AF5D4}" type="presParOf" srcId="{42A0E950-6C66-4EA4-9024-18993B51F830}" destId="{F97A59E5-2427-4C04-A0F4-2429BFCE66A8}" srcOrd="1" destOrd="0" presId="urn:microsoft.com/office/officeart/2005/8/layout/vList5"/>
    <dgm:cxn modelId="{0AA70EAB-64F3-4D38-87AA-C72EC3E89192}" type="presParOf" srcId="{DCF273E9-1D42-4319-AF95-36D4737F67C0}" destId="{2FFA637D-3C8B-4017-8BEB-3CEA622E547A}" srcOrd="7" destOrd="0" presId="urn:microsoft.com/office/officeart/2005/8/layout/vList5"/>
    <dgm:cxn modelId="{1BB140A8-3EA7-46C8-B0D6-3635EF18C7F6}" type="presParOf" srcId="{DCF273E9-1D42-4319-AF95-36D4737F67C0}" destId="{A4190854-93B2-4AA3-B1BB-5692E7837EB1}" srcOrd="8" destOrd="0" presId="urn:microsoft.com/office/officeart/2005/8/layout/vList5"/>
    <dgm:cxn modelId="{4CC2FDE1-96C4-4033-AEAE-64A4F790C482}" type="presParOf" srcId="{A4190854-93B2-4AA3-B1BB-5692E7837EB1}" destId="{7E72AF25-DD29-476A-A1DF-DE32EFBB4203}" srcOrd="0" destOrd="0" presId="urn:microsoft.com/office/officeart/2005/8/layout/vList5"/>
    <dgm:cxn modelId="{E15710F3-D6BB-478E-B562-4FA765744101}"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آیت12</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آیات13-14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15-17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رات اور دن: اللہ کی دو رحمت بھری نشانیاں</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کوئی شے منحوس نہیں</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قوموں پر عذاب اتمامِ حجت کے بعد آتا ہے</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آیات18-22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طے کر لو طلب گار دنیا کے ہو یا آخرت کے</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آیات23-25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اللہ کے حق کے بعد حق والدین کا  ذکر</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E903A274-B4F4-4CA2-8949-20FC17C02BF8}" type="presOf" srcId="{398E6D22-E243-41CF-98CD-487FEC708EE2}" destId="{FD9F04C1-BB80-4679-AC3C-95A771FD9521}"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1F1031CD-920B-4124-8D22-C3DB0F2E0767}" type="presOf" srcId="{71E7A13A-B883-49DE-BBED-2AD6C1C895BB}" destId="{B3DEDF46-CA66-4735-811D-C4D59BD843CA}" srcOrd="0" destOrd="0" presId="urn:microsoft.com/office/officeart/2005/8/layout/vList5"/>
    <dgm:cxn modelId="{07B99AC1-A330-4C47-8DAF-17DE1920C3E2}" type="presOf" srcId="{CAD61C53-BD8B-40A9-AC64-A21ABFC9037A}" destId="{7E54D9E5-8C9A-4AF3-B5EF-566298C2E16A}" srcOrd="0" destOrd="0" presId="urn:microsoft.com/office/officeart/2005/8/layout/vList5"/>
    <dgm:cxn modelId="{02D39ADE-84C1-4A46-81D9-D781C4D70AD5}" type="presOf" srcId="{828DFB8B-ECDA-4E26-A6FE-05F762A8A593}" destId="{94D988AC-9A41-4C9B-861B-6663F85DE037}"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51356E1B-119A-46F7-9F51-AB058896A74E}" type="presOf" srcId="{99D8666A-3006-4B79-B961-E77F2D7001E2}" destId="{8D1D77BC-FFC8-48C8-A77A-7046657E883E}"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12E9AD34-A65A-4918-B09B-44707161B9A1}" srcId="{C7E2EE44-E8BB-4A2B-8066-804E62A1F5AF}" destId="{B1B4E8FA-077D-4CE6-9FEA-515CE3FB4BE5}" srcOrd="0" destOrd="0" parTransId="{6A40C414-D58F-4E2E-8562-F9F71C23923D}" sibTransId="{7FBA2D0D-94B2-47BD-98AF-71C69F4F8BD1}"/>
    <dgm:cxn modelId="{D179DAE2-DC01-4F92-A75F-9361308319BC}" type="presOf" srcId="{10334955-A6D2-412C-B7D7-28DB167D4421}" destId="{F97A59E5-2427-4C04-A0F4-2429BFCE66A8}"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D9F7088F-A9C3-49AC-AC0D-5958FEEA88BA}" type="presOf" srcId="{810B18FE-F356-4D3C-A558-BDA960B5DFD5}" destId="{861D7A54-ED93-4610-B348-52B7DEFC09DD}" srcOrd="0" destOrd="0" presId="urn:microsoft.com/office/officeart/2005/8/layout/vList5"/>
    <dgm:cxn modelId="{F4682025-4793-4AA1-8D5B-E961245C1664}" type="presOf" srcId="{C7E2EE44-E8BB-4A2B-8066-804E62A1F5AF}" destId="{7E72AF25-DD29-476A-A1DF-DE32EFBB4203}"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BAC92208-9E8A-4722-9066-4888E0A40A25}" type="presOf" srcId="{5D9CE442-ECF8-4911-BEDC-87DE27DA2B82}" destId="{DCF273E9-1D42-4319-AF95-36D4737F67C0}"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ABD8DBC9-8C30-4E64-AE31-C1EC265D4B63}" type="presOf" srcId="{008A3FBA-4D58-407F-ADCE-44BAB50EA37F}" destId="{25A135FE-FEC0-4BAB-8CCE-82FC4B0F8E40}"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029717E0-D96F-4DE5-8B58-D8A39284CBBB}" type="presOf" srcId="{B1B4E8FA-077D-4CE6-9FEA-515CE3FB4BE5}" destId="{D0BCAE4D-4D97-4CEB-9833-C9CF589309F8}"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69202DAB-7767-4128-9749-15C3E48FA032}" type="presParOf" srcId="{DCF273E9-1D42-4319-AF95-36D4737F67C0}" destId="{09F8827D-9A8F-41EA-8EA2-8A5E211AF43D}" srcOrd="0" destOrd="0" presId="urn:microsoft.com/office/officeart/2005/8/layout/vList5"/>
    <dgm:cxn modelId="{8569D4F7-069F-47FE-B952-3A03735CC212}" type="presParOf" srcId="{09F8827D-9A8F-41EA-8EA2-8A5E211AF43D}" destId="{94D988AC-9A41-4C9B-861B-6663F85DE037}" srcOrd="0" destOrd="0" presId="urn:microsoft.com/office/officeart/2005/8/layout/vList5"/>
    <dgm:cxn modelId="{23CC86AF-7EEE-4BA6-BC37-3B7C138FDC3A}" type="presParOf" srcId="{09F8827D-9A8F-41EA-8EA2-8A5E211AF43D}" destId="{861D7A54-ED93-4610-B348-52B7DEFC09DD}" srcOrd="1" destOrd="0" presId="urn:microsoft.com/office/officeart/2005/8/layout/vList5"/>
    <dgm:cxn modelId="{8F6438B3-5A66-48FE-B98E-DFF71D471D13}" type="presParOf" srcId="{DCF273E9-1D42-4319-AF95-36D4737F67C0}" destId="{8D3A6C8C-1A1C-4CD7-B844-CFFD35278FD6}" srcOrd="1" destOrd="0" presId="urn:microsoft.com/office/officeart/2005/8/layout/vList5"/>
    <dgm:cxn modelId="{AD573000-6EBD-4D0A-8FFC-7BBECF327C8D}" type="presParOf" srcId="{DCF273E9-1D42-4319-AF95-36D4737F67C0}" destId="{D6D2C7AF-CF35-43C5-B110-DD550D3F63A6}" srcOrd="2" destOrd="0" presId="urn:microsoft.com/office/officeart/2005/8/layout/vList5"/>
    <dgm:cxn modelId="{F80FC794-ECA1-43AC-A445-D2B9C2A95934}" type="presParOf" srcId="{D6D2C7AF-CF35-43C5-B110-DD550D3F63A6}" destId="{7E54D9E5-8C9A-4AF3-B5EF-566298C2E16A}" srcOrd="0" destOrd="0" presId="urn:microsoft.com/office/officeart/2005/8/layout/vList5"/>
    <dgm:cxn modelId="{284E8D04-D608-4F9A-972D-61A116E6F8A4}" type="presParOf" srcId="{D6D2C7AF-CF35-43C5-B110-DD550D3F63A6}" destId="{8D1D77BC-FFC8-48C8-A77A-7046657E883E}" srcOrd="1" destOrd="0" presId="urn:microsoft.com/office/officeart/2005/8/layout/vList5"/>
    <dgm:cxn modelId="{056B9D4F-1538-4CAD-9AE4-240652FDCE45}" type="presParOf" srcId="{DCF273E9-1D42-4319-AF95-36D4737F67C0}" destId="{9D4BF700-9119-4854-841A-7A992775D534}" srcOrd="3" destOrd="0" presId="urn:microsoft.com/office/officeart/2005/8/layout/vList5"/>
    <dgm:cxn modelId="{D3DE26C2-2006-4578-A758-D536F904A6A2}" type="presParOf" srcId="{DCF273E9-1D42-4319-AF95-36D4737F67C0}" destId="{1582E1DE-5B06-4D68-9BB5-01F0ADD2A040}" srcOrd="4" destOrd="0" presId="urn:microsoft.com/office/officeart/2005/8/layout/vList5"/>
    <dgm:cxn modelId="{91DD69A6-2920-487E-9967-257ADF4670A8}" type="presParOf" srcId="{1582E1DE-5B06-4D68-9BB5-01F0ADD2A040}" destId="{FD9F04C1-BB80-4679-AC3C-95A771FD9521}" srcOrd="0" destOrd="0" presId="urn:microsoft.com/office/officeart/2005/8/layout/vList5"/>
    <dgm:cxn modelId="{AF630B52-0CAC-4468-BB63-33062F73AEC9}" type="presParOf" srcId="{1582E1DE-5B06-4D68-9BB5-01F0ADD2A040}" destId="{25A135FE-FEC0-4BAB-8CCE-82FC4B0F8E40}" srcOrd="1" destOrd="0" presId="urn:microsoft.com/office/officeart/2005/8/layout/vList5"/>
    <dgm:cxn modelId="{C1F4E833-AB77-4AD6-811F-4DE2C27C9D84}" type="presParOf" srcId="{DCF273E9-1D42-4319-AF95-36D4737F67C0}" destId="{26634910-305C-43B9-9BDA-B453DCD87A62}" srcOrd="5" destOrd="0" presId="urn:microsoft.com/office/officeart/2005/8/layout/vList5"/>
    <dgm:cxn modelId="{31661497-4025-45F4-B92B-A05B65599849}" type="presParOf" srcId="{DCF273E9-1D42-4319-AF95-36D4737F67C0}" destId="{42A0E950-6C66-4EA4-9024-18993B51F830}" srcOrd="6" destOrd="0" presId="urn:microsoft.com/office/officeart/2005/8/layout/vList5"/>
    <dgm:cxn modelId="{E25BC620-CF72-4EE4-A6AA-408AA15C1CA5}" type="presParOf" srcId="{42A0E950-6C66-4EA4-9024-18993B51F830}" destId="{B3DEDF46-CA66-4735-811D-C4D59BD843CA}" srcOrd="0" destOrd="0" presId="urn:microsoft.com/office/officeart/2005/8/layout/vList5"/>
    <dgm:cxn modelId="{8512B561-FEBF-4A1E-BC61-7C409E61D09E}" type="presParOf" srcId="{42A0E950-6C66-4EA4-9024-18993B51F830}" destId="{F97A59E5-2427-4C04-A0F4-2429BFCE66A8}" srcOrd="1" destOrd="0" presId="urn:microsoft.com/office/officeart/2005/8/layout/vList5"/>
    <dgm:cxn modelId="{2AE21BB0-092D-4EBF-8C4D-9B352388B855}" type="presParOf" srcId="{DCF273E9-1D42-4319-AF95-36D4737F67C0}" destId="{2FFA637D-3C8B-4017-8BEB-3CEA622E547A}" srcOrd="7" destOrd="0" presId="urn:microsoft.com/office/officeart/2005/8/layout/vList5"/>
    <dgm:cxn modelId="{606BA7E7-0B43-4923-8EF5-A152B6D08E00}" type="presParOf" srcId="{DCF273E9-1D42-4319-AF95-36D4737F67C0}" destId="{A4190854-93B2-4AA3-B1BB-5692E7837EB1}" srcOrd="8" destOrd="0" presId="urn:microsoft.com/office/officeart/2005/8/layout/vList5"/>
    <dgm:cxn modelId="{1986840E-46A6-49F9-B8FC-62E24E7C0FFF}" type="presParOf" srcId="{A4190854-93B2-4AA3-B1BB-5692E7837EB1}" destId="{7E72AF25-DD29-476A-A1DF-DE32EFBB4203}" srcOrd="0" destOrd="0" presId="urn:microsoft.com/office/officeart/2005/8/layout/vList5"/>
    <dgm:cxn modelId="{F1C864BD-22BB-4EE2-80F0-C0F3DA1D739A}"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آیات23-30</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آیات31-35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36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اللہ کی راہ میں خرچ کرنے کے حوالے سے ہدایات</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مال، جان اور آبرو کے تحفظ کے لیے ہدایات</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علم کی فضیلت</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آیت37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اپنی اوقات پہچانو</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آیات38-40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اللہ کا ہر حکم حکمت بھرا ہے</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9A951886-A65D-420A-83C2-C16291A63832}" srcId="{5D9CE442-ECF8-4911-BEDC-87DE27DA2B82}" destId="{C7E2EE44-E8BB-4A2B-8066-804E62A1F5AF}" srcOrd="4" destOrd="0" parTransId="{C69F4FBD-2116-4401-93EE-3A218800D79A}" sibTransId="{08096AA8-521B-4874-9B01-A52451DDF513}"/>
    <dgm:cxn modelId="{FC9BD384-EE29-40DA-AA0D-91BB98F711DD}" type="presOf" srcId="{008A3FBA-4D58-407F-ADCE-44BAB50EA37F}" destId="{25A135FE-FEC0-4BAB-8CCE-82FC4B0F8E40}"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50144E59-E8D5-4EC4-B0D4-76DF58CDA48B}" srcId="{71E7A13A-B883-49DE-BBED-2AD6C1C895BB}" destId="{10334955-A6D2-412C-B7D7-28DB167D4421}" srcOrd="0" destOrd="0" parTransId="{751B3582-3F13-47DC-B453-27CB45D3149B}" sibTransId="{7A84F868-91A4-494B-916B-D39A18DF9E50}"/>
    <dgm:cxn modelId="{91538A1C-324D-4A51-A717-140D4E2D1A5C}" type="presOf" srcId="{810B18FE-F356-4D3C-A558-BDA960B5DFD5}" destId="{861D7A54-ED93-4610-B348-52B7DEFC09DD}"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D63E228D-6446-4B64-AD54-30210776EAFA}" type="presOf" srcId="{CAD61C53-BD8B-40A9-AC64-A21ABFC9037A}" destId="{7E54D9E5-8C9A-4AF3-B5EF-566298C2E16A}" srcOrd="0" destOrd="0" presId="urn:microsoft.com/office/officeart/2005/8/layout/vList5"/>
    <dgm:cxn modelId="{C7140733-BD37-461B-9CCF-FD06D4F60CB8}" type="presOf" srcId="{99D8666A-3006-4B79-B961-E77F2D7001E2}" destId="{8D1D77BC-FFC8-48C8-A77A-7046657E883E}" srcOrd="0" destOrd="0" presId="urn:microsoft.com/office/officeart/2005/8/layout/vList5"/>
    <dgm:cxn modelId="{0A217830-3057-45BC-B377-1FBCA346E8CF}" type="presOf" srcId="{5D9CE442-ECF8-4911-BEDC-87DE27DA2B82}" destId="{DCF273E9-1D42-4319-AF95-36D4737F67C0}" srcOrd="0" destOrd="0" presId="urn:microsoft.com/office/officeart/2005/8/layout/vList5"/>
    <dgm:cxn modelId="{A3F8CFBD-1AA1-41E4-BE5C-D161CC8180C0}" type="presOf" srcId="{10334955-A6D2-412C-B7D7-28DB167D4421}" destId="{F97A59E5-2427-4C04-A0F4-2429BFCE66A8}" srcOrd="0" destOrd="0" presId="urn:microsoft.com/office/officeart/2005/8/layout/vList5"/>
    <dgm:cxn modelId="{CEAE0548-983C-408A-B130-053376931318}" type="presOf" srcId="{C7E2EE44-E8BB-4A2B-8066-804E62A1F5AF}" destId="{7E72AF25-DD29-476A-A1DF-DE32EFBB4203}"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9F80CF61-2623-4FC9-96C2-8116612B234F}" type="presOf" srcId="{828DFB8B-ECDA-4E26-A6FE-05F762A8A593}" destId="{94D988AC-9A41-4C9B-861B-6663F85DE037}" srcOrd="0" destOrd="0" presId="urn:microsoft.com/office/officeart/2005/8/layout/vList5"/>
    <dgm:cxn modelId="{D18DDAF0-AF35-429E-AD48-9470F6D7AF35}" type="presOf" srcId="{398E6D22-E243-41CF-98CD-487FEC708EE2}" destId="{FD9F04C1-BB80-4679-AC3C-95A771FD9521}"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71A97B4E-11F8-4B3E-B6B1-0C947F5DB36A}" srcId="{5D9CE442-ECF8-4911-BEDC-87DE27DA2B82}" destId="{CAD61C53-BD8B-40A9-AC64-A21ABFC9037A}" srcOrd="1" destOrd="0" parTransId="{53A9BF04-D863-4BFC-8A64-664B5C93C3A9}" sibTransId="{F40DA7D6-0CFC-4F2D-82B2-5256BE34EB08}"/>
    <dgm:cxn modelId="{48B6ECFF-9007-439B-AE56-D987645F24AB}" type="presOf" srcId="{71E7A13A-B883-49DE-BBED-2AD6C1C895BB}" destId="{B3DEDF46-CA66-4735-811D-C4D59BD843CA}"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F10A588D-6433-414D-BA70-1103945D7209}" srcId="{CAD61C53-BD8B-40A9-AC64-A21ABFC9037A}" destId="{99D8666A-3006-4B79-B961-E77F2D7001E2}" srcOrd="0" destOrd="0" parTransId="{999F91EB-5397-4363-ACFA-CA1388E96DEB}" sibTransId="{4FA0D611-8D73-4419-ADAF-C1A1E07C5A4D}"/>
    <dgm:cxn modelId="{9087042F-C9D2-4483-8B7E-78CA8061B224}" type="presOf" srcId="{B1B4E8FA-077D-4CE6-9FEA-515CE3FB4BE5}" destId="{D0BCAE4D-4D97-4CEB-9833-C9CF589309F8}"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C2B85752-739A-4EE3-9D68-A25262CBC1D0}" type="presParOf" srcId="{DCF273E9-1D42-4319-AF95-36D4737F67C0}" destId="{09F8827D-9A8F-41EA-8EA2-8A5E211AF43D}" srcOrd="0" destOrd="0" presId="urn:microsoft.com/office/officeart/2005/8/layout/vList5"/>
    <dgm:cxn modelId="{C07A657D-66D8-4AFE-9D1D-42AD4F629FA9}" type="presParOf" srcId="{09F8827D-9A8F-41EA-8EA2-8A5E211AF43D}" destId="{94D988AC-9A41-4C9B-861B-6663F85DE037}" srcOrd="0" destOrd="0" presId="urn:microsoft.com/office/officeart/2005/8/layout/vList5"/>
    <dgm:cxn modelId="{52140A5B-6780-4DFD-B448-37A9B46BC88A}" type="presParOf" srcId="{09F8827D-9A8F-41EA-8EA2-8A5E211AF43D}" destId="{861D7A54-ED93-4610-B348-52B7DEFC09DD}" srcOrd="1" destOrd="0" presId="urn:microsoft.com/office/officeart/2005/8/layout/vList5"/>
    <dgm:cxn modelId="{E1B1EF41-1B13-4BBE-8E90-A0BF52637EE1}" type="presParOf" srcId="{DCF273E9-1D42-4319-AF95-36D4737F67C0}" destId="{8D3A6C8C-1A1C-4CD7-B844-CFFD35278FD6}" srcOrd="1" destOrd="0" presId="urn:microsoft.com/office/officeart/2005/8/layout/vList5"/>
    <dgm:cxn modelId="{27F84EBE-9A0B-4506-B120-BAC3DCCDC76C}" type="presParOf" srcId="{DCF273E9-1D42-4319-AF95-36D4737F67C0}" destId="{D6D2C7AF-CF35-43C5-B110-DD550D3F63A6}" srcOrd="2" destOrd="0" presId="urn:microsoft.com/office/officeart/2005/8/layout/vList5"/>
    <dgm:cxn modelId="{48EB66BD-AC02-4D61-83B9-F8E511A1E85C}" type="presParOf" srcId="{D6D2C7AF-CF35-43C5-B110-DD550D3F63A6}" destId="{7E54D9E5-8C9A-4AF3-B5EF-566298C2E16A}" srcOrd="0" destOrd="0" presId="urn:microsoft.com/office/officeart/2005/8/layout/vList5"/>
    <dgm:cxn modelId="{04D3AFEC-50A3-42C1-B8E4-A9E02722326B}" type="presParOf" srcId="{D6D2C7AF-CF35-43C5-B110-DD550D3F63A6}" destId="{8D1D77BC-FFC8-48C8-A77A-7046657E883E}" srcOrd="1" destOrd="0" presId="urn:microsoft.com/office/officeart/2005/8/layout/vList5"/>
    <dgm:cxn modelId="{F77AA653-A0D7-467B-80C1-CF084DA2B349}" type="presParOf" srcId="{DCF273E9-1D42-4319-AF95-36D4737F67C0}" destId="{9D4BF700-9119-4854-841A-7A992775D534}" srcOrd="3" destOrd="0" presId="urn:microsoft.com/office/officeart/2005/8/layout/vList5"/>
    <dgm:cxn modelId="{FF96B001-C4A8-4803-A889-489E0AEBA66B}" type="presParOf" srcId="{DCF273E9-1D42-4319-AF95-36D4737F67C0}" destId="{1582E1DE-5B06-4D68-9BB5-01F0ADD2A040}" srcOrd="4" destOrd="0" presId="urn:microsoft.com/office/officeart/2005/8/layout/vList5"/>
    <dgm:cxn modelId="{AA3B49A7-A4F9-4B3F-8BA8-8E55CF5EA056}" type="presParOf" srcId="{1582E1DE-5B06-4D68-9BB5-01F0ADD2A040}" destId="{FD9F04C1-BB80-4679-AC3C-95A771FD9521}" srcOrd="0" destOrd="0" presId="urn:microsoft.com/office/officeart/2005/8/layout/vList5"/>
    <dgm:cxn modelId="{F15BCEF3-CADB-4959-B351-C3A2410D1784}" type="presParOf" srcId="{1582E1DE-5B06-4D68-9BB5-01F0ADD2A040}" destId="{25A135FE-FEC0-4BAB-8CCE-82FC4B0F8E40}" srcOrd="1" destOrd="0" presId="urn:microsoft.com/office/officeart/2005/8/layout/vList5"/>
    <dgm:cxn modelId="{E0BA40C4-2D95-4942-B843-7E15554120C6}" type="presParOf" srcId="{DCF273E9-1D42-4319-AF95-36D4737F67C0}" destId="{26634910-305C-43B9-9BDA-B453DCD87A62}" srcOrd="5" destOrd="0" presId="urn:microsoft.com/office/officeart/2005/8/layout/vList5"/>
    <dgm:cxn modelId="{19E69047-CF4C-4C53-A5A1-1EAC673D5E5A}" type="presParOf" srcId="{DCF273E9-1D42-4319-AF95-36D4737F67C0}" destId="{42A0E950-6C66-4EA4-9024-18993B51F830}" srcOrd="6" destOrd="0" presId="urn:microsoft.com/office/officeart/2005/8/layout/vList5"/>
    <dgm:cxn modelId="{71814500-4B31-41FC-B184-3D9C764401DC}" type="presParOf" srcId="{42A0E950-6C66-4EA4-9024-18993B51F830}" destId="{B3DEDF46-CA66-4735-811D-C4D59BD843CA}" srcOrd="0" destOrd="0" presId="urn:microsoft.com/office/officeart/2005/8/layout/vList5"/>
    <dgm:cxn modelId="{9B2B6A6E-36CF-41BC-B960-82A41291991E}" type="presParOf" srcId="{42A0E950-6C66-4EA4-9024-18993B51F830}" destId="{F97A59E5-2427-4C04-A0F4-2429BFCE66A8}" srcOrd="1" destOrd="0" presId="urn:microsoft.com/office/officeart/2005/8/layout/vList5"/>
    <dgm:cxn modelId="{B56F750D-7618-4230-9BD1-F0B2CACA14B6}" type="presParOf" srcId="{DCF273E9-1D42-4319-AF95-36D4737F67C0}" destId="{2FFA637D-3C8B-4017-8BEB-3CEA622E547A}" srcOrd="7" destOrd="0" presId="urn:microsoft.com/office/officeart/2005/8/layout/vList5"/>
    <dgm:cxn modelId="{29CEC92E-82EC-476A-9D55-473453177346}" type="presParOf" srcId="{DCF273E9-1D42-4319-AF95-36D4737F67C0}" destId="{A4190854-93B2-4AA3-B1BB-5692E7837EB1}" srcOrd="8" destOrd="0" presId="urn:microsoft.com/office/officeart/2005/8/layout/vList5"/>
    <dgm:cxn modelId="{DD0F7EDD-D374-4D1D-8958-5BC2C37D36C2}" type="presParOf" srcId="{A4190854-93B2-4AA3-B1BB-5692E7837EB1}" destId="{7E72AF25-DD29-476A-A1DF-DE32EFBB4203}" srcOrd="0" destOrd="0" presId="urn:microsoft.com/office/officeart/2005/8/layout/vList5"/>
    <dgm:cxn modelId="{C1AD90EA-B81C-4494-9C7D-208D8C001E2C}"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آیات41-44</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آیات45-48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49-52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اللہ کی بلند شان</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سردارانِ قریش کی محرومی</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آخرت کے حوالے سے مشرکین کےتین سوالات</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آیت53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انسان کی خوش کلامی، شیطان کی ناکامی ہے</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آیات54-55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اللہ تمام انسانوں کے حال سے واقف ہے</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29631C50-9D3D-4781-A293-7F6BC2A627AE}" type="presOf" srcId="{008A3FBA-4D58-407F-ADCE-44BAB50EA37F}" destId="{25A135FE-FEC0-4BAB-8CCE-82FC4B0F8E40}" srcOrd="0" destOrd="0" presId="urn:microsoft.com/office/officeart/2005/8/layout/vList5"/>
    <dgm:cxn modelId="{72D1E1BD-427F-4F82-BF7C-04C17FFB1087}" type="presOf" srcId="{398E6D22-E243-41CF-98CD-487FEC708EE2}" destId="{FD9F04C1-BB80-4679-AC3C-95A771FD9521}"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F10A588D-6433-414D-BA70-1103945D7209}" srcId="{CAD61C53-BD8B-40A9-AC64-A21ABFC9037A}" destId="{99D8666A-3006-4B79-B961-E77F2D7001E2}" srcOrd="0" destOrd="0" parTransId="{999F91EB-5397-4363-ACFA-CA1388E96DEB}" sibTransId="{4FA0D611-8D73-4419-ADAF-C1A1E07C5A4D}"/>
    <dgm:cxn modelId="{4BFE7150-B103-4D7F-BB60-C90C5A51E7FC}" type="presOf" srcId="{5D9CE442-ECF8-4911-BEDC-87DE27DA2B82}" destId="{DCF273E9-1D42-4319-AF95-36D4737F67C0}" srcOrd="0" destOrd="0" presId="urn:microsoft.com/office/officeart/2005/8/layout/vList5"/>
    <dgm:cxn modelId="{F828916D-87B7-4A7B-800B-3F374D8CD1ED}" type="presOf" srcId="{828DFB8B-ECDA-4E26-A6FE-05F762A8A593}" destId="{94D988AC-9A41-4C9B-861B-6663F85DE037}" srcOrd="0" destOrd="0" presId="urn:microsoft.com/office/officeart/2005/8/layout/vList5"/>
    <dgm:cxn modelId="{885B4512-19F5-4E01-B73A-DE6544C0F3C9}" type="presOf" srcId="{C7E2EE44-E8BB-4A2B-8066-804E62A1F5AF}" destId="{7E72AF25-DD29-476A-A1DF-DE32EFBB4203}"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2F4DFD78-93D4-4BDD-94E5-818A43A30182}" type="presOf" srcId="{99D8666A-3006-4B79-B961-E77F2D7001E2}" destId="{8D1D77BC-FFC8-48C8-A77A-7046657E883E}"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0A53F78B-1F36-4F96-B533-97694E49AF5D}" type="presOf" srcId="{810B18FE-F356-4D3C-A558-BDA960B5DFD5}" destId="{861D7A54-ED93-4610-B348-52B7DEFC09DD}"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3F4BFC5C-8B52-4BB5-B9BF-D62E078B63D1}" type="presOf" srcId="{CAD61C53-BD8B-40A9-AC64-A21ABFC9037A}" destId="{7E54D9E5-8C9A-4AF3-B5EF-566298C2E16A}"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E800C707-ABDC-4C04-AB5B-6DFCFB1B9305}" type="presOf" srcId="{10334955-A6D2-412C-B7D7-28DB167D4421}" destId="{F97A59E5-2427-4C04-A0F4-2429BFCE66A8}"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36EA6E36-4972-4344-B63A-039D828E15BD}" type="presOf" srcId="{B1B4E8FA-077D-4CE6-9FEA-515CE3FB4BE5}" destId="{D0BCAE4D-4D97-4CEB-9833-C9CF589309F8}" srcOrd="0" destOrd="0" presId="urn:microsoft.com/office/officeart/2005/8/layout/vList5"/>
    <dgm:cxn modelId="{BC77F406-2A5D-4E52-8DEA-E7445F4F35FD}" type="presOf" srcId="{71E7A13A-B883-49DE-BBED-2AD6C1C895BB}" destId="{B3DEDF46-CA66-4735-811D-C4D59BD843CA}"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642AFA12-861C-463F-97E9-3B55FB8E32E3}" type="presParOf" srcId="{DCF273E9-1D42-4319-AF95-36D4737F67C0}" destId="{09F8827D-9A8F-41EA-8EA2-8A5E211AF43D}" srcOrd="0" destOrd="0" presId="urn:microsoft.com/office/officeart/2005/8/layout/vList5"/>
    <dgm:cxn modelId="{B0DFBFEF-3013-4ECD-8DF9-9B94C6B468FD}" type="presParOf" srcId="{09F8827D-9A8F-41EA-8EA2-8A5E211AF43D}" destId="{94D988AC-9A41-4C9B-861B-6663F85DE037}" srcOrd="0" destOrd="0" presId="urn:microsoft.com/office/officeart/2005/8/layout/vList5"/>
    <dgm:cxn modelId="{FDF8D486-F81B-4789-B24A-717E99609BB5}" type="presParOf" srcId="{09F8827D-9A8F-41EA-8EA2-8A5E211AF43D}" destId="{861D7A54-ED93-4610-B348-52B7DEFC09DD}" srcOrd="1" destOrd="0" presId="urn:microsoft.com/office/officeart/2005/8/layout/vList5"/>
    <dgm:cxn modelId="{A0D6C034-C31D-4C28-9480-2351CC32B7BF}" type="presParOf" srcId="{DCF273E9-1D42-4319-AF95-36D4737F67C0}" destId="{8D3A6C8C-1A1C-4CD7-B844-CFFD35278FD6}" srcOrd="1" destOrd="0" presId="urn:microsoft.com/office/officeart/2005/8/layout/vList5"/>
    <dgm:cxn modelId="{621D668C-16B3-4F75-B11E-66AEBF211103}" type="presParOf" srcId="{DCF273E9-1D42-4319-AF95-36D4737F67C0}" destId="{D6D2C7AF-CF35-43C5-B110-DD550D3F63A6}" srcOrd="2" destOrd="0" presId="urn:microsoft.com/office/officeart/2005/8/layout/vList5"/>
    <dgm:cxn modelId="{492DC6F7-F76A-4DDB-8647-31701448527E}" type="presParOf" srcId="{D6D2C7AF-CF35-43C5-B110-DD550D3F63A6}" destId="{7E54D9E5-8C9A-4AF3-B5EF-566298C2E16A}" srcOrd="0" destOrd="0" presId="urn:microsoft.com/office/officeart/2005/8/layout/vList5"/>
    <dgm:cxn modelId="{E39FA206-CCE0-4A0B-A1F3-E7734B2F91A9}" type="presParOf" srcId="{D6D2C7AF-CF35-43C5-B110-DD550D3F63A6}" destId="{8D1D77BC-FFC8-48C8-A77A-7046657E883E}" srcOrd="1" destOrd="0" presId="urn:microsoft.com/office/officeart/2005/8/layout/vList5"/>
    <dgm:cxn modelId="{72C14663-61C7-4771-9167-6AA7B4623E85}" type="presParOf" srcId="{DCF273E9-1D42-4319-AF95-36D4737F67C0}" destId="{9D4BF700-9119-4854-841A-7A992775D534}" srcOrd="3" destOrd="0" presId="urn:microsoft.com/office/officeart/2005/8/layout/vList5"/>
    <dgm:cxn modelId="{5BE6C525-701F-409A-AAC5-84416DE5808D}" type="presParOf" srcId="{DCF273E9-1D42-4319-AF95-36D4737F67C0}" destId="{1582E1DE-5B06-4D68-9BB5-01F0ADD2A040}" srcOrd="4" destOrd="0" presId="urn:microsoft.com/office/officeart/2005/8/layout/vList5"/>
    <dgm:cxn modelId="{530E07B2-0E4B-4067-A5C4-9B34D845625B}" type="presParOf" srcId="{1582E1DE-5B06-4D68-9BB5-01F0ADD2A040}" destId="{FD9F04C1-BB80-4679-AC3C-95A771FD9521}" srcOrd="0" destOrd="0" presId="urn:microsoft.com/office/officeart/2005/8/layout/vList5"/>
    <dgm:cxn modelId="{0087E9B9-514C-4DA8-AA64-BBE27797AD3B}" type="presParOf" srcId="{1582E1DE-5B06-4D68-9BB5-01F0ADD2A040}" destId="{25A135FE-FEC0-4BAB-8CCE-82FC4B0F8E40}" srcOrd="1" destOrd="0" presId="urn:microsoft.com/office/officeart/2005/8/layout/vList5"/>
    <dgm:cxn modelId="{81200F61-9334-4461-BD6C-E690547A0326}" type="presParOf" srcId="{DCF273E9-1D42-4319-AF95-36D4737F67C0}" destId="{26634910-305C-43B9-9BDA-B453DCD87A62}" srcOrd="5" destOrd="0" presId="urn:microsoft.com/office/officeart/2005/8/layout/vList5"/>
    <dgm:cxn modelId="{16943C32-D9DF-4161-947D-863108FE8027}" type="presParOf" srcId="{DCF273E9-1D42-4319-AF95-36D4737F67C0}" destId="{42A0E950-6C66-4EA4-9024-18993B51F830}" srcOrd="6" destOrd="0" presId="urn:microsoft.com/office/officeart/2005/8/layout/vList5"/>
    <dgm:cxn modelId="{47D6EB78-991C-4899-B6C1-4FF3C8A721F3}" type="presParOf" srcId="{42A0E950-6C66-4EA4-9024-18993B51F830}" destId="{B3DEDF46-CA66-4735-811D-C4D59BD843CA}" srcOrd="0" destOrd="0" presId="urn:microsoft.com/office/officeart/2005/8/layout/vList5"/>
    <dgm:cxn modelId="{B784EE66-6668-4B6F-876E-B63EEDF56219}" type="presParOf" srcId="{42A0E950-6C66-4EA4-9024-18993B51F830}" destId="{F97A59E5-2427-4C04-A0F4-2429BFCE66A8}" srcOrd="1" destOrd="0" presId="urn:microsoft.com/office/officeart/2005/8/layout/vList5"/>
    <dgm:cxn modelId="{BFAA10B6-8F80-41E2-9257-74480E478428}" type="presParOf" srcId="{DCF273E9-1D42-4319-AF95-36D4737F67C0}" destId="{2FFA637D-3C8B-4017-8BEB-3CEA622E547A}" srcOrd="7" destOrd="0" presId="urn:microsoft.com/office/officeart/2005/8/layout/vList5"/>
    <dgm:cxn modelId="{C2FC59AA-C083-444F-8D43-3C4C6E4E2AAB}" type="presParOf" srcId="{DCF273E9-1D42-4319-AF95-36D4737F67C0}" destId="{A4190854-93B2-4AA3-B1BB-5692E7837EB1}" srcOrd="8" destOrd="0" presId="urn:microsoft.com/office/officeart/2005/8/layout/vList5"/>
    <dgm:cxn modelId="{2D7B3E92-268E-454F-A613-BBF7DCD9831F}" type="presParOf" srcId="{A4190854-93B2-4AA3-B1BB-5692E7837EB1}" destId="{7E72AF25-DD29-476A-A1DF-DE32EFBB4203}" srcOrd="0" destOrd="0" presId="urn:microsoft.com/office/officeart/2005/8/layout/vList5"/>
    <dgm:cxn modelId="{54103750-3A25-4D6C-BFE9-A6F8116758C0}"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آیات56-57</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آیت58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59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اللہ کے محبوب بندوں کا حال</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دنیا کی ہر بستی فنا ہوکر رہے گی</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فرمائشی معجزہ نہ دکھانے کی حکمت</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آیت60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آیاتِ متشابہات</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آیات61-65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ابلیس کی انسان دشمنی</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EFC81DB8-A0C0-4B45-9B27-233E8970ABDA}" type="presOf" srcId="{CAD61C53-BD8B-40A9-AC64-A21ABFC9037A}" destId="{7E54D9E5-8C9A-4AF3-B5EF-566298C2E16A}" srcOrd="0" destOrd="0" presId="urn:microsoft.com/office/officeart/2005/8/layout/vList5"/>
    <dgm:cxn modelId="{029FDD56-B909-4756-A401-5E7273ED6751}" type="presOf" srcId="{C7E2EE44-E8BB-4A2B-8066-804E62A1F5AF}" destId="{7E72AF25-DD29-476A-A1DF-DE32EFBB4203}"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75EFE9C5-2EDD-4D29-B7AD-1DF52F9CE977}" type="presOf" srcId="{71E7A13A-B883-49DE-BBED-2AD6C1C895BB}" destId="{B3DEDF46-CA66-4735-811D-C4D59BD843CA}"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BED9851C-6211-4BD1-AB25-B5C480DDF2ED}" type="presOf" srcId="{B1B4E8FA-077D-4CE6-9FEA-515CE3FB4BE5}" destId="{D0BCAE4D-4D97-4CEB-9833-C9CF589309F8}" srcOrd="0" destOrd="0" presId="urn:microsoft.com/office/officeart/2005/8/layout/vList5"/>
    <dgm:cxn modelId="{BB19997E-12ED-46D8-9B3B-848E69AAABBB}" type="presOf" srcId="{810B18FE-F356-4D3C-A558-BDA960B5DFD5}" destId="{861D7A54-ED93-4610-B348-52B7DEFC09DD}" srcOrd="0" destOrd="0" presId="urn:microsoft.com/office/officeart/2005/8/layout/vList5"/>
    <dgm:cxn modelId="{C0A7BA8A-6AF4-4D75-A6DC-1D1EFB33F4E4}" type="presOf" srcId="{828DFB8B-ECDA-4E26-A6FE-05F762A8A593}" destId="{94D988AC-9A41-4C9B-861B-6663F85DE037}"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4410C0C3-67B7-43D1-8899-55A78C5291CD}" type="presOf" srcId="{99D8666A-3006-4B79-B961-E77F2D7001E2}" destId="{8D1D77BC-FFC8-48C8-A77A-7046657E883E}"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D32F8778-08D7-4D99-82EC-AD7711B677B9}" type="presOf" srcId="{398E6D22-E243-41CF-98CD-487FEC708EE2}" destId="{FD9F04C1-BB80-4679-AC3C-95A771FD9521}" srcOrd="0" destOrd="0" presId="urn:microsoft.com/office/officeart/2005/8/layout/vList5"/>
    <dgm:cxn modelId="{9FB00FEF-FB2C-4A36-A65B-3D7CF6428ECA}" type="presOf" srcId="{10334955-A6D2-412C-B7D7-28DB167D4421}" destId="{F97A59E5-2427-4C04-A0F4-2429BFCE66A8}"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757CCA92-2D21-4FD5-A94E-C4DBFE7D4170}" type="presOf" srcId="{008A3FBA-4D58-407F-ADCE-44BAB50EA37F}" destId="{25A135FE-FEC0-4BAB-8CCE-82FC4B0F8E40}"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1BE30D6A-076E-4B9A-B61D-C13AEF82A550}" srcId="{5D9CE442-ECF8-4911-BEDC-87DE27DA2B82}" destId="{398E6D22-E243-41CF-98CD-487FEC708EE2}" srcOrd="2" destOrd="0" parTransId="{60203913-95B8-44A4-A97E-3787B9EF5344}" sibTransId="{E9EB8C7F-E181-4227-AE3C-DF5D58CC90E6}"/>
    <dgm:cxn modelId="{1DFA496C-0C99-41ED-9FFB-5262F99CD2D2}" type="presOf" srcId="{5D9CE442-ECF8-4911-BEDC-87DE27DA2B82}" destId="{DCF273E9-1D42-4319-AF95-36D4737F67C0}" srcOrd="0" destOrd="0" presId="urn:microsoft.com/office/officeart/2005/8/layout/vList5"/>
    <dgm:cxn modelId="{8CC80E66-4664-4724-A34B-397722F1EBF4}" type="presParOf" srcId="{DCF273E9-1D42-4319-AF95-36D4737F67C0}" destId="{09F8827D-9A8F-41EA-8EA2-8A5E211AF43D}" srcOrd="0" destOrd="0" presId="urn:microsoft.com/office/officeart/2005/8/layout/vList5"/>
    <dgm:cxn modelId="{707D1477-C3FD-422F-8CFB-FBC4BEABD115}" type="presParOf" srcId="{09F8827D-9A8F-41EA-8EA2-8A5E211AF43D}" destId="{94D988AC-9A41-4C9B-861B-6663F85DE037}" srcOrd="0" destOrd="0" presId="urn:microsoft.com/office/officeart/2005/8/layout/vList5"/>
    <dgm:cxn modelId="{A00A6F88-4EC3-419B-8F39-787B5578EE62}" type="presParOf" srcId="{09F8827D-9A8F-41EA-8EA2-8A5E211AF43D}" destId="{861D7A54-ED93-4610-B348-52B7DEFC09DD}" srcOrd="1" destOrd="0" presId="urn:microsoft.com/office/officeart/2005/8/layout/vList5"/>
    <dgm:cxn modelId="{18BAE4FA-9BE6-4702-9F53-6785299F0FB6}" type="presParOf" srcId="{DCF273E9-1D42-4319-AF95-36D4737F67C0}" destId="{8D3A6C8C-1A1C-4CD7-B844-CFFD35278FD6}" srcOrd="1" destOrd="0" presId="urn:microsoft.com/office/officeart/2005/8/layout/vList5"/>
    <dgm:cxn modelId="{FAD27649-7046-4E8B-990C-8E5BE17C8508}" type="presParOf" srcId="{DCF273E9-1D42-4319-AF95-36D4737F67C0}" destId="{D6D2C7AF-CF35-43C5-B110-DD550D3F63A6}" srcOrd="2" destOrd="0" presId="urn:microsoft.com/office/officeart/2005/8/layout/vList5"/>
    <dgm:cxn modelId="{9A277F45-2BDB-422C-B7EB-B0E01BC775B1}" type="presParOf" srcId="{D6D2C7AF-CF35-43C5-B110-DD550D3F63A6}" destId="{7E54D9E5-8C9A-4AF3-B5EF-566298C2E16A}" srcOrd="0" destOrd="0" presId="urn:microsoft.com/office/officeart/2005/8/layout/vList5"/>
    <dgm:cxn modelId="{B8287FA5-4703-40CB-BE44-31DB3688AC87}" type="presParOf" srcId="{D6D2C7AF-CF35-43C5-B110-DD550D3F63A6}" destId="{8D1D77BC-FFC8-48C8-A77A-7046657E883E}" srcOrd="1" destOrd="0" presId="urn:microsoft.com/office/officeart/2005/8/layout/vList5"/>
    <dgm:cxn modelId="{F3B22BB2-623D-4DD3-A19A-EF49423660F5}" type="presParOf" srcId="{DCF273E9-1D42-4319-AF95-36D4737F67C0}" destId="{9D4BF700-9119-4854-841A-7A992775D534}" srcOrd="3" destOrd="0" presId="urn:microsoft.com/office/officeart/2005/8/layout/vList5"/>
    <dgm:cxn modelId="{0BB3E736-B36A-4DC9-AD4E-F03E20C653C9}" type="presParOf" srcId="{DCF273E9-1D42-4319-AF95-36D4737F67C0}" destId="{1582E1DE-5B06-4D68-9BB5-01F0ADD2A040}" srcOrd="4" destOrd="0" presId="urn:microsoft.com/office/officeart/2005/8/layout/vList5"/>
    <dgm:cxn modelId="{32F70A85-1B78-4587-9E5A-68DF7B967733}" type="presParOf" srcId="{1582E1DE-5B06-4D68-9BB5-01F0ADD2A040}" destId="{FD9F04C1-BB80-4679-AC3C-95A771FD9521}" srcOrd="0" destOrd="0" presId="urn:microsoft.com/office/officeart/2005/8/layout/vList5"/>
    <dgm:cxn modelId="{F34C4B26-15A8-49F6-9023-4677B4055EC4}" type="presParOf" srcId="{1582E1DE-5B06-4D68-9BB5-01F0ADD2A040}" destId="{25A135FE-FEC0-4BAB-8CCE-82FC4B0F8E40}" srcOrd="1" destOrd="0" presId="urn:microsoft.com/office/officeart/2005/8/layout/vList5"/>
    <dgm:cxn modelId="{846380D4-F6B6-4839-A7CE-8544FB218D95}" type="presParOf" srcId="{DCF273E9-1D42-4319-AF95-36D4737F67C0}" destId="{26634910-305C-43B9-9BDA-B453DCD87A62}" srcOrd="5" destOrd="0" presId="urn:microsoft.com/office/officeart/2005/8/layout/vList5"/>
    <dgm:cxn modelId="{A57D976C-5C73-48C1-ADB9-A159F987DC7C}" type="presParOf" srcId="{DCF273E9-1D42-4319-AF95-36D4737F67C0}" destId="{42A0E950-6C66-4EA4-9024-18993B51F830}" srcOrd="6" destOrd="0" presId="urn:microsoft.com/office/officeart/2005/8/layout/vList5"/>
    <dgm:cxn modelId="{BED2E379-43FA-4080-B243-7F2FC4359A20}" type="presParOf" srcId="{42A0E950-6C66-4EA4-9024-18993B51F830}" destId="{B3DEDF46-CA66-4735-811D-C4D59BD843CA}" srcOrd="0" destOrd="0" presId="urn:microsoft.com/office/officeart/2005/8/layout/vList5"/>
    <dgm:cxn modelId="{4F134ACF-0AEA-4139-B541-F5491B5BE6B1}" type="presParOf" srcId="{42A0E950-6C66-4EA4-9024-18993B51F830}" destId="{F97A59E5-2427-4C04-A0F4-2429BFCE66A8}" srcOrd="1" destOrd="0" presId="urn:microsoft.com/office/officeart/2005/8/layout/vList5"/>
    <dgm:cxn modelId="{FEA3FDFB-C796-462F-8DAD-65D647158358}" type="presParOf" srcId="{DCF273E9-1D42-4319-AF95-36D4737F67C0}" destId="{2FFA637D-3C8B-4017-8BEB-3CEA622E547A}" srcOrd="7" destOrd="0" presId="urn:microsoft.com/office/officeart/2005/8/layout/vList5"/>
    <dgm:cxn modelId="{81428ED9-1AC0-4797-B294-C077AF673FF9}" type="presParOf" srcId="{DCF273E9-1D42-4319-AF95-36D4737F67C0}" destId="{A4190854-93B2-4AA3-B1BB-5692E7837EB1}" srcOrd="8" destOrd="0" presId="urn:microsoft.com/office/officeart/2005/8/layout/vList5"/>
    <dgm:cxn modelId="{1D5F7950-FAA2-4FB1-9367-B6B89E6C2428}" type="presParOf" srcId="{A4190854-93B2-4AA3-B1BB-5692E7837EB1}" destId="{7E72AF25-DD29-476A-A1DF-DE32EFBB4203}" srcOrd="0" destOrd="0" presId="urn:microsoft.com/office/officeart/2005/8/layout/vList5"/>
    <dgm:cxn modelId="{37A2B80D-EB92-4056-9B0A-FC8C20D4BA46}"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آیات66-69</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آیت70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71-72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اللہ کے احسانات: انسانوں کی ناشکری</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اللہ نے انسان کو اشرف المخلوقات بنایا ہے</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جان بوجھ کر سرکشی کرنے والا روزِ قیامت اندھا ہوگا</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آیات73-75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کافروں کو دشمنی نبیﷺ سے نہیں قرآن سے ہے</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آیات76-77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ہجرت کا مرحلہ آنے والا ہے</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BE30D6A-076E-4B9A-B61D-C13AEF82A550}" srcId="{5D9CE442-ECF8-4911-BEDC-87DE27DA2B82}" destId="{398E6D22-E243-41CF-98CD-487FEC708EE2}" srcOrd="2" destOrd="0" parTransId="{60203913-95B8-44A4-A97E-3787B9EF5344}" sibTransId="{E9EB8C7F-E181-4227-AE3C-DF5D58CC90E6}"/>
    <dgm:cxn modelId="{71A97B4E-11F8-4B3E-B6B1-0C947F5DB36A}" srcId="{5D9CE442-ECF8-4911-BEDC-87DE27DA2B82}" destId="{CAD61C53-BD8B-40A9-AC64-A21ABFC9037A}" srcOrd="1" destOrd="0" parTransId="{53A9BF04-D863-4BFC-8A64-664B5C93C3A9}" sibTransId="{F40DA7D6-0CFC-4F2D-82B2-5256BE34EB08}"/>
    <dgm:cxn modelId="{12E9AD34-A65A-4918-B09B-44707161B9A1}" srcId="{C7E2EE44-E8BB-4A2B-8066-804E62A1F5AF}" destId="{B1B4E8FA-077D-4CE6-9FEA-515CE3FB4BE5}" srcOrd="0" destOrd="0" parTransId="{6A40C414-D58F-4E2E-8562-F9F71C23923D}" sibTransId="{7FBA2D0D-94B2-47BD-98AF-71C69F4F8BD1}"/>
    <dgm:cxn modelId="{6A6BD666-47EE-45ED-89F9-F88E4A7F1E35}" srcId="{5D9CE442-ECF8-4911-BEDC-87DE27DA2B82}" destId="{71E7A13A-B883-49DE-BBED-2AD6C1C895BB}" srcOrd="3" destOrd="0" parTransId="{F8A77AD2-36C6-4E3B-AAC0-01AF2CA18459}" sibTransId="{9607E31A-7BB4-4144-9994-634C11AAC8D1}"/>
    <dgm:cxn modelId="{9DFF96EA-F8FA-4490-91A6-50BBAF40BC16}" type="presOf" srcId="{828DFB8B-ECDA-4E26-A6FE-05F762A8A593}" destId="{94D988AC-9A41-4C9B-861B-6663F85DE037}" srcOrd="0" destOrd="0" presId="urn:microsoft.com/office/officeart/2005/8/layout/vList5"/>
    <dgm:cxn modelId="{C2D86A1F-6687-48A0-94BD-30EF359F6298}" type="presOf" srcId="{10334955-A6D2-412C-B7D7-28DB167D4421}" destId="{F97A59E5-2427-4C04-A0F4-2429BFCE66A8}" srcOrd="0" destOrd="0" presId="urn:microsoft.com/office/officeart/2005/8/layout/vList5"/>
    <dgm:cxn modelId="{63CFEC32-7805-4DAF-88F4-D07C226D5D22}" type="presOf" srcId="{C7E2EE44-E8BB-4A2B-8066-804E62A1F5AF}" destId="{7E72AF25-DD29-476A-A1DF-DE32EFBB4203}" srcOrd="0" destOrd="0" presId="urn:microsoft.com/office/officeart/2005/8/layout/vList5"/>
    <dgm:cxn modelId="{DE212510-8E8C-4EA4-A9DD-870B903EB854}" type="presOf" srcId="{008A3FBA-4D58-407F-ADCE-44BAB50EA37F}" destId="{25A135FE-FEC0-4BAB-8CCE-82FC4B0F8E40}" srcOrd="0" destOrd="0" presId="urn:microsoft.com/office/officeart/2005/8/layout/vList5"/>
    <dgm:cxn modelId="{707A4DE0-BBA5-4D7C-9A49-D2C95631117B}" type="presOf" srcId="{B1B4E8FA-077D-4CE6-9FEA-515CE3FB4BE5}" destId="{D0BCAE4D-4D97-4CEB-9833-C9CF589309F8}" srcOrd="0" destOrd="0" presId="urn:microsoft.com/office/officeart/2005/8/layout/vList5"/>
    <dgm:cxn modelId="{E1D23DC8-7F8D-41D8-A903-3ED1755A796A}" type="presOf" srcId="{CAD61C53-BD8B-40A9-AC64-A21ABFC9037A}" destId="{7E54D9E5-8C9A-4AF3-B5EF-566298C2E16A}" srcOrd="0" destOrd="0" presId="urn:microsoft.com/office/officeart/2005/8/layout/vList5"/>
    <dgm:cxn modelId="{86E770AD-F7C1-4F5D-B425-836366ED8343}" type="presOf" srcId="{810B18FE-F356-4D3C-A558-BDA960B5DFD5}" destId="{861D7A54-ED93-4610-B348-52B7DEFC09DD}" srcOrd="0" destOrd="0" presId="urn:microsoft.com/office/officeart/2005/8/layout/vList5"/>
    <dgm:cxn modelId="{37569B05-3AC5-4A9B-858A-B7A29C61F2B5}" type="presOf" srcId="{398E6D22-E243-41CF-98CD-487FEC708EE2}" destId="{FD9F04C1-BB80-4679-AC3C-95A771FD9521}"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6B820647-3150-4AD3-9D5F-88E7C89D8445}" type="presOf" srcId="{99D8666A-3006-4B79-B961-E77F2D7001E2}" destId="{8D1D77BC-FFC8-48C8-A77A-7046657E883E}" srcOrd="0" destOrd="0" presId="urn:microsoft.com/office/officeart/2005/8/layout/vList5"/>
    <dgm:cxn modelId="{BE310A0F-68DD-41DA-A756-E59A0FA1EA5D}" type="presOf" srcId="{71E7A13A-B883-49DE-BBED-2AD6C1C895BB}" destId="{B3DEDF46-CA66-4735-811D-C4D59BD843CA}"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8918B8A2-3C7C-4666-BF7B-2C6D0BD29561}" type="presOf" srcId="{5D9CE442-ECF8-4911-BEDC-87DE27DA2B82}" destId="{DCF273E9-1D42-4319-AF95-36D4737F67C0}"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4F0C30BB-DA3C-4276-8AAF-F6F48FBDF5AC}" srcId="{398E6D22-E243-41CF-98CD-487FEC708EE2}" destId="{008A3FBA-4D58-407F-ADCE-44BAB50EA37F}" srcOrd="0" destOrd="0" parTransId="{F38B9062-78B3-4504-8094-21E54C768929}" sibTransId="{DBC8C768-EDCF-407B-9C19-1845D6C74907}"/>
    <dgm:cxn modelId="{149B76F9-9238-4138-9D2F-CBFBD23B527D}" srcId="{5D9CE442-ECF8-4911-BEDC-87DE27DA2B82}" destId="{828DFB8B-ECDA-4E26-A6FE-05F762A8A593}" srcOrd="0" destOrd="0" parTransId="{3F0FAB7A-6BB4-41E3-A592-04575D1B8ADB}" sibTransId="{967939DC-1391-4917-883E-5FFB8E6C013C}"/>
    <dgm:cxn modelId="{9248D1D3-DF4E-4539-A15F-37632F2A0463}" srcId="{828DFB8B-ECDA-4E26-A6FE-05F762A8A593}" destId="{810B18FE-F356-4D3C-A558-BDA960B5DFD5}" srcOrd="0" destOrd="0" parTransId="{2FB92012-3E37-4D23-B992-C8AFA31B6BAD}" sibTransId="{5B103947-A1D7-48E7-95DE-28D31E6B35E1}"/>
    <dgm:cxn modelId="{C13FF50B-9DDD-4CD7-BAE2-8A91ADFA7E87}" type="presParOf" srcId="{DCF273E9-1D42-4319-AF95-36D4737F67C0}" destId="{09F8827D-9A8F-41EA-8EA2-8A5E211AF43D}" srcOrd="0" destOrd="0" presId="urn:microsoft.com/office/officeart/2005/8/layout/vList5"/>
    <dgm:cxn modelId="{A8E50060-C84F-42E6-A1B8-FA7C1F5D32A4}" type="presParOf" srcId="{09F8827D-9A8F-41EA-8EA2-8A5E211AF43D}" destId="{94D988AC-9A41-4C9B-861B-6663F85DE037}" srcOrd="0" destOrd="0" presId="urn:microsoft.com/office/officeart/2005/8/layout/vList5"/>
    <dgm:cxn modelId="{E59A1BE6-560A-452D-95E7-4002F1B32C10}" type="presParOf" srcId="{09F8827D-9A8F-41EA-8EA2-8A5E211AF43D}" destId="{861D7A54-ED93-4610-B348-52B7DEFC09DD}" srcOrd="1" destOrd="0" presId="urn:microsoft.com/office/officeart/2005/8/layout/vList5"/>
    <dgm:cxn modelId="{337A82AD-B08E-4508-A333-84526B246BCC}" type="presParOf" srcId="{DCF273E9-1D42-4319-AF95-36D4737F67C0}" destId="{8D3A6C8C-1A1C-4CD7-B844-CFFD35278FD6}" srcOrd="1" destOrd="0" presId="urn:microsoft.com/office/officeart/2005/8/layout/vList5"/>
    <dgm:cxn modelId="{B878D699-E295-4D86-8269-8F3E80A0DD91}" type="presParOf" srcId="{DCF273E9-1D42-4319-AF95-36D4737F67C0}" destId="{D6D2C7AF-CF35-43C5-B110-DD550D3F63A6}" srcOrd="2" destOrd="0" presId="urn:microsoft.com/office/officeart/2005/8/layout/vList5"/>
    <dgm:cxn modelId="{A99A25ED-A179-419E-BB47-579D9CF0864E}" type="presParOf" srcId="{D6D2C7AF-CF35-43C5-B110-DD550D3F63A6}" destId="{7E54D9E5-8C9A-4AF3-B5EF-566298C2E16A}" srcOrd="0" destOrd="0" presId="urn:microsoft.com/office/officeart/2005/8/layout/vList5"/>
    <dgm:cxn modelId="{8596C46F-6818-47CC-8937-1C94A692EBC4}" type="presParOf" srcId="{D6D2C7AF-CF35-43C5-B110-DD550D3F63A6}" destId="{8D1D77BC-FFC8-48C8-A77A-7046657E883E}" srcOrd="1" destOrd="0" presId="urn:microsoft.com/office/officeart/2005/8/layout/vList5"/>
    <dgm:cxn modelId="{DB8ADC48-6AF0-40E2-9861-A02DFAD68258}" type="presParOf" srcId="{DCF273E9-1D42-4319-AF95-36D4737F67C0}" destId="{9D4BF700-9119-4854-841A-7A992775D534}" srcOrd="3" destOrd="0" presId="urn:microsoft.com/office/officeart/2005/8/layout/vList5"/>
    <dgm:cxn modelId="{E619A10A-66D5-4421-9620-12C1C187AB3C}" type="presParOf" srcId="{DCF273E9-1D42-4319-AF95-36D4737F67C0}" destId="{1582E1DE-5B06-4D68-9BB5-01F0ADD2A040}" srcOrd="4" destOrd="0" presId="urn:microsoft.com/office/officeart/2005/8/layout/vList5"/>
    <dgm:cxn modelId="{0D4CF76E-1141-411C-956F-A41547B55649}" type="presParOf" srcId="{1582E1DE-5B06-4D68-9BB5-01F0ADD2A040}" destId="{FD9F04C1-BB80-4679-AC3C-95A771FD9521}" srcOrd="0" destOrd="0" presId="urn:microsoft.com/office/officeart/2005/8/layout/vList5"/>
    <dgm:cxn modelId="{989D7AD5-12EF-4CAD-ADED-00958B8C14B6}" type="presParOf" srcId="{1582E1DE-5B06-4D68-9BB5-01F0ADD2A040}" destId="{25A135FE-FEC0-4BAB-8CCE-82FC4B0F8E40}" srcOrd="1" destOrd="0" presId="urn:microsoft.com/office/officeart/2005/8/layout/vList5"/>
    <dgm:cxn modelId="{24622BBF-C04A-4F93-A58F-F0752B0C20E6}" type="presParOf" srcId="{DCF273E9-1D42-4319-AF95-36D4737F67C0}" destId="{26634910-305C-43B9-9BDA-B453DCD87A62}" srcOrd="5" destOrd="0" presId="urn:microsoft.com/office/officeart/2005/8/layout/vList5"/>
    <dgm:cxn modelId="{28033EB6-6711-43A4-8D90-B92117E6A952}" type="presParOf" srcId="{DCF273E9-1D42-4319-AF95-36D4737F67C0}" destId="{42A0E950-6C66-4EA4-9024-18993B51F830}" srcOrd="6" destOrd="0" presId="urn:microsoft.com/office/officeart/2005/8/layout/vList5"/>
    <dgm:cxn modelId="{164C36FB-7ED5-4CD8-A8C0-909C3A05D606}" type="presParOf" srcId="{42A0E950-6C66-4EA4-9024-18993B51F830}" destId="{B3DEDF46-CA66-4735-811D-C4D59BD843CA}" srcOrd="0" destOrd="0" presId="urn:microsoft.com/office/officeart/2005/8/layout/vList5"/>
    <dgm:cxn modelId="{CBC51B40-E8B8-4284-AF67-441C205BEBFA}" type="presParOf" srcId="{42A0E950-6C66-4EA4-9024-18993B51F830}" destId="{F97A59E5-2427-4C04-A0F4-2429BFCE66A8}" srcOrd="1" destOrd="0" presId="urn:microsoft.com/office/officeart/2005/8/layout/vList5"/>
    <dgm:cxn modelId="{6EB416ED-B422-40A9-BAA1-A6A108CFB6AA}" type="presParOf" srcId="{DCF273E9-1D42-4319-AF95-36D4737F67C0}" destId="{2FFA637D-3C8B-4017-8BEB-3CEA622E547A}" srcOrd="7" destOrd="0" presId="urn:microsoft.com/office/officeart/2005/8/layout/vList5"/>
    <dgm:cxn modelId="{35F830BA-3FD1-4F3E-ABFE-4E2CFB6E4DFB}" type="presParOf" srcId="{DCF273E9-1D42-4319-AF95-36D4737F67C0}" destId="{A4190854-93B2-4AA3-B1BB-5692E7837EB1}" srcOrd="8" destOrd="0" presId="urn:microsoft.com/office/officeart/2005/8/layout/vList5"/>
    <dgm:cxn modelId="{5E557094-65CA-410F-8156-C7674FB0500F}" type="presParOf" srcId="{A4190854-93B2-4AA3-B1BB-5692E7837EB1}" destId="{7E72AF25-DD29-476A-A1DF-DE32EFBB4203}" srcOrd="0" destOrd="0" presId="urn:microsoft.com/office/officeart/2005/8/layout/vList5"/>
    <dgm:cxn modelId="{00FB0B5E-1913-4396-BC5F-37F10530458E}"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839042" y="-2715681"/>
          <a:ext cx="939165" cy="661020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سفرِ معراج: مسجدِ حرام تا مسجدِ اقصٰی</a:t>
          </a:r>
          <a:endParaRPr lang="en-US" sz="2800" kern="1200" dirty="0">
            <a:latin typeface="Jameel Noori Nastaleeq" pitchFamily="2" charset="-78"/>
            <a:cs typeface="Jameel Noori Nastaleeq" pitchFamily="2" charset="-78"/>
          </a:endParaRPr>
        </a:p>
      </dsp:txBody>
      <dsp:txXfrm rot="5400000">
        <a:off x="49371" y="165682"/>
        <a:ext cx="6564354" cy="847473"/>
      </dsp:txXfrm>
    </dsp:sp>
    <dsp:sp modelId="{94D988AC-9A41-4C9B-861B-6663F85DE037}">
      <dsp:nvSpPr>
        <dsp:cNvPr id="0" name=""/>
        <dsp:cNvSpPr/>
      </dsp:nvSpPr>
      <dsp:spPr>
        <a:xfrm>
          <a:off x="6613725" y="2440"/>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a:t>
          </a:r>
        </a:p>
      </dsp:txBody>
      <dsp:txXfrm>
        <a:off x="6671033" y="59748"/>
        <a:ext cx="2082020" cy="1059340"/>
      </dsp:txXfrm>
    </dsp:sp>
    <dsp:sp modelId="{8D1D77BC-FFC8-48C8-A77A-7046657E883E}">
      <dsp:nvSpPr>
        <dsp:cNvPr id="0" name=""/>
        <dsp:cNvSpPr/>
      </dsp:nvSpPr>
      <dsp:spPr>
        <a:xfrm rot="16200000">
          <a:off x="2839042" y="-1483027"/>
          <a:ext cx="939165" cy="6610200"/>
        </a:xfrm>
        <a:prstGeom prst="round2SameRect">
          <a:avLst/>
        </a:prstGeom>
        <a:solidFill>
          <a:srgbClr val="E8D2AE"/>
        </a:solidFill>
        <a:ln w="6350" cap="flat" cmpd="sng" algn="ctr">
          <a:solidFill>
            <a:schemeClr val="accent5">
              <a:tint val="40000"/>
              <a:alpha val="90000"/>
              <a:hueOff val="-2463918"/>
              <a:satOff val="-4272"/>
              <a:lumOff val="-4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11250" rtl="1">
            <a:lnSpc>
              <a:spcPct val="70000"/>
            </a:lnSpc>
            <a:spcBef>
              <a:spcPct val="0"/>
            </a:spcBef>
            <a:spcAft>
              <a:spcPts val="0"/>
            </a:spcAft>
            <a:buChar char="••"/>
          </a:pPr>
          <a:r>
            <a:rPr lang="ur-PK" sz="2500" kern="1200" dirty="0" smtClean="0">
              <a:latin typeface="Jameel Noori Nastaleeq" pitchFamily="2" charset="-78"/>
              <a:cs typeface="Jameel Noori Nastaleeq" pitchFamily="2" charset="-78"/>
            </a:rPr>
            <a:t>بنی اسرائیل کے لیے عبرت و نصیحت</a:t>
          </a:r>
          <a:endParaRPr lang="ur-PK" sz="2500" kern="1200" dirty="0">
            <a:latin typeface="Jameel Noori Nastaleeq" pitchFamily="2" charset="-78"/>
            <a:cs typeface="Jameel Noori Nastaleeq" pitchFamily="2" charset="-78"/>
          </a:endParaRPr>
        </a:p>
      </dsp:txBody>
      <dsp:txXfrm rot="5400000">
        <a:off x="49371" y="1398336"/>
        <a:ext cx="6564354" cy="847473"/>
      </dsp:txXfrm>
    </dsp:sp>
    <dsp:sp modelId="{7E54D9E5-8C9A-4AF3-B5EF-566298C2E16A}">
      <dsp:nvSpPr>
        <dsp:cNvPr id="0" name=""/>
        <dsp:cNvSpPr/>
      </dsp:nvSpPr>
      <dsp:spPr>
        <a:xfrm>
          <a:off x="6613725" y="1235094"/>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آیات2-10</a:t>
          </a:r>
        </a:p>
      </dsp:txBody>
      <dsp:txXfrm>
        <a:off x="6671033" y="1292402"/>
        <a:ext cx="2082020" cy="1059340"/>
      </dsp:txXfrm>
    </dsp:sp>
    <dsp:sp modelId="{25A135FE-FEC0-4BAB-8CCE-82FC4B0F8E40}">
      <dsp:nvSpPr>
        <dsp:cNvPr id="0" name=""/>
        <dsp:cNvSpPr/>
      </dsp:nvSpPr>
      <dsp:spPr>
        <a:xfrm rot="16200000">
          <a:off x="2840035" y="-252479"/>
          <a:ext cx="939165" cy="6614413"/>
        </a:xfrm>
        <a:prstGeom prst="round2SameRect">
          <a:avLst/>
        </a:prstGeom>
        <a:solidFill>
          <a:srgbClr val="E8D2AE"/>
        </a:solidFill>
        <a:ln w="6350" cap="flat" cmpd="sng" algn="ctr">
          <a:solidFill>
            <a:schemeClr val="accent5">
              <a:tint val="40000"/>
              <a:alpha val="90000"/>
              <a:hueOff val="-4927837"/>
              <a:satOff val="-8544"/>
              <a:lumOff val="-8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پوری نوعِ انسانی کے لیے عبرت و نصیحت</a:t>
          </a:r>
          <a:endParaRPr lang="ur-PK" sz="2800" kern="1200" dirty="0">
            <a:latin typeface="Jameel Noori Nastaleeq" pitchFamily="2" charset="-78"/>
            <a:cs typeface="Jameel Noori Nastaleeq" pitchFamily="2" charset="-78"/>
          </a:endParaRPr>
        </a:p>
      </dsp:txBody>
      <dsp:txXfrm rot="5400000">
        <a:off x="48257" y="2630991"/>
        <a:ext cx="6568567" cy="847473"/>
      </dsp:txXfrm>
    </dsp:sp>
    <dsp:sp modelId="{FD9F04C1-BB80-4679-AC3C-95A771FD9521}">
      <dsp:nvSpPr>
        <dsp:cNvPr id="0" name=""/>
        <dsp:cNvSpPr/>
      </dsp:nvSpPr>
      <dsp:spPr>
        <a:xfrm>
          <a:off x="6616824" y="2467748"/>
          <a:ext cx="2193538"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آیات11-22</a:t>
          </a:r>
        </a:p>
      </dsp:txBody>
      <dsp:txXfrm>
        <a:off x="6674132" y="2525056"/>
        <a:ext cx="2078922" cy="1059340"/>
      </dsp:txXfrm>
    </dsp:sp>
    <dsp:sp modelId="{F97A59E5-2427-4C04-A0F4-2429BFCE66A8}">
      <dsp:nvSpPr>
        <dsp:cNvPr id="0" name=""/>
        <dsp:cNvSpPr/>
      </dsp:nvSpPr>
      <dsp:spPr>
        <a:xfrm rot="16200000">
          <a:off x="2839042" y="982280"/>
          <a:ext cx="939165" cy="6610200"/>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11250" rtl="1">
            <a:lnSpc>
              <a:spcPct val="70000"/>
            </a:lnSpc>
            <a:spcBef>
              <a:spcPct val="0"/>
            </a:spcBef>
            <a:spcAft>
              <a:spcPts val="0"/>
            </a:spcAft>
            <a:buChar char="••"/>
          </a:pPr>
          <a:r>
            <a:rPr lang="ur-PK" sz="2500" kern="1200" dirty="0" smtClean="0">
              <a:latin typeface="Jameel Noori Nastaleeq" pitchFamily="2" charset="-78"/>
              <a:cs typeface="Jameel Noori Nastaleeq" pitchFamily="2" charset="-78"/>
            </a:rPr>
            <a:t>اسلام کی معاشرتی ہدایات</a:t>
          </a:r>
          <a:endParaRPr lang="ur-PK" sz="2500" kern="1200" dirty="0">
            <a:latin typeface="Jameel Noori Nastaleeq" pitchFamily="2" charset="-78"/>
            <a:cs typeface="Jameel Noori Nastaleeq" pitchFamily="2" charset="-78"/>
          </a:endParaRPr>
        </a:p>
      </dsp:txBody>
      <dsp:txXfrm rot="5400000">
        <a:off x="49371" y="3863643"/>
        <a:ext cx="6564354" cy="847473"/>
      </dsp:txXfrm>
    </dsp:sp>
    <dsp:sp modelId="{B3DEDF46-CA66-4735-811D-C4D59BD843CA}">
      <dsp:nvSpPr>
        <dsp:cNvPr id="0" name=""/>
        <dsp:cNvSpPr/>
      </dsp:nvSpPr>
      <dsp:spPr>
        <a:xfrm>
          <a:off x="6613725" y="3700402"/>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latin typeface="Jameel Noori Nastaleeq" pitchFamily="2" charset="-78"/>
              <a:cs typeface="Jameel Noori Nastaleeq" pitchFamily="2" charset="-78"/>
            </a:rPr>
            <a:t>آیات 23-40</a:t>
          </a:r>
          <a:endPar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671033" y="3757710"/>
        <a:ext cx="2082020" cy="10593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پنج وقتہ نمازوں کا حکم</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آیات78-79</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ہجرت غلبۂ دین کا آغاز ہے</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آیات80-81</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عروج و زوال قرآن سے وابستہ ہے</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82</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دنیا کے حالات کا تاثر مت لو</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آیات83-84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روح کی حقیقت اللہ ہی جانتا ہے</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آیت85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نبی اکرمﷺ پر اللہ کا سب سے بڑا فضل: نزولِ قرآن</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آیات86-87</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قرآن جیسا کلام کوئی نہیں پیش کرسکتا</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آیات88-89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فرمائشی معجزات کی فہرست</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90-93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تمام رسول انسان ہی تھے</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آیات94-96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گمراہوں کا المناک انجام</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آیات97-100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فرعون کی ہٹ دھرمی اور بربادی</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آیات101-103</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قربِ قیامت یہود ایک مقام پر جمع کردیئے جائیں گے</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آیت104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قرآنِ مجید کی عظمت اور تاثیر</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105-109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سارے اچھے نام اور صفات اللہ ہی کے ہیں</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آیت110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توحیدِ باری تعالیٰ کا خزانہ</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آیات111</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839042" y="-2715681"/>
          <a:ext cx="939165" cy="661020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اللہ کی قدرتیں اور نعمتیں</a:t>
          </a:r>
          <a:endParaRPr lang="en-US" sz="2800" kern="1200" dirty="0">
            <a:latin typeface="Jameel Noori Nastaleeq" pitchFamily="2" charset="-78"/>
            <a:cs typeface="Jameel Noori Nastaleeq" pitchFamily="2" charset="-78"/>
          </a:endParaRPr>
        </a:p>
      </dsp:txBody>
      <dsp:txXfrm rot="5400000">
        <a:off x="49371" y="165682"/>
        <a:ext cx="6564354" cy="847473"/>
      </dsp:txXfrm>
    </dsp:sp>
    <dsp:sp modelId="{94D988AC-9A41-4C9B-861B-6663F85DE037}">
      <dsp:nvSpPr>
        <dsp:cNvPr id="0" name=""/>
        <dsp:cNvSpPr/>
      </dsp:nvSpPr>
      <dsp:spPr>
        <a:xfrm>
          <a:off x="6613725" y="2440"/>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a:t>
          </a:r>
        </a:p>
      </dsp:txBody>
      <dsp:txXfrm>
        <a:off x="6671033" y="59748"/>
        <a:ext cx="2082020" cy="1059340"/>
      </dsp:txXfrm>
    </dsp:sp>
    <dsp:sp modelId="{8D1D77BC-FFC8-48C8-A77A-7046657E883E}">
      <dsp:nvSpPr>
        <dsp:cNvPr id="0" name=""/>
        <dsp:cNvSpPr/>
      </dsp:nvSpPr>
      <dsp:spPr>
        <a:xfrm rot="16200000">
          <a:off x="2839042" y="-1483027"/>
          <a:ext cx="939165" cy="6610200"/>
        </a:xfrm>
        <a:prstGeom prst="round2SameRect">
          <a:avLst/>
        </a:prstGeom>
        <a:solidFill>
          <a:srgbClr val="E8D2AE"/>
        </a:solidFill>
        <a:ln w="6350" cap="flat" cmpd="sng" algn="ctr">
          <a:solidFill>
            <a:schemeClr val="accent5">
              <a:tint val="40000"/>
              <a:alpha val="90000"/>
              <a:hueOff val="-2463918"/>
              <a:satOff val="-4272"/>
              <a:lumOff val="-4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11250" rtl="1">
            <a:lnSpc>
              <a:spcPct val="70000"/>
            </a:lnSpc>
            <a:spcBef>
              <a:spcPct val="0"/>
            </a:spcBef>
            <a:spcAft>
              <a:spcPts val="0"/>
            </a:spcAft>
            <a:buChar char="••"/>
          </a:pPr>
          <a:r>
            <a:rPr lang="ur-PK" sz="2500" kern="1200" dirty="0" smtClean="0">
              <a:latin typeface="Jameel Noori Nastaleeq" pitchFamily="2" charset="-78"/>
              <a:cs typeface="Jameel Noori Nastaleeq" pitchFamily="2" charset="-78"/>
            </a:rPr>
            <a:t>دنیا اور اس کی زندگی کی حقیقت</a:t>
          </a:r>
          <a:endParaRPr lang="ur-PK" sz="2500" kern="1200" dirty="0">
            <a:latin typeface="Jameel Noori Nastaleeq" pitchFamily="2" charset="-78"/>
            <a:cs typeface="Jameel Noori Nastaleeq" pitchFamily="2" charset="-78"/>
          </a:endParaRPr>
        </a:p>
      </dsp:txBody>
      <dsp:txXfrm rot="5400000">
        <a:off x="49371" y="1398336"/>
        <a:ext cx="6564354" cy="847473"/>
      </dsp:txXfrm>
    </dsp:sp>
    <dsp:sp modelId="{7E54D9E5-8C9A-4AF3-B5EF-566298C2E16A}">
      <dsp:nvSpPr>
        <dsp:cNvPr id="0" name=""/>
        <dsp:cNvSpPr/>
      </dsp:nvSpPr>
      <dsp:spPr>
        <a:xfrm>
          <a:off x="6613725" y="1235094"/>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آیات7-8</a:t>
          </a:r>
        </a:p>
      </dsp:txBody>
      <dsp:txXfrm>
        <a:off x="6671033" y="1292402"/>
        <a:ext cx="2082020" cy="1059340"/>
      </dsp:txXfrm>
    </dsp:sp>
    <dsp:sp modelId="{25A135FE-FEC0-4BAB-8CCE-82FC4B0F8E40}">
      <dsp:nvSpPr>
        <dsp:cNvPr id="0" name=""/>
        <dsp:cNvSpPr/>
      </dsp:nvSpPr>
      <dsp:spPr>
        <a:xfrm rot="16200000">
          <a:off x="2840035" y="-252479"/>
          <a:ext cx="939165" cy="6614413"/>
        </a:xfrm>
        <a:prstGeom prst="round2SameRect">
          <a:avLst/>
        </a:prstGeom>
        <a:solidFill>
          <a:srgbClr val="E8D2AE"/>
        </a:solidFill>
        <a:ln w="6350" cap="flat" cmpd="sng" algn="ctr">
          <a:solidFill>
            <a:schemeClr val="accent5">
              <a:tint val="40000"/>
              <a:alpha val="90000"/>
              <a:hueOff val="-4927837"/>
              <a:satOff val="-8544"/>
              <a:lumOff val="-8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اصحابِ کہف کا واقعہ</a:t>
          </a:r>
          <a:endParaRPr lang="ur-PK" sz="2800" kern="1200" dirty="0">
            <a:latin typeface="Jameel Noori Nastaleeq" pitchFamily="2" charset="-78"/>
            <a:cs typeface="Jameel Noori Nastaleeq" pitchFamily="2" charset="-78"/>
          </a:endParaRPr>
        </a:p>
      </dsp:txBody>
      <dsp:txXfrm rot="5400000">
        <a:off x="48257" y="2630991"/>
        <a:ext cx="6568567" cy="847473"/>
      </dsp:txXfrm>
    </dsp:sp>
    <dsp:sp modelId="{FD9F04C1-BB80-4679-AC3C-95A771FD9521}">
      <dsp:nvSpPr>
        <dsp:cNvPr id="0" name=""/>
        <dsp:cNvSpPr/>
      </dsp:nvSpPr>
      <dsp:spPr>
        <a:xfrm>
          <a:off x="6616824" y="2467748"/>
          <a:ext cx="2193538"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آیات9-26</a:t>
          </a:r>
        </a:p>
      </dsp:txBody>
      <dsp:txXfrm>
        <a:off x="6674132" y="2525056"/>
        <a:ext cx="2078922" cy="1059340"/>
      </dsp:txXfrm>
    </dsp:sp>
    <dsp:sp modelId="{F97A59E5-2427-4C04-A0F4-2429BFCE66A8}">
      <dsp:nvSpPr>
        <dsp:cNvPr id="0" name=""/>
        <dsp:cNvSpPr/>
      </dsp:nvSpPr>
      <dsp:spPr>
        <a:xfrm rot="16200000">
          <a:off x="2839042" y="982280"/>
          <a:ext cx="939165" cy="6610200"/>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11250" rtl="1">
            <a:lnSpc>
              <a:spcPct val="70000"/>
            </a:lnSpc>
            <a:spcBef>
              <a:spcPct val="0"/>
            </a:spcBef>
            <a:spcAft>
              <a:spcPts val="0"/>
            </a:spcAft>
            <a:buChar char="••"/>
          </a:pPr>
          <a:r>
            <a:rPr lang="ur-PK" sz="2500" kern="1200" dirty="0" smtClean="0">
              <a:latin typeface="Jameel Noori Nastaleeq" pitchFamily="2" charset="-78"/>
              <a:cs typeface="Jameel Noori Nastaleeq" pitchFamily="2" charset="-78"/>
            </a:rPr>
            <a:t>داعی کے لیے نصیحت</a:t>
          </a:r>
          <a:endParaRPr lang="ur-PK" sz="2500" kern="1200" dirty="0">
            <a:latin typeface="Jameel Noori Nastaleeq" pitchFamily="2" charset="-78"/>
            <a:cs typeface="Jameel Noori Nastaleeq" pitchFamily="2" charset="-78"/>
          </a:endParaRPr>
        </a:p>
      </dsp:txBody>
      <dsp:txXfrm rot="5400000">
        <a:off x="49371" y="3863643"/>
        <a:ext cx="6564354" cy="847473"/>
      </dsp:txXfrm>
    </dsp:sp>
    <dsp:sp modelId="{B3DEDF46-CA66-4735-811D-C4D59BD843CA}">
      <dsp:nvSpPr>
        <dsp:cNvPr id="0" name=""/>
        <dsp:cNvSpPr/>
      </dsp:nvSpPr>
      <dsp:spPr>
        <a:xfrm>
          <a:off x="6613725" y="3700402"/>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27-31</a:t>
          </a:r>
        </a:p>
      </dsp:txBody>
      <dsp:txXfrm>
        <a:off x="6671033" y="3757710"/>
        <a:ext cx="2082020" cy="10593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839042" y="-2715681"/>
          <a:ext cx="939165" cy="661020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دنیا داروں کے لیے عبرت</a:t>
          </a:r>
          <a:endParaRPr lang="en-US" sz="2800" kern="1200" dirty="0">
            <a:latin typeface="Jameel Noori Nastaleeq" pitchFamily="2" charset="-78"/>
            <a:cs typeface="Jameel Noori Nastaleeq" pitchFamily="2" charset="-78"/>
          </a:endParaRPr>
        </a:p>
      </dsp:txBody>
      <dsp:txXfrm rot="5400000">
        <a:off x="49371" y="165682"/>
        <a:ext cx="6564354" cy="847473"/>
      </dsp:txXfrm>
    </dsp:sp>
    <dsp:sp modelId="{94D988AC-9A41-4C9B-861B-6663F85DE037}">
      <dsp:nvSpPr>
        <dsp:cNvPr id="0" name=""/>
        <dsp:cNvSpPr/>
      </dsp:nvSpPr>
      <dsp:spPr>
        <a:xfrm>
          <a:off x="6613725" y="2440"/>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32-44</a:t>
          </a:r>
        </a:p>
      </dsp:txBody>
      <dsp:txXfrm>
        <a:off x="6671033" y="59748"/>
        <a:ext cx="2082020" cy="1059340"/>
      </dsp:txXfrm>
    </dsp:sp>
    <dsp:sp modelId="{8D1D77BC-FFC8-48C8-A77A-7046657E883E}">
      <dsp:nvSpPr>
        <dsp:cNvPr id="0" name=""/>
        <dsp:cNvSpPr/>
      </dsp:nvSpPr>
      <dsp:spPr>
        <a:xfrm rot="16200000">
          <a:off x="2839042" y="-1483027"/>
          <a:ext cx="939165" cy="6610200"/>
        </a:xfrm>
        <a:prstGeom prst="round2SameRect">
          <a:avLst/>
        </a:prstGeom>
        <a:solidFill>
          <a:srgbClr val="E8D2AE"/>
        </a:solidFill>
        <a:ln w="6350" cap="flat" cmpd="sng" algn="ctr">
          <a:solidFill>
            <a:schemeClr val="accent5">
              <a:tint val="40000"/>
              <a:alpha val="90000"/>
              <a:hueOff val="-2463918"/>
              <a:satOff val="-4272"/>
              <a:lumOff val="-4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11250" rtl="1">
            <a:lnSpc>
              <a:spcPct val="70000"/>
            </a:lnSpc>
            <a:spcBef>
              <a:spcPct val="0"/>
            </a:spcBef>
            <a:spcAft>
              <a:spcPts val="0"/>
            </a:spcAft>
            <a:buChar char="••"/>
          </a:pPr>
          <a:r>
            <a:rPr lang="ur-PK" sz="2500" kern="1200" dirty="0" smtClean="0">
              <a:latin typeface="Jameel Noori Nastaleeq" pitchFamily="2" charset="-78"/>
              <a:cs typeface="Jameel Noori Nastaleeq" pitchFamily="2" charset="-78"/>
            </a:rPr>
            <a:t>دنیا کی زندگی کی حقیقت</a:t>
          </a:r>
          <a:endParaRPr lang="ur-PK" sz="2500" kern="1200" dirty="0">
            <a:latin typeface="Jameel Noori Nastaleeq" pitchFamily="2" charset="-78"/>
            <a:cs typeface="Jameel Noori Nastaleeq" pitchFamily="2" charset="-78"/>
          </a:endParaRPr>
        </a:p>
      </dsp:txBody>
      <dsp:txXfrm rot="5400000">
        <a:off x="49371" y="1398336"/>
        <a:ext cx="6564354" cy="847473"/>
      </dsp:txXfrm>
    </dsp:sp>
    <dsp:sp modelId="{7E54D9E5-8C9A-4AF3-B5EF-566298C2E16A}">
      <dsp:nvSpPr>
        <dsp:cNvPr id="0" name=""/>
        <dsp:cNvSpPr/>
      </dsp:nvSpPr>
      <dsp:spPr>
        <a:xfrm>
          <a:off x="6613725" y="1235094"/>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آیات45-46</a:t>
          </a:r>
        </a:p>
      </dsp:txBody>
      <dsp:txXfrm>
        <a:off x="6671033" y="1292402"/>
        <a:ext cx="2082020" cy="1059340"/>
      </dsp:txXfrm>
    </dsp:sp>
    <dsp:sp modelId="{25A135FE-FEC0-4BAB-8CCE-82FC4B0F8E40}">
      <dsp:nvSpPr>
        <dsp:cNvPr id="0" name=""/>
        <dsp:cNvSpPr/>
      </dsp:nvSpPr>
      <dsp:spPr>
        <a:xfrm rot="16200000">
          <a:off x="2840035" y="-252479"/>
          <a:ext cx="939165" cy="6614413"/>
        </a:xfrm>
        <a:prstGeom prst="round2SameRect">
          <a:avLst/>
        </a:prstGeom>
        <a:solidFill>
          <a:srgbClr val="E8D2AE"/>
        </a:solidFill>
        <a:ln w="6350" cap="flat" cmpd="sng" algn="ctr">
          <a:solidFill>
            <a:schemeClr val="accent5">
              <a:tint val="40000"/>
              <a:alpha val="90000"/>
              <a:hueOff val="-4927837"/>
              <a:satOff val="-8544"/>
              <a:lumOff val="-8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احوالِ آخرت</a:t>
          </a:r>
          <a:endParaRPr lang="ur-PK" sz="2800" kern="1200" dirty="0">
            <a:latin typeface="Jameel Noori Nastaleeq" pitchFamily="2" charset="-78"/>
            <a:cs typeface="Jameel Noori Nastaleeq" pitchFamily="2" charset="-78"/>
          </a:endParaRPr>
        </a:p>
      </dsp:txBody>
      <dsp:txXfrm rot="5400000">
        <a:off x="48257" y="2630991"/>
        <a:ext cx="6568567" cy="847473"/>
      </dsp:txXfrm>
    </dsp:sp>
    <dsp:sp modelId="{FD9F04C1-BB80-4679-AC3C-95A771FD9521}">
      <dsp:nvSpPr>
        <dsp:cNvPr id="0" name=""/>
        <dsp:cNvSpPr/>
      </dsp:nvSpPr>
      <dsp:spPr>
        <a:xfrm>
          <a:off x="6616824" y="2467748"/>
          <a:ext cx="2193538"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آیات47-49</a:t>
          </a:r>
        </a:p>
      </dsp:txBody>
      <dsp:txXfrm>
        <a:off x="6674132" y="2525056"/>
        <a:ext cx="2078922" cy="1059340"/>
      </dsp:txXfrm>
    </dsp:sp>
    <dsp:sp modelId="{F97A59E5-2427-4C04-A0F4-2429BFCE66A8}">
      <dsp:nvSpPr>
        <dsp:cNvPr id="0" name=""/>
        <dsp:cNvSpPr/>
      </dsp:nvSpPr>
      <dsp:spPr>
        <a:xfrm rot="16200000">
          <a:off x="2839042" y="982280"/>
          <a:ext cx="939165" cy="6610200"/>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11250" rtl="1">
            <a:lnSpc>
              <a:spcPct val="70000"/>
            </a:lnSpc>
            <a:spcBef>
              <a:spcPct val="0"/>
            </a:spcBef>
            <a:spcAft>
              <a:spcPts val="0"/>
            </a:spcAft>
            <a:buChar char="••"/>
          </a:pPr>
          <a:r>
            <a:rPr lang="ur-PK" sz="2500" kern="1200" dirty="0" smtClean="0">
              <a:latin typeface="Jameel Noori Nastaleeq" pitchFamily="2" charset="-78"/>
              <a:cs typeface="Jameel Noori Nastaleeq" pitchFamily="2" charset="-78"/>
            </a:rPr>
            <a:t>شیطان کی پیروی کرنے والوں کا انجام</a:t>
          </a:r>
          <a:endParaRPr lang="ur-PK" sz="2500" kern="1200" dirty="0">
            <a:latin typeface="Jameel Noori Nastaleeq" pitchFamily="2" charset="-78"/>
            <a:cs typeface="Jameel Noori Nastaleeq" pitchFamily="2" charset="-78"/>
          </a:endParaRPr>
        </a:p>
      </dsp:txBody>
      <dsp:txXfrm rot="5400000">
        <a:off x="49371" y="3863643"/>
        <a:ext cx="6564354" cy="847473"/>
      </dsp:txXfrm>
    </dsp:sp>
    <dsp:sp modelId="{B3DEDF46-CA66-4735-811D-C4D59BD843CA}">
      <dsp:nvSpPr>
        <dsp:cNvPr id="0" name=""/>
        <dsp:cNvSpPr/>
      </dsp:nvSpPr>
      <dsp:spPr>
        <a:xfrm>
          <a:off x="6613725" y="3700402"/>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آیات50-53</a:t>
          </a:r>
        </a:p>
      </dsp:txBody>
      <dsp:txXfrm>
        <a:off x="6671033" y="3757710"/>
        <a:ext cx="2082020" cy="105934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839042" y="-2715681"/>
          <a:ext cx="939165" cy="661020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رسولوں کی تعلیمات سے پہلوتہی کا انجام</a:t>
          </a:r>
          <a:endParaRPr lang="en-US" sz="2800" kern="1200" dirty="0">
            <a:latin typeface="Jameel Noori Nastaleeq" pitchFamily="2" charset="-78"/>
            <a:cs typeface="Jameel Noori Nastaleeq" pitchFamily="2" charset="-78"/>
          </a:endParaRPr>
        </a:p>
      </dsp:txBody>
      <dsp:txXfrm rot="5400000">
        <a:off x="49371" y="165682"/>
        <a:ext cx="6564354" cy="847473"/>
      </dsp:txXfrm>
    </dsp:sp>
    <dsp:sp modelId="{94D988AC-9A41-4C9B-861B-6663F85DE037}">
      <dsp:nvSpPr>
        <dsp:cNvPr id="0" name=""/>
        <dsp:cNvSpPr/>
      </dsp:nvSpPr>
      <dsp:spPr>
        <a:xfrm>
          <a:off x="6613725" y="2440"/>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54-59</a:t>
          </a:r>
        </a:p>
      </dsp:txBody>
      <dsp:txXfrm>
        <a:off x="6671033" y="59748"/>
        <a:ext cx="2082020" cy="1059340"/>
      </dsp:txXfrm>
    </dsp:sp>
    <dsp:sp modelId="{8D1D77BC-FFC8-48C8-A77A-7046657E883E}">
      <dsp:nvSpPr>
        <dsp:cNvPr id="0" name=""/>
        <dsp:cNvSpPr/>
      </dsp:nvSpPr>
      <dsp:spPr>
        <a:xfrm rot="16200000">
          <a:off x="2839042" y="-1483027"/>
          <a:ext cx="939165" cy="6610200"/>
        </a:xfrm>
        <a:prstGeom prst="round2SameRect">
          <a:avLst/>
        </a:prstGeom>
        <a:solidFill>
          <a:srgbClr val="E8D2AE"/>
        </a:solidFill>
        <a:ln w="6350" cap="flat" cmpd="sng" algn="ctr">
          <a:solidFill>
            <a:schemeClr val="accent5">
              <a:tint val="40000"/>
              <a:alpha val="90000"/>
              <a:hueOff val="-2463918"/>
              <a:satOff val="-4272"/>
              <a:lumOff val="-4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11250" rtl="1">
            <a:lnSpc>
              <a:spcPct val="70000"/>
            </a:lnSpc>
            <a:spcBef>
              <a:spcPct val="0"/>
            </a:spcBef>
            <a:spcAft>
              <a:spcPts val="0"/>
            </a:spcAft>
            <a:buChar char="••"/>
          </a:pPr>
          <a:r>
            <a:rPr lang="ur-PK" sz="2500" kern="1200" dirty="0" smtClean="0">
              <a:latin typeface="Jameel Noori Nastaleeq" pitchFamily="2" charset="-78"/>
              <a:cs typeface="Jameel Noori Nastaleeq" pitchFamily="2" charset="-78"/>
            </a:rPr>
            <a:t>حضرت موسیٰؑ اور حضرت خضرؑ کا واقعہ</a:t>
          </a:r>
          <a:endParaRPr lang="ur-PK" sz="2500" kern="1200" dirty="0">
            <a:latin typeface="Jameel Noori Nastaleeq" pitchFamily="2" charset="-78"/>
            <a:cs typeface="Jameel Noori Nastaleeq" pitchFamily="2" charset="-78"/>
          </a:endParaRPr>
        </a:p>
      </dsp:txBody>
      <dsp:txXfrm rot="5400000">
        <a:off x="49371" y="1398336"/>
        <a:ext cx="6564354" cy="847473"/>
      </dsp:txXfrm>
    </dsp:sp>
    <dsp:sp modelId="{7E54D9E5-8C9A-4AF3-B5EF-566298C2E16A}">
      <dsp:nvSpPr>
        <dsp:cNvPr id="0" name=""/>
        <dsp:cNvSpPr/>
      </dsp:nvSpPr>
      <dsp:spPr>
        <a:xfrm>
          <a:off x="6613725" y="1235094"/>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60-82</a:t>
          </a:r>
        </a:p>
      </dsp:txBody>
      <dsp:txXfrm>
        <a:off x="6671033" y="1292402"/>
        <a:ext cx="2082020" cy="1059340"/>
      </dsp:txXfrm>
    </dsp:sp>
    <dsp:sp modelId="{25A135FE-FEC0-4BAB-8CCE-82FC4B0F8E40}">
      <dsp:nvSpPr>
        <dsp:cNvPr id="0" name=""/>
        <dsp:cNvSpPr/>
      </dsp:nvSpPr>
      <dsp:spPr>
        <a:xfrm rot="16200000">
          <a:off x="2840035" y="-252479"/>
          <a:ext cx="939165" cy="6614413"/>
        </a:xfrm>
        <a:prstGeom prst="round2SameRect">
          <a:avLst/>
        </a:prstGeom>
        <a:solidFill>
          <a:srgbClr val="E8D2AE"/>
        </a:solidFill>
        <a:ln w="6350" cap="flat" cmpd="sng" algn="ctr">
          <a:solidFill>
            <a:schemeClr val="accent5">
              <a:tint val="40000"/>
              <a:alpha val="90000"/>
              <a:hueOff val="-4927837"/>
              <a:satOff val="-8544"/>
              <a:lumOff val="-8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ذوالقرنین</a:t>
          </a:r>
          <a:r>
            <a:rPr lang="en-US" sz="2800" kern="1200" dirty="0" smtClean="0">
              <a:latin typeface="Jameel Noori Nastaleeq" pitchFamily="2" charset="-78"/>
              <a:cs typeface="Jameel Noori Nastaleeq" pitchFamily="2" charset="-78"/>
            </a:rPr>
            <a:t> </a:t>
          </a:r>
          <a:r>
            <a:rPr lang="ur-PK" sz="2800" kern="1200" dirty="0" smtClean="0">
              <a:latin typeface="Jameel Noori Nastaleeq" pitchFamily="2" charset="-78"/>
              <a:cs typeface="Jameel Noori Nastaleeq" pitchFamily="2" charset="-78"/>
            </a:rPr>
            <a:t> کا واقعہ</a:t>
          </a:r>
          <a:endParaRPr lang="ur-PK" sz="2800" kern="1200" dirty="0">
            <a:latin typeface="Jameel Noori Nastaleeq" pitchFamily="2" charset="-78"/>
            <a:cs typeface="Jameel Noori Nastaleeq" pitchFamily="2" charset="-78"/>
          </a:endParaRPr>
        </a:p>
      </dsp:txBody>
      <dsp:txXfrm rot="5400000">
        <a:off x="48257" y="2630991"/>
        <a:ext cx="6568567" cy="847473"/>
      </dsp:txXfrm>
    </dsp:sp>
    <dsp:sp modelId="{FD9F04C1-BB80-4679-AC3C-95A771FD9521}">
      <dsp:nvSpPr>
        <dsp:cNvPr id="0" name=""/>
        <dsp:cNvSpPr/>
      </dsp:nvSpPr>
      <dsp:spPr>
        <a:xfrm>
          <a:off x="6616824" y="2467748"/>
          <a:ext cx="2193538"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آیات83-98</a:t>
          </a:r>
        </a:p>
      </dsp:txBody>
      <dsp:txXfrm>
        <a:off x="6674132" y="2525056"/>
        <a:ext cx="2078922" cy="1059340"/>
      </dsp:txXfrm>
    </dsp:sp>
    <dsp:sp modelId="{F97A59E5-2427-4C04-A0F4-2429BFCE66A8}">
      <dsp:nvSpPr>
        <dsp:cNvPr id="0" name=""/>
        <dsp:cNvSpPr/>
      </dsp:nvSpPr>
      <dsp:spPr>
        <a:xfrm rot="16200000">
          <a:off x="2839042" y="982280"/>
          <a:ext cx="939165" cy="6610200"/>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11250" rtl="1">
            <a:lnSpc>
              <a:spcPct val="70000"/>
            </a:lnSpc>
            <a:spcBef>
              <a:spcPct val="0"/>
            </a:spcBef>
            <a:spcAft>
              <a:spcPts val="0"/>
            </a:spcAft>
            <a:buChar char="••"/>
          </a:pPr>
          <a:r>
            <a:rPr lang="ur-PK" sz="2500" kern="1200" dirty="0" smtClean="0">
              <a:latin typeface="Jameel Noori Nastaleeq" pitchFamily="2" charset="-78"/>
              <a:cs typeface="Jameel Noori Nastaleeq" pitchFamily="2" charset="-78"/>
            </a:rPr>
            <a:t>ظاہر پرستوں کا انجام</a:t>
          </a:r>
          <a:endParaRPr lang="ur-PK" sz="2500" kern="1200" dirty="0">
            <a:latin typeface="Jameel Noori Nastaleeq" pitchFamily="2" charset="-78"/>
            <a:cs typeface="Jameel Noori Nastaleeq" pitchFamily="2" charset="-78"/>
          </a:endParaRPr>
        </a:p>
      </dsp:txBody>
      <dsp:txXfrm rot="5400000">
        <a:off x="49371" y="3863643"/>
        <a:ext cx="6564354" cy="847473"/>
      </dsp:txXfrm>
    </dsp:sp>
    <dsp:sp modelId="{B3DEDF46-CA66-4735-811D-C4D59BD843CA}">
      <dsp:nvSpPr>
        <dsp:cNvPr id="0" name=""/>
        <dsp:cNvSpPr/>
      </dsp:nvSpPr>
      <dsp:spPr>
        <a:xfrm>
          <a:off x="6613725" y="3700402"/>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آیات99-101</a:t>
          </a:r>
        </a:p>
      </dsp:txBody>
      <dsp:txXfrm>
        <a:off x="6671033" y="3757710"/>
        <a:ext cx="2082020" cy="105934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813692" y="-2684559"/>
          <a:ext cx="989866" cy="661020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دنیا داروں کا انجام</a:t>
          </a:r>
          <a:endParaRPr lang="en-US" sz="2800" kern="1200" dirty="0">
            <a:latin typeface="Jameel Noori Nastaleeq" pitchFamily="2" charset="-78"/>
            <a:cs typeface="Jameel Noori Nastaleeq" pitchFamily="2" charset="-78"/>
          </a:endParaRPr>
        </a:p>
      </dsp:txBody>
      <dsp:txXfrm rot="5400000">
        <a:off x="51847" y="173928"/>
        <a:ext cx="6561879" cy="893224"/>
      </dsp:txXfrm>
    </dsp:sp>
    <dsp:sp modelId="{94D988AC-9A41-4C9B-861B-6663F85DE037}">
      <dsp:nvSpPr>
        <dsp:cNvPr id="0" name=""/>
        <dsp:cNvSpPr/>
      </dsp:nvSpPr>
      <dsp:spPr>
        <a:xfrm>
          <a:off x="6613725" y="1874"/>
          <a:ext cx="2196636" cy="1237332"/>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آیات102-106</a:t>
          </a:r>
        </a:p>
      </dsp:txBody>
      <dsp:txXfrm>
        <a:off x="6674127" y="62276"/>
        <a:ext cx="2075832" cy="1116528"/>
      </dsp:txXfrm>
    </dsp:sp>
    <dsp:sp modelId="{8D1D77BC-FFC8-48C8-A77A-7046657E883E}">
      <dsp:nvSpPr>
        <dsp:cNvPr id="0" name=""/>
        <dsp:cNvSpPr/>
      </dsp:nvSpPr>
      <dsp:spPr>
        <a:xfrm rot="16200000">
          <a:off x="2813692" y="-1385359"/>
          <a:ext cx="989866" cy="6610200"/>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11250" rtl="1">
            <a:lnSpc>
              <a:spcPct val="70000"/>
            </a:lnSpc>
            <a:spcBef>
              <a:spcPct val="0"/>
            </a:spcBef>
            <a:spcAft>
              <a:spcPts val="0"/>
            </a:spcAft>
            <a:buChar char="••"/>
          </a:pPr>
          <a:r>
            <a:rPr lang="ur-PK" sz="2500" kern="1200" dirty="0" smtClean="0">
              <a:latin typeface="Jameel Noori Nastaleeq" pitchFamily="2" charset="-78"/>
              <a:cs typeface="Jameel Noori Nastaleeq" pitchFamily="2" charset="-78"/>
            </a:rPr>
            <a:t>آخرت کے طلب گاروں کا انجام</a:t>
          </a:r>
          <a:endParaRPr lang="ur-PK" sz="2500" kern="1200" dirty="0">
            <a:latin typeface="Jameel Noori Nastaleeq" pitchFamily="2" charset="-78"/>
            <a:cs typeface="Jameel Noori Nastaleeq" pitchFamily="2" charset="-78"/>
          </a:endParaRPr>
        </a:p>
      </dsp:txBody>
      <dsp:txXfrm rot="5400000">
        <a:off x="51847" y="1473128"/>
        <a:ext cx="6561879" cy="893224"/>
      </dsp:txXfrm>
    </dsp:sp>
    <dsp:sp modelId="{7E54D9E5-8C9A-4AF3-B5EF-566298C2E16A}">
      <dsp:nvSpPr>
        <dsp:cNvPr id="0" name=""/>
        <dsp:cNvSpPr/>
      </dsp:nvSpPr>
      <dsp:spPr>
        <a:xfrm>
          <a:off x="6613725" y="1301074"/>
          <a:ext cx="2196636" cy="1237332"/>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107-108</a:t>
          </a:r>
        </a:p>
      </dsp:txBody>
      <dsp:txXfrm>
        <a:off x="6674127" y="1361476"/>
        <a:ext cx="2075832" cy="1116528"/>
      </dsp:txXfrm>
    </dsp:sp>
    <dsp:sp modelId="{25A135FE-FEC0-4BAB-8CCE-82FC4B0F8E40}">
      <dsp:nvSpPr>
        <dsp:cNvPr id="0" name=""/>
        <dsp:cNvSpPr/>
      </dsp:nvSpPr>
      <dsp:spPr>
        <a:xfrm rot="16200000">
          <a:off x="2814684" y="-88266"/>
          <a:ext cx="989866" cy="6614413"/>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توحیدِ باری تعالیٰ</a:t>
          </a:r>
          <a:endParaRPr lang="ur-PK" sz="2800" kern="1200" dirty="0">
            <a:latin typeface="Jameel Noori Nastaleeq" pitchFamily="2" charset="-78"/>
            <a:cs typeface="Jameel Noori Nastaleeq" pitchFamily="2" charset="-78"/>
          </a:endParaRPr>
        </a:p>
      </dsp:txBody>
      <dsp:txXfrm rot="5400000">
        <a:off x="50732" y="2772328"/>
        <a:ext cx="6566092" cy="893224"/>
      </dsp:txXfrm>
    </dsp:sp>
    <dsp:sp modelId="{FD9F04C1-BB80-4679-AC3C-95A771FD9521}">
      <dsp:nvSpPr>
        <dsp:cNvPr id="0" name=""/>
        <dsp:cNvSpPr/>
      </dsp:nvSpPr>
      <dsp:spPr>
        <a:xfrm>
          <a:off x="6616824" y="2600273"/>
          <a:ext cx="2193538" cy="1237332"/>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rtl="1">
            <a:lnSpc>
              <a:spcPct val="90000"/>
            </a:lnSpc>
            <a:spcBef>
              <a:spcPct val="0"/>
            </a:spcBef>
            <a:spcAft>
              <a:spcPct val="35000"/>
            </a:spcAft>
          </a:pPr>
          <a:r>
            <a:rPr lang="ur-PK" sz="31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109-110</a:t>
          </a:r>
        </a:p>
      </dsp:txBody>
      <dsp:txXfrm>
        <a:off x="6677226" y="2660675"/>
        <a:ext cx="2072734" cy="111652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قرآن کی عظمت اور پیغام</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آیات1-3</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عیسائیوں کے غلط عقیدہ کی زور دار نفی</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دنیا اور اس کی حقیقت</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اصحابِ کہف کا واقعہ  :مادہ پرستی کا رد</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آیات9-26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صبر آزما حالات میں داعی کے لیے ہدایات</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آیات27-31</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دنیا داروں کے لیے عبرت آمیز واقعہ</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آیات32-44</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حیاتِ زندگی کی حقیقت</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آیات45-46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قیامت کا منظر</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آیات47-49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شیطان کی پیروی کرنے والوں کا برا انجام</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آیات50-53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انسانوں کی اکثریت ہٹ دھرم اور جھگڑالو ہے</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آیات54-56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6373" y="-2187076"/>
          <a:ext cx="714197"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سب سے بڑا ظالم کون ہے؟</a:t>
          </a:r>
          <a:endParaRPr lang="en-US" sz="2700" kern="1200" dirty="0">
            <a:latin typeface="Jameel Noori Nastaleeq" pitchFamily="2" charset="-78"/>
            <a:cs typeface="Jameel Noori Nastaleeq" pitchFamily="2" charset="-78"/>
          </a:endParaRPr>
        </a:p>
      </dsp:txBody>
      <dsp:txXfrm rot="5400000">
        <a:off x="34864" y="124161"/>
        <a:ext cx="5232080" cy="644469"/>
      </dsp:txXfrm>
    </dsp:sp>
    <dsp:sp modelId="{94D988AC-9A41-4C9B-861B-6663F85DE037}">
      <dsp:nvSpPr>
        <dsp:cNvPr id="0" name=""/>
        <dsp:cNvSpPr/>
      </dsp:nvSpPr>
      <dsp:spPr>
        <a:xfrm>
          <a:off x="5266944" y="22"/>
          <a:ext cx="2962656" cy="892746"/>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rtl="1">
            <a:lnSpc>
              <a:spcPct val="90000"/>
            </a:lnSpc>
            <a:spcBef>
              <a:spcPct val="0"/>
            </a:spcBef>
            <a:spcAft>
              <a:spcPct val="35000"/>
            </a:spcAft>
          </a:pPr>
          <a:r>
            <a:rPr lang="ur-PK" sz="3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آیات57-59</a:t>
          </a:r>
          <a:endParaRPr lang="en-US" sz="3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0524" y="43602"/>
        <a:ext cx="2875496" cy="805586"/>
      </dsp:txXfrm>
    </dsp:sp>
    <dsp:sp modelId="{8D1D77BC-FFC8-48C8-A77A-7046657E883E}">
      <dsp:nvSpPr>
        <dsp:cNvPr id="0" name=""/>
        <dsp:cNvSpPr/>
      </dsp:nvSpPr>
      <dsp:spPr>
        <a:xfrm rot="16200000">
          <a:off x="2276373" y="-1249692"/>
          <a:ext cx="714197"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حضرت موسیٰؑ اور حضرت خضرؑ کا واقعہ:ظاہر پرستی کا رد</a:t>
          </a:r>
          <a:endParaRPr lang="ur-PK" sz="2700" kern="1200" dirty="0">
            <a:latin typeface="Jameel Noori Nastaleeq" pitchFamily="2" charset="-78"/>
            <a:cs typeface="Jameel Noori Nastaleeq" pitchFamily="2" charset="-78"/>
          </a:endParaRPr>
        </a:p>
      </dsp:txBody>
      <dsp:txXfrm rot="5400000">
        <a:off x="34864" y="1061545"/>
        <a:ext cx="5232080" cy="644469"/>
      </dsp:txXfrm>
    </dsp:sp>
    <dsp:sp modelId="{7E54D9E5-8C9A-4AF3-B5EF-566298C2E16A}">
      <dsp:nvSpPr>
        <dsp:cNvPr id="0" name=""/>
        <dsp:cNvSpPr/>
      </dsp:nvSpPr>
      <dsp:spPr>
        <a:xfrm>
          <a:off x="5266944" y="937406"/>
          <a:ext cx="2962656" cy="892746"/>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rtl="1">
            <a:lnSpc>
              <a:spcPct val="90000"/>
            </a:lnSpc>
            <a:spcBef>
              <a:spcPct val="0"/>
            </a:spcBef>
            <a:spcAft>
              <a:spcPct val="35000"/>
            </a:spcAft>
          </a:pPr>
          <a:r>
            <a:rPr lang="ur-PK" sz="3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آیات60-82</a:t>
          </a:r>
          <a:endParaRPr lang="ur-PK" sz="3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0524" y="980986"/>
        <a:ext cx="2875496" cy="805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839042" y="-2715681"/>
          <a:ext cx="939165" cy="661020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مشرکینِ مکہ کے ساتھ کشمکش</a:t>
          </a:r>
          <a:endParaRPr lang="en-US" sz="2800" kern="1200" dirty="0">
            <a:latin typeface="Jameel Noori Nastaleeq" pitchFamily="2" charset="-78"/>
            <a:cs typeface="Jameel Noori Nastaleeq" pitchFamily="2" charset="-78"/>
          </a:endParaRPr>
        </a:p>
      </dsp:txBody>
      <dsp:txXfrm rot="5400000">
        <a:off x="49371" y="165682"/>
        <a:ext cx="6564354" cy="847473"/>
      </dsp:txXfrm>
    </dsp:sp>
    <dsp:sp modelId="{94D988AC-9A41-4C9B-861B-6663F85DE037}">
      <dsp:nvSpPr>
        <dsp:cNvPr id="0" name=""/>
        <dsp:cNvSpPr/>
      </dsp:nvSpPr>
      <dsp:spPr>
        <a:xfrm>
          <a:off x="6613725" y="2440"/>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آیات41-60</a:t>
          </a:r>
        </a:p>
      </dsp:txBody>
      <dsp:txXfrm>
        <a:off x="6671033" y="59748"/>
        <a:ext cx="2082020" cy="1059340"/>
      </dsp:txXfrm>
    </dsp:sp>
    <dsp:sp modelId="{8D1D77BC-FFC8-48C8-A77A-7046657E883E}">
      <dsp:nvSpPr>
        <dsp:cNvPr id="0" name=""/>
        <dsp:cNvSpPr/>
      </dsp:nvSpPr>
      <dsp:spPr>
        <a:xfrm rot="16200000">
          <a:off x="2839042" y="-1483027"/>
          <a:ext cx="939165" cy="6610200"/>
        </a:xfrm>
        <a:prstGeom prst="round2SameRect">
          <a:avLst/>
        </a:prstGeom>
        <a:solidFill>
          <a:srgbClr val="E8D2AE"/>
        </a:solidFill>
        <a:ln w="6350" cap="flat" cmpd="sng" algn="ctr">
          <a:solidFill>
            <a:schemeClr val="accent5">
              <a:tint val="40000"/>
              <a:alpha val="90000"/>
              <a:hueOff val="-2463918"/>
              <a:satOff val="-4272"/>
              <a:lumOff val="-4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11250" rtl="1">
            <a:lnSpc>
              <a:spcPct val="70000"/>
            </a:lnSpc>
            <a:spcBef>
              <a:spcPct val="0"/>
            </a:spcBef>
            <a:spcAft>
              <a:spcPts val="0"/>
            </a:spcAft>
            <a:buChar char="••"/>
          </a:pPr>
          <a:r>
            <a:rPr lang="ur-PK" sz="2500" kern="1200" dirty="0" smtClean="0">
              <a:latin typeface="Jameel Noori Nastaleeq" pitchFamily="2" charset="-78"/>
              <a:cs typeface="Jameel Noori Nastaleeq" pitchFamily="2" charset="-78"/>
            </a:rPr>
            <a:t>ابلیس کی انسان دشمنی</a:t>
          </a:r>
          <a:endParaRPr lang="ur-PK" sz="2500" kern="1200" dirty="0">
            <a:latin typeface="Jameel Noori Nastaleeq" pitchFamily="2" charset="-78"/>
            <a:cs typeface="Jameel Noori Nastaleeq" pitchFamily="2" charset="-78"/>
          </a:endParaRPr>
        </a:p>
      </dsp:txBody>
      <dsp:txXfrm rot="5400000">
        <a:off x="49371" y="1398336"/>
        <a:ext cx="6564354" cy="847473"/>
      </dsp:txXfrm>
    </dsp:sp>
    <dsp:sp modelId="{7E54D9E5-8C9A-4AF3-B5EF-566298C2E16A}">
      <dsp:nvSpPr>
        <dsp:cNvPr id="0" name=""/>
        <dsp:cNvSpPr/>
      </dsp:nvSpPr>
      <dsp:spPr>
        <a:xfrm>
          <a:off x="6613725" y="1235094"/>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آیات61-65</a:t>
          </a:r>
        </a:p>
      </dsp:txBody>
      <dsp:txXfrm>
        <a:off x="6671033" y="1292402"/>
        <a:ext cx="2082020" cy="1059340"/>
      </dsp:txXfrm>
    </dsp:sp>
    <dsp:sp modelId="{25A135FE-FEC0-4BAB-8CCE-82FC4B0F8E40}">
      <dsp:nvSpPr>
        <dsp:cNvPr id="0" name=""/>
        <dsp:cNvSpPr/>
      </dsp:nvSpPr>
      <dsp:spPr>
        <a:xfrm rot="16200000">
          <a:off x="2840035" y="-252479"/>
          <a:ext cx="939165" cy="6614413"/>
        </a:xfrm>
        <a:prstGeom prst="round2SameRect">
          <a:avLst/>
        </a:prstGeom>
        <a:solidFill>
          <a:srgbClr val="E8D2AE"/>
        </a:solidFill>
        <a:ln w="6350" cap="flat" cmpd="sng" algn="ctr">
          <a:solidFill>
            <a:schemeClr val="accent5">
              <a:tint val="40000"/>
              <a:alpha val="90000"/>
              <a:hueOff val="-4927837"/>
              <a:satOff val="-8544"/>
              <a:lumOff val="-8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اللہ کے احسانات اور انسانوں کی ناشکری</a:t>
          </a:r>
          <a:endParaRPr lang="ur-PK" sz="2800" kern="1200" dirty="0">
            <a:latin typeface="Jameel Noori Nastaleeq" pitchFamily="2" charset="-78"/>
            <a:cs typeface="Jameel Noori Nastaleeq" pitchFamily="2" charset="-78"/>
          </a:endParaRPr>
        </a:p>
      </dsp:txBody>
      <dsp:txXfrm rot="5400000">
        <a:off x="48257" y="2630991"/>
        <a:ext cx="6568567" cy="847473"/>
      </dsp:txXfrm>
    </dsp:sp>
    <dsp:sp modelId="{FD9F04C1-BB80-4679-AC3C-95A771FD9521}">
      <dsp:nvSpPr>
        <dsp:cNvPr id="0" name=""/>
        <dsp:cNvSpPr/>
      </dsp:nvSpPr>
      <dsp:spPr>
        <a:xfrm>
          <a:off x="6616824" y="2467748"/>
          <a:ext cx="2193538"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آیات66-70</a:t>
          </a:r>
        </a:p>
      </dsp:txBody>
      <dsp:txXfrm>
        <a:off x="6674132" y="2525056"/>
        <a:ext cx="2078922" cy="1059340"/>
      </dsp:txXfrm>
    </dsp:sp>
    <dsp:sp modelId="{F97A59E5-2427-4C04-A0F4-2429BFCE66A8}">
      <dsp:nvSpPr>
        <dsp:cNvPr id="0" name=""/>
        <dsp:cNvSpPr/>
      </dsp:nvSpPr>
      <dsp:spPr>
        <a:xfrm rot="16200000">
          <a:off x="2839042" y="982280"/>
          <a:ext cx="939165" cy="6610200"/>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11250" rtl="1">
            <a:lnSpc>
              <a:spcPct val="70000"/>
            </a:lnSpc>
            <a:spcBef>
              <a:spcPct val="0"/>
            </a:spcBef>
            <a:spcAft>
              <a:spcPts val="0"/>
            </a:spcAft>
            <a:buChar char="••"/>
          </a:pPr>
          <a:r>
            <a:rPr lang="ur-PK" sz="2500" kern="1200" dirty="0" smtClean="0">
              <a:latin typeface="Jameel Noori Nastaleeq" pitchFamily="2" charset="-78"/>
              <a:cs typeface="Jameel Noori Nastaleeq" pitchFamily="2" charset="-78"/>
            </a:rPr>
            <a:t>مشرکینِ مکہ کے ساتھ کشمکش</a:t>
          </a:r>
          <a:endParaRPr lang="ur-PK" sz="2500" kern="1200" dirty="0">
            <a:latin typeface="Jameel Noori Nastaleeq" pitchFamily="2" charset="-78"/>
            <a:cs typeface="Jameel Noori Nastaleeq" pitchFamily="2" charset="-78"/>
          </a:endParaRPr>
        </a:p>
      </dsp:txBody>
      <dsp:txXfrm rot="5400000">
        <a:off x="49371" y="3863643"/>
        <a:ext cx="6564354" cy="847473"/>
      </dsp:txXfrm>
    </dsp:sp>
    <dsp:sp modelId="{B3DEDF46-CA66-4735-811D-C4D59BD843CA}">
      <dsp:nvSpPr>
        <dsp:cNvPr id="0" name=""/>
        <dsp:cNvSpPr/>
      </dsp:nvSpPr>
      <dsp:spPr>
        <a:xfrm>
          <a:off x="6613725" y="3700402"/>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71-100</a:t>
          </a:r>
        </a:p>
      </dsp:txBody>
      <dsp:txXfrm>
        <a:off x="6671033" y="3757710"/>
        <a:ext cx="2082020" cy="10593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839304" y="-2716671"/>
          <a:ext cx="938641" cy="661020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بنی اسرائل کا ماضی و مستقبل</a:t>
          </a:r>
          <a:endParaRPr lang="en-US" sz="2800" kern="1200" dirty="0">
            <a:latin typeface="Jameel Noori Nastaleeq" pitchFamily="2" charset="-78"/>
            <a:cs typeface="Jameel Noori Nastaleeq" pitchFamily="2" charset="-78"/>
          </a:endParaRPr>
        </a:p>
      </dsp:txBody>
      <dsp:txXfrm rot="5400000">
        <a:off x="49346" y="164929"/>
        <a:ext cx="6564379" cy="846999"/>
      </dsp:txXfrm>
    </dsp:sp>
    <dsp:sp modelId="{94D988AC-9A41-4C9B-861B-6663F85DE037}">
      <dsp:nvSpPr>
        <dsp:cNvPr id="0" name=""/>
        <dsp:cNvSpPr/>
      </dsp:nvSpPr>
      <dsp:spPr>
        <a:xfrm>
          <a:off x="6613725" y="1777"/>
          <a:ext cx="2196636" cy="1173302"/>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آیات101-104</a:t>
          </a:r>
        </a:p>
      </dsp:txBody>
      <dsp:txXfrm>
        <a:off x="6671001" y="59053"/>
        <a:ext cx="2082084" cy="1058750"/>
      </dsp:txXfrm>
    </dsp:sp>
    <dsp:sp modelId="{8D1D77BC-FFC8-48C8-A77A-7046657E883E}">
      <dsp:nvSpPr>
        <dsp:cNvPr id="0" name=""/>
        <dsp:cNvSpPr/>
      </dsp:nvSpPr>
      <dsp:spPr>
        <a:xfrm rot="16200000">
          <a:off x="2839304" y="-1484703"/>
          <a:ext cx="938641" cy="6610200"/>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11250" rtl="1">
            <a:lnSpc>
              <a:spcPct val="70000"/>
            </a:lnSpc>
            <a:spcBef>
              <a:spcPct val="0"/>
            </a:spcBef>
            <a:spcAft>
              <a:spcPts val="0"/>
            </a:spcAft>
            <a:buChar char="••"/>
          </a:pPr>
          <a:r>
            <a:rPr lang="ur-PK" sz="2500" kern="1200" dirty="0" smtClean="0">
              <a:latin typeface="Jameel Noori Nastaleeq" pitchFamily="2" charset="-78"/>
              <a:cs typeface="Jameel Noori Nastaleeq" pitchFamily="2" charset="-78"/>
            </a:rPr>
            <a:t>عظمت و تاثیرِ قرآن</a:t>
          </a:r>
          <a:endParaRPr lang="ur-PK" sz="2500" kern="1200" dirty="0">
            <a:latin typeface="Jameel Noori Nastaleeq" pitchFamily="2" charset="-78"/>
            <a:cs typeface="Jameel Noori Nastaleeq" pitchFamily="2" charset="-78"/>
          </a:endParaRPr>
        </a:p>
      </dsp:txBody>
      <dsp:txXfrm rot="5400000">
        <a:off x="49346" y="1396897"/>
        <a:ext cx="6564379" cy="846999"/>
      </dsp:txXfrm>
    </dsp:sp>
    <dsp:sp modelId="{7E54D9E5-8C9A-4AF3-B5EF-566298C2E16A}">
      <dsp:nvSpPr>
        <dsp:cNvPr id="0" name=""/>
        <dsp:cNvSpPr/>
      </dsp:nvSpPr>
      <dsp:spPr>
        <a:xfrm>
          <a:off x="6613725" y="1233745"/>
          <a:ext cx="2196636" cy="1173302"/>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آیات105-109</a:t>
          </a:r>
        </a:p>
      </dsp:txBody>
      <dsp:txXfrm>
        <a:off x="6671001" y="1291021"/>
        <a:ext cx="2082084" cy="1058750"/>
      </dsp:txXfrm>
    </dsp:sp>
    <dsp:sp modelId="{25A135FE-FEC0-4BAB-8CCE-82FC4B0F8E40}">
      <dsp:nvSpPr>
        <dsp:cNvPr id="0" name=""/>
        <dsp:cNvSpPr/>
      </dsp:nvSpPr>
      <dsp:spPr>
        <a:xfrm rot="16200000">
          <a:off x="2840296" y="-254842"/>
          <a:ext cx="938641" cy="6614413"/>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توحیدِ باری تعالیٰ</a:t>
          </a:r>
          <a:endParaRPr lang="ur-PK" sz="2800" kern="1200" dirty="0">
            <a:latin typeface="Jameel Noori Nastaleeq" pitchFamily="2" charset="-78"/>
            <a:cs typeface="Jameel Noori Nastaleeq" pitchFamily="2" charset="-78"/>
          </a:endParaRPr>
        </a:p>
      </dsp:txBody>
      <dsp:txXfrm rot="5400000">
        <a:off x="48232" y="2628864"/>
        <a:ext cx="6568592" cy="846999"/>
      </dsp:txXfrm>
    </dsp:sp>
    <dsp:sp modelId="{FD9F04C1-BB80-4679-AC3C-95A771FD9521}">
      <dsp:nvSpPr>
        <dsp:cNvPr id="0" name=""/>
        <dsp:cNvSpPr/>
      </dsp:nvSpPr>
      <dsp:spPr>
        <a:xfrm>
          <a:off x="6616824" y="2465712"/>
          <a:ext cx="2193538" cy="1173302"/>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rtl="1">
            <a:lnSpc>
              <a:spcPct val="90000"/>
            </a:lnSpc>
            <a:spcBef>
              <a:spcPct val="0"/>
            </a:spcBef>
            <a:spcAft>
              <a:spcPct val="35000"/>
            </a:spcAft>
          </a:pPr>
          <a:r>
            <a:rPr lang="ur-PK" sz="31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آیات110-111</a:t>
          </a:r>
        </a:p>
      </dsp:txBody>
      <dsp:txXfrm>
        <a:off x="6674100" y="2522988"/>
        <a:ext cx="2078986" cy="10587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سفرِ معراج: مسجدِ حرام تا مسجدِ اقصٰی</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ہدایتِ ربانی کا لبِّ لباب: اللہ ہی پر بھروسہ</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بنی اسرائیل پر عروج و زوال کے دو ادوار</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4-7</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عروج کے حصول کا ذریعہ: قرآنِ کریم</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آیات8-10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سے معیّن شے نہیں، بھلائی مانگو</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آیت11</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رات اور دن: اللہ کی دو رحمت بھری نشانیاں</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آیت12</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کوئی شے منحوس نہیں</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آیات13-14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قوموں پر عذاب اتمامِ حجت کے بعد آتا ہے</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15-17</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طے کر لو طلب گار دنیا کے ہو یا آخرت کے</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آیات18-22</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کے حق کے بعد حق والدین کا  ذکر</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آیات23-25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کی راہ میں خرچ کرنے کے حوالے سے ہدایات</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آیات23-30</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مال، جان اور آبرو کے تحفظ کے لیے ہدایات</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آیات31-35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علم کی فضیلت</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36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اپنی اوقات پہچانو</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آیت37</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کا ہر حکم حکمت بھرا ہے</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آیات38-40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کی بلند شان</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آیات41-44</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سردارانِ قریش کی محرومی</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آیات45-48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آخرت کے حوالے سے مشرکین کےتین سوالات</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49-52</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انسان کی خوش کلامی، شیطان کی ناکامی ہے</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آیت53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تمام انسانوں کے حال سے واقف ہے</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آیات54-55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کے محبوب بندوں کا حال</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آیات56-57</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دنیا کی ہر بستی فنا ہوکر رہے گی</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آیت58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فرمائشی معجزہ نہ دکھانے کی حکمت</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59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آیاتِ متشابہات</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آیت60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ابلیس کی انسان دشمنی</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آیات61-65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کے احسانات: انسانوں کی ناشکری</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آیات66-69</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نے انسان کو اشرف المخلوقات بنایا ہے</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آیت70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جان بوجھ کر سرکشی کرنے والا روزِ قیامت اندھا ہوگا</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71-72</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کافروں کو دشمنی نبیﷺ سے نہیں قرآن سے ہے</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آیات73-75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ہجرت کا مرحلہ آنے والا ہے</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آیات76-77</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8D236-770E-4BB6-B7E4-2952279A3630}" type="datetimeFigureOut">
              <a:rPr lang="en-US" smtClean="0"/>
              <a:t>12/24/2016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CCF79-8EAD-49E9-B0DA-BD410CCD9AF7}" type="slidenum">
              <a:rPr lang="en-US" smtClean="0"/>
              <a:t>‹#›</a:t>
            </a:fld>
            <a:endParaRPr lang="en-US"/>
          </a:p>
        </p:txBody>
      </p:sp>
    </p:spTree>
    <p:extLst>
      <p:ext uri="{BB962C8B-B14F-4D97-AF65-F5344CB8AC3E}">
        <p14:creationId xmlns:p14="http://schemas.microsoft.com/office/powerpoint/2010/main" val="30087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39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5360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17101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697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890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180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7349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065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26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118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48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27327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119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325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484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152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395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1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027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357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7715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184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t>12/24/2016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28537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033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289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136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931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t>12/24/2016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1381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t>12/24/2016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40586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t>12/24/2016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2573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t>12/24/2016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77434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9838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174752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t>12/24/2016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t>‹#›</a:t>
            </a:fld>
            <a:endParaRPr lang="en-US" dirty="0"/>
          </a:p>
        </p:txBody>
      </p:sp>
    </p:spTree>
    <p:extLst>
      <p:ext uri="{BB962C8B-B14F-4D97-AF65-F5344CB8AC3E}">
        <p14:creationId xmlns:p14="http://schemas.microsoft.com/office/powerpoint/2010/main" val="62240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2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solidFill>
                  <a:prstClr val="black">
                    <a:tint val="75000"/>
                  </a:prstClr>
                </a:solidFill>
              </a:rPr>
              <a:pPr/>
              <a:t>12/24/2016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8394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3.xml"/><Relationship Id="rId7" Type="http://schemas.openxmlformats.org/officeDocument/2006/relationships/diagramQuickStyle" Target="../diagrams/quickStyle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png"/><Relationship Id="rId9" Type="http://schemas.microsoft.com/office/2007/relationships/diagramDrawing" Target="../diagrams/drawing4.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3.xml"/><Relationship Id="rId7" Type="http://schemas.openxmlformats.org/officeDocument/2006/relationships/diagramQuickStyle" Target="../diagrams/quickStyle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png"/><Relationship Id="rId9" Type="http://schemas.microsoft.com/office/2007/relationships/diagramDrawing" Target="../diagrams/drawing5.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3.xml"/><Relationship Id="rId7" Type="http://schemas.openxmlformats.org/officeDocument/2006/relationships/diagramQuickStyle" Target="../diagrams/quickStyle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png"/><Relationship Id="rId9" Type="http://schemas.microsoft.com/office/2007/relationships/diagramDrawing" Target="../diagrams/drawing6.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3.xml"/><Relationship Id="rId7" Type="http://schemas.openxmlformats.org/officeDocument/2006/relationships/diagramQuickStyle" Target="../diagrams/quickStyle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png"/><Relationship Id="rId9" Type="http://schemas.microsoft.com/office/2007/relationships/diagramDrawing" Target="../diagrams/drawing7.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3.xml"/><Relationship Id="rId7" Type="http://schemas.openxmlformats.org/officeDocument/2006/relationships/diagramQuickStyle" Target="../diagrams/quickStyle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png"/><Relationship Id="rId9" Type="http://schemas.microsoft.com/office/2007/relationships/diagramDrawing" Target="../diagrams/drawing8.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3.xml"/><Relationship Id="rId7" Type="http://schemas.openxmlformats.org/officeDocument/2006/relationships/diagramQuickStyle" Target="../diagrams/quickStyle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2.png"/><Relationship Id="rId9" Type="http://schemas.microsoft.com/office/2007/relationships/diagramDrawing" Target="../diagrams/drawing9.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3.xml"/><Relationship Id="rId7" Type="http://schemas.openxmlformats.org/officeDocument/2006/relationships/diagramQuickStyle" Target="../diagrams/quickStyle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2.png"/><Relationship Id="rId9" Type="http://schemas.microsoft.com/office/2007/relationships/diagramDrawing" Target="../diagrams/drawing10.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3.xml"/><Relationship Id="rId7" Type="http://schemas.openxmlformats.org/officeDocument/2006/relationships/diagramQuickStyle" Target="../diagrams/quickStyle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2.png"/><Relationship Id="rId9" Type="http://schemas.microsoft.com/office/2007/relationships/diagramDrawing" Target="../diagrams/drawing11.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23.xml"/><Relationship Id="rId7" Type="http://schemas.openxmlformats.org/officeDocument/2006/relationships/diagramQuickStyle" Target="../diagrams/quickStyle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2.png"/><Relationship Id="rId9" Type="http://schemas.microsoft.com/office/2007/relationships/diagramDrawing" Target="../diagrams/drawing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23.xml"/><Relationship Id="rId7" Type="http://schemas.openxmlformats.org/officeDocument/2006/relationships/diagramQuickStyle" Target="../diagrams/quickStyle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2.png"/><Relationship Id="rId9" Type="http://schemas.microsoft.com/office/2007/relationships/diagramDrawing" Target="../diagrams/drawing13.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23.xml"/><Relationship Id="rId7" Type="http://schemas.openxmlformats.org/officeDocument/2006/relationships/diagramQuickStyle" Target="../diagrams/quickStyle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2.png"/><Relationship Id="rId9" Type="http://schemas.microsoft.com/office/2007/relationships/diagramDrawing" Target="../diagrams/drawing14.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23.xml"/><Relationship Id="rId7" Type="http://schemas.openxmlformats.org/officeDocument/2006/relationships/diagramQuickStyle" Target="../diagrams/quickStyle1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2.png"/><Relationship Id="rId9" Type="http://schemas.microsoft.com/office/2007/relationships/diagramDrawing" Target="../diagrams/drawing1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slideLayout" Target="../slideLayouts/slideLayout23.xml"/><Relationship Id="rId7" Type="http://schemas.openxmlformats.org/officeDocument/2006/relationships/diagramQuickStyle" Target="../diagrams/quickStyle1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2.png"/><Relationship Id="rId9" Type="http://schemas.microsoft.com/office/2007/relationships/diagramDrawing" Target="../diagrams/drawing1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slideLayout" Target="../slideLayouts/slideLayout23.xml"/><Relationship Id="rId7" Type="http://schemas.openxmlformats.org/officeDocument/2006/relationships/diagramQuickStyle" Target="../diagrams/quickStyle1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2.png"/><Relationship Id="rId9" Type="http://schemas.microsoft.com/office/2007/relationships/diagramDrawing" Target="../diagrams/drawing17.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slideLayout" Target="../slideLayouts/slideLayout23.xml"/><Relationship Id="rId7" Type="http://schemas.openxmlformats.org/officeDocument/2006/relationships/diagramQuickStyle" Target="../diagrams/quickStyle1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2.png"/><Relationship Id="rId9" Type="http://schemas.microsoft.com/office/2007/relationships/diagramDrawing" Target="../diagrams/drawing18.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slideLayout" Target="../slideLayouts/slideLayout23.xml"/><Relationship Id="rId7" Type="http://schemas.openxmlformats.org/officeDocument/2006/relationships/diagramQuickStyle" Target="../diagrams/quickStyle1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9.xml"/><Relationship Id="rId5" Type="http://schemas.openxmlformats.org/officeDocument/2006/relationships/diagramData" Target="../diagrams/data19.xml"/><Relationship Id="rId4" Type="http://schemas.openxmlformats.org/officeDocument/2006/relationships/image" Target="../media/image2.png"/><Relationship Id="rId9" Type="http://schemas.microsoft.com/office/2007/relationships/diagramDrawing" Target="../diagrams/drawing1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3.xml"/><Relationship Id="rId7" Type="http://schemas.openxmlformats.org/officeDocument/2006/relationships/diagramQuickStyle" Target="../diagrams/quickStyle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3.xml"/><Relationship Id="rId7" Type="http://schemas.openxmlformats.org/officeDocument/2006/relationships/diagramQuickStyle" Target="../diagrams/quickStyle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3.xml"/><Relationship Id="rId7" Type="http://schemas.openxmlformats.org/officeDocument/2006/relationships/diagramQuickStyle" Target="../diagrams/quickStyle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quence 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2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2141" y="103322"/>
            <a:ext cx="7607717"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بنی اسرائیل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2011451831"/>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3988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2141" y="103322"/>
            <a:ext cx="7607717"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بنی اسرائیل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3389127820"/>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6900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2141" y="103322"/>
            <a:ext cx="7607717"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بنی اسرائیل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659608755"/>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4969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2141" y="103322"/>
            <a:ext cx="7607717"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بنی اسرائیل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2784470735"/>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3452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2141" y="103322"/>
            <a:ext cx="7607717"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بنی اسرائیل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951866423"/>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8785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2141" y="103322"/>
            <a:ext cx="7607717"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بنی اسرائیل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3737536501"/>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7424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2141" y="103322"/>
            <a:ext cx="7607717"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بنی اسرائیل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1303588157"/>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7513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2141" y="103322"/>
            <a:ext cx="7607717"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بنی اسرائیل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1701541088"/>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3629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2141" y="103322"/>
            <a:ext cx="7607717"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بنی اسرائیل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3500945921"/>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3162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پندرھواں </a:t>
            </a:r>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پارہ</a:t>
            </a: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سورةبنی </a:t>
            </a:r>
            <a:r>
              <a:rPr lang="ur-PK" sz="72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اسرائیل کی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منتخب آیات کا مطالعہ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51819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516250" y="2779376"/>
            <a:ext cx="9159499" cy="1446550"/>
          </a:xfrm>
          <a:prstGeom prst="rect">
            <a:avLst/>
          </a:prstGeom>
        </p:spPr>
        <p:txBody>
          <a:bodyPr wrap="square">
            <a:spAutoFit/>
          </a:bodyPr>
          <a:lstStyle/>
          <a:p>
            <a:pPr algn="ctr" rtl="1"/>
            <a:r>
              <a:rPr lang="ur-PK" sz="88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پندرھواں </a:t>
            </a:r>
            <a:r>
              <a:rPr lang="ur-PK" sz="88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پارہ</a:t>
            </a:r>
            <a:endParaRPr lang="ur-PK" sz="8800" i="1"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8747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grpId="0" nodeType="withEffect">
                                  <p:stCondLst>
                                    <p:cond delay="50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655616" y="70072"/>
            <a:ext cx="688076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2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واقعۂ مراج (آیت 1)</a:t>
            </a:r>
            <a:endParaRPr lang="en-US" sz="52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3277820"/>
          </a:xfrm>
          <a:prstGeom prst="rect">
            <a:avLst/>
          </a:prstGeom>
        </p:spPr>
        <p:txBody>
          <a:bodyPr wrap="square">
            <a:spAutoFit/>
          </a:bodyPr>
          <a:lstStyle/>
          <a:p>
            <a:pPr marL="0" lvl="1" algn="ctr" rtl="1">
              <a:lnSpc>
                <a:spcPct val="115000"/>
              </a:lnSpc>
            </a:pPr>
            <a:r>
              <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سُبْحٰنَ الَّذِيْۤ اَسْرٰى بِعَبْدِهٖ لَيْلًا مِّنَ الْمَسْجِدِ الْحَرَامِ اِلَى الْمَسْجِدِ الْاَقْصَا الَّذِيْ بٰرَكْنَا حَوْلَهٗ لِنُرِيَهٗ مِنْ اٰيٰتِنَا١ؕ اِنَّهٗ هُوَ السَّمِيْعُ الْبَصِيْرُ۰۰۱</a:t>
            </a:r>
          </a:p>
          <a:p>
            <a:pPr marL="0" lvl="1" algn="ctr" rtl="1">
              <a:lnSpc>
                <a:spcPct val="115000"/>
              </a:lnSpc>
            </a:pP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پاک ہے وہ (ذات) جو اپنے بندے کو رات ہی رات میں مسجدالحرام سے مسجد اقصیٰ تک لے گیا جس کے آس پاس ہم نے برکت رکھی ہے تاکہ ہم اسے اپنی (قدرت کی) نشانیاں دکھائیں۔ بےشک وہ (اللہ)سننے والا (اور) دیکھنے والا ہے۔</a:t>
            </a:r>
          </a:p>
        </p:txBody>
      </p:sp>
    </p:spTree>
    <p:extLst>
      <p:ext uri="{BB962C8B-B14F-4D97-AF65-F5344CB8AC3E}">
        <p14:creationId xmlns:p14="http://schemas.microsoft.com/office/powerpoint/2010/main" val="193560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655616" y="70072"/>
            <a:ext cx="688076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2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حقوقِ والدین (آیات 23-25)</a:t>
            </a:r>
            <a:endParaRPr lang="en-US" sz="52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2640723"/>
          </a:xfrm>
          <a:prstGeom prst="rect">
            <a:avLst/>
          </a:prstGeom>
        </p:spPr>
        <p:txBody>
          <a:bodyPr wrap="square">
            <a:spAutoFit/>
          </a:bodyPr>
          <a:lstStyle/>
          <a:p>
            <a:pPr marL="0" lvl="1" algn="ctr" rtl="1">
              <a:lnSpc>
                <a:spcPct val="115000"/>
              </a:lnSpc>
            </a:pPr>
            <a:r>
              <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قَضٰى رَبُّكَ اَلَّا تَعْبُدُوْۤا اِلَّاۤ اِيَّاهُ وَ بِالْوَالِدَيْنِ۠ اِحْسَانًا١ؕ اِمَّا يَبْلُغَنَّ عِنْدَكَ الْكِبَرَ اَحَدُهُمَاۤ اَوْ كِلٰهُمَا فَلَا تَقُلْ لَّهُمَاۤ اُفٍّ وَّ لَا تَنْهَرْهُمَا وَ قُلْ لَّهُمَا قَوْلًا كَرِيْمًا۰۰۲۳ وَ اخْفِضْ لَهُمَا جَنَاحَ الذُّلِّ مِنَ الرَّحْمَةِ وَ قُلْ رَّبِّ ارْحَمْهُمَا كَمَا رَبَّيٰنِيْ صَغِيْرًاؕ۰۰۲۴ رَبُّكُمْ اَعْلَمُ بِمَا فِيْ نُفُوْسِكُمْ١ؕ اِنْ تَكُوْنُوْا صٰلِحِيْنَ فَاِنَّهٗ كَانَ لِلْاَوَّابِيْنَ۠ </a:t>
            </a:r>
            <a:r>
              <a:rPr lang="ur-PK" sz="3600" spc="-8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غَفُوْرًا۰۰۲۵</a:t>
            </a:r>
            <a:endPar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endParaRPr>
          </a:p>
        </p:txBody>
      </p:sp>
    </p:spTree>
    <p:extLst>
      <p:ext uri="{BB962C8B-B14F-4D97-AF65-F5344CB8AC3E}">
        <p14:creationId xmlns:p14="http://schemas.microsoft.com/office/powerpoint/2010/main" val="295442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4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655616" y="70072"/>
            <a:ext cx="688076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2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حقوقِ والدین (آیات 23-25)</a:t>
            </a:r>
            <a:endParaRPr lang="en-US" sz="52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4525150"/>
          </a:xfrm>
          <a:prstGeom prst="rect">
            <a:avLst/>
          </a:prstGeom>
        </p:spPr>
        <p:txBody>
          <a:bodyPr wrap="square">
            <a:spAutoFit/>
          </a:bodyPr>
          <a:lstStyle/>
          <a:p>
            <a:pPr marL="0" lvl="1" algn="ctr" rtl="1">
              <a:lnSpc>
                <a:spcPct val="115000"/>
              </a:lnSpc>
            </a:pP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اور تمہارے پروردگار نے ارشاد فرمایا ہے کہ اس کے سوا کسی کی عبادت نہ کرو اور ماں باپ کے ساتھ بھلائی کرتے رہو۔ اگر ان میں سے ایک یا دونوں تمہارے سامنے بڑھاپے کو پہنچ جائیں تو اُن کو اُف تک نہ کہنا اور نہ انہیں جھڑکنا اور اُن سے بات ادب کے ساتھ کرنا۔ اور عجزو نیاز سے ان کے آگے جھکے رہو اور ان کے حق میں دعا کرو کہ اے پروردگار جیسا انہوں نے مجھے بچپن میں (شفقت سے) پرورش کیا ہے تو بھی اُن (کے حال) پر رحم فرما ۔ جو کچھ تمہارے دلوں میں ہے تمہارا پروردگار اس سے بخوبی واقف ہے۔ اگر تم نیک ہوگے تو وہ رجوع کرنے والوں کو بخشنے  والا ہے </a:t>
            </a:r>
          </a:p>
        </p:txBody>
      </p:sp>
    </p:spTree>
    <p:extLst>
      <p:ext uri="{BB962C8B-B14F-4D97-AF65-F5344CB8AC3E}">
        <p14:creationId xmlns:p14="http://schemas.microsoft.com/office/powerpoint/2010/main" val="306796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4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655616" y="70072"/>
            <a:ext cx="688076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2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فضول خرچی (آیت 27)</a:t>
            </a:r>
            <a:endParaRPr lang="en-US" sz="52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2003625"/>
          </a:xfrm>
          <a:prstGeom prst="rect">
            <a:avLst/>
          </a:prstGeom>
        </p:spPr>
        <p:txBody>
          <a:bodyPr wrap="square">
            <a:spAutoFit/>
          </a:bodyPr>
          <a:lstStyle/>
          <a:p>
            <a:pPr marL="0" lvl="1" algn="ctr" rtl="1">
              <a:lnSpc>
                <a:spcPct val="115000"/>
              </a:lnSpc>
            </a:pPr>
            <a:r>
              <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اِنَّ الْمُبَذِّرِيْنَ۠ كَانُوْۤا اِخْوَانَ الشَّيٰطِيْنِ١ؕ وَ كَانَ الشَّيْطٰنُ لِرَبِّهٖ كَفُوْرًا۰۰۲۷</a:t>
            </a:r>
          </a:p>
          <a:p>
            <a:pPr marL="0" lvl="1" algn="ctr" rtl="1">
              <a:lnSpc>
                <a:spcPct val="115000"/>
              </a:lnSpc>
            </a:pP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بے شک بے جا خرچ کرنے والے تو شیطان کے بھائی ہیں۔ اور شیطان اپنے پروردگار کا بڑا ہی ناشکرا ہے ۔</a:t>
            </a:r>
          </a:p>
        </p:txBody>
      </p:sp>
    </p:spTree>
    <p:extLst>
      <p:ext uri="{BB962C8B-B14F-4D97-AF65-F5344CB8AC3E}">
        <p14:creationId xmlns:p14="http://schemas.microsoft.com/office/powerpoint/2010/main" val="20750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655616" y="70072"/>
            <a:ext cx="688076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2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زنا کی روک تھام (آیت </a:t>
            </a:r>
            <a:r>
              <a:rPr lang="ur-PK" sz="52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32)</a:t>
            </a:r>
            <a:endParaRPr lang="en-US" sz="52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1366528"/>
          </a:xfrm>
          <a:prstGeom prst="rect">
            <a:avLst/>
          </a:prstGeom>
        </p:spPr>
        <p:txBody>
          <a:bodyPr wrap="square">
            <a:spAutoFit/>
          </a:bodyPr>
          <a:lstStyle/>
          <a:p>
            <a:pPr marL="0" lvl="1" algn="ctr" rtl="1">
              <a:lnSpc>
                <a:spcPct val="115000"/>
              </a:lnSpc>
            </a:pPr>
            <a:r>
              <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لَا تَقْرَبُوا الزِّنٰۤى اِنَّهٗ كَانَ فَاحِشَةً١ؕ وَ سَآءَ </a:t>
            </a:r>
            <a:r>
              <a:rPr lang="ur-PK" sz="3600" spc="-8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سَبِيْلًا۰۰۳۲</a:t>
            </a:r>
          </a:p>
          <a:p>
            <a:pPr marL="0" lvl="1" algn="ctr" rtl="1">
              <a:lnSpc>
                <a:spcPct val="115000"/>
              </a:lnSpc>
            </a:pP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زنا کے قریب نہ پھٹکو وہ بہت برا فعل ہے اور بڑا ہی برا راستہ</a:t>
            </a:r>
          </a:p>
        </p:txBody>
      </p:sp>
    </p:spTree>
    <p:extLst>
      <p:ext uri="{BB962C8B-B14F-4D97-AF65-F5344CB8AC3E}">
        <p14:creationId xmlns:p14="http://schemas.microsoft.com/office/powerpoint/2010/main" val="359470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895844" y="70072"/>
            <a:ext cx="8400311"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2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فکر و عمل کے لیے  علمی بنیاد کی ضرورت (آیت 36)</a:t>
            </a:r>
            <a:endParaRPr lang="en-US" sz="52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2640723"/>
          </a:xfrm>
          <a:prstGeom prst="rect">
            <a:avLst/>
          </a:prstGeom>
        </p:spPr>
        <p:txBody>
          <a:bodyPr wrap="square">
            <a:spAutoFit/>
          </a:bodyPr>
          <a:lstStyle/>
          <a:p>
            <a:pPr marL="0" lvl="1" algn="ctr" rtl="1">
              <a:lnSpc>
                <a:spcPct val="115000"/>
              </a:lnSpc>
            </a:pPr>
            <a:r>
              <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لَا تَقْفُ مَا لَيْسَ لَكَ بِهٖ عِلْمٌ١ؕ اِنَّ السَّمْعَ وَ الْبَصَرَ وَ الْفُؤَادَ كُلُّ اُولٰٓىِٕكَ كَانَ عَنْهُ مَسْـُٔوْلًا۰۰۳۶</a:t>
            </a:r>
          </a:p>
          <a:p>
            <a:pPr marL="0" lvl="1" algn="ctr" rtl="1">
              <a:lnSpc>
                <a:spcPct val="115000"/>
              </a:lnSpc>
            </a:pP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اور جس چیز کا تمہیں علم نہیں اس کے پیچھے مت پڑو کیوں  کہ کان اور آنکھ اور دل ان سب کے متعلق ضرورپوچھ  گچھ ہوگی۔</a:t>
            </a:r>
          </a:p>
        </p:txBody>
      </p:sp>
    </p:spTree>
    <p:extLst>
      <p:ext uri="{BB962C8B-B14F-4D97-AF65-F5344CB8AC3E}">
        <p14:creationId xmlns:p14="http://schemas.microsoft.com/office/powerpoint/2010/main" val="80831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70685" y="70072"/>
            <a:ext cx="6250629"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2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فجر اور تہجد (</a:t>
            </a:r>
            <a:r>
              <a:rPr lang="ur-PK" sz="52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آیت 79)</a:t>
            </a:r>
            <a:endParaRPr lang="en-US" sz="52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2003625"/>
          </a:xfrm>
          <a:prstGeom prst="rect">
            <a:avLst/>
          </a:prstGeom>
        </p:spPr>
        <p:txBody>
          <a:bodyPr wrap="square">
            <a:spAutoFit/>
          </a:bodyPr>
          <a:lstStyle/>
          <a:p>
            <a:pPr marL="0" lvl="1" algn="ctr" rtl="1">
              <a:lnSpc>
                <a:spcPct val="115000"/>
              </a:lnSpc>
            </a:pPr>
            <a:r>
              <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مِنَ الَّيْلِ فَتَهَجَّدْ بِهٖ نَافِلَةً لَّكَ١ۖۗ عَسٰۤى اَنْ يَّبْعَثَكَ رَبُّكَ مَقَامًا </a:t>
            </a:r>
            <a:r>
              <a:rPr lang="ur-PK" sz="3600" spc="-8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مَّحْمُوْدًا۰۰۷۹</a:t>
            </a:r>
          </a:p>
          <a:p>
            <a:pPr marL="0" lvl="1" algn="ctr" rtl="1">
              <a:lnSpc>
                <a:spcPct val="115000"/>
              </a:lnSpc>
            </a:pP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اور رات کو تہجد پڑھو، یہ تمہارے لیے نفل </a:t>
            </a:r>
            <a:r>
              <a:rPr lang="ur-PK" sz="36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ہے،</a:t>
            </a:r>
          </a:p>
          <a:p>
            <a:pPr marL="0" lvl="1" algn="ctr" rtl="1">
              <a:lnSpc>
                <a:spcPct val="115000"/>
              </a:lnSpc>
            </a:pPr>
            <a:r>
              <a:rPr lang="ur-PK" sz="36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بعید </a:t>
            </a: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نہیں کہ تمہارا رب تمہیں مقام محمود پر فائز کر دے </a:t>
            </a:r>
          </a:p>
        </p:txBody>
      </p:sp>
    </p:spTree>
    <p:extLst>
      <p:ext uri="{BB962C8B-B14F-4D97-AF65-F5344CB8AC3E}">
        <p14:creationId xmlns:p14="http://schemas.microsoft.com/office/powerpoint/2010/main" val="212090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par>
                                <p:cTn id="13" presetID="22" presetClass="entr" presetSubtype="2" fill="hold" nodeType="withEffect">
                                  <p:stCondLst>
                                    <p:cond delay="10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right)">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پندرھواں </a:t>
            </a:r>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پارہ</a:t>
            </a:r>
          </a:p>
        </p:txBody>
      </p:sp>
      <p:sp>
        <p:nvSpPr>
          <p:cNvPr id="4" name="Rectangle 3"/>
          <p:cNvSpPr/>
          <p:nvPr/>
        </p:nvSpPr>
        <p:spPr>
          <a:xfrm>
            <a:off x="1077685" y="3784714"/>
            <a:ext cx="10036627" cy="1323439"/>
          </a:xfrm>
          <a:prstGeom prst="rect">
            <a:avLst/>
          </a:prstGeom>
        </p:spPr>
        <p:txBody>
          <a:bodyPr wrap="square">
            <a:spAutoFit/>
          </a:bodyPr>
          <a:lstStyle/>
          <a:p>
            <a:pPr algn="ctr" rtl="1"/>
            <a:r>
              <a:rPr lang="ur-PK" sz="80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اوامر و نواہی: </a:t>
            </a:r>
            <a:r>
              <a:rPr lang="ur-PK" sz="80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سورةبنی اسرائیل </a:t>
            </a:r>
            <a:endParaRPr lang="ur-PK" sz="115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32896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nodeType="withEffect">
                                  <p:stCondLst>
                                    <p:cond delay="3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بنی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اسرائیل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4870564"/>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پاکیزگی بیان کرنا (1)</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کا شکر کرنا (3)</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ایمان اور اعمال صالحہ (9)</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آخرت کا طلب گار ہونا (19)</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والدین کے ساتھ حسن سلوک (23)</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والدین کے لۓ رحمت کی دعا کرنا (24)</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رشتہ دار، مسکین اور مسافر کے ساتھ حسن سلوک کرنا (26)</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سوال کرناے والوں سے نرم لحجہ اختیار کرنا (28)</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مال خرچ کرنے میں اعتدال کا رویہ (29)</a:t>
            </a:r>
          </a:p>
        </p:txBody>
      </p:sp>
    </p:spTree>
    <p:extLst>
      <p:ext uri="{BB962C8B-B14F-4D97-AF65-F5344CB8AC3E}">
        <p14:creationId xmlns:p14="http://schemas.microsoft.com/office/powerpoint/2010/main" val="369918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15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2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2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30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350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400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بنی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اسرائیل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4870564"/>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یتیم کے مال کے ساتھ احسن رویہ اختیار کرنا (34)</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عہد کو پورا کرنا (34)</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ناپ تول ٹھیک ٹھیک کرنا (35)</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حمد کے ساتھ تسبیح کرنا (44)</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داعی دین عمدہ کلام کرے (53)</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شیطان سے چوکنا رہنا  (53)</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حصول قرب الٰہی کے لیے کوشاں رہنا  (57)</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رحمت کی امید اور اسکی عذاب کا خوف (57)</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ہی کا بندہ بنے رہنا  (65)</a:t>
            </a:r>
          </a:p>
        </p:txBody>
      </p:sp>
    </p:spTree>
    <p:extLst>
      <p:ext uri="{BB962C8B-B14F-4D97-AF65-F5344CB8AC3E}">
        <p14:creationId xmlns:p14="http://schemas.microsoft.com/office/powerpoint/2010/main" val="206153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15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2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2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30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350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400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790700" y="3134263"/>
            <a:ext cx="7761844" cy="2086725"/>
          </a:xfrm>
          <a:prstGeom prst="rect">
            <a:avLst/>
          </a:prstGeom>
        </p:spPr>
        <p:txBody>
          <a:bodyPr wrap="square">
            <a:spAutoFit/>
          </a:bodyPr>
          <a:lstStyle/>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قرآن کریم کے پارہ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نمبر15   کا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مطالعہ</a:t>
            </a:r>
          </a:p>
          <a:p>
            <a:pPr algn="r" rtl="1">
              <a:lnSpc>
                <a:spcPct val="120000"/>
              </a:lnSpc>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سورة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بنی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اسرائیل کوع 1تا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سورة </a:t>
            </a:r>
            <a:r>
              <a:rPr lang="ur-PK" sz="3600" dirty="0" smtClean="0">
                <a:solidFill>
                  <a:srgbClr val="513910"/>
                </a:solidFill>
                <a:latin typeface="Alvi Nastaleeq" panose="02000503000000020004" pitchFamily="2" charset="-78"/>
                <a:ea typeface="Calibri" panose="020F0502020204030204" pitchFamily="34" charset="0"/>
                <a:cs typeface="Alvi Nastaleeq" panose="02000503000000020004" pitchFamily="2" charset="-78"/>
              </a:rPr>
              <a:t>الكھف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رکوع </a:t>
            </a:r>
            <a:r>
              <a:rPr lang="en-US"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9</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t>
            </a:r>
          </a:p>
          <a:p>
            <a:pPr algn="r" rtl="1">
              <a:lnSpc>
                <a:spcPct val="120000"/>
              </a:lnSpc>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سورة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بنی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اسرائیل آیت  1تا  سورة الكهف آیت74 </a:t>
            </a:r>
            <a:endPar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1" name="Rectangle 10"/>
          <p:cNvSpPr/>
          <p:nvPr/>
        </p:nvSpPr>
        <p:spPr>
          <a:xfrm>
            <a:off x="8451135" y="2043554"/>
            <a:ext cx="1789272"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تعارف</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84323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par>
                                <p:cTn id="16" presetID="22" presetClass="entr" presetSubtype="2" fill="hold" grpId="0" nodeType="withEffect">
                                  <p:stCondLst>
                                    <p:cond delay="14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right)">
                                      <p:cBhvr>
                                        <p:cTn id="1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7" grpId="0" uiExpand="1" build="p"/>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بنی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اسرائیل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4870564"/>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a:t>
            </a: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مام </a:t>
            </a: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نمازوں کا اہتمام کرنا (78)</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تہجد کا اہتمام کرنا (79)</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نصرت کی دعا کرنا (80)</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قرآن باعث شفا و رحمت (82)</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آیات الٰہی کا تاثر لینا اور گریہ کرنا (107)</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وعدوں کا یقین رکھنا (108)</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پیارے ناموں کے ساتھ اسے پکارنا (110)</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نمازوں کے دوران آواز کو اعتدال پر رکھنا (110)</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حمد کرنا اور بڑایٔ بیان کرنا اور نافذ کرنا (111)</a:t>
            </a:r>
          </a:p>
        </p:txBody>
      </p:sp>
    </p:spTree>
    <p:extLst>
      <p:ext uri="{BB962C8B-B14F-4D97-AF65-F5344CB8AC3E}">
        <p14:creationId xmlns:p14="http://schemas.microsoft.com/office/powerpoint/2010/main" val="290957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15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2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2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30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350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400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بنی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اسرائیل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842055" y="1513476"/>
            <a:ext cx="7315627" cy="4646208"/>
          </a:xfrm>
          <a:prstGeom prst="rect">
            <a:avLst/>
          </a:prstGeom>
        </p:spPr>
        <p:txBody>
          <a:bodyPr wrap="square">
            <a:spAutoFit/>
          </a:bodyPr>
          <a:lstStyle/>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سوا کسی اور کو کارساز بنانا (2)</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زمین پر فساد مچانا (4)</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نافرمانی پر اڑے رہنا (8)</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آخرت پر ایمان نہ رکھنا (10)</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قبولیت دعا کےلیے جلد بازی کرنا (11)</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دنیا ہی کا طالب گار ہونا  (18)</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والدین کے ساتھ سخت کلام (23)</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مال بے جا خرچ کرنا (27)</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مفلسی کے ڈر سے قتل اولاد (31)</a:t>
            </a:r>
          </a:p>
        </p:txBody>
      </p:sp>
    </p:spTree>
    <p:extLst>
      <p:ext uri="{BB962C8B-B14F-4D97-AF65-F5344CB8AC3E}">
        <p14:creationId xmlns:p14="http://schemas.microsoft.com/office/powerpoint/2010/main" val="42824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15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2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2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30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350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400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بنی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اسرائیل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842055" y="1513476"/>
            <a:ext cx="7315627" cy="4646208"/>
          </a:xfrm>
          <a:prstGeom prst="rect">
            <a:avLst/>
          </a:prstGeom>
        </p:spPr>
        <p:txBody>
          <a:bodyPr wrap="square">
            <a:spAutoFit/>
          </a:bodyPr>
          <a:lstStyle/>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زنا کے راستوں کے قریب جانا (32)</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قتل ناحق (33)</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قتل کے قصاص میں زیادتی کرنا (33)</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بغیر علم۔۔۔ سیکھنا یا عمل کرنا (36)</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اترانا اور اکڑنا (37)</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ساتھ کسی کو شریک کرنا (39)</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قرآن کریم سے دوری اختیار کرنا (41)</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توحید کے تقاضوں سے فرار (46)</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پیغمبروں کی شان میں گستاخی (47)</a:t>
            </a:r>
          </a:p>
        </p:txBody>
      </p:sp>
    </p:spTree>
    <p:extLst>
      <p:ext uri="{BB962C8B-B14F-4D97-AF65-F5344CB8AC3E}">
        <p14:creationId xmlns:p14="http://schemas.microsoft.com/office/powerpoint/2010/main" val="257053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15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2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2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30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350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400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بنی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اسرائیل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842055" y="1513476"/>
            <a:ext cx="7315627" cy="4646208"/>
          </a:xfrm>
          <a:prstGeom prst="rect">
            <a:avLst/>
          </a:prstGeom>
        </p:spPr>
        <p:txBody>
          <a:bodyPr wrap="square">
            <a:spAutoFit/>
          </a:bodyPr>
          <a:lstStyle/>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بعث بعد موت سے انکار (51)</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آیات الٰہی کا انکار (59)</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تکبر کرنا (62)</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شیطان کی پیروی (63)</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ناشکری (67)</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تعلیمات سے بے پرواہ رہنا (72)</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نعمتوں کی ناشکری (83)</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تکالیف پر چیخ و پکار کرنا (83)</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آیات الٰہی اور آخرت کا انکار (98)</a:t>
            </a:r>
          </a:p>
        </p:txBody>
      </p:sp>
    </p:spTree>
    <p:extLst>
      <p:ext uri="{BB962C8B-B14F-4D97-AF65-F5344CB8AC3E}">
        <p14:creationId xmlns:p14="http://schemas.microsoft.com/office/powerpoint/2010/main" val="265311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15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2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2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30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350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400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بنی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اسرائیل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842055" y="1513476"/>
            <a:ext cx="7315627" cy="1091389"/>
          </a:xfrm>
          <a:prstGeom prst="rect">
            <a:avLst/>
          </a:prstGeom>
        </p:spPr>
        <p:txBody>
          <a:bodyPr wrap="square">
            <a:spAutoFit/>
          </a:bodyPr>
          <a:lstStyle/>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بخل کا رویہ (100)</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ساتھ کسی کو شریک کرنا (111)</a:t>
            </a:r>
          </a:p>
        </p:txBody>
      </p:sp>
    </p:spTree>
    <p:extLst>
      <p:ext uri="{BB962C8B-B14F-4D97-AF65-F5344CB8AC3E}">
        <p14:creationId xmlns:p14="http://schemas.microsoft.com/office/powerpoint/2010/main" val="1897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077686" y="2828835"/>
            <a:ext cx="10036627" cy="1323439"/>
          </a:xfrm>
          <a:prstGeom prst="rect">
            <a:avLst/>
          </a:prstGeom>
        </p:spPr>
        <p:txBody>
          <a:bodyPr wrap="square">
            <a:spAutoFit/>
          </a:bodyPr>
          <a:lstStyle/>
          <a:p>
            <a:pPr algn="ctr" rtl="1"/>
            <a:r>
              <a:rPr lang="ur-PK" sz="8000" dirty="0" smtClean="0">
                <a:solidFill>
                  <a:srgbClr val="513910"/>
                </a:solidFill>
                <a:latin typeface="Alvi Nastaleeq" panose="02000503000000020004" pitchFamily="2" charset="-78"/>
                <a:ea typeface="Calibri" panose="020F0502020204030204" pitchFamily="34" charset="0"/>
                <a:cs typeface="Alvi Nastaleeq" panose="02000503000000020004" pitchFamily="2" charset="-78"/>
              </a:rPr>
              <a:t>سورۃ </a:t>
            </a:r>
            <a:r>
              <a:rPr lang="ur-PK" sz="8000" dirty="0">
                <a:solidFill>
                  <a:srgbClr val="513910"/>
                </a:solidFill>
                <a:latin typeface="Alvi Nastaleeq" panose="02000503000000020004" pitchFamily="2" charset="-78"/>
                <a:ea typeface="Calibri" panose="020F0502020204030204" pitchFamily="34" charset="0"/>
                <a:cs typeface="Alvi Nastaleeq" panose="02000503000000020004" pitchFamily="2" charset="-78"/>
              </a:rPr>
              <a:t>الکہف </a:t>
            </a:r>
            <a:endParaRPr lang="ur-PK" sz="11500" i="1"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2463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righ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439056" y="2828835"/>
            <a:ext cx="9173980" cy="3304751"/>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25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سورۂ </a:t>
            </a:r>
            <a:r>
              <a:rPr lang="ur-PK" sz="25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بنی اسرائیل کاآغاز اللہ تعالیٰ کی تسبیح اور سورۃ الکھف کا آغاز اللہ تعالیٰ کی حمد سے ہو تا ہے۔</a:t>
            </a:r>
          </a:p>
          <a:p>
            <a:pPr marL="457200" indent="-457200" algn="r" rtl="1">
              <a:lnSpc>
                <a:spcPct val="120000"/>
              </a:lnSpc>
              <a:buFont typeface="Arial" panose="020B0604020202020204" pitchFamily="34" charset="0"/>
              <a:buChar char="•"/>
            </a:pPr>
            <a:r>
              <a:rPr lang="ur-PK" sz="25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سورۂ </a:t>
            </a:r>
            <a:r>
              <a:rPr lang="ur-PK" sz="25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بنی اسرائیل کے آغاز میں نبی کریم ﷺ کے آسمانوں پر لے جائے جانے اور سورۃ الکھف میں آسمانوں سے نزول قرآن کا بیان ہے۔</a:t>
            </a:r>
          </a:p>
          <a:p>
            <a:pPr marL="457200" indent="-457200" algn="r" rtl="1">
              <a:lnSpc>
                <a:spcPct val="120000"/>
              </a:lnSpc>
              <a:buFont typeface="Arial" panose="020B0604020202020204" pitchFamily="34" charset="0"/>
              <a:buChar char="•"/>
            </a:pPr>
            <a:r>
              <a:rPr lang="ur-PK" sz="25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دونوں </a:t>
            </a:r>
            <a:r>
              <a:rPr lang="ur-PK" sz="25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سورتوں کے اختتام پر لفظ ’’قل‘‘ بیا ن کرکے توحید باری تعالیٰ کا بیان ہے۔	</a:t>
            </a:r>
          </a:p>
          <a:p>
            <a:pPr marL="457200" indent="-457200" algn="r" rtl="1">
              <a:lnSpc>
                <a:spcPct val="120000"/>
              </a:lnSpc>
              <a:buFont typeface="Arial" panose="020B0604020202020204" pitchFamily="34" charset="0"/>
              <a:buChar char="•"/>
            </a:pPr>
            <a:r>
              <a:rPr lang="ur-PK" sz="25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سورۂ </a:t>
            </a:r>
            <a:r>
              <a:rPr lang="ur-PK" sz="25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بنی اسرائیل میں نبی کریم ﷺ کی ہجرت کا ذکر تھا۔سورۃ الکھف میں اصحاب کہف کی ہجرت کا بیان ہے۔</a:t>
            </a:r>
          </a:p>
          <a:p>
            <a:pPr marL="457200" indent="-457200" algn="r" rtl="1">
              <a:lnSpc>
                <a:spcPct val="120000"/>
              </a:lnSpc>
              <a:buFont typeface="Arial" panose="020B0604020202020204" pitchFamily="34" charset="0"/>
              <a:buChar char="•"/>
            </a:pPr>
            <a:r>
              <a:rPr lang="ur-PK" sz="25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25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بنی اسرائیل میں اسلامی معاشرے اور عادلانہ ریاست کی اساسات کا ذکر تھا۔ سورۃ الکہف میں ایک عادل بادشاہ </a:t>
            </a:r>
          </a:p>
          <a:p>
            <a:pPr marL="457200" indent="-457200" algn="r" rtl="1">
              <a:lnSpc>
                <a:spcPct val="120000"/>
              </a:lnSpc>
              <a:buFont typeface="Arial" panose="020B0604020202020204" pitchFamily="34" charset="0"/>
              <a:buChar char="•"/>
            </a:pPr>
            <a:r>
              <a:rPr lang="ur-PK" sz="25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ذوالقرنین کا تذکرہ ہے</a:t>
            </a:r>
            <a:endParaRPr lang="ur-PK" sz="25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1" name="Rectangle 10"/>
          <p:cNvSpPr/>
          <p:nvPr/>
        </p:nvSpPr>
        <p:spPr>
          <a:xfrm>
            <a:off x="7836890" y="1675419"/>
            <a:ext cx="2427268"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ربطِ سورت</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165725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7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11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par>
                                <p:cTn id="16" presetID="22" presetClass="entr" presetSubtype="2" fill="hold" grpId="0" nodeType="withEffect">
                                  <p:stCondLst>
                                    <p:cond delay="14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right)">
                                      <p:cBhvr>
                                        <p:cTn id="18" dur="500"/>
                                        <p:tgtEl>
                                          <p:spTgt spid="7">
                                            <p:txEl>
                                              <p:pRg st="2" end="2"/>
                                            </p:txEl>
                                          </p:spTgt>
                                        </p:tgtEl>
                                      </p:cBhvr>
                                    </p:animEffect>
                                  </p:childTnLst>
                                </p:cTn>
                              </p:par>
                              <p:par>
                                <p:cTn id="19" presetID="22" presetClass="entr" presetSubtype="2" fill="hold" grpId="0" nodeType="withEffect">
                                  <p:stCondLst>
                                    <p:cond delay="170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wipe(right)">
                                      <p:cBhvr>
                                        <p:cTn id="21" dur="500"/>
                                        <p:tgtEl>
                                          <p:spTgt spid="7">
                                            <p:txEl>
                                              <p:pRg st="3" end="3"/>
                                            </p:txEl>
                                          </p:spTgt>
                                        </p:tgtEl>
                                      </p:cBhvr>
                                    </p:animEffect>
                                  </p:childTnLst>
                                </p:cTn>
                              </p:par>
                              <p:par>
                                <p:cTn id="22" presetID="22" presetClass="entr" presetSubtype="2" fill="hold" grpId="0" nodeType="withEffect">
                                  <p:stCondLst>
                                    <p:cond delay="190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wipe(right)">
                                      <p:cBhvr>
                                        <p:cTn id="24" dur="500"/>
                                        <p:tgtEl>
                                          <p:spTgt spid="7">
                                            <p:txEl>
                                              <p:pRg st="4" end="4"/>
                                            </p:txEl>
                                          </p:spTgt>
                                        </p:tgtEl>
                                      </p:cBhvr>
                                    </p:animEffect>
                                  </p:childTnLst>
                                </p:cTn>
                              </p:par>
                              <p:par>
                                <p:cTn id="25" presetID="22" presetClass="entr" presetSubtype="2" fill="hold" grpId="0" nodeType="withEffect">
                                  <p:stCondLst>
                                    <p:cond delay="210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wipe(right)">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9"/>
                </p:tgtEl>
              </p:cMediaNode>
            </p:video>
          </p:childTnLst>
        </p:cTn>
      </p:par>
    </p:tnLst>
    <p:bldLst>
      <p:bldP spid="7" grpId="0" uiExpand="1" build="p"/>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88920" y="116238"/>
            <a:ext cx="6614159"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سورۃ </a:t>
            </a:r>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الکہف کےمضامین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2846909653"/>
              </p:ext>
            </p:extLst>
          </p:nvPr>
        </p:nvGraphicFramePr>
        <p:xfrm>
          <a:off x="1673138" y="1380912"/>
          <a:ext cx="8812774"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1341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9" dur="500"/>
                                        <p:tgtEl>
                                          <p:spTgt spid="8">
                                            <p:graphicEl>
                                              <a:dgm id="{94D988AC-9A41-4C9B-861B-6663F85DE037}"/>
                                            </p:graphicEl>
                                          </p:spTgt>
                                        </p:tgtEl>
                                      </p:cBhvr>
                                    </p:animEffect>
                                  </p:childTnLst>
                                </p:cTn>
                              </p:par>
                              <p:par>
                                <p:cTn id="10" presetID="10" presetClass="entr" presetSubtype="0" fill="hold" grpId="0" nodeType="withEffect">
                                  <p:stCondLst>
                                    <p:cond delay="300"/>
                                  </p:stCondLst>
                                  <p:childTnLst>
                                    <p:set>
                                      <p:cBhvr>
                                        <p:cTn id="11"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2" dur="500"/>
                                        <p:tgtEl>
                                          <p:spTgt spid="8">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17" dur="500"/>
                                        <p:tgtEl>
                                          <p:spTgt spid="8">
                                            <p:graphicEl>
                                              <a:dgm id="{7E54D9E5-8C9A-4AF3-B5EF-566298C2E16A}"/>
                                            </p:graphicEl>
                                          </p:spTgt>
                                        </p:tgtEl>
                                      </p:cBhvr>
                                    </p:animEffect>
                                  </p:childTnLst>
                                </p:cTn>
                              </p:par>
                              <p:par>
                                <p:cTn id="18" presetID="10" presetClass="entr" presetSubtype="0" fill="hold" grpId="0" nodeType="withEffect">
                                  <p:stCondLst>
                                    <p:cond delay="300"/>
                                  </p:stCondLst>
                                  <p:childTnLst>
                                    <p:set>
                                      <p:cBhvr>
                                        <p:cTn id="19"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0" dur="500"/>
                                        <p:tgtEl>
                                          <p:spTgt spid="8">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25" dur="500"/>
                                        <p:tgtEl>
                                          <p:spTgt spid="8">
                                            <p:graphicEl>
                                              <a:dgm id="{FD9F04C1-BB80-4679-AC3C-95A771FD9521}"/>
                                            </p:graphicEl>
                                          </p:spTgt>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28" dur="500"/>
                                        <p:tgtEl>
                                          <p:spTgt spid="8">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graphicEl>
                                              <a:dgm id="{B3DEDF46-CA66-4735-811D-C4D59BD843CA}"/>
                                            </p:graphicEl>
                                          </p:spTgt>
                                        </p:tgtEl>
                                        <p:attrNameLst>
                                          <p:attrName>style.visibility</p:attrName>
                                        </p:attrNameLst>
                                      </p:cBhvr>
                                      <p:to>
                                        <p:strVal val="visible"/>
                                      </p:to>
                                    </p:set>
                                    <p:animEffect transition="in" filter="fade">
                                      <p:cBhvr>
                                        <p:cTn id="33" dur="500"/>
                                        <p:tgtEl>
                                          <p:spTgt spid="8">
                                            <p:graphicEl>
                                              <a:dgm id="{B3DEDF46-CA66-4735-811D-C4D59BD843CA}"/>
                                            </p:graphicEl>
                                          </p:spTgt>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8">
                                            <p:graphicEl>
                                              <a:dgm id="{F97A59E5-2427-4C04-A0F4-2429BFCE66A8}"/>
                                            </p:graphicEl>
                                          </p:spTgt>
                                        </p:tgtEl>
                                        <p:attrNameLst>
                                          <p:attrName>style.visibility</p:attrName>
                                        </p:attrNameLst>
                                      </p:cBhvr>
                                      <p:to>
                                        <p:strVal val="visible"/>
                                      </p:to>
                                    </p:set>
                                    <p:animEffect transition="in" filter="fade">
                                      <p:cBhvr>
                                        <p:cTn id="36" dur="500"/>
                                        <p:tgtEl>
                                          <p:spTgt spid="8">
                                            <p:graphicEl>
                                              <a:dgm id="{F97A59E5-2427-4C04-A0F4-2429BFCE66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bldLst>
      <p:bldGraphic spid="8" grpId="0" uiExpand="1">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88920" y="116238"/>
            <a:ext cx="6614159"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سورۃ </a:t>
            </a:r>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الکہف کےمضامین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3807202646"/>
              </p:ext>
            </p:extLst>
          </p:nvPr>
        </p:nvGraphicFramePr>
        <p:xfrm>
          <a:off x="1673138" y="1380912"/>
          <a:ext cx="8812774"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4360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9" dur="500"/>
                                        <p:tgtEl>
                                          <p:spTgt spid="8">
                                            <p:graphicEl>
                                              <a:dgm id="{94D988AC-9A41-4C9B-861B-6663F85DE037}"/>
                                            </p:graphicEl>
                                          </p:spTgt>
                                        </p:tgtEl>
                                      </p:cBhvr>
                                    </p:animEffect>
                                  </p:childTnLst>
                                </p:cTn>
                              </p:par>
                              <p:par>
                                <p:cTn id="10" presetID="10" presetClass="entr" presetSubtype="0" fill="hold" grpId="0" nodeType="withEffect">
                                  <p:stCondLst>
                                    <p:cond delay="300"/>
                                  </p:stCondLst>
                                  <p:childTnLst>
                                    <p:set>
                                      <p:cBhvr>
                                        <p:cTn id="11"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2" dur="500"/>
                                        <p:tgtEl>
                                          <p:spTgt spid="8">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17" dur="500"/>
                                        <p:tgtEl>
                                          <p:spTgt spid="8">
                                            <p:graphicEl>
                                              <a:dgm id="{7E54D9E5-8C9A-4AF3-B5EF-566298C2E16A}"/>
                                            </p:graphicEl>
                                          </p:spTgt>
                                        </p:tgtEl>
                                      </p:cBhvr>
                                    </p:animEffect>
                                  </p:childTnLst>
                                </p:cTn>
                              </p:par>
                              <p:par>
                                <p:cTn id="18" presetID="10" presetClass="entr" presetSubtype="0" fill="hold" grpId="0" nodeType="withEffect">
                                  <p:stCondLst>
                                    <p:cond delay="300"/>
                                  </p:stCondLst>
                                  <p:childTnLst>
                                    <p:set>
                                      <p:cBhvr>
                                        <p:cTn id="19"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0" dur="500"/>
                                        <p:tgtEl>
                                          <p:spTgt spid="8">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25" dur="500"/>
                                        <p:tgtEl>
                                          <p:spTgt spid="8">
                                            <p:graphicEl>
                                              <a:dgm id="{FD9F04C1-BB80-4679-AC3C-95A771FD9521}"/>
                                            </p:graphicEl>
                                          </p:spTgt>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28" dur="500"/>
                                        <p:tgtEl>
                                          <p:spTgt spid="8">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graphicEl>
                                              <a:dgm id="{B3DEDF46-CA66-4735-811D-C4D59BD843CA}"/>
                                            </p:graphicEl>
                                          </p:spTgt>
                                        </p:tgtEl>
                                        <p:attrNameLst>
                                          <p:attrName>style.visibility</p:attrName>
                                        </p:attrNameLst>
                                      </p:cBhvr>
                                      <p:to>
                                        <p:strVal val="visible"/>
                                      </p:to>
                                    </p:set>
                                    <p:animEffect transition="in" filter="fade">
                                      <p:cBhvr>
                                        <p:cTn id="33" dur="500"/>
                                        <p:tgtEl>
                                          <p:spTgt spid="8">
                                            <p:graphicEl>
                                              <a:dgm id="{B3DEDF46-CA66-4735-811D-C4D59BD843CA}"/>
                                            </p:graphicEl>
                                          </p:spTgt>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8">
                                            <p:graphicEl>
                                              <a:dgm id="{F97A59E5-2427-4C04-A0F4-2429BFCE66A8}"/>
                                            </p:graphicEl>
                                          </p:spTgt>
                                        </p:tgtEl>
                                        <p:attrNameLst>
                                          <p:attrName>style.visibility</p:attrName>
                                        </p:attrNameLst>
                                      </p:cBhvr>
                                      <p:to>
                                        <p:strVal val="visible"/>
                                      </p:to>
                                    </p:set>
                                    <p:animEffect transition="in" filter="fade">
                                      <p:cBhvr>
                                        <p:cTn id="36" dur="500"/>
                                        <p:tgtEl>
                                          <p:spTgt spid="8">
                                            <p:graphicEl>
                                              <a:dgm id="{F97A59E5-2427-4C04-A0F4-2429BFCE66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bldLst>
      <p:bldGraphic spid="8"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88920" y="116238"/>
            <a:ext cx="6614159"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سورۃ </a:t>
            </a:r>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الکہف کےمضامین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4230338312"/>
              </p:ext>
            </p:extLst>
          </p:nvPr>
        </p:nvGraphicFramePr>
        <p:xfrm>
          <a:off x="1673138" y="1380912"/>
          <a:ext cx="8812774"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9369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9" dur="500"/>
                                        <p:tgtEl>
                                          <p:spTgt spid="8">
                                            <p:graphicEl>
                                              <a:dgm id="{94D988AC-9A41-4C9B-861B-6663F85DE037}"/>
                                            </p:graphicEl>
                                          </p:spTgt>
                                        </p:tgtEl>
                                      </p:cBhvr>
                                    </p:animEffect>
                                  </p:childTnLst>
                                </p:cTn>
                              </p:par>
                              <p:par>
                                <p:cTn id="10" presetID="10" presetClass="entr" presetSubtype="0" fill="hold" grpId="0" nodeType="withEffect">
                                  <p:stCondLst>
                                    <p:cond delay="300"/>
                                  </p:stCondLst>
                                  <p:childTnLst>
                                    <p:set>
                                      <p:cBhvr>
                                        <p:cTn id="11"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2" dur="500"/>
                                        <p:tgtEl>
                                          <p:spTgt spid="8">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17" dur="500"/>
                                        <p:tgtEl>
                                          <p:spTgt spid="8">
                                            <p:graphicEl>
                                              <a:dgm id="{7E54D9E5-8C9A-4AF3-B5EF-566298C2E16A}"/>
                                            </p:graphicEl>
                                          </p:spTgt>
                                        </p:tgtEl>
                                      </p:cBhvr>
                                    </p:animEffect>
                                  </p:childTnLst>
                                </p:cTn>
                              </p:par>
                              <p:par>
                                <p:cTn id="18" presetID="10" presetClass="entr" presetSubtype="0" fill="hold" grpId="0" nodeType="withEffect">
                                  <p:stCondLst>
                                    <p:cond delay="300"/>
                                  </p:stCondLst>
                                  <p:childTnLst>
                                    <p:set>
                                      <p:cBhvr>
                                        <p:cTn id="19"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0" dur="500"/>
                                        <p:tgtEl>
                                          <p:spTgt spid="8">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25" dur="500"/>
                                        <p:tgtEl>
                                          <p:spTgt spid="8">
                                            <p:graphicEl>
                                              <a:dgm id="{FD9F04C1-BB80-4679-AC3C-95A771FD9521}"/>
                                            </p:graphicEl>
                                          </p:spTgt>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28" dur="500"/>
                                        <p:tgtEl>
                                          <p:spTgt spid="8">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graphicEl>
                                              <a:dgm id="{B3DEDF46-CA66-4735-811D-C4D59BD843CA}"/>
                                            </p:graphicEl>
                                          </p:spTgt>
                                        </p:tgtEl>
                                        <p:attrNameLst>
                                          <p:attrName>style.visibility</p:attrName>
                                        </p:attrNameLst>
                                      </p:cBhvr>
                                      <p:to>
                                        <p:strVal val="visible"/>
                                      </p:to>
                                    </p:set>
                                    <p:animEffect transition="in" filter="fade">
                                      <p:cBhvr>
                                        <p:cTn id="33" dur="500"/>
                                        <p:tgtEl>
                                          <p:spTgt spid="8">
                                            <p:graphicEl>
                                              <a:dgm id="{B3DEDF46-CA66-4735-811D-C4D59BD843CA}"/>
                                            </p:graphicEl>
                                          </p:spTgt>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8">
                                            <p:graphicEl>
                                              <a:dgm id="{F97A59E5-2427-4C04-A0F4-2429BFCE66A8}"/>
                                            </p:graphicEl>
                                          </p:spTgt>
                                        </p:tgtEl>
                                        <p:attrNameLst>
                                          <p:attrName>style.visibility</p:attrName>
                                        </p:attrNameLst>
                                      </p:cBhvr>
                                      <p:to>
                                        <p:strVal val="visible"/>
                                      </p:to>
                                    </p:set>
                                    <p:animEffect transition="in" filter="fade">
                                      <p:cBhvr>
                                        <p:cTn id="36" dur="500"/>
                                        <p:tgtEl>
                                          <p:spTgt spid="8">
                                            <p:graphicEl>
                                              <a:dgm id="{F97A59E5-2427-4C04-A0F4-2429BFCE66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bldLst>
      <p:bldGraphic spid="8"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790700" y="3134263"/>
            <a:ext cx="7761844" cy="2086725"/>
          </a:xfrm>
          <a:prstGeom prst="rect">
            <a:avLst/>
          </a:prstGeom>
        </p:spPr>
        <p:txBody>
          <a:bodyPr wrap="square">
            <a:spAutoFit/>
          </a:bodyPr>
          <a:lstStyle/>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پارہ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نمبر15کی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آیات کے مضامین کا جائزہ</a:t>
            </a:r>
          </a:p>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منتخب آیات کا مطالعہ</a:t>
            </a:r>
          </a:p>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زیر مطالعہ آیات میں بیان شدہ اہم اوامر  و نواہی کا تذکرہ</a:t>
            </a:r>
          </a:p>
        </p:txBody>
      </p:sp>
      <p:sp>
        <p:nvSpPr>
          <p:cNvPr id="11" name="Rectangle 10"/>
          <p:cNvSpPr/>
          <p:nvPr/>
        </p:nvSpPr>
        <p:spPr>
          <a:xfrm>
            <a:off x="7558261" y="2043554"/>
            <a:ext cx="2682146"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مقاصدِ </a:t>
            </a:r>
            <a:r>
              <a:rPr lang="ur-PK" sz="4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مطالعہ</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408421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par>
                                <p:cTn id="16" presetID="22" presetClass="entr" presetSubtype="2" fill="hold" grpId="0" nodeType="withEffect">
                                  <p:stCondLst>
                                    <p:cond delay="15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right)">
                                      <p:cBhvr>
                                        <p:cTn id="1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7" grpId="0" uiExpand="1" build="p"/>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88920" y="116238"/>
            <a:ext cx="6614159"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سورۃ </a:t>
            </a:r>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الکہف کےمضامین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1104588369"/>
              </p:ext>
            </p:extLst>
          </p:nvPr>
        </p:nvGraphicFramePr>
        <p:xfrm>
          <a:off x="1673138" y="1380912"/>
          <a:ext cx="8812774" cy="38394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7336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9" dur="500"/>
                                        <p:tgtEl>
                                          <p:spTgt spid="8">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2" dur="500"/>
                                        <p:tgtEl>
                                          <p:spTgt spid="8">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17" dur="500"/>
                                        <p:tgtEl>
                                          <p:spTgt spid="8">
                                            <p:graphicEl>
                                              <a:dgm id="{7E54D9E5-8C9A-4AF3-B5EF-566298C2E16A}"/>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0" dur="500"/>
                                        <p:tgtEl>
                                          <p:spTgt spid="8">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25" dur="500"/>
                                        <p:tgtEl>
                                          <p:spTgt spid="8">
                                            <p:graphicEl>
                                              <a:dgm id="{FD9F04C1-BB80-4679-AC3C-95A771FD9521}"/>
                                            </p:graphic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28" dur="500"/>
                                        <p:tgtEl>
                                          <p:spTgt spid="8">
                                            <p:graphicEl>
                                              <a:dgm id="{25A135FE-FEC0-4BAB-8CCE-82FC4B0F8E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cTn>
                <p:tgtEl>
                  <p:spTgt spid="6"/>
                </p:tgtEl>
              </p:cMediaNode>
            </p:video>
          </p:childTnLst>
        </p:cTn>
      </p:par>
    </p:tnLst>
    <p:bldLst>
      <p:bldGraphic spid="8" grpId="0" uiExpand="1">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پندرھواں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7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الکہف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آیات کا تجزیہ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26791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الکہف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68596150"/>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1694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الکہف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990598854"/>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2331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الکہف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1802248491"/>
              </p:ext>
            </p:extLst>
          </p:nvPr>
        </p:nvGraphicFramePr>
        <p:xfrm>
          <a:off x="1964725" y="1428414"/>
          <a:ext cx="8229600" cy="18301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34361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6"/>
                </p:tgtEl>
              </p:cMediaNode>
            </p:video>
          </p:childTnLst>
        </p:cTn>
      </p:par>
    </p:tnLst>
    <p:bldLst>
      <p:bldGraphic spid="10" grpId="0" uiExpand="1">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پندرھواں  </a:t>
            </a:r>
            <a:r>
              <a:rPr lang="ur-PK" sz="8000" kern="0" dirty="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7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الکہف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منتخب آیات کا مطالعہ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90029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grpId="0" nodeType="withEffect">
                                  <p:stCondLst>
                                    <p:cond delay="3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529427" y="120535"/>
            <a:ext cx="713314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830997"/>
          </a:xfrm>
          <a:prstGeom prst="rect">
            <a:avLst/>
          </a:prstGeom>
        </p:spPr>
        <p:txBody>
          <a:bodyPr wrap="square">
            <a:spAutoFit/>
          </a:bodyPr>
          <a:lstStyle/>
          <a:p>
            <a:pPr algn="ctr" rtl="1"/>
            <a:r>
              <a:rPr lang="ur-PK"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مقصدِ زندگی (آیت 7)</a:t>
            </a:r>
            <a:endParaRPr lang="en-US"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1643527"/>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اِنَّا جَعَلْنَا مَا عَلَى الْاَرْضِ زِيْنَةً لَّهَا لِنَبْلُوَهُمْ اَيُّهُمْ اَحْسَنُ عَمَلًا۰۰۷</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جو چیز زمین پر ہے ہم نے اس کو زمین کے لئے زینت بنایا ہے تاکہ لوگوں کی آزمائش کریں کہ ان میں کون اچھے عمل کرنے والا ہے ۔</a:t>
            </a:r>
          </a:p>
        </p:txBody>
      </p:sp>
    </p:spTree>
    <p:extLst>
      <p:ext uri="{BB962C8B-B14F-4D97-AF65-F5344CB8AC3E}">
        <p14:creationId xmlns:p14="http://schemas.microsoft.com/office/powerpoint/2010/main" val="207668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529427" y="120535"/>
            <a:ext cx="713314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830997"/>
          </a:xfrm>
          <a:prstGeom prst="rect">
            <a:avLst/>
          </a:prstGeom>
        </p:spPr>
        <p:txBody>
          <a:bodyPr wrap="square">
            <a:spAutoFit/>
          </a:bodyPr>
          <a:lstStyle/>
          <a:p>
            <a:pPr algn="ctr" rtl="1"/>
            <a:r>
              <a:rPr lang="ur-PK"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دورِ مشکلات میں اہم ہدایات (آیات 27-28)</a:t>
            </a:r>
            <a:endParaRPr lang="en-US"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3194721"/>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اتْلُ مَاۤ اُوْحِيَ اِلَيْكَ مِنْ كِتَابِ رَبِّكَ١ؕۚ لَا مُبَدِّلَ لِكَلِمٰتِهٖ١۫ۚ وَ لَنْ تَجِدَ مِنْ دُوْنِهٖ مُلْتَحَدًا۰۰۲۷وَ اصْبِرْ نَفْسَكَ مَعَ الَّذِيْنَ يَدْعُوْنَ رَبَّهُمْ بِالْغَدٰوةِ وَ الْعَشِيِّ يُرِيْدُوْنَ وَجْهَهٗ وَ لَا تَعْدُ عَيْنٰكَ عَنْهُمْ١ۚ</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اور (اے نبیﷺ) تلاوت کرتے رہیے اپنے رب کی کتاب میں سے جو  کچھ آپ  پروحی کیا جاتا ہے۔ اس کی باتوں کو کوئی بدلنے والا نہیں۔ اور اس کے سوا آپ کہیں جائے پناہ نہ پائیں گے ۔  اور جو لوگ صبح و شام اپنے پروردگار کو پکارتے اور اس کی خوشنودی کے طالب ہیں۔ ان کے ساتھ  اپنے آپ کو روکے  رکھیے۔ اور آپ کی نگاہیں ان  سے نہ ہٹنے پائیں ۔ </a:t>
            </a:r>
          </a:p>
        </p:txBody>
      </p:sp>
    </p:spTree>
    <p:extLst>
      <p:ext uri="{BB962C8B-B14F-4D97-AF65-F5344CB8AC3E}">
        <p14:creationId xmlns:p14="http://schemas.microsoft.com/office/powerpoint/2010/main" val="330221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529427" y="120535"/>
            <a:ext cx="713314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830997"/>
          </a:xfrm>
          <a:prstGeom prst="rect">
            <a:avLst/>
          </a:prstGeom>
        </p:spPr>
        <p:txBody>
          <a:bodyPr wrap="square">
            <a:spAutoFit/>
          </a:bodyPr>
          <a:lstStyle/>
          <a:p>
            <a:pPr algn="ctr" rtl="1"/>
            <a:r>
              <a:rPr lang="ur-PK"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مال و اولاد امتحان ہیں (آیت 46)</a:t>
            </a:r>
            <a:endParaRPr lang="en-US"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1643527"/>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اَلْمَالُ وَ الْبَنُوْنَ زِيْنَةُ الْحَيٰوةِ الدُّنْيَا١ۚ وَ الْبٰقِيٰتُ الصّٰلِحٰتُ خَيْرٌ عِنْدَ رَبِّكَ ثَوَابًا وَّ خَيْرٌ اَمَلًا۰۰۴۶</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مال اور بیٹے تو دنیا کی زندگی کی (رونق و) زینت ہیں۔ اور نیکیاں جو باقی رہنے والی ہیں وہ ثواب کے لحاظ سے تمہارے پروردگار کے ہاں بہت اچھی اور امید کے لحاظ سے بہت بہتر ہیں۔</a:t>
            </a:r>
          </a:p>
        </p:txBody>
      </p:sp>
    </p:spTree>
    <p:extLst>
      <p:ext uri="{BB962C8B-B14F-4D97-AF65-F5344CB8AC3E}">
        <p14:creationId xmlns:p14="http://schemas.microsoft.com/office/powerpoint/2010/main" val="194773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529427" y="120535"/>
            <a:ext cx="713314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830997"/>
          </a:xfrm>
          <a:prstGeom prst="rect">
            <a:avLst/>
          </a:prstGeom>
        </p:spPr>
        <p:txBody>
          <a:bodyPr wrap="square">
            <a:spAutoFit/>
          </a:bodyPr>
          <a:lstStyle/>
          <a:p>
            <a:pPr algn="ctr" rtl="1"/>
            <a:r>
              <a:rPr lang="ur-PK"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قرآن سے اعراض (آیت 57)</a:t>
            </a:r>
            <a:endParaRPr lang="en-US"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3194721"/>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مَنْ اَظْلَمُ مِمَّنْ ذُكِّرَ بِاٰيٰتِ رَبِّهٖ فَاَعْرَضَ عَنْهَا وَ نَسِيَ مَا قَدَّمَتْ يَدٰهُ١ؕ اِنَّا جَعَلْنَا عَلٰى قُلُوْبِهِمْ اَكِنَّةً اَنْ يَّفْقَهُوْهُ وَ فِيْۤ اٰذَانِهِمْ وَقْرًا١ؕ وَ اِنْ تَدْعُهُمْ اِلَى الْهُدٰى فَلَنْ يَّهْتَدُوْۤا اِذًا اَبَدًا۰۰۵۷</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اور اس سے بڑھ کر ظالم کون ہے جس کو اس کے رب کی آیات کے ذریعہ نصیحت کی گئی تو اُس نے اس سے منہ پھیر لیا۔ اور جو کچھ اس کے ہاتھوں نے آگے بھیجا ہے وہ اسے بھول گیا۔ ہم نے ان کے دلوں پر پردے ڈال دیئے کہ اسے سمجھ نہ سکیں۔ اور کانوں میں گرانی (پیدا کردی ہے کہ سن نہ سکیں) اور اگر آپ انہیں ہدایت کی طرف بلاتے رہیں تو بھی یہ کبھی ہدایت پر نہ آئیں گے۔</a:t>
            </a:r>
          </a:p>
        </p:txBody>
      </p:sp>
    </p:spTree>
    <p:extLst>
      <p:ext uri="{BB962C8B-B14F-4D97-AF65-F5344CB8AC3E}">
        <p14:creationId xmlns:p14="http://schemas.microsoft.com/office/powerpoint/2010/main" val="316578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479029" y="2828835"/>
            <a:ext cx="9233941" cy="2585323"/>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27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27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النحل میں ہجرت کی فضیلت کا ذکر تھا۔ </a:t>
            </a:r>
          </a:p>
          <a:p>
            <a:pPr marL="457200" indent="-457200" algn="r" rtl="1">
              <a:lnSpc>
                <a:spcPct val="120000"/>
              </a:lnSpc>
              <a:buFont typeface="Arial" panose="020B0604020202020204" pitchFamily="34" charset="0"/>
              <a:buChar char="•"/>
            </a:pPr>
            <a:r>
              <a:rPr lang="ur-PK" sz="27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سورۂ </a:t>
            </a:r>
            <a:r>
              <a:rPr lang="ur-PK" sz="27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بنی اسرائیل میں ہجرت کے حوالہ سے باقاعدہ دعا کا ذکر ہے۔ </a:t>
            </a:r>
          </a:p>
          <a:p>
            <a:pPr marL="457200" indent="-457200" algn="r" rtl="1">
              <a:lnSpc>
                <a:spcPct val="120000"/>
              </a:lnSpc>
              <a:buFont typeface="Arial" panose="020B0604020202020204" pitchFamily="34" charset="0"/>
              <a:buChar char="•"/>
            </a:pPr>
            <a:r>
              <a:rPr lang="ur-PK" sz="27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27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النحل میں ہجرت مدینہ سے قبل مشرکین کے ساتھ کشمکش کابیان ہے۔</a:t>
            </a:r>
          </a:p>
          <a:p>
            <a:pPr marL="457200" indent="-457200" algn="r" rtl="1">
              <a:lnSpc>
                <a:spcPct val="120000"/>
              </a:lnSpc>
              <a:buFont typeface="Arial" panose="020B0604020202020204" pitchFamily="34" charset="0"/>
              <a:buChar char="•"/>
            </a:pPr>
            <a:r>
              <a:rPr lang="ur-PK" sz="27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سورۂ </a:t>
            </a:r>
            <a:r>
              <a:rPr lang="ur-PK" sz="27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بنی اسرائیل میں بنی اسرائیل میں سے یہود کا بیان ہے جن سے ہجرت مدینہ کے بعد سابقہ پیش آنے والا تھا۔</a:t>
            </a:r>
          </a:p>
          <a:p>
            <a:pPr marL="457200" indent="-457200" algn="r" rtl="1">
              <a:lnSpc>
                <a:spcPct val="120000"/>
              </a:lnSpc>
              <a:buFont typeface="Arial" panose="020B0604020202020204" pitchFamily="34" charset="0"/>
              <a:buChar char="•"/>
            </a:pPr>
            <a:r>
              <a:rPr lang="ur-PK" sz="27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27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دونوں سورتوں میں معاشرتی ہدایات عطا کی گئی ہیں۔</a:t>
            </a:r>
            <a:endParaRPr lang="ur-PK" sz="27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1" name="Rectangle 10"/>
          <p:cNvSpPr/>
          <p:nvPr/>
        </p:nvSpPr>
        <p:spPr>
          <a:xfrm>
            <a:off x="7836890" y="1675419"/>
            <a:ext cx="2427268"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ربطِ سورت</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238155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7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par>
                                <p:cTn id="16" presetID="22" presetClass="entr" presetSubtype="2" fill="hold" grpId="0" nodeType="withEffect">
                                  <p:stCondLst>
                                    <p:cond delay="15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right)">
                                      <p:cBhvr>
                                        <p:cTn id="18" dur="500"/>
                                        <p:tgtEl>
                                          <p:spTgt spid="7">
                                            <p:txEl>
                                              <p:pRg st="2" end="2"/>
                                            </p:txEl>
                                          </p:spTgt>
                                        </p:tgtEl>
                                      </p:cBhvr>
                                    </p:animEffect>
                                  </p:childTnLst>
                                </p:cTn>
                              </p:par>
                              <p:par>
                                <p:cTn id="19" presetID="22" presetClass="entr" presetSubtype="2" fill="hold" grpId="0" nodeType="withEffect">
                                  <p:stCondLst>
                                    <p:cond delay="200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wipe(right)">
                                      <p:cBhvr>
                                        <p:cTn id="21" dur="500"/>
                                        <p:tgtEl>
                                          <p:spTgt spid="7">
                                            <p:txEl>
                                              <p:pRg st="3" end="3"/>
                                            </p:txEl>
                                          </p:spTgt>
                                        </p:tgtEl>
                                      </p:cBhvr>
                                    </p:animEffect>
                                  </p:childTnLst>
                                </p:cTn>
                              </p:par>
                              <p:par>
                                <p:cTn id="22" presetID="22" presetClass="entr" presetSubtype="2" fill="hold" grpId="0" nodeType="withEffect">
                                  <p:stCondLst>
                                    <p:cond delay="250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wipe(right)">
                                      <p:cBhvr>
                                        <p:cTn id="24"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9"/>
                </p:tgtEl>
              </p:cMediaNode>
            </p:video>
          </p:childTnLst>
        </p:cTn>
      </p:par>
    </p:tnLst>
    <p:bldLst>
      <p:bldP spid="7" grpId="0" uiExpand="1" build="p"/>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پندرھواں  </a:t>
            </a:r>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پارہ</a:t>
            </a:r>
          </a:p>
        </p:txBody>
      </p:sp>
      <p:sp>
        <p:nvSpPr>
          <p:cNvPr id="4" name="Rectangle 3"/>
          <p:cNvSpPr/>
          <p:nvPr/>
        </p:nvSpPr>
        <p:spPr>
          <a:xfrm>
            <a:off x="1077685" y="3784714"/>
            <a:ext cx="10036627" cy="1323439"/>
          </a:xfrm>
          <a:prstGeom prst="rect">
            <a:avLst/>
          </a:prstGeom>
        </p:spPr>
        <p:txBody>
          <a:bodyPr wrap="square">
            <a:spAutoFit/>
          </a:bodyPr>
          <a:lstStyle/>
          <a:p>
            <a:pPr algn="ctr" rtl="1"/>
            <a:r>
              <a:rPr lang="ur-PK" sz="80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اوامر و نواہی: </a:t>
            </a:r>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الکہف </a:t>
            </a:r>
            <a:endParaRPr lang="ur-PK" sz="115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66505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nodeType="withEffect">
                                  <p:stCondLst>
                                    <p:cond delay="3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الکہف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4870564"/>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حمد کرنا (1)</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ایمان اور اعمال صالحہ  (2)</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استقامت کے لیے اللہ سے دعا کرنا (10)</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توحید پر کاربند اور ڈٹے رہنا (14)</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ایمان کی حفاظت کے لیے فکر مند رہنا (16)</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حلال اور پاکیزہ اشیاء کھانا (19)</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گفتگو میں نرمی (19)</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آیٔندہ کے تمام ارادوں کی ساتھ "انشاء اللہ " کہنا (24)</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ذکر الٰہی (24)</a:t>
            </a:r>
          </a:p>
        </p:txBody>
      </p:sp>
    </p:spTree>
    <p:extLst>
      <p:ext uri="{BB962C8B-B14F-4D97-AF65-F5344CB8AC3E}">
        <p14:creationId xmlns:p14="http://schemas.microsoft.com/office/powerpoint/2010/main" val="360959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الکہف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4870564"/>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مصا  ئب و مشکلات کے دور میں تلاوت قرآن سے سہارا (27)</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فرماںبرداربندوں سے جڑے رہنا  (28)</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ایمان اور اعمال صالحہ (30)</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تخلیق انسانی کے مراحل پر غور  (37)</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ہی کو رب ماننا (38)</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شرک سے اجتناب (38)</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عمدہ شے کو دیکھ کر "ماشاءاللہ لاقوت الابااللہ" کہنا (39)</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ہی کو کل اختیار کا مالک ماننا (44)</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مال و اولاد کو صرف ضرورت سمجھنا (46)</a:t>
            </a:r>
          </a:p>
        </p:txBody>
      </p:sp>
    </p:spTree>
    <p:extLst>
      <p:ext uri="{BB962C8B-B14F-4D97-AF65-F5344CB8AC3E}">
        <p14:creationId xmlns:p14="http://schemas.microsoft.com/office/powerpoint/2010/main" val="7471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الکہف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2193614"/>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نیکیوں کے حصول اور ان کو اصل پونجی سمجھنا (46)</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علم سیکھنے کے آداب کا لحاظ رکھنا (66)</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صبر اور فرماں برداری کےلیۓ اللہ کی توفیق مانگنا (69)</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شرعی حکم کی خلاف ورزی ہونے پر ناپسندیدگی کا اظہار کرنا (71، 74)</a:t>
            </a:r>
          </a:p>
        </p:txBody>
      </p:sp>
    </p:spTree>
    <p:extLst>
      <p:ext uri="{BB962C8B-B14F-4D97-AF65-F5344CB8AC3E}">
        <p14:creationId xmlns:p14="http://schemas.microsoft.com/office/powerpoint/2010/main" val="31462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6"/>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الکہف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63038" y="1304844"/>
            <a:ext cx="7315627" cy="4967514"/>
          </a:xfrm>
          <a:prstGeom prst="rect">
            <a:avLst/>
          </a:prstGeom>
        </p:spPr>
        <p:txBody>
          <a:bodyPr wrap="square">
            <a:spAutoFit/>
          </a:bodyPr>
          <a:lstStyle/>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لیے اولاد قرار دینا  (معاذ اللہ) (4)</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اپنی عقل اور قوت بازو پر بھروسہ کرنا (23)</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سوا کسی اور کو کارساز بنانا (26)</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دنیا کی زندگی کا طالب ہونا (28)</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ذکر الٰہی سے غفلت (28)</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حکم رب کے بجاۓ نفس کی پیروی (28)</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مال و اسباب پر اترانا (34)</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آخرت کا انکار (36)</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مال و دولت کو معیار فضیلت سمجھنا (36)</a:t>
            </a:r>
          </a:p>
        </p:txBody>
      </p:sp>
    </p:spTree>
    <p:extLst>
      <p:ext uri="{BB962C8B-B14F-4D97-AF65-F5344CB8AC3E}">
        <p14:creationId xmlns:p14="http://schemas.microsoft.com/office/powerpoint/2010/main" val="336749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الکہف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63038" y="1304844"/>
            <a:ext cx="7315627" cy="3866443"/>
          </a:xfrm>
          <a:prstGeom prst="rect">
            <a:avLst/>
          </a:prstGeom>
        </p:spPr>
        <p:txBody>
          <a:bodyPr wrap="square">
            <a:spAutoFit/>
          </a:bodyPr>
          <a:lstStyle/>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آخرت کی پیشی کا انکار (48)</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حکم نہ ماننا (50)</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کو چھوڑ کر شیطان کو ساتھی بنانا (50)</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تعلیمات الٰہی کے بارے میں جھگڑنا (54)</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حق کو مٹانے کی کوشش (56)</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آیات کا مذاق اڑانا (56)</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نصیحت اور آیات سے اعراض (57)</a:t>
            </a:r>
          </a:p>
        </p:txBody>
      </p:sp>
    </p:spTree>
    <p:extLst>
      <p:ext uri="{BB962C8B-B14F-4D97-AF65-F5344CB8AC3E}">
        <p14:creationId xmlns:p14="http://schemas.microsoft.com/office/powerpoint/2010/main" val="40090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6"/>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334126" y="3113418"/>
            <a:ext cx="8694294" cy="2086725"/>
          </a:xfrm>
          <a:prstGeom prst="rect">
            <a:avLst/>
          </a:prstGeom>
        </p:spPr>
        <p:txBody>
          <a:bodyPr wrap="square">
            <a:spAutoFit/>
          </a:bodyPr>
          <a:lstStyle/>
          <a:p>
            <a:pPr marL="571500" indent="-571500" algn="r" rtl="1">
              <a:lnSpc>
                <a:spcPct val="120000"/>
              </a:lnSpc>
              <a:buFont typeface="Arial" panose="020B0604020202020204" pitchFamily="34" charset="0"/>
              <a:buChar cha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تذکرہ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بنی اسرائیل، مشرکین کے ساتھ کشمکش  اور معاشرتی ہدایات</a:t>
            </a:r>
          </a:p>
          <a:p>
            <a:pPr algn="r" rtl="1">
              <a:lnSpc>
                <a:spcPct val="120000"/>
              </a:lnSpc>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حقیقت زندگی، اصحاب کہف اور دنیا پرستی کا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ذکر</a:t>
            </a:r>
            <a:endPar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اہم ہدایات اور اوامرو نواہی کا بیان</a:t>
            </a:r>
          </a:p>
        </p:txBody>
      </p:sp>
      <p:sp>
        <p:nvSpPr>
          <p:cNvPr id="6" name="Rectangle 5"/>
          <p:cNvSpPr/>
          <p:nvPr/>
        </p:nvSpPr>
        <p:spPr>
          <a:xfrm>
            <a:off x="7566277" y="2062604"/>
            <a:ext cx="2674130"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حاصلِ مطالعہ</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49973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4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4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grpId="0" nodeType="withEffect">
                                  <p:stCondLst>
                                    <p:cond delay="4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uiExpand="1" build="p"/>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پندرھواں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a:r>
              <a:rPr lang="ur-PK" sz="72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ہم نے سمجھا!</a:t>
            </a:r>
            <a:endParaRPr lang="ur-PK" sz="96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34143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566161"/>
            <a:ext cx="7709072" cy="2059025"/>
          </a:xfrm>
          <a:prstGeom prst="rect">
            <a:avLst/>
          </a:prstGeom>
        </p:spPr>
        <p:txBody>
          <a:bodyPr wrap="square">
            <a:spAutoFit/>
          </a:bodyPr>
          <a:lstStyle/>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زمینی سفر</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آسمانی سفر </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خواب</a:t>
            </a:r>
          </a:p>
        </p:txBody>
      </p:sp>
      <p:sp>
        <p:nvSpPr>
          <p:cNvPr id="6" name="Rectangle 5"/>
          <p:cNvSpPr/>
          <p:nvPr/>
        </p:nvSpPr>
        <p:spPr>
          <a:xfrm>
            <a:off x="1657349" y="2062604"/>
            <a:ext cx="8949691" cy="708656"/>
          </a:xfrm>
          <a:prstGeom prst="rect">
            <a:avLst/>
          </a:prstGeom>
        </p:spPr>
        <p:txBody>
          <a:bodyPr wrap="square">
            <a:spAutoFit/>
          </a:bodyPr>
          <a:lstStyle/>
          <a:p>
            <a:pPr marL="742950" indent="-742950" algn="r" rtl="1">
              <a:lnSpc>
                <a:spcPct val="115000"/>
              </a:lnSpc>
              <a:spcAft>
                <a:spcPts val="1000"/>
              </a:spcAft>
              <a:buFont typeface="+mj-lt"/>
              <a:buAutoNum type="arabicPeriod"/>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سورہ بنی اسرائیل آیت 1  سفرِ معراج کا کونسا حصہ بیان ہوا ہے؟ </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319385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nodeType="with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nodeType="withEffect">
                                  <p:stCondLst>
                                    <p:cond delay="15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uiExpand="1" build="p"/>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566161"/>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اولاد</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رشتہ دار</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والدین</a:t>
            </a:r>
          </a:p>
        </p:txBody>
      </p:sp>
      <p:sp>
        <p:nvSpPr>
          <p:cNvPr id="6" name="Rectangle 5"/>
          <p:cNvSpPr/>
          <p:nvPr/>
        </p:nvSpPr>
        <p:spPr>
          <a:xfrm>
            <a:off x="1479665" y="2062604"/>
            <a:ext cx="9127375" cy="674415"/>
          </a:xfrm>
          <a:prstGeom prst="rect">
            <a:avLst/>
          </a:prstGeom>
        </p:spPr>
        <p:txBody>
          <a:bodyPr wrap="square">
            <a:spAutoFit/>
          </a:bodyPr>
          <a:lstStyle/>
          <a:p>
            <a:pPr marL="742950" indent="-742950" algn="r" rtl="1">
              <a:lnSpc>
                <a:spcPct val="115000"/>
              </a:lnSpc>
              <a:spcAft>
                <a:spcPts val="1000"/>
              </a:spcAft>
              <a:buFont typeface="+mj-lt"/>
              <a:buAutoNum type="arabicPeriod" startAt="2"/>
            </a:pPr>
            <a:r>
              <a:rPr lang="ur-PK" sz="34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قرآن ِمجید میں اللہ کے حق کے بعد کس کے حق کا تذکرہ ہے ؟</a:t>
            </a:r>
            <a:endParaRPr lang="en-US" sz="34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304325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grpId="0" nodeType="withEffect">
                                  <p:stCondLst>
                                    <p:cond delay="15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uiExpand="1"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88920" y="116238"/>
            <a:ext cx="6614159"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بنی اسرائیل کےمضامین 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1182290776"/>
              </p:ext>
            </p:extLst>
          </p:nvPr>
        </p:nvGraphicFramePr>
        <p:xfrm>
          <a:off x="1673138" y="1380912"/>
          <a:ext cx="8812774"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2201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3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3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566161"/>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عقل کی روشنی میں ہر بات سمجھی جاسکتی ہے </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اشیاء کا ظاھر کچھ  ہوتا ہے اور حقیقت کچھ اور ہوتی ہے</a:t>
            </a: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ان میں سے کوئی نہیں </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6" name="Rectangle 5"/>
          <p:cNvSpPr/>
          <p:nvPr/>
        </p:nvSpPr>
        <p:spPr>
          <a:xfrm>
            <a:off x="1657349" y="2062604"/>
            <a:ext cx="8949691" cy="708656"/>
          </a:xfrm>
          <a:prstGeom prst="rect">
            <a:avLst/>
          </a:prstGeom>
        </p:spPr>
        <p:txBody>
          <a:bodyPr wrap="square">
            <a:spAutoFit/>
          </a:bodyPr>
          <a:lstStyle/>
          <a:p>
            <a:pPr marL="742950" indent="-742950" algn="r" rtl="1">
              <a:lnSpc>
                <a:spcPct val="115000"/>
              </a:lnSpc>
              <a:spcAft>
                <a:spcPts val="1000"/>
              </a:spcAft>
              <a:buFont typeface="+mj-lt"/>
              <a:buAutoNum type="arabicPeriod" startAt="3"/>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حضرت موسیٰ ؑ  اور حضرت خضر ؑ کے واقعہ سے ہمیں کیا سبق ملتا ہے؟</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299631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nodeType="withEffect">
                                  <p:stCondLst>
                                    <p:cond delay="5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nodeType="withEffect">
                                  <p:stCondLst>
                                    <p:cond delay="15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566161"/>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صبر</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ذکر</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تلاوت قرآن</a:t>
            </a:r>
          </a:p>
        </p:txBody>
      </p:sp>
      <p:sp>
        <p:nvSpPr>
          <p:cNvPr id="6" name="Rectangle 5"/>
          <p:cNvSpPr/>
          <p:nvPr/>
        </p:nvSpPr>
        <p:spPr>
          <a:xfrm>
            <a:off x="1657349" y="2062604"/>
            <a:ext cx="8949691" cy="729430"/>
          </a:xfrm>
          <a:prstGeom prst="rect">
            <a:avLst/>
          </a:prstGeom>
        </p:spPr>
        <p:txBody>
          <a:bodyPr wrap="square">
            <a:spAutoFit/>
          </a:bodyPr>
          <a:lstStyle/>
          <a:p>
            <a:pPr marL="742950" indent="-742950" algn="r" rtl="1">
              <a:lnSpc>
                <a:spcPct val="115000"/>
              </a:lnSpc>
              <a:spcAft>
                <a:spcPts val="1000"/>
              </a:spcAft>
              <a:buFont typeface="+mj-lt"/>
              <a:buAutoNum type="arabicPeriod" startAt="4"/>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الکہف </a:t>
            </a:r>
            <a:r>
              <a:rPr lang="ur-PK" sz="3600" dirty="0" smtClean="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آیت نمبر 27: دور مشکلات کے لیۓ  ہدایت دی گئ ہے؟</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29297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3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5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grpId="0" nodeType="withEffect">
                                  <p:stCondLst>
                                    <p:cond delay="8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uiExpand="1" build="p"/>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566161"/>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قرآن مجید</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کتاب تقدیر</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اعمال نامہ</a:t>
            </a:r>
          </a:p>
        </p:txBody>
      </p:sp>
      <p:sp>
        <p:nvSpPr>
          <p:cNvPr id="6" name="Rectangle 5"/>
          <p:cNvSpPr/>
          <p:nvPr/>
        </p:nvSpPr>
        <p:spPr>
          <a:xfrm>
            <a:off x="1657349" y="2062604"/>
            <a:ext cx="8949691" cy="729430"/>
          </a:xfrm>
          <a:prstGeom prst="rect">
            <a:avLst/>
          </a:prstGeom>
        </p:spPr>
        <p:txBody>
          <a:bodyPr wrap="square">
            <a:spAutoFit/>
          </a:bodyPr>
          <a:lstStyle/>
          <a:p>
            <a:pPr marL="742950" indent="-742950" algn="r" rtl="1">
              <a:lnSpc>
                <a:spcPct val="115000"/>
              </a:lnSpc>
              <a:spcAft>
                <a:spcPts val="1000"/>
              </a:spcAft>
              <a:buFont typeface="+mj-lt"/>
              <a:buAutoNum type="arabicPeriod" startAt="5"/>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الکہف آیت 49 میں کتاب سے کیا مراد ہے؟</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410590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grpId="0" nodeType="withEffect">
                                  <p:stCondLst>
                                    <p:cond delay="15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uiExpand="1" build="p"/>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890760" y="5309648"/>
            <a:ext cx="2620280" cy="584775"/>
          </a:xfrm>
          <a:prstGeom prst="rect">
            <a:avLst/>
          </a:prstGeom>
        </p:spPr>
        <p:txBody>
          <a:bodyPr wrap="square">
            <a:spAutoFit/>
          </a:bodyPr>
          <a:lstStyle/>
          <a:p>
            <a:pPr algn="ct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(صحیح مسلم: 1782)</a:t>
            </a:r>
            <a:endParaRPr lang="en-US" sz="3200" dirty="0">
              <a:solidFill>
                <a:srgbClr val="513910"/>
              </a:solidFill>
              <a:latin typeface="Jameel Noori Nastaleeq" panose="02000503000000000004" pitchFamily="2" charset="-78"/>
              <a:cs typeface="Jameel Noori Nastaleeq" panose="02000503000000000004" pitchFamily="2" charset="-78"/>
            </a:endParaRPr>
          </a:p>
        </p:txBody>
      </p:sp>
      <p:sp>
        <p:nvSpPr>
          <p:cNvPr id="8" name="Rounded Rectangle 7"/>
          <p:cNvSpPr/>
          <p:nvPr/>
        </p:nvSpPr>
        <p:spPr>
          <a:xfrm>
            <a:off x="2195727" y="2551772"/>
            <a:ext cx="7813246" cy="2565515"/>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solidFill>
                <a:prstClr val="white"/>
              </a:solidFill>
            </a:endParaRPr>
          </a:p>
        </p:txBody>
      </p:sp>
      <p:sp>
        <p:nvSpPr>
          <p:cNvPr id="11" name="Rectangle 10"/>
          <p:cNvSpPr/>
          <p:nvPr/>
        </p:nvSpPr>
        <p:spPr>
          <a:xfrm>
            <a:off x="7505926" y="1774636"/>
            <a:ext cx="2749471" cy="77713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فرمان نبوی ﷺ</a:t>
            </a:r>
            <a:endParaRPr lang="en-US" sz="2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2" name="Rectangle 11"/>
          <p:cNvSpPr/>
          <p:nvPr/>
        </p:nvSpPr>
        <p:spPr>
          <a:xfrm>
            <a:off x="2183027" y="2839740"/>
            <a:ext cx="7825946" cy="1538883"/>
          </a:xfrm>
          <a:prstGeom prst="rect">
            <a:avLst/>
          </a:prstGeom>
        </p:spPr>
        <p:txBody>
          <a:bodyPr wrap="square">
            <a:spAutoFit/>
          </a:bodyPr>
          <a:lstStyle/>
          <a:p>
            <a:pPr marL="0" marR="228600" lvl="1" algn="ctr" rtl="1">
              <a:lnSpc>
                <a:spcPct val="120000"/>
              </a:lnSpc>
            </a:pPr>
            <a:r>
              <a:rPr lang="ur-PK"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جو </a:t>
            </a: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آدمی سورت کہف کی ابتدائی دس آیات یاد کر لے گا </a:t>
            </a:r>
            <a:endParaRPr lang="ur-PK"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0" marR="228600" lvl="1" algn="ctr" rtl="1">
              <a:lnSpc>
                <a:spcPct val="120000"/>
              </a:lnSpc>
            </a:pPr>
            <a:r>
              <a:rPr lang="ur-PK"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وہ </a:t>
            </a: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دجال کے فتنہ سے محفوظ رہے گا۔</a:t>
            </a:r>
          </a:p>
        </p:txBody>
      </p:sp>
    </p:spTree>
    <p:extLst>
      <p:ext uri="{BB962C8B-B14F-4D97-AF65-F5344CB8AC3E}">
        <p14:creationId xmlns:p14="http://schemas.microsoft.com/office/powerpoint/2010/main" val="304072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1400"/>
                                  </p:stCondLst>
                                  <p:childTnLst>
                                    <p:set>
                                      <p:cBhvr>
                                        <p:cTn id="8" dur="1" fill="hold">
                                          <p:stCondLst>
                                            <p:cond delay="0"/>
                                          </p:stCondLst>
                                        </p:cTn>
                                        <p:tgtEl>
                                          <p:spTgt spid="7"/>
                                        </p:tgtEl>
                                        <p:attrNameLst>
                                          <p:attrName>style.visibility</p:attrName>
                                        </p:attrNameLst>
                                      </p:cBhvr>
                                      <p:to>
                                        <p:strVal val="visible"/>
                                      </p:to>
                                    </p:set>
                                    <p:animEffect transition="in" filter="wipe(right)">
                                      <p:cBhvr>
                                        <p:cTn id="9" dur="500"/>
                                        <p:tgtEl>
                                          <p:spTgt spid="7"/>
                                        </p:tgtEl>
                                      </p:cBhvr>
                                    </p:animEffect>
                                  </p:childTnLst>
                                </p:cTn>
                              </p:par>
                              <p:par>
                                <p:cTn id="10" presetID="10" presetClass="exit" presetSubtype="0" fill="hold" grpId="1" nodeType="with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6" presetClass="entr" presetSubtype="37" fill="hold" grpId="0" nodeType="withEffect">
                                  <p:stCondLst>
                                    <p:cond delay="110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par>
                                <p:cTn id="16" presetID="10" presetClass="exit" presetSubtype="0" fill="hold" grpId="1"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22" presetClass="entr" presetSubtype="2" fill="hold" grpId="0" nodeType="withEffect">
                                  <p:stCondLst>
                                    <p:cond delay="30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par>
                                <p:cTn id="22" presetID="22" presetClass="entr" presetSubtype="2" fill="hold" nodeType="withEffect">
                                  <p:stCondLst>
                                    <p:cond delay="140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right)">
                                      <p:cBhvr>
                                        <p:cTn id="24" dur="500"/>
                                        <p:tgtEl>
                                          <p:spTgt spid="12">
                                            <p:txEl>
                                              <p:pRg st="0" end="0"/>
                                            </p:txEl>
                                          </p:spTgt>
                                        </p:tgtEl>
                                      </p:cBhvr>
                                    </p:animEffect>
                                  </p:childTnLst>
                                </p:cTn>
                              </p:par>
                              <p:par>
                                <p:cTn id="25" presetID="22" presetClass="entr" presetSubtype="2" fill="hold" nodeType="withEffect">
                                  <p:stCondLst>
                                    <p:cond delay="200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wipe(right)">
                                      <p:cBhvr>
                                        <p:cTn id="27" dur="500"/>
                                        <p:tgtEl>
                                          <p:spTgt spid="12">
                                            <p:txEl>
                                              <p:pRg st="1" end="1"/>
                                            </p:txEl>
                                          </p:spTgt>
                                        </p:tgtEl>
                                      </p:cBhvr>
                                    </p:animEffect>
                                  </p:childTnLst>
                                </p:cTn>
                              </p:par>
                              <p:par>
                                <p:cTn id="28" presetID="10" presetClass="exit" presetSubtype="0" fill="hold" grpId="0" nodeType="withEffect">
                                  <p:stCondLst>
                                    <p:cond delay="0"/>
                                  </p:stCondLst>
                                  <p:childTnLst>
                                    <p:animEffect transition="out" filter="fade">
                                      <p:cBhvr>
                                        <p:cTn id="29" dur="500"/>
                                        <p:tgtEl>
                                          <p:spTgt spid="12">
                                            <p:txEl>
                                              <p:pRg st="0" end="0"/>
                                            </p:txEl>
                                          </p:spTgt>
                                        </p:tgtEl>
                                      </p:cBhvr>
                                    </p:animEffect>
                                    <p:set>
                                      <p:cBhvr>
                                        <p:cTn id="30" dur="1" fill="hold">
                                          <p:stCondLst>
                                            <p:cond delay="499"/>
                                          </p:stCondLst>
                                        </p:cTn>
                                        <p:tgtEl>
                                          <p:spTgt spid="12">
                                            <p:txEl>
                                              <p:pRg st="0" end="0"/>
                                            </p:txEl>
                                          </p:spTgt>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12">
                                            <p:txEl>
                                              <p:pRg st="1" end="1"/>
                                            </p:txEl>
                                          </p:spTgt>
                                        </p:tgtEl>
                                      </p:cBhvr>
                                    </p:animEffect>
                                    <p:set>
                                      <p:cBhvr>
                                        <p:cTn id="33" dur="1" fill="hold">
                                          <p:stCondLst>
                                            <p:cond delay="499"/>
                                          </p:stCondLst>
                                        </p:cTn>
                                        <p:tgtEl>
                                          <p:spTgt spid="12">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9"/>
                </p:tgtEl>
              </p:cMediaNode>
            </p:video>
          </p:childTnLst>
        </p:cTn>
      </p:par>
    </p:tnLst>
    <p:bldLst>
      <p:bldP spid="7" grpId="0"/>
      <p:bldP spid="7" grpId="1"/>
      <p:bldP spid="8" grpId="0" animBg="1"/>
      <p:bldP spid="8" grpId="1" animBg="1"/>
      <p:bldP spid="11" grpId="0"/>
      <p:bldP spid="12" grpId="0" build="allAtOnce"/>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quence 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8151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88920" y="116238"/>
            <a:ext cx="6614159"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بنی </a:t>
            </a:r>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اسرائیل کےمضامین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2351070937"/>
              </p:ext>
            </p:extLst>
          </p:nvPr>
        </p:nvGraphicFramePr>
        <p:xfrm>
          <a:off x="1673138" y="1380912"/>
          <a:ext cx="8812774"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9787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3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3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88920" y="116238"/>
            <a:ext cx="6614159"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بنی </a:t>
            </a:r>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اسرائیل کےمضامین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667545564"/>
              </p:ext>
            </p:extLst>
          </p:nvPr>
        </p:nvGraphicFramePr>
        <p:xfrm>
          <a:off x="1673138" y="1380912"/>
          <a:ext cx="8812774" cy="36407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896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cTn>
                <p:tgtEl>
                  <p:spTgt spid="6"/>
                </p:tgtEl>
              </p:cMediaNode>
            </p:video>
          </p:childTnLst>
        </p:cTn>
      </p:par>
    </p:tnLst>
    <p:bldLst>
      <p:bldGraphic spid="10"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پندرھواں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سورةبنی اسرائیل کی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کا تجزیہ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23575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9024</TotalTime>
  <Words>2875</Words>
  <Application>Microsoft Office PowerPoint</Application>
  <PresentationFormat>Widescreen</PresentationFormat>
  <Paragraphs>393</Paragraphs>
  <Slides>64</Slides>
  <Notes>0</Notes>
  <HiddenSlides>0</HiddenSlides>
  <MMClips>64</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64</vt:i4>
      </vt:variant>
    </vt:vector>
  </HeadingPairs>
  <TitlesOfParts>
    <vt:vector size="76" baseType="lpstr">
      <vt:lpstr>Al Qalam Quran Publisher</vt:lpstr>
      <vt:lpstr>Alvi Nastaleeq</vt:lpstr>
      <vt:lpstr>Arial</vt:lpstr>
      <vt:lpstr>Bombay Black Unicode</vt:lpstr>
      <vt:lpstr>Calibri</vt:lpstr>
      <vt:lpstr>Calibri Light</vt:lpstr>
      <vt:lpstr>Jameel Noori Nastaleeq</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 Laptop</dc:creator>
  <cp:lastModifiedBy>Zubair Iqbal</cp:lastModifiedBy>
  <cp:revision>699</cp:revision>
  <dcterms:created xsi:type="dcterms:W3CDTF">2015-07-28T15:13:29Z</dcterms:created>
  <dcterms:modified xsi:type="dcterms:W3CDTF">2016-12-24T13:57:24Z</dcterms:modified>
</cp:coreProperties>
</file>