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7"/>
  </p:notesMasterIdLst>
  <p:sldIdLst>
    <p:sldId id="257" r:id="rId4"/>
    <p:sldId id="335" r:id="rId5"/>
    <p:sldId id="369" r:id="rId6"/>
    <p:sldId id="368" r:id="rId7"/>
    <p:sldId id="620" r:id="rId8"/>
    <p:sldId id="584" r:id="rId9"/>
    <p:sldId id="585" r:id="rId10"/>
    <p:sldId id="621" r:id="rId11"/>
    <p:sldId id="622" r:id="rId12"/>
    <p:sldId id="654" r:id="rId13"/>
    <p:sldId id="652" r:id="rId14"/>
    <p:sldId id="653" r:id="rId15"/>
    <p:sldId id="623" r:id="rId16"/>
    <p:sldId id="382" r:id="rId17"/>
    <p:sldId id="554" r:id="rId18"/>
    <p:sldId id="624" r:id="rId19"/>
    <p:sldId id="625" r:id="rId20"/>
    <p:sldId id="626" r:id="rId21"/>
    <p:sldId id="627" r:id="rId22"/>
    <p:sldId id="655" r:id="rId23"/>
    <p:sldId id="628" r:id="rId24"/>
    <p:sldId id="399" r:id="rId25"/>
    <p:sldId id="611" r:id="rId26"/>
    <p:sldId id="656" r:id="rId27"/>
    <p:sldId id="657" r:id="rId28"/>
    <p:sldId id="613" r:id="rId29"/>
    <p:sldId id="658" r:id="rId30"/>
    <p:sldId id="659" r:id="rId31"/>
    <p:sldId id="428" r:id="rId32"/>
    <p:sldId id="666" r:id="rId33"/>
    <p:sldId id="591" r:id="rId34"/>
    <p:sldId id="660" r:id="rId35"/>
    <p:sldId id="590" r:id="rId36"/>
    <p:sldId id="589" r:id="rId37"/>
    <p:sldId id="629" r:id="rId38"/>
    <p:sldId id="630" r:id="rId39"/>
    <p:sldId id="435" r:id="rId40"/>
    <p:sldId id="436" r:id="rId41"/>
    <p:sldId id="636" r:id="rId42"/>
    <p:sldId id="665" r:id="rId43"/>
    <p:sldId id="661" r:id="rId44"/>
    <p:sldId id="663" r:id="rId45"/>
    <p:sldId id="662" r:id="rId46"/>
    <p:sldId id="664" r:id="rId47"/>
    <p:sldId id="366" r:id="rId48"/>
    <p:sldId id="410" r:id="rId49"/>
    <p:sldId id="411" r:id="rId50"/>
    <p:sldId id="534" r:id="rId51"/>
    <p:sldId id="536" r:id="rId52"/>
    <p:sldId id="537" r:id="rId53"/>
    <p:sldId id="538" r:id="rId54"/>
    <p:sldId id="367" r:id="rId55"/>
    <p:sldId id="36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2AE"/>
    <a:srgbClr val="5F461C"/>
    <a:srgbClr val="D2A864"/>
    <a:srgbClr val="1A3F6D"/>
    <a:srgbClr val="ACAEB1"/>
    <a:srgbClr val="1355A5"/>
    <a:srgbClr val="1D508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6" autoAdjust="0"/>
    <p:restoredTop sz="93910" autoAdjust="0"/>
  </p:normalViewPr>
  <p:slideViewPr>
    <p:cSldViewPr snapToGrid="0">
      <p:cViewPr varScale="1">
        <p:scale>
          <a:sx n="81" d="100"/>
          <a:sy n="81" d="100"/>
        </p:scale>
        <p:origin x="96" y="708"/>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آیات1-24</a:t>
          </a: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آیات25-102</a:t>
          </a: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آیات103-111</a:t>
          </a: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کی نعمتیں اور بندوں کی ناشکری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رسولوں کی اپنی قوموں کے ساتھ کشمکش</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ایمان بالآخرت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آیات112-115</a:t>
          </a:r>
        </a:p>
      </dgm:t>
    </dgm:pt>
    <dgm:pt modelId="{F8A77AD2-36C6-4E3B-AAC0-01AF2CA18459}" type="parTrans" cxnId="{6A6BD666-47EE-45ED-89F9-F88E4A7F1E35}">
      <dgm:prSet/>
      <dgm:spPr/>
      <dgm:t>
        <a:bodyPr/>
        <a:lstStyle/>
        <a:p>
          <a:endParaRPr lang="en-US">
            <a:latin typeface="Jameel Noori Nastaleeq" pitchFamily="2" charset="-78"/>
            <a:cs typeface="Jameel Noori Nastaleeq" pitchFamily="2" charset="-78"/>
          </a:endParaRPr>
        </a:p>
      </dgm:t>
    </dgm:pt>
    <dgm:pt modelId="{9607E31A-7BB4-4144-9994-634C11AAC8D1}" type="sibTrans" cxnId="{6A6BD666-47EE-45ED-89F9-F88E4A7F1E35}">
      <dgm:prSet/>
      <dgm:spPr/>
      <dgm:t>
        <a:bodyPr/>
        <a:lstStyle/>
        <a:p>
          <a:endParaRPr lang="en-US">
            <a:latin typeface="Jameel Noori Nastaleeq" pitchFamily="2" charset="-78"/>
            <a:cs typeface="Jameel Noori Nastaleeq" pitchFamily="2" charset="-78"/>
          </a:endParaRPr>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اہلِ ایمان کے لیے ایمان افروز ہدایات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latin typeface="Jameel Noori Nastaleeq" pitchFamily="2" charset="-78"/>
            <a:cs typeface="Jameel Noori Nastaleeq" pitchFamily="2" charset="-78"/>
          </a:endParaRPr>
        </a:p>
      </dgm:t>
    </dgm:pt>
    <dgm:pt modelId="{7A84F868-91A4-494B-916B-D39A18DF9E50}" type="sibTrans" cxnId="{50144E59-E8D5-4EC4-B0D4-76DF58CDA48B}">
      <dgm:prSet/>
      <dgm:spPr/>
      <dgm:t>
        <a:bodyPr/>
        <a:lstStyle/>
        <a:p>
          <a:endParaRPr lang="en-US">
            <a:latin typeface="Jameel Noori Nastaleeq" pitchFamily="2" charset="-78"/>
            <a:cs typeface="Jameel Noori Nastaleeq" pitchFamily="2" charset="-78"/>
          </a:endParaRPr>
        </a:p>
      </dgm:t>
    </dgm:pt>
    <dgm:pt modelId="{9070735D-2C87-43DE-8109-E06E0DD441E0}">
      <dgm:prSet/>
      <dgm:spPr>
        <a:solidFill>
          <a:srgbClr val="E8D2AE"/>
        </a:solidFill>
      </dgm:spPr>
      <dgm:t>
        <a:bodyPr/>
        <a:lstStyle/>
        <a:p>
          <a:pPr rtl="1"/>
          <a:r>
            <a:rPr lang="ur-PK" dirty="0" smtClean="0">
              <a:latin typeface="Jameel Noori Nastaleeq" pitchFamily="2" charset="-78"/>
              <a:cs typeface="Jameel Noori Nastaleeq" pitchFamily="2" charset="-78"/>
            </a:rPr>
            <a:t>نافرمانوں کےلیے وعید</a:t>
          </a:r>
          <a:endParaRPr lang="ur-PK" dirty="0">
            <a:latin typeface="Jameel Noori Nastaleeq" pitchFamily="2" charset="-78"/>
            <a:cs typeface="Jameel Noori Nastaleeq" pitchFamily="2" charset="-78"/>
          </a:endParaRPr>
        </a:p>
      </dgm:t>
    </dgm:pt>
    <dgm:pt modelId="{E71DFC8E-ADD8-44A2-98BE-A47223F344CF}" type="parTrans" cxnId="{E8BF5753-9DAD-4550-BC81-654E6E6E6448}">
      <dgm:prSet/>
      <dgm:spPr/>
      <dgm:t>
        <a:bodyPr/>
        <a:lstStyle/>
        <a:p>
          <a:endParaRPr lang="en-US">
            <a:latin typeface="Jameel Noori Nastaleeq" pitchFamily="2" charset="-78"/>
            <a:cs typeface="Jameel Noori Nastaleeq" pitchFamily="2" charset="-78"/>
          </a:endParaRPr>
        </a:p>
      </dgm:t>
    </dgm:pt>
    <dgm:pt modelId="{4ACF6730-C75F-4F99-8782-2AD6958C412D}" type="sibTrans" cxnId="{E8BF5753-9DAD-4550-BC81-654E6E6E6448}">
      <dgm:prSet/>
      <dgm:spPr/>
      <dgm:t>
        <a:bodyPr/>
        <a:lstStyle/>
        <a:p>
          <a:endParaRPr lang="en-US">
            <a:latin typeface="Jameel Noori Nastaleeq" pitchFamily="2" charset="-78"/>
            <a:cs typeface="Jameel Noori Nastaleeq" pitchFamily="2" charset="-78"/>
          </a:endParaRPr>
        </a:p>
      </dgm:t>
    </dgm:pt>
    <dgm:pt modelId="{FE439BDA-E407-4EB1-9A25-F489F2E234ED}">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116-123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01AAF77-417B-4A81-B00D-1F3BFEB85AFE}" type="parTrans" cxnId="{02CC2691-4F20-4377-AE74-DFB70111B807}">
      <dgm:prSet/>
      <dgm:spPr/>
      <dgm:t>
        <a:bodyPr/>
        <a:lstStyle/>
        <a:p>
          <a:endParaRPr lang="en-US">
            <a:latin typeface="Jameel Noori Nastaleeq" pitchFamily="2" charset="-78"/>
            <a:cs typeface="Jameel Noori Nastaleeq" pitchFamily="2" charset="-78"/>
          </a:endParaRPr>
        </a:p>
      </dgm:t>
    </dgm:pt>
    <dgm:pt modelId="{A3B6D2E0-6A1B-47F1-A55C-239408D465FD}" type="sibTrans" cxnId="{02CC2691-4F20-4377-AE74-DFB70111B807}">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t>
        <a:bodyPr/>
        <a:lstStyle/>
        <a:p>
          <a:endParaRPr lang="en-US"/>
        </a:p>
      </dgm:t>
    </dgm:pt>
    <dgm:pt modelId="{42A0E950-6C66-4EA4-9024-18993B51F830}" type="pres">
      <dgm:prSet presAssocID="{71E7A13A-B883-49DE-BBED-2AD6C1C895BB}" presName="linNode" presStyleCnt="0"/>
      <dgm:spPr/>
      <dgm:t>
        <a:bodyPr/>
        <a:lstStyle/>
        <a:p>
          <a:endParaRPr lang="en-US"/>
        </a:p>
      </dgm:t>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9F2071E6-7735-44CD-B8EA-CEE349AA2B28}" type="pres">
      <dgm:prSet presAssocID="{9607E31A-7BB4-4144-9994-634C11AAC8D1}" presName="sp" presStyleCnt="0"/>
      <dgm:spPr/>
      <dgm:t>
        <a:bodyPr/>
        <a:lstStyle/>
        <a:p>
          <a:endParaRPr lang="en-US"/>
        </a:p>
      </dgm:t>
    </dgm:pt>
    <dgm:pt modelId="{8373CD3B-3A3E-4DE3-87A0-A71F4DE5CB98}" type="pres">
      <dgm:prSet presAssocID="{FE439BDA-E407-4EB1-9A25-F489F2E234ED}" presName="linNode" presStyleCnt="0"/>
      <dgm:spPr/>
      <dgm:t>
        <a:bodyPr/>
        <a:lstStyle/>
        <a:p>
          <a:endParaRPr lang="en-US"/>
        </a:p>
      </dgm:t>
    </dgm:pt>
    <dgm:pt modelId="{F3916FE0-6236-405E-B4C7-62E9C003F104}" type="pres">
      <dgm:prSet presAssocID="{FE439BDA-E407-4EB1-9A25-F489F2E234ED}" presName="parentText" presStyleLbl="node1" presStyleIdx="4" presStyleCnt="5">
        <dgm:presLayoutVars>
          <dgm:chMax val="1"/>
          <dgm:bulletEnabled val="1"/>
        </dgm:presLayoutVars>
      </dgm:prSet>
      <dgm:spPr/>
      <dgm:t>
        <a:bodyPr/>
        <a:lstStyle/>
        <a:p>
          <a:endParaRPr lang="en-US"/>
        </a:p>
      </dgm:t>
    </dgm:pt>
    <dgm:pt modelId="{F91FE9C2-8B93-4599-B4AE-0E1AECEED36D}" type="pres">
      <dgm:prSet presAssocID="{FE439BDA-E407-4EB1-9A25-F489F2E234ED}" presName="descendantText" presStyleLbl="alignAccFollowNode1" presStyleIdx="4" presStyleCnt="5">
        <dgm:presLayoutVars>
          <dgm:bulletEnabled val="1"/>
        </dgm:presLayoutVars>
      </dgm:prSet>
      <dgm:spPr/>
      <dgm:t>
        <a:bodyPr/>
        <a:lstStyle/>
        <a:p>
          <a:endParaRPr lang="en-US"/>
        </a:p>
      </dgm:t>
    </dgm:pt>
  </dgm:ptLst>
  <dgm:cxnLst>
    <dgm:cxn modelId="{E2904DF4-1DFD-4114-82DF-BA4A869F5817}" type="presOf" srcId="{828DFB8B-ECDA-4E26-A6FE-05F762A8A593}" destId="{94D988AC-9A41-4C9B-861B-6663F85DE037}"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A6BD666-47EE-45ED-89F9-F88E4A7F1E35}" srcId="{5D9CE442-ECF8-4911-BEDC-87DE27DA2B82}" destId="{71E7A13A-B883-49DE-BBED-2AD6C1C895BB}" srcOrd="3" destOrd="0" parTransId="{F8A77AD2-36C6-4E3B-AAC0-01AF2CA18459}" sibTransId="{9607E31A-7BB4-4144-9994-634C11AAC8D1}"/>
    <dgm:cxn modelId="{B09B053B-88D2-4A2B-A019-E05A2D9EA9A2}" type="presOf" srcId="{71E7A13A-B883-49DE-BBED-2AD6C1C895BB}" destId="{B3DEDF46-CA66-4735-811D-C4D59BD843C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509FDD45-328E-4B51-ABCB-AE91FBE3F86F}" type="presOf" srcId="{810B18FE-F356-4D3C-A558-BDA960B5DFD5}" destId="{861D7A54-ED93-4610-B348-52B7DEFC09DD}" srcOrd="0" destOrd="0" presId="urn:microsoft.com/office/officeart/2005/8/layout/vList5"/>
    <dgm:cxn modelId="{9A1ABC98-478C-4731-9AC6-6EA2E76EEA93}" type="presOf" srcId="{FE439BDA-E407-4EB1-9A25-F489F2E234ED}" destId="{F3916FE0-6236-405E-B4C7-62E9C003F104}"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637EEBF1-ADEE-415C-AB67-64E3B52F819D}" type="presOf" srcId="{10334955-A6D2-412C-B7D7-28DB167D4421}" destId="{F97A59E5-2427-4C04-A0F4-2429BFCE66A8}" srcOrd="0" destOrd="0" presId="urn:microsoft.com/office/officeart/2005/8/layout/vList5"/>
    <dgm:cxn modelId="{83ACD313-DDBD-4973-9975-A2C8AF63C62D}" type="presOf" srcId="{5D9CE442-ECF8-4911-BEDC-87DE27DA2B82}" destId="{DCF273E9-1D42-4319-AF95-36D4737F67C0}" srcOrd="0" destOrd="0" presId="urn:microsoft.com/office/officeart/2005/8/layout/vList5"/>
    <dgm:cxn modelId="{02CC2691-4F20-4377-AE74-DFB70111B807}" srcId="{5D9CE442-ECF8-4911-BEDC-87DE27DA2B82}" destId="{FE439BDA-E407-4EB1-9A25-F489F2E234ED}" srcOrd="4" destOrd="0" parTransId="{901AAF77-417B-4A81-B00D-1F3BFEB85AFE}" sibTransId="{A3B6D2E0-6A1B-47F1-A55C-239408D465FD}"/>
    <dgm:cxn modelId="{71A97B4E-11F8-4B3E-B6B1-0C947F5DB36A}" srcId="{5D9CE442-ECF8-4911-BEDC-87DE27DA2B82}" destId="{CAD61C53-BD8B-40A9-AC64-A21ABFC9037A}" srcOrd="1" destOrd="0" parTransId="{53A9BF04-D863-4BFC-8A64-664B5C93C3A9}" sibTransId="{F40DA7D6-0CFC-4F2D-82B2-5256BE34EB08}"/>
    <dgm:cxn modelId="{E8BF5753-9DAD-4550-BC81-654E6E6E6448}" srcId="{FE439BDA-E407-4EB1-9A25-F489F2E234ED}" destId="{9070735D-2C87-43DE-8109-E06E0DD441E0}" srcOrd="0" destOrd="0" parTransId="{E71DFC8E-ADD8-44A2-98BE-A47223F344CF}" sibTransId="{4ACF6730-C75F-4F99-8782-2AD6958C412D}"/>
    <dgm:cxn modelId="{50144E59-E8D5-4EC4-B0D4-76DF58CDA48B}" srcId="{71E7A13A-B883-49DE-BBED-2AD6C1C895BB}" destId="{10334955-A6D2-412C-B7D7-28DB167D4421}" srcOrd="0" destOrd="0" parTransId="{751B3582-3F13-47DC-B453-27CB45D3149B}" sibTransId="{7A84F868-91A4-494B-916B-D39A18DF9E50}"/>
    <dgm:cxn modelId="{43729AE0-A69D-4715-AC8F-36DDB4CFD53E}" type="presOf" srcId="{99D8666A-3006-4B79-B961-E77F2D7001E2}" destId="{8D1D77BC-FFC8-48C8-A77A-7046657E883E}" srcOrd="0" destOrd="0" presId="urn:microsoft.com/office/officeart/2005/8/layout/vList5"/>
    <dgm:cxn modelId="{FDB05CB2-8662-48AB-9759-758262894ADF}" type="presOf" srcId="{9070735D-2C87-43DE-8109-E06E0DD441E0}" destId="{F91FE9C2-8B93-4599-B4AE-0E1AECEED36D}" srcOrd="0" destOrd="0" presId="urn:microsoft.com/office/officeart/2005/8/layout/vList5"/>
    <dgm:cxn modelId="{B45B72D1-4A6E-4DC8-BD4A-69369A558CA9}" type="presOf" srcId="{CAD61C53-BD8B-40A9-AC64-A21ABFC9037A}" destId="{7E54D9E5-8C9A-4AF3-B5EF-566298C2E16A}" srcOrd="0" destOrd="0" presId="urn:microsoft.com/office/officeart/2005/8/layout/vList5"/>
    <dgm:cxn modelId="{9DE12AC4-B78A-4B79-B01D-7388F7E64929}" type="presOf" srcId="{008A3FBA-4D58-407F-ADCE-44BAB50EA37F}" destId="{25A135FE-FEC0-4BAB-8CCE-82FC4B0F8E40}" srcOrd="0" destOrd="0" presId="urn:microsoft.com/office/officeart/2005/8/layout/vList5"/>
    <dgm:cxn modelId="{03F87992-7345-4AA7-948F-422E14FA6DDC}" type="presOf" srcId="{398E6D22-E243-41CF-98CD-487FEC708EE2}" destId="{FD9F04C1-BB80-4679-AC3C-95A771FD9521}" srcOrd="0" destOrd="0" presId="urn:microsoft.com/office/officeart/2005/8/layout/vList5"/>
    <dgm:cxn modelId="{7C2598AA-EA21-4DA0-86A9-B5C4208FC592}" type="presParOf" srcId="{DCF273E9-1D42-4319-AF95-36D4737F67C0}" destId="{09F8827D-9A8F-41EA-8EA2-8A5E211AF43D}" srcOrd="0" destOrd="0" presId="urn:microsoft.com/office/officeart/2005/8/layout/vList5"/>
    <dgm:cxn modelId="{F1E4BA98-2BC4-4095-9093-5CCE30A52ED6}" type="presParOf" srcId="{09F8827D-9A8F-41EA-8EA2-8A5E211AF43D}" destId="{94D988AC-9A41-4C9B-861B-6663F85DE037}" srcOrd="0" destOrd="0" presId="urn:microsoft.com/office/officeart/2005/8/layout/vList5"/>
    <dgm:cxn modelId="{7939FD70-B56A-48D2-AC08-4BFC3DA88B62}" type="presParOf" srcId="{09F8827D-9A8F-41EA-8EA2-8A5E211AF43D}" destId="{861D7A54-ED93-4610-B348-52B7DEFC09DD}" srcOrd="1" destOrd="0" presId="urn:microsoft.com/office/officeart/2005/8/layout/vList5"/>
    <dgm:cxn modelId="{0F54431C-CA18-4C0D-A76B-B94C093C77EC}" type="presParOf" srcId="{DCF273E9-1D42-4319-AF95-36D4737F67C0}" destId="{8D3A6C8C-1A1C-4CD7-B844-CFFD35278FD6}" srcOrd="1" destOrd="0" presId="urn:microsoft.com/office/officeart/2005/8/layout/vList5"/>
    <dgm:cxn modelId="{ADC74FC5-4A27-40BD-9AB1-5B15DE9D1573}" type="presParOf" srcId="{DCF273E9-1D42-4319-AF95-36D4737F67C0}" destId="{D6D2C7AF-CF35-43C5-B110-DD550D3F63A6}" srcOrd="2" destOrd="0" presId="urn:microsoft.com/office/officeart/2005/8/layout/vList5"/>
    <dgm:cxn modelId="{1D373E1E-C0F2-4422-BE5F-0A0BFF021A6A}" type="presParOf" srcId="{D6D2C7AF-CF35-43C5-B110-DD550D3F63A6}" destId="{7E54D9E5-8C9A-4AF3-B5EF-566298C2E16A}" srcOrd="0" destOrd="0" presId="urn:microsoft.com/office/officeart/2005/8/layout/vList5"/>
    <dgm:cxn modelId="{5495FCAC-E952-4EC7-B375-FA7616BF66D8}" type="presParOf" srcId="{D6D2C7AF-CF35-43C5-B110-DD550D3F63A6}" destId="{8D1D77BC-FFC8-48C8-A77A-7046657E883E}" srcOrd="1" destOrd="0" presId="urn:microsoft.com/office/officeart/2005/8/layout/vList5"/>
    <dgm:cxn modelId="{9B68E67E-CD51-491E-ADDC-020F212CEB84}" type="presParOf" srcId="{DCF273E9-1D42-4319-AF95-36D4737F67C0}" destId="{9D4BF700-9119-4854-841A-7A992775D534}" srcOrd="3" destOrd="0" presId="urn:microsoft.com/office/officeart/2005/8/layout/vList5"/>
    <dgm:cxn modelId="{C65A402A-C6DC-49B2-BC9C-628E7571656F}" type="presParOf" srcId="{DCF273E9-1D42-4319-AF95-36D4737F67C0}" destId="{1582E1DE-5B06-4D68-9BB5-01F0ADD2A040}" srcOrd="4" destOrd="0" presId="urn:microsoft.com/office/officeart/2005/8/layout/vList5"/>
    <dgm:cxn modelId="{59CBE53D-7D0F-4B92-92B5-1E80E70CFE78}" type="presParOf" srcId="{1582E1DE-5B06-4D68-9BB5-01F0ADD2A040}" destId="{FD9F04C1-BB80-4679-AC3C-95A771FD9521}" srcOrd="0" destOrd="0" presId="urn:microsoft.com/office/officeart/2005/8/layout/vList5"/>
    <dgm:cxn modelId="{A85B38F8-5F71-4557-BB9B-50E99282F9BE}" type="presParOf" srcId="{1582E1DE-5B06-4D68-9BB5-01F0ADD2A040}" destId="{25A135FE-FEC0-4BAB-8CCE-82FC4B0F8E40}" srcOrd="1" destOrd="0" presId="urn:microsoft.com/office/officeart/2005/8/layout/vList5"/>
    <dgm:cxn modelId="{075B4254-1083-44A1-9445-3DA1CD7A4300}" type="presParOf" srcId="{DCF273E9-1D42-4319-AF95-36D4737F67C0}" destId="{26634910-305C-43B9-9BDA-B453DCD87A62}" srcOrd="5" destOrd="0" presId="urn:microsoft.com/office/officeart/2005/8/layout/vList5"/>
    <dgm:cxn modelId="{8BD14B65-3B5D-4A97-AC5D-D3F4D5D0A10B}" type="presParOf" srcId="{DCF273E9-1D42-4319-AF95-36D4737F67C0}" destId="{42A0E950-6C66-4EA4-9024-18993B51F830}" srcOrd="6" destOrd="0" presId="urn:microsoft.com/office/officeart/2005/8/layout/vList5"/>
    <dgm:cxn modelId="{CEA425B3-FA5B-4A98-881B-8CBD3C481FBE}" type="presParOf" srcId="{42A0E950-6C66-4EA4-9024-18993B51F830}" destId="{B3DEDF46-CA66-4735-811D-C4D59BD843CA}" srcOrd="0" destOrd="0" presId="urn:microsoft.com/office/officeart/2005/8/layout/vList5"/>
    <dgm:cxn modelId="{791F9C7D-5004-41BB-8E3D-2146E13F96A7}" type="presParOf" srcId="{42A0E950-6C66-4EA4-9024-18993B51F830}" destId="{F97A59E5-2427-4C04-A0F4-2429BFCE66A8}" srcOrd="1" destOrd="0" presId="urn:microsoft.com/office/officeart/2005/8/layout/vList5"/>
    <dgm:cxn modelId="{5BA7CA0F-628F-484A-98C9-70B4D9E1B37A}" type="presParOf" srcId="{DCF273E9-1D42-4319-AF95-36D4737F67C0}" destId="{9F2071E6-7735-44CD-B8EA-CEE349AA2B28}" srcOrd="7" destOrd="0" presId="urn:microsoft.com/office/officeart/2005/8/layout/vList5"/>
    <dgm:cxn modelId="{5954AFA3-4ECD-47F5-A31A-A99B74ECA4FD}" type="presParOf" srcId="{DCF273E9-1D42-4319-AF95-36D4737F67C0}" destId="{8373CD3B-3A3E-4DE3-87A0-A71F4DE5CB98}" srcOrd="8" destOrd="0" presId="urn:microsoft.com/office/officeart/2005/8/layout/vList5"/>
    <dgm:cxn modelId="{35F26974-D811-4924-BC16-73FAC8CD132B}" type="presParOf" srcId="{8373CD3B-3A3E-4DE3-87A0-A71F4DE5CB98}" destId="{F3916FE0-6236-405E-B4C7-62E9C003F104}" srcOrd="0" destOrd="0" presId="urn:microsoft.com/office/officeart/2005/8/layout/vList5"/>
    <dgm:cxn modelId="{626A6FD2-6CD6-4726-B92F-F525B32ED272}" type="presParOf" srcId="{8373CD3B-3A3E-4DE3-87A0-A71F4DE5CB98}" destId="{F91FE9C2-8B93-4599-B4AE-0E1AECEED36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smtClean="0">
              <a:effectLst>
                <a:outerShdw blurRad="38100" dist="38100" dir="2700000" algn="tl">
                  <a:srgbClr val="000000">
                    <a:alpha val="43137"/>
                  </a:srgbClr>
                </a:outerShdw>
              </a:effectLst>
              <a:latin typeface="Jameel Noori Nastaleeq" pitchFamily="2" charset="-78"/>
              <a:cs typeface="Jameel Noori Nastaleeq" pitchFamily="2" charset="-78"/>
            </a:rPr>
            <a:t>آیات54-57</a:t>
          </a:r>
          <a:endPar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4CEEC5E2-759E-4198-BBE8-6F30CAAB2F71}">
      <dgm:prSet phldrT="[Text]"/>
      <dgm:spPr>
        <a:solidFill>
          <a:srgbClr val="E8D2AE"/>
        </a:solidFill>
      </dgm:spPr>
      <dgm:t>
        <a:bodyPr/>
        <a:lstStyle/>
        <a:p>
          <a:pPr rtl="1"/>
          <a:r>
            <a:rPr lang="ur-PK" dirty="0" smtClean="0">
              <a:latin typeface="Jameel Noori Nastaleeq" pitchFamily="2" charset="-78"/>
              <a:cs typeface="Jameel Noori Nastaleeq" pitchFamily="2" charset="-78"/>
            </a:rPr>
            <a:t>حضرت یوسفؑ شاہِ مصر کے دربار میں</a:t>
          </a:r>
          <a:endParaRPr lang="en-US" dirty="0">
            <a:latin typeface="Jameel Noori Nastaleeq" pitchFamily="2" charset="-78"/>
            <a:cs typeface="Jameel Noori Nastaleeq" pitchFamily="2" charset="-78"/>
          </a:endParaRPr>
        </a:p>
      </dgm:t>
    </dgm:pt>
    <dgm:pt modelId="{C5525AEC-4CD6-4F2F-8B41-FEAB744CE33D}" type="parTrans" cxnId="{F83672CF-08AD-4E8D-A8D9-BB30D007A77C}">
      <dgm:prSet/>
      <dgm:spPr/>
      <dgm:t>
        <a:bodyPr/>
        <a:lstStyle/>
        <a:p>
          <a:endParaRPr lang="en-US"/>
        </a:p>
      </dgm:t>
    </dgm:pt>
    <dgm:pt modelId="{3E4E9B78-F2F6-48B6-9D06-BD39CE17C55D}" type="sibTrans" cxnId="{F83672CF-08AD-4E8D-A8D9-BB30D007A77C}">
      <dgm:prSet/>
      <dgm:spPr/>
      <dgm:t>
        <a:bodyPr/>
        <a:lstStyle/>
        <a:p>
          <a:endParaRPr lang="en-US"/>
        </a:p>
      </dgm:t>
    </dgm:pt>
    <dgm:pt modelId="{96740AFE-17CD-43F8-A2AA-6CF992CF0BE0}">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آیات58-93</a:t>
          </a:r>
        </a:p>
      </dgm:t>
    </dgm:pt>
    <dgm:pt modelId="{5501722E-C267-4A00-9848-63F7452FB2FD}" type="parTrans" cxnId="{3A6FD3A6-B430-4AE8-9DB9-06A2C5D65465}">
      <dgm:prSet/>
      <dgm:spPr/>
      <dgm:t>
        <a:bodyPr/>
        <a:lstStyle/>
        <a:p>
          <a:endParaRPr lang="en-US"/>
        </a:p>
      </dgm:t>
    </dgm:pt>
    <dgm:pt modelId="{6795B86B-3347-4995-AEF3-1C941860DE9D}" type="sibTrans" cxnId="{3A6FD3A6-B430-4AE8-9DB9-06A2C5D65465}">
      <dgm:prSet/>
      <dgm:spPr/>
      <dgm:t>
        <a:bodyPr/>
        <a:lstStyle/>
        <a:p>
          <a:endParaRPr lang="en-US"/>
        </a:p>
      </dgm:t>
    </dgm:pt>
    <dgm:pt modelId="{65215066-DAE1-4A79-9B8F-E0889E49EC6D}">
      <dgm:prSet/>
      <dgm:spPr>
        <a:solidFill>
          <a:srgbClr val="E8D2AE"/>
        </a:solidFill>
      </dgm:spPr>
      <dgm:t>
        <a:bodyPr/>
        <a:lstStyle/>
        <a:p>
          <a:pPr rtl="1"/>
          <a:r>
            <a:rPr lang="ur-PK" dirty="0" smtClean="0">
              <a:latin typeface="Jameel Noori Nastaleeq" pitchFamily="2" charset="-78"/>
              <a:cs typeface="Jameel Noori Nastaleeq" pitchFamily="2" charset="-78"/>
            </a:rPr>
            <a:t>برادرانِ یوسفؑ دربارِ یوسفؑ میں</a:t>
          </a:r>
          <a:endParaRPr lang="ur-PK" dirty="0">
            <a:latin typeface="Jameel Noori Nastaleeq" pitchFamily="2" charset="-78"/>
            <a:cs typeface="Jameel Noori Nastaleeq" pitchFamily="2" charset="-78"/>
          </a:endParaRPr>
        </a:p>
      </dgm:t>
    </dgm:pt>
    <dgm:pt modelId="{38053416-4315-4776-A967-928C76B645A9}" type="parTrans" cxnId="{3E3557CB-A7CB-482D-BE89-1A81FF2D0810}">
      <dgm:prSet/>
      <dgm:spPr/>
      <dgm:t>
        <a:bodyPr/>
        <a:lstStyle/>
        <a:p>
          <a:endParaRPr lang="en-US"/>
        </a:p>
      </dgm:t>
    </dgm:pt>
    <dgm:pt modelId="{B85ED3DA-6602-44AC-BDD7-7D520A6B57F1}" type="sibTrans" cxnId="{3E3557CB-A7CB-482D-BE89-1A81FF2D0810}">
      <dgm:prSet/>
      <dgm:spPr/>
      <dgm:t>
        <a:bodyPr/>
        <a:lstStyle/>
        <a:p>
          <a:endParaRPr lang="en-US"/>
        </a:p>
      </dgm:t>
    </dgm:pt>
    <dgm:pt modelId="{D2DEA62C-8DD5-41F1-8694-4D97776CF31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آیات54-101</a:t>
          </a:r>
        </a:p>
      </dgm:t>
    </dgm:pt>
    <dgm:pt modelId="{4B2CA5AC-9496-4F8F-A320-894864C77833}" type="parTrans" cxnId="{AFC5F30D-B38B-4F25-AEE5-A2367250D863}">
      <dgm:prSet/>
      <dgm:spPr/>
      <dgm:t>
        <a:bodyPr/>
        <a:lstStyle/>
        <a:p>
          <a:endParaRPr lang="en-US"/>
        </a:p>
      </dgm:t>
    </dgm:pt>
    <dgm:pt modelId="{0303FF98-12F7-4626-87BD-F6C5D76B1A3C}" type="sibTrans" cxnId="{AFC5F30D-B38B-4F25-AEE5-A2367250D863}">
      <dgm:prSet/>
      <dgm:spPr/>
      <dgm:t>
        <a:bodyPr/>
        <a:lstStyle/>
        <a:p>
          <a:endParaRPr lang="en-US"/>
        </a:p>
      </dgm:t>
    </dgm:pt>
    <dgm:pt modelId="{21F87074-78F0-4E61-B413-60BC186C2544}">
      <dgm:prSet/>
      <dgm:spPr>
        <a:solidFill>
          <a:srgbClr val="E8D2AE"/>
        </a:solidFill>
      </dgm:spPr>
      <dgm:t>
        <a:bodyPr/>
        <a:lstStyle/>
        <a:p>
          <a:pPr rtl="1"/>
          <a:r>
            <a:rPr lang="ur-PK" dirty="0" smtClean="0">
              <a:latin typeface="Jameel Noori Nastaleeq" pitchFamily="2" charset="-78"/>
              <a:cs typeface="Jameel Noori Nastaleeq" pitchFamily="2" charset="-78"/>
            </a:rPr>
            <a:t>حضرت یعقوبؑ کے خاندان کی مصر آمد</a:t>
          </a:r>
          <a:endParaRPr lang="ur-PK" dirty="0">
            <a:latin typeface="Jameel Noori Nastaleeq" pitchFamily="2" charset="-78"/>
            <a:cs typeface="Jameel Noori Nastaleeq" pitchFamily="2" charset="-78"/>
          </a:endParaRPr>
        </a:p>
      </dgm:t>
    </dgm:pt>
    <dgm:pt modelId="{4F89F651-506C-44F8-9A20-7F667CC9D2E9}" type="parTrans" cxnId="{445C0E04-8B01-4BAC-9911-9D9D2519C85B}">
      <dgm:prSet/>
      <dgm:spPr/>
      <dgm:t>
        <a:bodyPr/>
        <a:lstStyle/>
        <a:p>
          <a:endParaRPr lang="en-US"/>
        </a:p>
      </dgm:t>
    </dgm:pt>
    <dgm:pt modelId="{6EE7399F-A226-43F1-8CC1-D4350EB4F276}" type="sibTrans" cxnId="{445C0E04-8B01-4BAC-9911-9D9D2519C85B}">
      <dgm:prSet/>
      <dgm:spPr/>
      <dgm:t>
        <a:bodyPr/>
        <a:lstStyle/>
        <a:p>
          <a:endParaRPr lang="en-US"/>
        </a:p>
      </dgm:t>
    </dgm:pt>
    <dgm:pt modelId="{56B74AE2-B655-47B1-B347-E2FEA3CB401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آیات102-111</a:t>
          </a:r>
        </a:p>
      </dgm:t>
    </dgm:pt>
    <dgm:pt modelId="{BA975005-841B-4658-B65B-2BE6D6A5AC60}" type="parTrans" cxnId="{3934ABE6-E049-44FB-8C6B-04526D55C771}">
      <dgm:prSet/>
      <dgm:spPr/>
      <dgm:t>
        <a:bodyPr/>
        <a:lstStyle/>
        <a:p>
          <a:endParaRPr lang="en-US"/>
        </a:p>
      </dgm:t>
    </dgm:pt>
    <dgm:pt modelId="{0D05EAE5-5AC2-4AC7-BBAF-2928564BEB14}" type="sibTrans" cxnId="{3934ABE6-E049-44FB-8C6B-04526D55C771}">
      <dgm:prSet/>
      <dgm:spPr/>
      <dgm:t>
        <a:bodyPr/>
        <a:lstStyle/>
        <a:p>
          <a:endParaRPr lang="en-US"/>
        </a:p>
      </dgm:t>
    </dgm:pt>
    <dgm:pt modelId="{5EC4685C-C4F9-470F-A8BF-67DB51A8E16C}">
      <dgm:prSet/>
      <dgm:spPr>
        <a:solidFill>
          <a:srgbClr val="E8D2AE"/>
        </a:solidFill>
      </dgm:spPr>
      <dgm:t>
        <a:bodyPr/>
        <a:lstStyle/>
        <a:p>
          <a:pPr rtl="1"/>
          <a:r>
            <a:rPr lang="ur-PK" dirty="0" smtClean="0">
              <a:latin typeface="Jameel Noori Nastaleeq" pitchFamily="2" charset="-78"/>
              <a:cs typeface="Jameel Noori Nastaleeq" pitchFamily="2" charset="-78"/>
            </a:rPr>
            <a:t>انسانوں کی اکثریت کے طرزِ عمل پر بصیرت افروز تبصرہ</a:t>
          </a:r>
          <a:endParaRPr lang="ur-PK" dirty="0">
            <a:latin typeface="Jameel Noori Nastaleeq" pitchFamily="2" charset="-78"/>
            <a:cs typeface="Jameel Noori Nastaleeq" pitchFamily="2" charset="-78"/>
          </a:endParaRPr>
        </a:p>
      </dgm:t>
    </dgm:pt>
    <dgm:pt modelId="{F924AE77-D4B7-437A-A54D-1396D5954E9E}" type="parTrans" cxnId="{42431150-17D7-4B51-8239-0222FC0CF874}">
      <dgm:prSet/>
      <dgm:spPr/>
      <dgm:t>
        <a:bodyPr/>
        <a:lstStyle/>
        <a:p>
          <a:endParaRPr lang="en-US"/>
        </a:p>
      </dgm:t>
    </dgm:pt>
    <dgm:pt modelId="{9CDB57BC-7170-47D7-9C32-AC4E363A6594}" type="sibTrans" cxnId="{42431150-17D7-4B51-8239-0222FC0CF874}">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125722">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507BF612-ADDB-4F99-8F0F-FCC183D8D8F0}" type="pres">
      <dgm:prSet presAssocID="{96740AFE-17CD-43F8-A2AA-6CF992CF0BE0}" presName="linNode" presStyleCnt="0"/>
      <dgm:spPr/>
    </dgm:pt>
    <dgm:pt modelId="{7EC8AAB9-2F1E-4127-8306-114B5D7C281E}" type="pres">
      <dgm:prSet presAssocID="{96740AFE-17CD-43F8-A2AA-6CF992CF0BE0}" presName="parentText" presStyleLbl="node1" presStyleIdx="1" presStyleCnt="4" custScaleX="126811">
        <dgm:presLayoutVars>
          <dgm:chMax val="1"/>
          <dgm:bulletEnabled val="1"/>
        </dgm:presLayoutVars>
      </dgm:prSet>
      <dgm:spPr/>
      <dgm:t>
        <a:bodyPr/>
        <a:lstStyle/>
        <a:p>
          <a:endParaRPr lang="en-US"/>
        </a:p>
      </dgm:t>
    </dgm:pt>
    <dgm:pt modelId="{C69713E6-6F9A-4E34-BBF6-7DF39880B87F}" type="pres">
      <dgm:prSet presAssocID="{96740AFE-17CD-43F8-A2AA-6CF992CF0BE0}" presName="descendantText" presStyleLbl="alignAccFollowNode1" presStyleIdx="1" presStyleCnt="4" custScaleX="168083">
        <dgm:presLayoutVars>
          <dgm:bulletEnabled val="1"/>
        </dgm:presLayoutVars>
      </dgm:prSet>
      <dgm:spPr/>
      <dgm:t>
        <a:bodyPr/>
        <a:lstStyle/>
        <a:p>
          <a:endParaRPr lang="en-US"/>
        </a:p>
      </dgm:t>
    </dgm:pt>
    <dgm:pt modelId="{F9CE605E-7D50-4C53-A5A1-4C2C037E8CFC}" type="pres">
      <dgm:prSet presAssocID="{6795B86B-3347-4995-AEF3-1C941860DE9D}" presName="sp" presStyleCnt="0"/>
      <dgm:spPr/>
    </dgm:pt>
    <dgm:pt modelId="{621D4768-65A3-4ECA-A5B9-930EB698B876}" type="pres">
      <dgm:prSet presAssocID="{D2DEA62C-8DD5-41F1-8694-4D97776CF31A}" presName="linNode" presStyleCnt="0"/>
      <dgm:spPr/>
    </dgm:pt>
    <dgm:pt modelId="{C2D838C5-03BD-428D-A8B0-20CA2D201DFF}" type="pres">
      <dgm:prSet presAssocID="{D2DEA62C-8DD5-41F1-8694-4D97776CF31A}" presName="parentText" presStyleLbl="node1" presStyleIdx="2" presStyleCnt="4" custScaleX="126811">
        <dgm:presLayoutVars>
          <dgm:chMax val="1"/>
          <dgm:bulletEnabled val="1"/>
        </dgm:presLayoutVars>
      </dgm:prSet>
      <dgm:spPr/>
      <dgm:t>
        <a:bodyPr/>
        <a:lstStyle/>
        <a:p>
          <a:endParaRPr lang="en-US"/>
        </a:p>
      </dgm:t>
    </dgm:pt>
    <dgm:pt modelId="{069C13D4-ECCF-4117-B9FF-35AD8A72E371}" type="pres">
      <dgm:prSet presAssocID="{D2DEA62C-8DD5-41F1-8694-4D97776CF31A}" presName="descendantText" presStyleLbl="alignAccFollowNode1" presStyleIdx="2" presStyleCnt="4" custScaleX="168083">
        <dgm:presLayoutVars>
          <dgm:bulletEnabled val="1"/>
        </dgm:presLayoutVars>
      </dgm:prSet>
      <dgm:spPr/>
      <dgm:t>
        <a:bodyPr/>
        <a:lstStyle/>
        <a:p>
          <a:endParaRPr lang="en-US"/>
        </a:p>
      </dgm:t>
    </dgm:pt>
    <dgm:pt modelId="{66B6E225-F346-480A-A66D-A58D2BDD4C3A}" type="pres">
      <dgm:prSet presAssocID="{0303FF98-12F7-4626-87BD-F6C5D76B1A3C}" presName="sp" presStyleCnt="0"/>
      <dgm:spPr/>
    </dgm:pt>
    <dgm:pt modelId="{789BE2AD-C1FB-45B3-8F8C-A61604940A3E}" type="pres">
      <dgm:prSet presAssocID="{56B74AE2-B655-47B1-B347-E2FEA3CB4012}" presName="linNode" presStyleCnt="0"/>
      <dgm:spPr/>
    </dgm:pt>
    <dgm:pt modelId="{9CBC833F-1936-47FB-BCE1-61508B986EA0}" type="pres">
      <dgm:prSet presAssocID="{56B74AE2-B655-47B1-B347-E2FEA3CB4012}" presName="parentText" presStyleLbl="node1" presStyleIdx="3" presStyleCnt="4" custScaleX="126811">
        <dgm:presLayoutVars>
          <dgm:chMax val="1"/>
          <dgm:bulletEnabled val="1"/>
        </dgm:presLayoutVars>
      </dgm:prSet>
      <dgm:spPr/>
      <dgm:t>
        <a:bodyPr/>
        <a:lstStyle/>
        <a:p>
          <a:endParaRPr lang="en-US"/>
        </a:p>
      </dgm:t>
    </dgm:pt>
    <dgm:pt modelId="{485C1113-0BC1-4240-9E01-079055E99C08}" type="pres">
      <dgm:prSet presAssocID="{56B74AE2-B655-47B1-B347-E2FEA3CB4012}" presName="descendantText" presStyleLbl="alignAccFollowNode1" presStyleIdx="3" presStyleCnt="4" custScaleX="16808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2431150-17D7-4B51-8239-0222FC0CF874}" srcId="{56B74AE2-B655-47B1-B347-E2FEA3CB4012}" destId="{5EC4685C-C4F9-470F-A8BF-67DB51A8E16C}" srcOrd="0" destOrd="0" parTransId="{F924AE77-D4B7-437A-A54D-1396D5954E9E}" sibTransId="{9CDB57BC-7170-47D7-9C32-AC4E363A6594}"/>
    <dgm:cxn modelId="{3E3557CB-A7CB-482D-BE89-1A81FF2D0810}" srcId="{96740AFE-17CD-43F8-A2AA-6CF992CF0BE0}" destId="{65215066-DAE1-4A79-9B8F-E0889E49EC6D}" srcOrd="0" destOrd="0" parTransId="{38053416-4315-4776-A967-928C76B645A9}" sibTransId="{B85ED3DA-6602-44AC-BDD7-7D520A6B57F1}"/>
    <dgm:cxn modelId="{141EBA1D-4D9A-401D-8493-580BB3421F3C}" type="presOf" srcId="{5D9CE442-ECF8-4911-BEDC-87DE27DA2B82}" destId="{DCF273E9-1D42-4319-AF95-36D4737F67C0}" srcOrd="0" destOrd="0" presId="urn:microsoft.com/office/officeart/2005/8/layout/vList5"/>
    <dgm:cxn modelId="{FEE3CBF6-6F42-4CB2-9579-6BD6FD31465D}" type="presOf" srcId="{5EC4685C-C4F9-470F-A8BF-67DB51A8E16C}" destId="{485C1113-0BC1-4240-9E01-079055E99C08}" srcOrd="0" destOrd="0" presId="urn:microsoft.com/office/officeart/2005/8/layout/vList5"/>
    <dgm:cxn modelId="{1CC946D3-EF0A-4198-ACBC-7CD07DDB4ACF}" type="presOf" srcId="{D2DEA62C-8DD5-41F1-8694-4D97776CF31A}" destId="{C2D838C5-03BD-428D-A8B0-20CA2D201DFF}" srcOrd="0" destOrd="0" presId="urn:microsoft.com/office/officeart/2005/8/layout/vList5"/>
    <dgm:cxn modelId="{543F9655-2A09-401A-882F-F16C2A485657}" type="presOf" srcId="{56B74AE2-B655-47B1-B347-E2FEA3CB4012}" destId="{9CBC833F-1936-47FB-BCE1-61508B986EA0}" srcOrd="0" destOrd="0" presId="urn:microsoft.com/office/officeart/2005/8/layout/vList5"/>
    <dgm:cxn modelId="{A6DD6DF4-5F2D-4124-996C-CA04B364EC9B}" type="presOf" srcId="{65215066-DAE1-4A79-9B8F-E0889E49EC6D}" destId="{C69713E6-6F9A-4E34-BBF6-7DF39880B87F}" srcOrd="0" destOrd="0" presId="urn:microsoft.com/office/officeart/2005/8/layout/vList5"/>
    <dgm:cxn modelId="{30565912-61B3-49D3-9CC0-24700FA6461D}" type="presOf" srcId="{96740AFE-17CD-43F8-A2AA-6CF992CF0BE0}" destId="{7EC8AAB9-2F1E-4127-8306-114B5D7C281E}" srcOrd="0" destOrd="0" presId="urn:microsoft.com/office/officeart/2005/8/layout/vList5"/>
    <dgm:cxn modelId="{445C0E04-8B01-4BAC-9911-9D9D2519C85B}" srcId="{D2DEA62C-8DD5-41F1-8694-4D97776CF31A}" destId="{21F87074-78F0-4E61-B413-60BC186C2544}" srcOrd="0" destOrd="0" parTransId="{4F89F651-506C-44F8-9A20-7F667CC9D2E9}" sibTransId="{6EE7399F-A226-43F1-8CC1-D4350EB4F276}"/>
    <dgm:cxn modelId="{F685620E-C7B7-4269-AA1D-50078C461DD4}" type="presOf" srcId="{21F87074-78F0-4E61-B413-60BC186C2544}" destId="{069C13D4-ECCF-4117-B9FF-35AD8A72E371}" srcOrd="0" destOrd="0" presId="urn:microsoft.com/office/officeart/2005/8/layout/vList5"/>
    <dgm:cxn modelId="{F83672CF-08AD-4E8D-A8D9-BB30D007A77C}" srcId="{828DFB8B-ECDA-4E26-A6FE-05F762A8A593}" destId="{4CEEC5E2-759E-4198-BBE8-6F30CAAB2F71}" srcOrd="0" destOrd="0" parTransId="{C5525AEC-4CD6-4F2F-8B41-FEAB744CE33D}" sibTransId="{3E4E9B78-F2F6-48B6-9D06-BD39CE17C55D}"/>
    <dgm:cxn modelId="{1A7EECC6-08B3-462B-A0E6-9B66D705E629}" type="presOf" srcId="{4CEEC5E2-759E-4198-BBE8-6F30CAAB2F71}" destId="{861D7A54-ED93-4610-B348-52B7DEFC09DD}" srcOrd="0" destOrd="0" presId="urn:microsoft.com/office/officeart/2005/8/layout/vList5"/>
    <dgm:cxn modelId="{57F5DF39-7BEF-4AFB-AF10-FF0006B09093}" type="presOf" srcId="{828DFB8B-ECDA-4E26-A6FE-05F762A8A593}" destId="{94D988AC-9A41-4C9B-861B-6663F85DE037}" srcOrd="0" destOrd="0" presId="urn:microsoft.com/office/officeart/2005/8/layout/vList5"/>
    <dgm:cxn modelId="{3A6FD3A6-B430-4AE8-9DB9-06A2C5D65465}" srcId="{5D9CE442-ECF8-4911-BEDC-87DE27DA2B82}" destId="{96740AFE-17CD-43F8-A2AA-6CF992CF0BE0}" srcOrd="1" destOrd="0" parTransId="{5501722E-C267-4A00-9848-63F7452FB2FD}" sibTransId="{6795B86B-3347-4995-AEF3-1C941860DE9D}"/>
    <dgm:cxn modelId="{3934ABE6-E049-44FB-8C6B-04526D55C771}" srcId="{5D9CE442-ECF8-4911-BEDC-87DE27DA2B82}" destId="{56B74AE2-B655-47B1-B347-E2FEA3CB4012}" srcOrd="3" destOrd="0" parTransId="{BA975005-841B-4658-B65B-2BE6D6A5AC60}" sibTransId="{0D05EAE5-5AC2-4AC7-BBAF-2928564BEB14}"/>
    <dgm:cxn modelId="{AFC5F30D-B38B-4F25-AEE5-A2367250D863}" srcId="{5D9CE442-ECF8-4911-BEDC-87DE27DA2B82}" destId="{D2DEA62C-8DD5-41F1-8694-4D97776CF31A}" srcOrd="2" destOrd="0" parTransId="{4B2CA5AC-9496-4F8F-A320-894864C77833}" sibTransId="{0303FF98-12F7-4626-87BD-F6C5D76B1A3C}"/>
    <dgm:cxn modelId="{B3DE447A-DEDE-417A-919C-211FDF1C56EF}" type="presParOf" srcId="{DCF273E9-1D42-4319-AF95-36D4737F67C0}" destId="{09F8827D-9A8F-41EA-8EA2-8A5E211AF43D}" srcOrd="0" destOrd="0" presId="urn:microsoft.com/office/officeart/2005/8/layout/vList5"/>
    <dgm:cxn modelId="{EF422B48-A1A9-47D5-9ED8-D2B699CC5610}" type="presParOf" srcId="{09F8827D-9A8F-41EA-8EA2-8A5E211AF43D}" destId="{94D988AC-9A41-4C9B-861B-6663F85DE037}" srcOrd="0" destOrd="0" presId="urn:microsoft.com/office/officeart/2005/8/layout/vList5"/>
    <dgm:cxn modelId="{B091CE5A-4BA8-40A5-BDDC-E037B73ED5DD}" type="presParOf" srcId="{09F8827D-9A8F-41EA-8EA2-8A5E211AF43D}" destId="{861D7A54-ED93-4610-B348-52B7DEFC09DD}" srcOrd="1" destOrd="0" presId="urn:microsoft.com/office/officeart/2005/8/layout/vList5"/>
    <dgm:cxn modelId="{C3F4B327-3A5E-4AF3-B48F-33CF4E696EA9}" type="presParOf" srcId="{DCF273E9-1D42-4319-AF95-36D4737F67C0}" destId="{8D3A6C8C-1A1C-4CD7-B844-CFFD35278FD6}" srcOrd="1" destOrd="0" presId="urn:microsoft.com/office/officeart/2005/8/layout/vList5"/>
    <dgm:cxn modelId="{7D10031F-46F0-4ECC-9CBD-728BA94D8F70}" type="presParOf" srcId="{DCF273E9-1D42-4319-AF95-36D4737F67C0}" destId="{507BF612-ADDB-4F99-8F0F-FCC183D8D8F0}" srcOrd="2" destOrd="0" presId="urn:microsoft.com/office/officeart/2005/8/layout/vList5"/>
    <dgm:cxn modelId="{A9AC8CED-08AA-4AD8-AECF-8D2FA4B0FA9E}" type="presParOf" srcId="{507BF612-ADDB-4F99-8F0F-FCC183D8D8F0}" destId="{7EC8AAB9-2F1E-4127-8306-114B5D7C281E}" srcOrd="0" destOrd="0" presId="urn:microsoft.com/office/officeart/2005/8/layout/vList5"/>
    <dgm:cxn modelId="{D02858F3-9B5C-48ED-AED6-C82D4D8CC1CC}" type="presParOf" srcId="{507BF612-ADDB-4F99-8F0F-FCC183D8D8F0}" destId="{C69713E6-6F9A-4E34-BBF6-7DF39880B87F}" srcOrd="1" destOrd="0" presId="urn:microsoft.com/office/officeart/2005/8/layout/vList5"/>
    <dgm:cxn modelId="{0E616AA4-878C-4806-861C-5C8F5EFA85A6}" type="presParOf" srcId="{DCF273E9-1D42-4319-AF95-36D4737F67C0}" destId="{F9CE605E-7D50-4C53-A5A1-4C2C037E8CFC}" srcOrd="3" destOrd="0" presId="urn:microsoft.com/office/officeart/2005/8/layout/vList5"/>
    <dgm:cxn modelId="{54FF60BF-642E-47DF-AF4B-481110C7AB10}" type="presParOf" srcId="{DCF273E9-1D42-4319-AF95-36D4737F67C0}" destId="{621D4768-65A3-4ECA-A5B9-930EB698B876}" srcOrd="4" destOrd="0" presId="urn:microsoft.com/office/officeart/2005/8/layout/vList5"/>
    <dgm:cxn modelId="{981CF40E-8115-41EE-9118-C2F79CBC56E9}" type="presParOf" srcId="{621D4768-65A3-4ECA-A5B9-930EB698B876}" destId="{C2D838C5-03BD-428D-A8B0-20CA2D201DFF}" srcOrd="0" destOrd="0" presId="urn:microsoft.com/office/officeart/2005/8/layout/vList5"/>
    <dgm:cxn modelId="{413272DA-3FB2-46A5-BE47-B983B39D53A1}" type="presParOf" srcId="{621D4768-65A3-4ECA-A5B9-930EB698B876}" destId="{069C13D4-ECCF-4117-B9FF-35AD8A72E371}" srcOrd="1" destOrd="0" presId="urn:microsoft.com/office/officeart/2005/8/layout/vList5"/>
    <dgm:cxn modelId="{7A0DD8DD-CC8A-4322-ADF0-D280180F67C6}" type="presParOf" srcId="{DCF273E9-1D42-4319-AF95-36D4737F67C0}" destId="{66B6E225-F346-480A-A66D-A58D2BDD4C3A}" srcOrd="5" destOrd="0" presId="urn:microsoft.com/office/officeart/2005/8/layout/vList5"/>
    <dgm:cxn modelId="{7BD94875-41DE-4675-AD2A-39BAF29B4A3D}" type="presParOf" srcId="{DCF273E9-1D42-4319-AF95-36D4737F67C0}" destId="{789BE2AD-C1FB-45B3-8F8C-A61604940A3E}" srcOrd="6" destOrd="0" presId="urn:microsoft.com/office/officeart/2005/8/layout/vList5"/>
    <dgm:cxn modelId="{29E37564-7E0E-47B6-9686-D357E616E863}" type="presParOf" srcId="{789BE2AD-C1FB-45B3-8F8C-A61604940A3E}" destId="{9CBC833F-1936-47FB-BCE1-61508B986EA0}" srcOrd="0" destOrd="0" presId="urn:microsoft.com/office/officeart/2005/8/layout/vList5"/>
    <dgm:cxn modelId="{A265846E-6FA8-43EE-B493-B48E0A251F9B}" type="presParOf" srcId="{789BE2AD-C1FB-45B3-8F8C-A61604940A3E}" destId="{485C1113-0BC1-4240-9E01-079055E99C0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آیات1-3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AC6CDE40-9404-4E96-8183-F7B34207F05D}">
      <dgm:prSet phldrT="[Text]"/>
      <dgm:spPr>
        <a:solidFill>
          <a:srgbClr val="E8D2AE"/>
        </a:solidFill>
      </dgm:spPr>
      <dgm:t>
        <a:bodyPr/>
        <a:lstStyle/>
        <a:p>
          <a:pPr rtl="1"/>
          <a:r>
            <a:rPr lang="ur-PK" dirty="0" smtClean="0">
              <a:latin typeface="Jameel Noori Nastaleeq" pitchFamily="2" charset="-78"/>
              <a:cs typeface="Jameel Noori Nastaleeq" pitchFamily="2" charset="-78"/>
            </a:rPr>
            <a:t>قرآنِ کریم ایک عام فہم کتاب ہے</a:t>
          </a:r>
          <a:endParaRPr lang="en-US" dirty="0">
            <a:latin typeface="Jameel Noori Nastaleeq" pitchFamily="2" charset="-78"/>
            <a:cs typeface="Jameel Noori Nastaleeq" pitchFamily="2" charset="-78"/>
          </a:endParaRPr>
        </a:p>
      </dgm:t>
    </dgm:pt>
    <dgm:pt modelId="{C38FC207-F69D-4E73-9159-6723AD70AD39}" type="parTrans" cxnId="{1DE80486-07E5-4DED-92C2-2FBEB6BBA95A}">
      <dgm:prSet/>
      <dgm:spPr/>
      <dgm:t>
        <a:bodyPr/>
        <a:lstStyle/>
        <a:p>
          <a:endParaRPr lang="en-US"/>
        </a:p>
      </dgm:t>
    </dgm:pt>
    <dgm:pt modelId="{788441E4-53D3-4A98-B560-14EF487AA776}" type="sibTrans" cxnId="{1DE80486-07E5-4DED-92C2-2FBEB6BBA95A}">
      <dgm:prSet/>
      <dgm:spPr/>
      <dgm:t>
        <a:bodyPr/>
        <a:lstStyle/>
        <a:p>
          <a:endParaRPr lang="en-US"/>
        </a:p>
      </dgm:t>
    </dgm:pt>
    <dgm:pt modelId="{DCC03024-BABB-4780-B9C3-312925D75ECF}">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801A8C-C5AE-4E39-A30E-BF1EE6A0B2E4}" type="parTrans" cxnId="{3946F50E-7E9D-4F15-B122-79B9311BA80F}">
      <dgm:prSet/>
      <dgm:spPr/>
      <dgm:t>
        <a:bodyPr/>
        <a:lstStyle/>
        <a:p>
          <a:endParaRPr lang="en-US"/>
        </a:p>
      </dgm:t>
    </dgm:pt>
    <dgm:pt modelId="{C00AF88D-384B-41EA-9EAD-2ED5AC0C29D8}" type="sibTrans" cxnId="{3946F50E-7E9D-4F15-B122-79B9311BA80F}">
      <dgm:prSet/>
      <dgm:spPr/>
      <dgm:t>
        <a:bodyPr/>
        <a:lstStyle/>
        <a:p>
          <a:endParaRPr lang="en-US"/>
        </a:p>
      </dgm:t>
    </dgm:pt>
    <dgm:pt modelId="{3FD3CF9A-71B0-4D15-A389-A3F1DD21F253}">
      <dgm:prSet/>
      <dgm:spPr>
        <a:solidFill>
          <a:srgbClr val="E8D2AE"/>
        </a:solidFill>
      </dgm:spPr>
      <dgm:t>
        <a:bodyPr/>
        <a:lstStyle/>
        <a:p>
          <a:pPr rtl="1"/>
          <a:r>
            <a:rPr lang="ur-PK" dirty="0" smtClean="0">
              <a:latin typeface="Jameel Noori Nastaleeq" pitchFamily="2" charset="-78"/>
              <a:cs typeface="Jameel Noori Nastaleeq" pitchFamily="2" charset="-78"/>
            </a:rPr>
            <a:t>حضرت یوسفؑ کا خوش کن خواب</a:t>
          </a:r>
          <a:endParaRPr lang="ur-PK" dirty="0">
            <a:latin typeface="Jameel Noori Nastaleeq" pitchFamily="2" charset="-78"/>
            <a:cs typeface="Jameel Noori Nastaleeq" pitchFamily="2" charset="-78"/>
          </a:endParaRPr>
        </a:p>
      </dgm:t>
    </dgm:pt>
    <dgm:pt modelId="{9D5A1482-C24C-4F39-8ABD-226FD8C8AEE4}" type="parTrans" cxnId="{8EA9D30A-7D7B-45FD-A6CB-8E08A2172304}">
      <dgm:prSet/>
      <dgm:spPr/>
      <dgm:t>
        <a:bodyPr/>
        <a:lstStyle/>
        <a:p>
          <a:endParaRPr lang="en-US"/>
        </a:p>
      </dgm:t>
    </dgm:pt>
    <dgm:pt modelId="{5D1015FB-F1F4-49C2-A582-6154E1AD78AC}" type="sibTrans" cxnId="{8EA9D30A-7D7B-45FD-A6CB-8E08A2172304}">
      <dgm:prSet/>
      <dgm:spPr/>
      <dgm:t>
        <a:bodyPr/>
        <a:lstStyle/>
        <a:p>
          <a:endParaRPr lang="en-US"/>
        </a:p>
      </dgm:t>
    </dgm:pt>
    <dgm:pt modelId="{9EE0BEF0-6DE6-424B-A508-D6766C912D7C}">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49A9610-2FDF-4E23-A365-AB016A51A644}" type="parTrans" cxnId="{7D835434-076A-4556-AD47-8FA75F320808}">
      <dgm:prSet/>
      <dgm:spPr/>
      <dgm:t>
        <a:bodyPr/>
        <a:lstStyle/>
        <a:p>
          <a:endParaRPr lang="en-US"/>
        </a:p>
      </dgm:t>
    </dgm:pt>
    <dgm:pt modelId="{1FBCF304-D4EF-4D03-9864-7906F88E4065}" type="sibTrans" cxnId="{7D835434-076A-4556-AD47-8FA75F320808}">
      <dgm:prSet/>
      <dgm:spPr/>
      <dgm:t>
        <a:bodyPr/>
        <a:lstStyle/>
        <a:p>
          <a:endParaRPr lang="en-US"/>
        </a:p>
      </dgm:t>
    </dgm:pt>
    <dgm:pt modelId="{E880D231-AC55-4325-8F01-E166A6F72951}">
      <dgm:prSet/>
      <dgm:spPr>
        <a:solidFill>
          <a:srgbClr val="E8D2AE"/>
        </a:solidFill>
      </dgm:spPr>
      <dgm:t>
        <a:bodyPr/>
        <a:lstStyle/>
        <a:p>
          <a:pPr rtl="1"/>
          <a:r>
            <a:rPr lang="ur-PK" dirty="0" smtClean="0">
              <a:latin typeface="Jameel Noori Nastaleeq" pitchFamily="2" charset="-78"/>
              <a:cs typeface="Jameel Noori Nastaleeq" pitchFamily="2" charset="-78"/>
            </a:rPr>
            <a:t>برادرانِ یوسفؑ کی سازش</a:t>
          </a:r>
          <a:endParaRPr lang="ur-PK" dirty="0">
            <a:latin typeface="Jameel Noori Nastaleeq" pitchFamily="2" charset="-78"/>
            <a:cs typeface="Jameel Noori Nastaleeq" pitchFamily="2" charset="-78"/>
          </a:endParaRPr>
        </a:p>
      </dgm:t>
    </dgm:pt>
    <dgm:pt modelId="{FAA285B6-A6B7-42FA-A1AB-CB5E242871D1}" type="parTrans" cxnId="{AA9BC449-3CD5-45C4-A5B2-7B0595A4817E}">
      <dgm:prSet/>
      <dgm:spPr/>
      <dgm:t>
        <a:bodyPr/>
        <a:lstStyle/>
        <a:p>
          <a:endParaRPr lang="en-US"/>
        </a:p>
      </dgm:t>
    </dgm:pt>
    <dgm:pt modelId="{AA135638-A375-44AA-B10E-82C33D417597}" type="sibTrans" cxnId="{AA9BC449-3CD5-45C4-A5B2-7B0595A4817E}">
      <dgm:prSet/>
      <dgm:spPr/>
      <dgm:t>
        <a:bodyPr/>
        <a:lstStyle/>
        <a:p>
          <a:endParaRPr lang="en-US"/>
        </a:p>
      </dgm:t>
    </dgm:pt>
    <dgm:pt modelId="{3B39ED10-5E74-4A8D-868F-301DE0549C64}">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آیات19-22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0F6E01E-0CF9-4DF6-8B66-4E1A261369C4}" type="parTrans" cxnId="{D5DC62E4-2CF1-4E3D-BB1C-0B4E4217EBDB}">
      <dgm:prSet/>
      <dgm:spPr/>
      <dgm:t>
        <a:bodyPr/>
        <a:lstStyle/>
        <a:p>
          <a:endParaRPr lang="en-US"/>
        </a:p>
      </dgm:t>
    </dgm:pt>
    <dgm:pt modelId="{3C44B707-9940-4384-B4D3-2335EDA66106}" type="sibTrans" cxnId="{D5DC62E4-2CF1-4E3D-BB1C-0B4E4217EBDB}">
      <dgm:prSet/>
      <dgm:spPr/>
      <dgm:t>
        <a:bodyPr/>
        <a:lstStyle/>
        <a:p>
          <a:endParaRPr lang="en-US"/>
        </a:p>
      </dgm:t>
    </dgm:pt>
    <dgm:pt modelId="{765613F7-770F-42A3-83D4-DFC63262895E}">
      <dgm:prSet/>
      <dgm:spPr>
        <a:solidFill>
          <a:srgbClr val="E8D2AE"/>
        </a:solidFill>
      </dgm:spPr>
      <dgm:t>
        <a:bodyPr/>
        <a:lstStyle/>
        <a:p>
          <a:pPr rtl="1"/>
          <a:r>
            <a:rPr lang="ur-PK" dirty="0" smtClean="0">
              <a:latin typeface="Jameel Noori Nastaleeq" pitchFamily="2" charset="-78"/>
              <a:cs typeface="Jameel Noori Nastaleeq" pitchFamily="2" charset="-78"/>
            </a:rPr>
            <a:t>حضرت یوسفؑ عزیزِ مصر کے گھر میں</a:t>
          </a:r>
          <a:endParaRPr lang="ur-PK" dirty="0">
            <a:latin typeface="Jameel Noori Nastaleeq" pitchFamily="2" charset="-78"/>
            <a:cs typeface="Jameel Noori Nastaleeq" pitchFamily="2" charset="-78"/>
          </a:endParaRPr>
        </a:p>
      </dgm:t>
    </dgm:pt>
    <dgm:pt modelId="{E38F515F-8DF7-486E-8AC8-194F3B729591}" type="parTrans" cxnId="{844FE6E2-8E76-4CDA-9C4C-9481C1385924}">
      <dgm:prSet/>
      <dgm:spPr/>
      <dgm:t>
        <a:bodyPr/>
        <a:lstStyle/>
        <a:p>
          <a:endParaRPr lang="en-US"/>
        </a:p>
      </dgm:t>
    </dgm:pt>
    <dgm:pt modelId="{A26EBDA3-33D3-456A-BA40-32DA36127920}" type="sibTrans" cxnId="{844FE6E2-8E76-4CDA-9C4C-9481C1385924}">
      <dgm:prSet/>
      <dgm:spPr/>
      <dgm:t>
        <a:bodyPr/>
        <a:lstStyle/>
        <a:p>
          <a:endParaRPr lang="en-US"/>
        </a:p>
      </dgm:t>
    </dgm:pt>
    <dgm:pt modelId="{250C1CC9-C711-4411-8585-90B7A3431CC9}">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0060A1C-128B-4C79-ACFE-C0207BCD2090}" type="parTrans" cxnId="{D94B3286-4CEB-4809-AF9A-3C61BFEC145F}">
      <dgm:prSet/>
      <dgm:spPr/>
      <dgm:t>
        <a:bodyPr/>
        <a:lstStyle/>
        <a:p>
          <a:endParaRPr lang="en-US"/>
        </a:p>
      </dgm:t>
    </dgm:pt>
    <dgm:pt modelId="{4BBD625C-ADFC-4516-80B7-332C0C686781}" type="sibTrans" cxnId="{D94B3286-4CEB-4809-AF9A-3C61BFEC145F}">
      <dgm:prSet/>
      <dgm:spPr/>
      <dgm:t>
        <a:bodyPr/>
        <a:lstStyle/>
        <a:p>
          <a:endParaRPr lang="en-US"/>
        </a:p>
      </dgm:t>
    </dgm:pt>
    <dgm:pt modelId="{9A0068FB-0340-434E-88B7-1F13D2C955EF}">
      <dgm:prSet/>
      <dgm:spPr>
        <a:solidFill>
          <a:srgbClr val="E8D2AE"/>
        </a:solidFill>
      </dgm:spPr>
      <dgm:t>
        <a:bodyPr/>
        <a:lstStyle/>
        <a:p>
          <a:pPr rtl="1"/>
          <a:r>
            <a:rPr lang="ur-PK" dirty="0" smtClean="0">
              <a:latin typeface="Jameel Noori Nastaleeq" pitchFamily="2" charset="-78"/>
              <a:cs typeface="Jameel Noori Nastaleeq" pitchFamily="2" charset="-78"/>
            </a:rPr>
            <a:t>حضرت یوسفؑ: پاکیزہ کردار کی اعلیٰ مثال</a:t>
          </a:r>
          <a:endParaRPr lang="ur-PK" dirty="0">
            <a:latin typeface="Jameel Noori Nastaleeq" pitchFamily="2" charset="-78"/>
            <a:cs typeface="Jameel Noori Nastaleeq" pitchFamily="2" charset="-78"/>
          </a:endParaRPr>
        </a:p>
      </dgm:t>
    </dgm:pt>
    <dgm:pt modelId="{02F1293C-DC66-4E91-B128-9DD5990A2DA7}" type="parTrans" cxnId="{007240A1-5CE2-42E8-9212-F82AE98D4E3E}">
      <dgm:prSet/>
      <dgm:spPr/>
      <dgm:t>
        <a:bodyPr/>
        <a:lstStyle/>
        <a:p>
          <a:endParaRPr lang="en-US"/>
        </a:p>
      </dgm:t>
    </dgm:pt>
    <dgm:pt modelId="{8949A1BA-8C3F-44CF-BA70-846A7213D333}" type="sibTrans" cxnId="{007240A1-5CE2-42E8-9212-F82AE98D4E3E}">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BAF85ECC-5D0A-44DA-95D8-5E50886DDD19}" type="pres">
      <dgm:prSet presAssocID="{DCC03024-BABB-4780-B9C3-312925D75ECF}" presName="linNode" presStyleCnt="0"/>
      <dgm:spPr/>
    </dgm:pt>
    <dgm:pt modelId="{23591122-5D37-429B-B8AB-0BE7FD689E72}" type="pres">
      <dgm:prSet presAssocID="{DCC03024-BABB-4780-B9C3-312925D75ECF}" presName="parentText" presStyleLbl="node1" presStyleIdx="1" presStyleCnt="5">
        <dgm:presLayoutVars>
          <dgm:chMax val="1"/>
          <dgm:bulletEnabled val="1"/>
        </dgm:presLayoutVars>
      </dgm:prSet>
      <dgm:spPr/>
      <dgm:t>
        <a:bodyPr/>
        <a:lstStyle/>
        <a:p>
          <a:endParaRPr lang="en-US"/>
        </a:p>
      </dgm:t>
    </dgm:pt>
    <dgm:pt modelId="{8677C368-8196-4D4F-8E14-7DEF75B838BE}" type="pres">
      <dgm:prSet presAssocID="{DCC03024-BABB-4780-B9C3-312925D75ECF}" presName="descendantText" presStyleLbl="alignAccFollowNode1" presStyleIdx="1" presStyleCnt="5">
        <dgm:presLayoutVars>
          <dgm:bulletEnabled val="1"/>
        </dgm:presLayoutVars>
      </dgm:prSet>
      <dgm:spPr/>
      <dgm:t>
        <a:bodyPr/>
        <a:lstStyle/>
        <a:p>
          <a:endParaRPr lang="en-US"/>
        </a:p>
      </dgm:t>
    </dgm:pt>
    <dgm:pt modelId="{D3761158-1F4A-4EE3-A0F4-033CE667B84C}" type="pres">
      <dgm:prSet presAssocID="{C00AF88D-384B-41EA-9EAD-2ED5AC0C29D8}" presName="sp" presStyleCnt="0"/>
      <dgm:spPr/>
    </dgm:pt>
    <dgm:pt modelId="{019E3BEB-B902-4B8C-BD62-DE12B19CC1EE}" type="pres">
      <dgm:prSet presAssocID="{9EE0BEF0-6DE6-424B-A508-D6766C912D7C}" presName="linNode" presStyleCnt="0"/>
      <dgm:spPr/>
    </dgm:pt>
    <dgm:pt modelId="{BDDC0681-FC0B-4284-B029-E6EAEFD9DF2D}" type="pres">
      <dgm:prSet presAssocID="{9EE0BEF0-6DE6-424B-A508-D6766C912D7C}" presName="parentText" presStyleLbl="node1" presStyleIdx="2" presStyleCnt="5">
        <dgm:presLayoutVars>
          <dgm:chMax val="1"/>
          <dgm:bulletEnabled val="1"/>
        </dgm:presLayoutVars>
      </dgm:prSet>
      <dgm:spPr/>
      <dgm:t>
        <a:bodyPr/>
        <a:lstStyle/>
        <a:p>
          <a:endParaRPr lang="en-US"/>
        </a:p>
      </dgm:t>
    </dgm:pt>
    <dgm:pt modelId="{C90B884B-8573-4E0B-A291-483AC7551131}" type="pres">
      <dgm:prSet presAssocID="{9EE0BEF0-6DE6-424B-A508-D6766C912D7C}" presName="descendantText" presStyleLbl="alignAccFollowNode1" presStyleIdx="2" presStyleCnt="5">
        <dgm:presLayoutVars>
          <dgm:bulletEnabled val="1"/>
        </dgm:presLayoutVars>
      </dgm:prSet>
      <dgm:spPr/>
      <dgm:t>
        <a:bodyPr/>
        <a:lstStyle/>
        <a:p>
          <a:endParaRPr lang="en-US"/>
        </a:p>
      </dgm:t>
    </dgm:pt>
    <dgm:pt modelId="{2B3E15D4-820C-44E2-A191-B4EA3D93AB50}" type="pres">
      <dgm:prSet presAssocID="{1FBCF304-D4EF-4D03-9864-7906F88E4065}" presName="sp" presStyleCnt="0"/>
      <dgm:spPr/>
    </dgm:pt>
    <dgm:pt modelId="{CFF22475-6915-4F67-8260-1DB5277C2AA5}" type="pres">
      <dgm:prSet presAssocID="{3B39ED10-5E74-4A8D-868F-301DE0549C64}" presName="linNode" presStyleCnt="0"/>
      <dgm:spPr/>
    </dgm:pt>
    <dgm:pt modelId="{FE8AFBFF-62EC-4B7A-B63C-B733A7AFB0AE}" type="pres">
      <dgm:prSet presAssocID="{3B39ED10-5E74-4A8D-868F-301DE0549C64}" presName="parentText" presStyleLbl="node1" presStyleIdx="3" presStyleCnt="5">
        <dgm:presLayoutVars>
          <dgm:chMax val="1"/>
          <dgm:bulletEnabled val="1"/>
        </dgm:presLayoutVars>
      </dgm:prSet>
      <dgm:spPr/>
      <dgm:t>
        <a:bodyPr/>
        <a:lstStyle/>
        <a:p>
          <a:endParaRPr lang="en-US"/>
        </a:p>
      </dgm:t>
    </dgm:pt>
    <dgm:pt modelId="{2799F1A2-6B5E-481B-B51B-16B6705F3325}" type="pres">
      <dgm:prSet presAssocID="{3B39ED10-5E74-4A8D-868F-301DE0549C64}" presName="descendantText" presStyleLbl="alignAccFollowNode1" presStyleIdx="3" presStyleCnt="5">
        <dgm:presLayoutVars>
          <dgm:bulletEnabled val="1"/>
        </dgm:presLayoutVars>
      </dgm:prSet>
      <dgm:spPr/>
      <dgm:t>
        <a:bodyPr/>
        <a:lstStyle/>
        <a:p>
          <a:endParaRPr lang="en-US"/>
        </a:p>
      </dgm:t>
    </dgm:pt>
    <dgm:pt modelId="{F18E3808-FE95-471B-B677-E5C7D771F351}" type="pres">
      <dgm:prSet presAssocID="{3C44B707-9940-4384-B4D3-2335EDA66106}" presName="sp" presStyleCnt="0"/>
      <dgm:spPr/>
    </dgm:pt>
    <dgm:pt modelId="{369AF8FD-203E-4856-B015-F94E4D1DAB87}" type="pres">
      <dgm:prSet presAssocID="{250C1CC9-C711-4411-8585-90B7A3431CC9}" presName="linNode" presStyleCnt="0"/>
      <dgm:spPr/>
    </dgm:pt>
    <dgm:pt modelId="{04C06EAE-8A60-4442-B50C-25AA255DF624}" type="pres">
      <dgm:prSet presAssocID="{250C1CC9-C711-4411-8585-90B7A3431CC9}" presName="parentText" presStyleLbl="node1" presStyleIdx="4" presStyleCnt="5">
        <dgm:presLayoutVars>
          <dgm:chMax val="1"/>
          <dgm:bulletEnabled val="1"/>
        </dgm:presLayoutVars>
      </dgm:prSet>
      <dgm:spPr/>
      <dgm:t>
        <a:bodyPr/>
        <a:lstStyle/>
        <a:p>
          <a:endParaRPr lang="en-US"/>
        </a:p>
      </dgm:t>
    </dgm:pt>
    <dgm:pt modelId="{FE8B80C9-66BC-48EC-B131-79406DB572E4}" type="pres">
      <dgm:prSet presAssocID="{250C1CC9-C711-4411-8585-90B7A3431CC9}"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2D8300E1-1D21-42C0-9281-31673456DEC3}" type="presOf" srcId="{3B39ED10-5E74-4A8D-868F-301DE0549C64}" destId="{FE8AFBFF-62EC-4B7A-B63C-B733A7AFB0AE}" srcOrd="0" destOrd="0" presId="urn:microsoft.com/office/officeart/2005/8/layout/vList5"/>
    <dgm:cxn modelId="{38D44CE6-E378-4F6F-AF51-1E172B4C228E}" type="presOf" srcId="{E880D231-AC55-4325-8F01-E166A6F72951}" destId="{C90B884B-8573-4E0B-A291-483AC7551131}" srcOrd="0" destOrd="0" presId="urn:microsoft.com/office/officeart/2005/8/layout/vList5"/>
    <dgm:cxn modelId="{1DE80486-07E5-4DED-92C2-2FBEB6BBA95A}" srcId="{828DFB8B-ECDA-4E26-A6FE-05F762A8A593}" destId="{AC6CDE40-9404-4E96-8183-F7B34207F05D}" srcOrd="0" destOrd="0" parTransId="{C38FC207-F69D-4E73-9159-6723AD70AD39}" sibTransId="{788441E4-53D3-4A98-B560-14EF487AA776}"/>
    <dgm:cxn modelId="{747BD7BA-5C08-45E6-94BE-54D087442B5B}" type="presOf" srcId="{3FD3CF9A-71B0-4D15-A389-A3F1DD21F253}" destId="{8677C368-8196-4D4F-8E14-7DEF75B838BE}" srcOrd="0" destOrd="0" presId="urn:microsoft.com/office/officeart/2005/8/layout/vList5"/>
    <dgm:cxn modelId="{45784835-6D33-45EC-AF20-4EDC7786D169}" type="presOf" srcId="{5D9CE442-ECF8-4911-BEDC-87DE27DA2B82}" destId="{DCF273E9-1D42-4319-AF95-36D4737F67C0}" srcOrd="0" destOrd="0" presId="urn:microsoft.com/office/officeart/2005/8/layout/vList5"/>
    <dgm:cxn modelId="{7D835434-076A-4556-AD47-8FA75F320808}" srcId="{5D9CE442-ECF8-4911-BEDC-87DE27DA2B82}" destId="{9EE0BEF0-6DE6-424B-A508-D6766C912D7C}" srcOrd="2" destOrd="0" parTransId="{A49A9610-2FDF-4E23-A365-AB016A51A644}" sibTransId="{1FBCF304-D4EF-4D03-9864-7906F88E4065}"/>
    <dgm:cxn modelId="{844FE6E2-8E76-4CDA-9C4C-9481C1385924}" srcId="{3B39ED10-5E74-4A8D-868F-301DE0549C64}" destId="{765613F7-770F-42A3-83D4-DFC63262895E}" srcOrd="0" destOrd="0" parTransId="{E38F515F-8DF7-486E-8AC8-194F3B729591}" sibTransId="{A26EBDA3-33D3-456A-BA40-32DA36127920}"/>
    <dgm:cxn modelId="{1A47D596-2984-4108-BE9D-10909F1BD42F}" type="presOf" srcId="{828DFB8B-ECDA-4E26-A6FE-05F762A8A593}" destId="{94D988AC-9A41-4C9B-861B-6663F85DE037}" srcOrd="0" destOrd="0" presId="urn:microsoft.com/office/officeart/2005/8/layout/vList5"/>
    <dgm:cxn modelId="{AA9BC449-3CD5-45C4-A5B2-7B0595A4817E}" srcId="{9EE0BEF0-6DE6-424B-A508-D6766C912D7C}" destId="{E880D231-AC55-4325-8F01-E166A6F72951}" srcOrd="0" destOrd="0" parTransId="{FAA285B6-A6B7-42FA-A1AB-CB5E242871D1}" sibTransId="{AA135638-A375-44AA-B10E-82C33D417597}"/>
    <dgm:cxn modelId="{007240A1-5CE2-42E8-9212-F82AE98D4E3E}" srcId="{250C1CC9-C711-4411-8585-90B7A3431CC9}" destId="{9A0068FB-0340-434E-88B7-1F13D2C955EF}" srcOrd="0" destOrd="0" parTransId="{02F1293C-DC66-4E91-B128-9DD5990A2DA7}" sibTransId="{8949A1BA-8C3F-44CF-BA70-846A7213D333}"/>
    <dgm:cxn modelId="{D94B3286-4CEB-4809-AF9A-3C61BFEC145F}" srcId="{5D9CE442-ECF8-4911-BEDC-87DE27DA2B82}" destId="{250C1CC9-C711-4411-8585-90B7A3431CC9}" srcOrd="4" destOrd="0" parTransId="{70060A1C-128B-4C79-ACFE-C0207BCD2090}" sibTransId="{4BBD625C-ADFC-4516-80B7-332C0C686781}"/>
    <dgm:cxn modelId="{5F3A5043-1F39-4E49-AF6C-0330EB9CE4CE}" type="presOf" srcId="{9EE0BEF0-6DE6-424B-A508-D6766C912D7C}" destId="{BDDC0681-FC0B-4284-B029-E6EAEFD9DF2D}" srcOrd="0" destOrd="0" presId="urn:microsoft.com/office/officeart/2005/8/layout/vList5"/>
    <dgm:cxn modelId="{BDFCDFC9-DF35-4F59-B690-87F752D4737C}" type="presOf" srcId="{9A0068FB-0340-434E-88B7-1F13D2C955EF}" destId="{FE8B80C9-66BC-48EC-B131-79406DB572E4}" srcOrd="0" destOrd="0" presId="urn:microsoft.com/office/officeart/2005/8/layout/vList5"/>
    <dgm:cxn modelId="{D5DC62E4-2CF1-4E3D-BB1C-0B4E4217EBDB}" srcId="{5D9CE442-ECF8-4911-BEDC-87DE27DA2B82}" destId="{3B39ED10-5E74-4A8D-868F-301DE0549C64}" srcOrd="3" destOrd="0" parTransId="{D0F6E01E-0CF9-4DF6-8B66-4E1A261369C4}" sibTransId="{3C44B707-9940-4384-B4D3-2335EDA66106}"/>
    <dgm:cxn modelId="{8EA9D30A-7D7B-45FD-A6CB-8E08A2172304}" srcId="{DCC03024-BABB-4780-B9C3-312925D75ECF}" destId="{3FD3CF9A-71B0-4D15-A389-A3F1DD21F253}" srcOrd="0" destOrd="0" parTransId="{9D5A1482-C24C-4F39-8ABD-226FD8C8AEE4}" sibTransId="{5D1015FB-F1F4-49C2-A582-6154E1AD78AC}"/>
    <dgm:cxn modelId="{AED4B6FD-E35A-4664-9A6C-65361CD58EFB}" type="presOf" srcId="{DCC03024-BABB-4780-B9C3-312925D75ECF}" destId="{23591122-5D37-429B-B8AB-0BE7FD689E72}" srcOrd="0" destOrd="0" presId="urn:microsoft.com/office/officeart/2005/8/layout/vList5"/>
    <dgm:cxn modelId="{B64A335E-F289-40C4-B1E9-757E7E1D9845}" type="presOf" srcId="{AC6CDE40-9404-4E96-8183-F7B34207F05D}" destId="{861D7A54-ED93-4610-B348-52B7DEFC09DD}" srcOrd="0" destOrd="0" presId="urn:microsoft.com/office/officeart/2005/8/layout/vList5"/>
    <dgm:cxn modelId="{3946F50E-7E9D-4F15-B122-79B9311BA80F}" srcId="{5D9CE442-ECF8-4911-BEDC-87DE27DA2B82}" destId="{DCC03024-BABB-4780-B9C3-312925D75ECF}" srcOrd="1" destOrd="0" parTransId="{66801A8C-C5AE-4E39-A30E-BF1EE6A0B2E4}" sibTransId="{C00AF88D-384B-41EA-9EAD-2ED5AC0C29D8}"/>
    <dgm:cxn modelId="{9DA8BA5A-8A94-44F2-A1C0-E86EA45176D2}" type="presOf" srcId="{250C1CC9-C711-4411-8585-90B7A3431CC9}" destId="{04C06EAE-8A60-4442-B50C-25AA255DF624}" srcOrd="0" destOrd="0" presId="urn:microsoft.com/office/officeart/2005/8/layout/vList5"/>
    <dgm:cxn modelId="{DDA83A83-6C7E-4C7E-9CD7-71E41889D6AD}" type="presOf" srcId="{765613F7-770F-42A3-83D4-DFC63262895E}" destId="{2799F1A2-6B5E-481B-B51B-16B6705F3325}" srcOrd="0" destOrd="0" presId="urn:microsoft.com/office/officeart/2005/8/layout/vList5"/>
    <dgm:cxn modelId="{3173CA7B-4DFD-41B0-BEE8-84AB6CE96F82}" type="presParOf" srcId="{DCF273E9-1D42-4319-AF95-36D4737F67C0}" destId="{09F8827D-9A8F-41EA-8EA2-8A5E211AF43D}" srcOrd="0" destOrd="0" presId="urn:microsoft.com/office/officeart/2005/8/layout/vList5"/>
    <dgm:cxn modelId="{92658FF5-0B0A-4EBD-819A-A64564985BDA}" type="presParOf" srcId="{09F8827D-9A8F-41EA-8EA2-8A5E211AF43D}" destId="{94D988AC-9A41-4C9B-861B-6663F85DE037}" srcOrd="0" destOrd="0" presId="urn:microsoft.com/office/officeart/2005/8/layout/vList5"/>
    <dgm:cxn modelId="{AE9FA13B-A362-48AA-8FBA-EB6B52DC97DE}" type="presParOf" srcId="{09F8827D-9A8F-41EA-8EA2-8A5E211AF43D}" destId="{861D7A54-ED93-4610-B348-52B7DEFC09DD}" srcOrd="1" destOrd="0" presId="urn:microsoft.com/office/officeart/2005/8/layout/vList5"/>
    <dgm:cxn modelId="{FAC1276F-F32C-46A6-B1DA-CA089771C132}" type="presParOf" srcId="{DCF273E9-1D42-4319-AF95-36D4737F67C0}" destId="{8D3A6C8C-1A1C-4CD7-B844-CFFD35278FD6}" srcOrd="1" destOrd="0" presId="urn:microsoft.com/office/officeart/2005/8/layout/vList5"/>
    <dgm:cxn modelId="{A46EAF3B-3AFA-492C-95FD-0236B2B11326}" type="presParOf" srcId="{DCF273E9-1D42-4319-AF95-36D4737F67C0}" destId="{BAF85ECC-5D0A-44DA-95D8-5E50886DDD19}" srcOrd="2" destOrd="0" presId="urn:microsoft.com/office/officeart/2005/8/layout/vList5"/>
    <dgm:cxn modelId="{67837318-7249-4395-BC44-D3FE1B099A87}" type="presParOf" srcId="{BAF85ECC-5D0A-44DA-95D8-5E50886DDD19}" destId="{23591122-5D37-429B-B8AB-0BE7FD689E72}" srcOrd="0" destOrd="0" presId="urn:microsoft.com/office/officeart/2005/8/layout/vList5"/>
    <dgm:cxn modelId="{D8C52435-0CB0-4738-99BC-8E251ACC2A0B}" type="presParOf" srcId="{BAF85ECC-5D0A-44DA-95D8-5E50886DDD19}" destId="{8677C368-8196-4D4F-8E14-7DEF75B838BE}" srcOrd="1" destOrd="0" presId="urn:microsoft.com/office/officeart/2005/8/layout/vList5"/>
    <dgm:cxn modelId="{C636486C-A36B-4065-9AAB-2BCD8A71593C}" type="presParOf" srcId="{DCF273E9-1D42-4319-AF95-36D4737F67C0}" destId="{D3761158-1F4A-4EE3-A0F4-033CE667B84C}" srcOrd="3" destOrd="0" presId="urn:microsoft.com/office/officeart/2005/8/layout/vList5"/>
    <dgm:cxn modelId="{70D4089B-BE8F-43B8-94EB-E4D8EDFDE572}" type="presParOf" srcId="{DCF273E9-1D42-4319-AF95-36D4737F67C0}" destId="{019E3BEB-B902-4B8C-BD62-DE12B19CC1EE}" srcOrd="4" destOrd="0" presId="urn:microsoft.com/office/officeart/2005/8/layout/vList5"/>
    <dgm:cxn modelId="{EE4CF130-D585-4767-8839-C37CC7002645}" type="presParOf" srcId="{019E3BEB-B902-4B8C-BD62-DE12B19CC1EE}" destId="{BDDC0681-FC0B-4284-B029-E6EAEFD9DF2D}" srcOrd="0" destOrd="0" presId="urn:microsoft.com/office/officeart/2005/8/layout/vList5"/>
    <dgm:cxn modelId="{E58E1B1D-8180-4E76-A703-9B316374F4CB}" type="presParOf" srcId="{019E3BEB-B902-4B8C-BD62-DE12B19CC1EE}" destId="{C90B884B-8573-4E0B-A291-483AC7551131}" srcOrd="1" destOrd="0" presId="urn:microsoft.com/office/officeart/2005/8/layout/vList5"/>
    <dgm:cxn modelId="{8BE4C479-D32B-4548-8C61-AF9B79B6DE0E}" type="presParOf" srcId="{DCF273E9-1D42-4319-AF95-36D4737F67C0}" destId="{2B3E15D4-820C-44E2-A191-B4EA3D93AB50}" srcOrd="5" destOrd="0" presId="urn:microsoft.com/office/officeart/2005/8/layout/vList5"/>
    <dgm:cxn modelId="{3B84ABC7-4198-4AB7-8A41-A546C143353B}" type="presParOf" srcId="{DCF273E9-1D42-4319-AF95-36D4737F67C0}" destId="{CFF22475-6915-4F67-8260-1DB5277C2AA5}" srcOrd="6" destOrd="0" presId="urn:microsoft.com/office/officeart/2005/8/layout/vList5"/>
    <dgm:cxn modelId="{8DD154BC-96E5-4D95-9D87-57A3EA630C8A}" type="presParOf" srcId="{CFF22475-6915-4F67-8260-1DB5277C2AA5}" destId="{FE8AFBFF-62EC-4B7A-B63C-B733A7AFB0AE}" srcOrd="0" destOrd="0" presId="urn:microsoft.com/office/officeart/2005/8/layout/vList5"/>
    <dgm:cxn modelId="{74408F94-BA7C-4E28-B314-BEDABC023C80}" type="presParOf" srcId="{CFF22475-6915-4F67-8260-1DB5277C2AA5}" destId="{2799F1A2-6B5E-481B-B51B-16B6705F3325}" srcOrd="1" destOrd="0" presId="urn:microsoft.com/office/officeart/2005/8/layout/vList5"/>
    <dgm:cxn modelId="{091797E9-B5A1-4FA3-A686-0D61638FCE74}" type="presParOf" srcId="{DCF273E9-1D42-4319-AF95-36D4737F67C0}" destId="{F18E3808-FE95-471B-B677-E5C7D771F351}" srcOrd="7" destOrd="0" presId="urn:microsoft.com/office/officeart/2005/8/layout/vList5"/>
    <dgm:cxn modelId="{09FBAEFD-D123-4A1F-A5E8-6AA675720D4A}" type="presParOf" srcId="{DCF273E9-1D42-4319-AF95-36D4737F67C0}" destId="{369AF8FD-203E-4856-B015-F94E4D1DAB87}" srcOrd="8" destOrd="0" presId="urn:microsoft.com/office/officeart/2005/8/layout/vList5"/>
    <dgm:cxn modelId="{C70C67CE-68B4-470C-9A80-DCCFD7314962}" type="presParOf" srcId="{369AF8FD-203E-4856-B015-F94E4D1DAB87}" destId="{04C06EAE-8A60-4442-B50C-25AA255DF624}" srcOrd="0" destOrd="0" presId="urn:microsoft.com/office/officeart/2005/8/layout/vList5"/>
    <dgm:cxn modelId="{9FD1BF5E-E853-43DA-BFF8-B6F3C0312968}" type="presParOf" srcId="{369AF8FD-203E-4856-B015-F94E4D1DAB87}" destId="{FE8B80C9-66BC-48EC-B131-79406DB572E4}"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آیات30-32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BA726DAC-2FAE-4755-A7E4-128BFCCA920C}">
      <dgm:prSet phldrT="[Text]"/>
      <dgm:spPr>
        <a:solidFill>
          <a:srgbClr val="E8D2AE"/>
        </a:solidFill>
      </dgm:spPr>
      <dgm:t>
        <a:bodyPr/>
        <a:lstStyle/>
        <a:p>
          <a:pPr rtl="1"/>
          <a:r>
            <a:rPr lang="ur-PK" dirty="0" smtClean="0">
              <a:latin typeface="Jameel Noori Nastaleeq" pitchFamily="2" charset="-78"/>
              <a:cs typeface="Jameel Noori Nastaleeq" pitchFamily="2" charset="-78"/>
            </a:rPr>
            <a:t>بیگماتِ مصر کا مکر و فریب</a:t>
          </a:r>
          <a:endParaRPr lang="en-US" dirty="0">
            <a:latin typeface="Jameel Noori Nastaleeq" pitchFamily="2" charset="-78"/>
            <a:cs typeface="Jameel Noori Nastaleeq" pitchFamily="2" charset="-78"/>
          </a:endParaRPr>
        </a:p>
      </dgm:t>
    </dgm:pt>
    <dgm:pt modelId="{4F3FDFC1-2767-48D1-93C0-401E32E07823}" type="parTrans" cxnId="{F8429BFD-363A-4BF4-8B43-51336F88F219}">
      <dgm:prSet/>
      <dgm:spPr/>
      <dgm:t>
        <a:bodyPr/>
        <a:lstStyle/>
        <a:p>
          <a:endParaRPr lang="en-US"/>
        </a:p>
      </dgm:t>
    </dgm:pt>
    <dgm:pt modelId="{D245DA42-A9B5-4324-9825-09B82AB756D3}" type="sibTrans" cxnId="{F8429BFD-363A-4BF4-8B43-51336F88F219}">
      <dgm:prSet/>
      <dgm:spPr/>
      <dgm:t>
        <a:bodyPr/>
        <a:lstStyle/>
        <a:p>
          <a:endParaRPr lang="en-US"/>
        </a:p>
      </dgm:t>
    </dgm:pt>
    <dgm:pt modelId="{8645CDBD-2BA6-4C45-B02D-82393822B311}">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D31F46-849B-4A1A-B409-5ED3E0512624}" type="parTrans" cxnId="{1BD1D277-6D2E-404B-965B-4A49D217AE6F}">
      <dgm:prSet/>
      <dgm:spPr/>
      <dgm:t>
        <a:bodyPr/>
        <a:lstStyle/>
        <a:p>
          <a:endParaRPr lang="en-US"/>
        </a:p>
      </dgm:t>
    </dgm:pt>
    <dgm:pt modelId="{DDE69C96-8987-4347-B682-C9086B5D28A9}" type="sibTrans" cxnId="{1BD1D277-6D2E-404B-965B-4A49D217AE6F}">
      <dgm:prSet/>
      <dgm:spPr/>
      <dgm:t>
        <a:bodyPr/>
        <a:lstStyle/>
        <a:p>
          <a:endParaRPr lang="en-US"/>
        </a:p>
      </dgm:t>
    </dgm:pt>
    <dgm:pt modelId="{EF813A31-C306-46F4-9C56-7584FAC864AF}">
      <dgm:prSet/>
      <dgm:spPr>
        <a:solidFill>
          <a:srgbClr val="E8D2AE"/>
        </a:solidFill>
      </dgm:spPr>
      <dgm:t>
        <a:bodyPr/>
        <a:lstStyle/>
        <a:p>
          <a:pPr rtl="1"/>
          <a:r>
            <a:rPr lang="ur-PK" dirty="0" smtClean="0">
              <a:latin typeface="Jameel Noori Nastaleeq" pitchFamily="2" charset="-78"/>
              <a:cs typeface="Jameel Noori Nastaleeq" pitchFamily="2" charset="-78"/>
            </a:rPr>
            <a:t>اللہ کی توفیق کے بغیر پاکیزہ رہنا ناممکن ہے</a:t>
          </a:r>
          <a:endParaRPr lang="ur-PK" dirty="0">
            <a:latin typeface="Jameel Noori Nastaleeq" pitchFamily="2" charset="-78"/>
            <a:cs typeface="Jameel Noori Nastaleeq" pitchFamily="2" charset="-78"/>
          </a:endParaRPr>
        </a:p>
      </dgm:t>
    </dgm:pt>
    <dgm:pt modelId="{57DA1779-5397-41C7-9C8D-1238C97920D8}" type="parTrans" cxnId="{E78BA82B-25C4-4DF4-B71A-8D4256411727}">
      <dgm:prSet/>
      <dgm:spPr/>
      <dgm:t>
        <a:bodyPr/>
        <a:lstStyle/>
        <a:p>
          <a:endParaRPr lang="en-US"/>
        </a:p>
      </dgm:t>
    </dgm:pt>
    <dgm:pt modelId="{05E1CEBB-4DFD-4738-86D6-50B4A3EE078B}" type="sibTrans" cxnId="{E78BA82B-25C4-4DF4-B71A-8D4256411727}">
      <dgm:prSet/>
      <dgm:spPr/>
      <dgm:t>
        <a:bodyPr/>
        <a:lstStyle/>
        <a:p>
          <a:endParaRPr lang="en-US"/>
        </a:p>
      </dgm:t>
    </dgm:pt>
    <dgm:pt modelId="{43CC3E56-6AA5-48B9-BB83-FCB49A647AA3}">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6A50B9B-0D0D-4B75-8A5D-C5F242E3A6E8}" type="parTrans" cxnId="{8C5A5AF5-9926-4670-9056-EC19A7A82A04}">
      <dgm:prSet/>
      <dgm:spPr/>
      <dgm:t>
        <a:bodyPr/>
        <a:lstStyle/>
        <a:p>
          <a:endParaRPr lang="en-US"/>
        </a:p>
      </dgm:t>
    </dgm:pt>
    <dgm:pt modelId="{F7B3D318-EEA8-4533-980F-E85E70149526}" type="sibTrans" cxnId="{8C5A5AF5-9926-4670-9056-EC19A7A82A04}">
      <dgm:prSet/>
      <dgm:spPr/>
      <dgm:t>
        <a:bodyPr/>
        <a:lstStyle/>
        <a:p>
          <a:endParaRPr lang="en-US"/>
        </a:p>
      </dgm:t>
    </dgm:pt>
    <dgm:pt modelId="{C5C860E4-3330-43F4-9C5C-FAD22BE6F1DE}">
      <dgm:prSet/>
      <dgm:spPr>
        <a:solidFill>
          <a:srgbClr val="E8D2AE"/>
        </a:solidFill>
      </dgm:spPr>
      <dgm:t>
        <a:bodyPr/>
        <a:lstStyle/>
        <a:p>
          <a:pPr rtl="1"/>
          <a:r>
            <a:rPr lang="ur-PK" dirty="0" smtClean="0">
              <a:latin typeface="Jameel Noori Nastaleeq" pitchFamily="2" charset="-78"/>
              <a:cs typeface="Jameel Noori Nastaleeq" pitchFamily="2" charset="-78"/>
            </a:rPr>
            <a:t>دو قیدیوں کے خواب</a:t>
          </a:r>
          <a:endParaRPr lang="ur-PK" dirty="0">
            <a:latin typeface="Jameel Noori Nastaleeq" pitchFamily="2" charset="-78"/>
            <a:cs typeface="Jameel Noori Nastaleeq" pitchFamily="2" charset="-78"/>
          </a:endParaRPr>
        </a:p>
      </dgm:t>
    </dgm:pt>
    <dgm:pt modelId="{4A770F19-A1BE-4387-A59A-C5BEED14D72B}" type="parTrans" cxnId="{94142382-EC17-48DE-9532-AF117D664320}">
      <dgm:prSet/>
      <dgm:spPr/>
      <dgm:t>
        <a:bodyPr/>
        <a:lstStyle/>
        <a:p>
          <a:endParaRPr lang="en-US"/>
        </a:p>
      </dgm:t>
    </dgm:pt>
    <dgm:pt modelId="{0EACAAA8-4084-44A0-888F-A9F12372603C}" type="sibTrans" cxnId="{94142382-EC17-48DE-9532-AF117D664320}">
      <dgm:prSet/>
      <dgm:spPr/>
      <dgm:t>
        <a:bodyPr/>
        <a:lstStyle/>
        <a:p>
          <a:endParaRPr lang="en-US"/>
        </a:p>
      </dgm:t>
    </dgm:pt>
    <dgm:pt modelId="{07F5009C-BDD4-4A3D-AAE9-FF53445A66C0}">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آیات37-40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C556542-F8EF-4E73-969E-6F53C3AE32C6}" type="parTrans" cxnId="{8EACB5A0-F9C3-47AC-96FA-2D6008E59BFD}">
      <dgm:prSet/>
      <dgm:spPr/>
      <dgm:t>
        <a:bodyPr/>
        <a:lstStyle/>
        <a:p>
          <a:endParaRPr lang="en-US"/>
        </a:p>
      </dgm:t>
    </dgm:pt>
    <dgm:pt modelId="{817AF211-6439-456E-9105-0693837666B6}" type="sibTrans" cxnId="{8EACB5A0-F9C3-47AC-96FA-2D6008E59BFD}">
      <dgm:prSet/>
      <dgm:spPr/>
      <dgm:t>
        <a:bodyPr/>
        <a:lstStyle/>
        <a:p>
          <a:endParaRPr lang="en-US"/>
        </a:p>
      </dgm:t>
    </dgm:pt>
    <dgm:pt modelId="{4952CC07-9645-47B8-A5F9-8CF9713776A9}">
      <dgm:prSet/>
      <dgm:spPr>
        <a:solidFill>
          <a:srgbClr val="E8D2AE"/>
        </a:solidFill>
      </dgm:spPr>
      <dgm:t>
        <a:bodyPr/>
        <a:lstStyle/>
        <a:p>
          <a:pPr rtl="1"/>
          <a:r>
            <a:rPr lang="ur-PK" dirty="0" smtClean="0">
              <a:latin typeface="Jameel Noori Nastaleeq" pitchFamily="2" charset="-78"/>
              <a:cs typeface="Jameel Noori Nastaleeq" pitchFamily="2" charset="-78"/>
            </a:rPr>
            <a:t>قید خانہ کا حکیمانہ وعظ</a:t>
          </a:r>
          <a:endParaRPr lang="ur-PK" dirty="0">
            <a:latin typeface="Jameel Noori Nastaleeq" pitchFamily="2" charset="-78"/>
            <a:cs typeface="Jameel Noori Nastaleeq" pitchFamily="2" charset="-78"/>
          </a:endParaRPr>
        </a:p>
      </dgm:t>
    </dgm:pt>
    <dgm:pt modelId="{F2B00C6C-C927-461A-8025-739C7B7FEE18}" type="parTrans" cxnId="{3830F276-8F83-405F-B5F1-445EA7E72C37}">
      <dgm:prSet/>
      <dgm:spPr/>
      <dgm:t>
        <a:bodyPr/>
        <a:lstStyle/>
        <a:p>
          <a:endParaRPr lang="en-US"/>
        </a:p>
      </dgm:t>
    </dgm:pt>
    <dgm:pt modelId="{62A05B58-8B14-4EC9-9599-FE2F4913FF7D}" type="sibTrans" cxnId="{3830F276-8F83-405F-B5F1-445EA7E72C37}">
      <dgm:prSet/>
      <dgm:spPr/>
      <dgm:t>
        <a:bodyPr/>
        <a:lstStyle/>
        <a:p>
          <a:endParaRPr lang="en-US"/>
        </a:p>
      </dgm:t>
    </dgm:pt>
    <dgm:pt modelId="{E2FE0A43-DB3C-4EF0-8C01-A99933BD392D}">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D235BBF-FCAE-467D-B54A-6AE80D54799D}" type="parTrans" cxnId="{7550D683-9DC2-4BC4-BF66-D4129AD2697B}">
      <dgm:prSet/>
      <dgm:spPr/>
      <dgm:t>
        <a:bodyPr/>
        <a:lstStyle/>
        <a:p>
          <a:endParaRPr lang="en-US"/>
        </a:p>
      </dgm:t>
    </dgm:pt>
    <dgm:pt modelId="{776B4544-6CB1-4AEF-84BC-529BC6DD3496}" type="sibTrans" cxnId="{7550D683-9DC2-4BC4-BF66-D4129AD2697B}">
      <dgm:prSet/>
      <dgm:spPr/>
      <dgm:t>
        <a:bodyPr/>
        <a:lstStyle/>
        <a:p>
          <a:endParaRPr lang="en-US"/>
        </a:p>
      </dgm:t>
    </dgm:pt>
    <dgm:pt modelId="{E76922A2-8652-4ED5-B5CD-ABAEA0DABB7B}">
      <dgm:prSet/>
      <dgm:spPr>
        <a:solidFill>
          <a:srgbClr val="E8D2AE"/>
        </a:solidFill>
      </dgm:spPr>
      <dgm:t>
        <a:bodyPr/>
        <a:lstStyle/>
        <a:p>
          <a:pPr rtl="1"/>
          <a:r>
            <a:rPr lang="ur-PK" dirty="0" smtClean="0">
              <a:latin typeface="Jameel Noori Nastaleeq" pitchFamily="2" charset="-78"/>
              <a:cs typeface="Jameel Noori Nastaleeq" pitchFamily="2" charset="-78"/>
            </a:rPr>
            <a:t>قیدیوں کے خواب کی تعبیر</a:t>
          </a:r>
          <a:endParaRPr lang="ur-PK" dirty="0">
            <a:latin typeface="Jameel Noori Nastaleeq" pitchFamily="2" charset="-78"/>
            <a:cs typeface="Jameel Noori Nastaleeq" pitchFamily="2" charset="-78"/>
          </a:endParaRPr>
        </a:p>
      </dgm:t>
    </dgm:pt>
    <dgm:pt modelId="{7F08715B-450E-4FA1-B0CC-FA9F0ABA42D2}" type="parTrans" cxnId="{05E56D53-6C5D-4C9F-8D22-7B44A929CCCC}">
      <dgm:prSet/>
      <dgm:spPr/>
      <dgm:t>
        <a:bodyPr/>
        <a:lstStyle/>
        <a:p>
          <a:endParaRPr lang="en-US"/>
        </a:p>
      </dgm:t>
    </dgm:pt>
    <dgm:pt modelId="{756AB1AD-6A05-4FD1-887F-03833DB5C4E6}" type="sibTrans" cxnId="{05E56D53-6C5D-4C9F-8D22-7B44A929CCCC}">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EDCC9EBB-8470-4F7C-8356-53AC4B101189}" type="pres">
      <dgm:prSet presAssocID="{8645CDBD-2BA6-4C45-B02D-82393822B311}" presName="linNode" presStyleCnt="0"/>
      <dgm:spPr/>
    </dgm:pt>
    <dgm:pt modelId="{7AE2FC95-819F-48EF-B1C5-287DF83DFE30}" type="pres">
      <dgm:prSet presAssocID="{8645CDBD-2BA6-4C45-B02D-82393822B311}" presName="parentText" presStyleLbl="node1" presStyleIdx="1" presStyleCnt="5">
        <dgm:presLayoutVars>
          <dgm:chMax val="1"/>
          <dgm:bulletEnabled val="1"/>
        </dgm:presLayoutVars>
      </dgm:prSet>
      <dgm:spPr/>
      <dgm:t>
        <a:bodyPr/>
        <a:lstStyle/>
        <a:p>
          <a:endParaRPr lang="en-US"/>
        </a:p>
      </dgm:t>
    </dgm:pt>
    <dgm:pt modelId="{979AB0E4-68F6-46FB-82A5-34B2C1BD3D70}" type="pres">
      <dgm:prSet presAssocID="{8645CDBD-2BA6-4C45-B02D-82393822B311}" presName="descendantText" presStyleLbl="alignAccFollowNode1" presStyleIdx="1" presStyleCnt="5">
        <dgm:presLayoutVars>
          <dgm:bulletEnabled val="1"/>
        </dgm:presLayoutVars>
      </dgm:prSet>
      <dgm:spPr/>
      <dgm:t>
        <a:bodyPr/>
        <a:lstStyle/>
        <a:p>
          <a:endParaRPr lang="en-US"/>
        </a:p>
      </dgm:t>
    </dgm:pt>
    <dgm:pt modelId="{09FCC1D8-BD1B-424E-B24F-547757E784AD}" type="pres">
      <dgm:prSet presAssocID="{DDE69C96-8987-4347-B682-C9086B5D28A9}" presName="sp" presStyleCnt="0"/>
      <dgm:spPr/>
    </dgm:pt>
    <dgm:pt modelId="{15C7F0B7-752C-4FBD-ADDE-F44EC8100F6D}" type="pres">
      <dgm:prSet presAssocID="{43CC3E56-6AA5-48B9-BB83-FCB49A647AA3}" presName="linNode" presStyleCnt="0"/>
      <dgm:spPr/>
    </dgm:pt>
    <dgm:pt modelId="{C0B93569-BCBD-4295-8554-02A818F571E8}" type="pres">
      <dgm:prSet presAssocID="{43CC3E56-6AA5-48B9-BB83-FCB49A647AA3}" presName="parentText" presStyleLbl="node1" presStyleIdx="2" presStyleCnt="5">
        <dgm:presLayoutVars>
          <dgm:chMax val="1"/>
          <dgm:bulletEnabled val="1"/>
        </dgm:presLayoutVars>
      </dgm:prSet>
      <dgm:spPr/>
      <dgm:t>
        <a:bodyPr/>
        <a:lstStyle/>
        <a:p>
          <a:endParaRPr lang="en-US"/>
        </a:p>
      </dgm:t>
    </dgm:pt>
    <dgm:pt modelId="{E8CC1BFA-7ACD-4F6F-9ED1-5E322FD55B88}" type="pres">
      <dgm:prSet presAssocID="{43CC3E56-6AA5-48B9-BB83-FCB49A647AA3}" presName="descendantText" presStyleLbl="alignAccFollowNode1" presStyleIdx="2" presStyleCnt="5">
        <dgm:presLayoutVars>
          <dgm:bulletEnabled val="1"/>
        </dgm:presLayoutVars>
      </dgm:prSet>
      <dgm:spPr/>
      <dgm:t>
        <a:bodyPr/>
        <a:lstStyle/>
        <a:p>
          <a:endParaRPr lang="en-US"/>
        </a:p>
      </dgm:t>
    </dgm:pt>
    <dgm:pt modelId="{1E0E391F-6C7F-4CEB-BBAA-1994D4076C0E}" type="pres">
      <dgm:prSet presAssocID="{F7B3D318-EEA8-4533-980F-E85E70149526}" presName="sp" presStyleCnt="0"/>
      <dgm:spPr/>
    </dgm:pt>
    <dgm:pt modelId="{33733F07-C13B-4547-887E-4F20DA4A5831}" type="pres">
      <dgm:prSet presAssocID="{07F5009C-BDD4-4A3D-AAE9-FF53445A66C0}" presName="linNode" presStyleCnt="0"/>
      <dgm:spPr/>
    </dgm:pt>
    <dgm:pt modelId="{5484257C-DF0B-4759-B3E7-7DC087AC7564}" type="pres">
      <dgm:prSet presAssocID="{07F5009C-BDD4-4A3D-AAE9-FF53445A66C0}" presName="parentText" presStyleLbl="node1" presStyleIdx="3" presStyleCnt="5">
        <dgm:presLayoutVars>
          <dgm:chMax val="1"/>
          <dgm:bulletEnabled val="1"/>
        </dgm:presLayoutVars>
      </dgm:prSet>
      <dgm:spPr/>
      <dgm:t>
        <a:bodyPr/>
        <a:lstStyle/>
        <a:p>
          <a:endParaRPr lang="en-US"/>
        </a:p>
      </dgm:t>
    </dgm:pt>
    <dgm:pt modelId="{054D7F96-9EC2-4E6D-A887-80E12A9BC63C}" type="pres">
      <dgm:prSet presAssocID="{07F5009C-BDD4-4A3D-AAE9-FF53445A66C0}" presName="descendantText" presStyleLbl="alignAccFollowNode1" presStyleIdx="3" presStyleCnt="5">
        <dgm:presLayoutVars>
          <dgm:bulletEnabled val="1"/>
        </dgm:presLayoutVars>
      </dgm:prSet>
      <dgm:spPr/>
      <dgm:t>
        <a:bodyPr/>
        <a:lstStyle/>
        <a:p>
          <a:endParaRPr lang="en-US"/>
        </a:p>
      </dgm:t>
    </dgm:pt>
    <dgm:pt modelId="{7ED041B2-25D0-4C87-9E31-3A952FDDB366}" type="pres">
      <dgm:prSet presAssocID="{817AF211-6439-456E-9105-0693837666B6}" presName="sp" presStyleCnt="0"/>
      <dgm:spPr/>
    </dgm:pt>
    <dgm:pt modelId="{EFAD2B09-C003-40D8-B8CA-09267A030FF8}" type="pres">
      <dgm:prSet presAssocID="{E2FE0A43-DB3C-4EF0-8C01-A99933BD392D}" presName="linNode" presStyleCnt="0"/>
      <dgm:spPr/>
    </dgm:pt>
    <dgm:pt modelId="{B1CE329F-D4F5-4AED-900B-460C4AE30194}" type="pres">
      <dgm:prSet presAssocID="{E2FE0A43-DB3C-4EF0-8C01-A99933BD392D}" presName="parentText" presStyleLbl="node1" presStyleIdx="4" presStyleCnt="5">
        <dgm:presLayoutVars>
          <dgm:chMax val="1"/>
          <dgm:bulletEnabled val="1"/>
        </dgm:presLayoutVars>
      </dgm:prSet>
      <dgm:spPr/>
      <dgm:t>
        <a:bodyPr/>
        <a:lstStyle/>
        <a:p>
          <a:endParaRPr lang="en-US"/>
        </a:p>
      </dgm:t>
    </dgm:pt>
    <dgm:pt modelId="{1D758130-0F9C-473E-B7CF-AB1837CD7792}" type="pres">
      <dgm:prSet presAssocID="{E2FE0A43-DB3C-4EF0-8C01-A99933BD392D}"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AC2A52D6-7210-4723-B982-71EE2664B364}" type="presOf" srcId="{C5C860E4-3330-43F4-9C5C-FAD22BE6F1DE}" destId="{E8CC1BFA-7ACD-4F6F-9ED1-5E322FD55B88}" srcOrd="0" destOrd="0" presId="urn:microsoft.com/office/officeart/2005/8/layout/vList5"/>
    <dgm:cxn modelId="{B3919BB2-AD15-4A9B-B0F9-BF18DB9798D9}" type="presOf" srcId="{E2FE0A43-DB3C-4EF0-8C01-A99933BD392D}" destId="{B1CE329F-D4F5-4AED-900B-460C4AE30194}" srcOrd="0" destOrd="0" presId="urn:microsoft.com/office/officeart/2005/8/layout/vList5"/>
    <dgm:cxn modelId="{35CC5B8C-0810-4547-8274-7AAF022A9E42}" type="presOf" srcId="{828DFB8B-ECDA-4E26-A6FE-05F762A8A593}" destId="{94D988AC-9A41-4C9B-861B-6663F85DE037}" srcOrd="0" destOrd="0" presId="urn:microsoft.com/office/officeart/2005/8/layout/vList5"/>
    <dgm:cxn modelId="{E78BA82B-25C4-4DF4-B71A-8D4256411727}" srcId="{8645CDBD-2BA6-4C45-B02D-82393822B311}" destId="{EF813A31-C306-46F4-9C56-7584FAC864AF}" srcOrd="0" destOrd="0" parTransId="{57DA1779-5397-41C7-9C8D-1238C97920D8}" sibTransId="{05E1CEBB-4DFD-4738-86D6-50B4A3EE078B}"/>
    <dgm:cxn modelId="{E0225D2C-58C3-4A00-BA5C-5C21D37CE49F}" type="presOf" srcId="{8645CDBD-2BA6-4C45-B02D-82393822B311}" destId="{7AE2FC95-819F-48EF-B1C5-287DF83DFE30}" srcOrd="0" destOrd="0" presId="urn:microsoft.com/office/officeart/2005/8/layout/vList5"/>
    <dgm:cxn modelId="{05E56D53-6C5D-4C9F-8D22-7B44A929CCCC}" srcId="{E2FE0A43-DB3C-4EF0-8C01-A99933BD392D}" destId="{E76922A2-8652-4ED5-B5CD-ABAEA0DABB7B}" srcOrd="0" destOrd="0" parTransId="{7F08715B-450E-4FA1-B0CC-FA9F0ABA42D2}" sibTransId="{756AB1AD-6A05-4FD1-887F-03833DB5C4E6}"/>
    <dgm:cxn modelId="{1BD1D277-6D2E-404B-965B-4A49D217AE6F}" srcId="{5D9CE442-ECF8-4911-BEDC-87DE27DA2B82}" destId="{8645CDBD-2BA6-4C45-B02D-82393822B311}" srcOrd="1" destOrd="0" parTransId="{37D31F46-849B-4A1A-B409-5ED3E0512624}" sibTransId="{DDE69C96-8987-4347-B682-C9086B5D28A9}"/>
    <dgm:cxn modelId="{3830F276-8F83-405F-B5F1-445EA7E72C37}" srcId="{07F5009C-BDD4-4A3D-AAE9-FF53445A66C0}" destId="{4952CC07-9645-47B8-A5F9-8CF9713776A9}" srcOrd="0" destOrd="0" parTransId="{F2B00C6C-C927-461A-8025-739C7B7FEE18}" sibTransId="{62A05B58-8B14-4EC9-9599-FE2F4913FF7D}"/>
    <dgm:cxn modelId="{3EBCE791-FCC5-4F6F-8CDD-747F40271024}" type="presOf" srcId="{BA726DAC-2FAE-4755-A7E4-128BFCCA920C}" destId="{861D7A54-ED93-4610-B348-52B7DEFC09DD}" srcOrd="0" destOrd="0" presId="urn:microsoft.com/office/officeart/2005/8/layout/vList5"/>
    <dgm:cxn modelId="{7CDB2D3C-0461-42B8-8965-7AD5EA092E87}" type="presOf" srcId="{43CC3E56-6AA5-48B9-BB83-FCB49A647AA3}" destId="{C0B93569-BCBD-4295-8554-02A818F571E8}" srcOrd="0" destOrd="0" presId="urn:microsoft.com/office/officeart/2005/8/layout/vList5"/>
    <dgm:cxn modelId="{DA9E347C-A0EB-4E01-9267-E453271434F9}" type="presOf" srcId="{E76922A2-8652-4ED5-B5CD-ABAEA0DABB7B}" destId="{1D758130-0F9C-473E-B7CF-AB1837CD7792}" srcOrd="0" destOrd="0" presId="urn:microsoft.com/office/officeart/2005/8/layout/vList5"/>
    <dgm:cxn modelId="{A2B68E3F-9B0A-4567-9CAE-40D9A71C196E}" type="presOf" srcId="{EF813A31-C306-46F4-9C56-7584FAC864AF}" destId="{979AB0E4-68F6-46FB-82A5-34B2C1BD3D70}" srcOrd="0" destOrd="0" presId="urn:microsoft.com/office/officeart/2005/8/layout/vList5"/>
    <dgm:cxn modelId="{0EDE8B85-DBC8-4C04-B878-D4304087BDD2}" type="presOf" srcId="{4952CC07-9645-47B8-A5F9-8CF9713776A9}" destId="{054D7F96-9EC2-4E6D-A887-80E12A9BC63C}" srcOrd="0" destOrd="0" presId="urn:microsoft.com/office/officeart/2005/8/layout/vList5"/>
    <dgm:cxn modelId="{F8429BFD-363A-4BF4-8B43-51336F88F219}" srcId="{828DFB8B-ECDA-4E26-A6FE-05F762A8A593}" destId="{BA726DAC-2FAE-4755-A7E4-128BFCCA920C}" srcOrd="0" destOrd="0" parTransId="{4F3FDFC1-2767-48D1-93C0-401E32E07823}" sibTransId="{D245DA42-A9B5-4324-9825-09B82AB756D3}"/>
    <dgm:cxn modelId="{94142382-EC17-48DE-9532-AF117D664320}" srcId="{43CC3E56-6AA5-48B9-BB83-FCB49A647AA3}" destId="{C5C860E4-3330-43F4-9C5C-FAD22BE6F1DE}" srcOrd="0" destOrd="0" parTransId="{4A770F19-A1BE-4387-A59A-C5BEED14D72B}" sibTransId="{0EACAAA8-4084-44A0-888F-A9F12372603C}"/>
    <dgm:cxn modelId="{7550D683-9DC2-4BC4-BF66-D4129AD2697B}" srcId="{5D9CE442-ECF8-4911-BEDC-87DE27DA2B82}" destId="{E2FE0A43-DB3C-4EF0-8C01-A99933BD392D}" srcOrd="4" destOrd="0" parTransId="{AD235BBF-FCAE-467D-B54A-6AE80D54799D}" sibTransId="{776B4544-6CB1-4AEF-84BC-529BC6DD3496}"/>
    <dgm:cxn modelId="{8C5A5AF5-9926-4670-9056-EC19A7A82A04}" srcId="{5D9CE442-ECF8-4911-BEDC-87DE27DA2B82}" destId="{43CC3E56-6AA5-48B9-BB83-FCB49A647AA3}" srcOrd="2" destOrd="0" parTransId="{46A50B9B-0D0D-4B75-8A5D-C5F242E3A6E8}" sibTransId="{F7B3D318-EEA8-4533-980F-E85E70149526}"/>
    <dgm:cxn modelId="{8EACB5A0-F9C3-47AC-96FA-2D6008E59BFD}" srcId="{5D9CE442-ECF8-4911-BEDC-87DE27DA2B82}" destId="{07F5009C-BDD4-4A3D-AAE9-FF53445A66C0}" srcOrd="3" destOrd="0" parTransId="{3C556542-F8EF-4E73-969E-6F53C3AE32C6}" sibTransId="{817AF211-6439-456E-9105-0693837666B6}"/>
    <dgm:cxn modelId="{91A6E834-928E-4DE4-8C65-FBF24A449970}" type="presOf" srcId="{07F5009C-BDD4-4A3D-AAE9-FF53445A66C0}" destId="{5484257C-DF0B-4759-B3E7-7DC087AC7564}" srcOrd="0" destOrd="0" presId="urn:microsoft.com/office/officeart/2005/8/layout/vList5"/>
    <dgm:cxn modelId="{040A4680-D053-45F1-A06A-1F0683BC801B}" type="presOf" srcId="{5D9CE442-ECF8-4911-BEDC-87DE27DA2B82}" destId="{DCF273E9-1D42-4319-AF95-36D4737F67C0}" srcOrd="0" destOrd="0" presId="urn:microsoft.com/office/officeart/2005/8/layout/vList5"/>
    <dgm:cxn modelId="{EBB40B28-FDC9-4C50-A5CF-490680424901}" type="presParOf" srcId="{DCF273E9-1D42-4319-AF95-36D4737F67C0}" destId="{09F8827D-9A8F-41EA-8EA2-8A5E211AF43D}" srcOrd="0" destOrd="0" presId="urn:microsoft.com/office/officeart/2005/8/layout/vList5"/>
    <dgm:cxn modelId="{77FF6B69-E90C-41BA-B630-450731FCE540}" type="presParOf" srcId="{09F8827D-9A8F-41EA-8EA2-8A5E211AF43D}" destId="{94D988AC-9A41-4C9B-861B-6663F85DE037}" srcOrd="0" destOrd="0" presId="urn:microsoft.com/office/officeart/2005/8/layout/vList5"/>
    <dgm:cxn modelId="{80A466DA-BA84-46AB-B789-C469A133F126}" type="presParOf" srcId="{09F8827D-9A8F-41EA-8EA2-8A5E211AF43D}" destId="{861D7A54-ED93-4610-B348-52B7DEFC09DD}" srcOrd="1" destOrd="0" presId="urn:microsoft.com/office/officeart/2005/8/layout/vList5"/>
    <dgm:cxn modelId="{A8129665-6868-41F2-86E3-03F06C70A1B3}" type="presParOf" srcId="{DCF273E9-1D42-4319-AF95-36D4737F67C0}" destId="{8D3A6C8C-1A1C-4CD7-B844-CFFD35278FD6}" srcOrd="1" destOrd="0" presId="urn:microsoft.com/office/officeart/2005/8/layout/vList5"/>
    <dgm:cxn modelId="{5E24C10D-DA7F-4C08-94B5-3C141F2BE541}" type="presParOf" srcId="{DCF273E9-1D42-4319-AF95-36D4737F67C0}" destId="{EDCC9EBB-8470-4F7C-8356-53AC4B101189}" srcOrd="2" destOrd="0" presId="urn:microsoft.com/office/officeart/2005/8/layout/vList5"/>
    <dgm:cxn modelId="{1D47A246-1527-428C-95EB-1DC7E93FF723}" type="presParOf" srcId="{EDCC9EBB-8470-4F7C-8356-53AC4B101189}" destId="{7AE2FC95-819F-48EF-B1C5-287DF83DFE30}" srcOrd="0" destOrd="0" presId="urn:microsoft.com/office/officeart/2005/8/layout/vList5"/>
    <dgm:cxn modelId="{4BEC8A66-696F-4248-9820-08D67868F2BE}" type="presParOf" srcId="{EDCC9EBB-8470-4F7C-8356-53AC4B101189}" destId="{979AB0E4-68F6-46FB-82A5-34B2C1BD3D70}" srcOrd="1" destOrd="0" presId="urn:microsoft.com/office/officeart/2005/8/layout/vList5"/>
    <dgm:cxn modelId="{30F44900-0D3B-453B-BCDB-2A27E65B4E9F}" type="presParOf" srcId="{DCF273E9-1D42-4319-AF95-36D4737F67C0}" destId="{09FCC1D8-BD1B-424E-B24F-547757E784AD}" srcOrd="3" destOrd="0" presId="urn:microsoft.com/office/officeart/2005/8/layout/vList5"/>
    <dgm:cxn modelId="{C4F09CA0-9502-494D-B1A4-CBFB9BE5619A}" type="presParOf" srcId="{DCF273E9-1D42-4319-AF95-36D4737F67C0}" destId="{15C7F0B7-752C-4FBD-ADDE-F44EC8100F6D}" srcOrd="4" destOrd="0" presId="urn:microsoft.com/office/officeart/2005/8/layout/vList5"/>
    <dgm:cxn modelId="{7B04ECF2-6239-4455-B88F-D6FDD92FC5D7}" type="presParOf" srcId="{15C7F0B7-752C-4FBD-ADDE-F44EC8100F6D}" destId="{C0B93569-BCBD-4295-8554-02A818F571E8}" srcOrd="0" destOrd="0" presId="urn:microsoft.com/office/officeart/2005/8/layout/vList5"/>
    <dgm:cxn modelId="{5FD8E4A8-C122-4856-9A42-C7FE51839E48}" type="presParOf" srcId="{15C7F0B7-752C-4FBD-ADDE-F44EC8100F6D}" destId="{E8CC1BFA-7ACD-4F6F-9ED1-5E322FD55B88}" srcOrd="1" destOrd="0" presId="urn:microsoft.com/office/officeart/2005/8/layout/vList5"/>
    <dgm:cxn modelId="{BEB83C3A-BC08-440B-BC86-63C624EF6E2F}" type="presParOf" srcId="{DCF273E9-1D42-4319-AF95-36D4737F67C0}" destId="{1E0E391F-6C7F-4CEB-BBAA-1994D4076C0E}" srcOrd="5" destOrd="0" presId="urn:microsoft.com/office/officeart/2005/8/layout/vList5"/>
    <dgm:cxn modelId="{010FC454-0033-4FDB-AADF-D404C60AAAA7}" type="presParOf" srcId="{DCF273E9-1D42-4319-AF95-36D4737F67C0}" destId="{33733F07-C13B-4547-887E-4F20DA4A5831}" srcOrd="6" destOrd="0" presId="urn:microsoft.com/office/officeart/2005/8/layout/vList5"/>
    <dgm:cxn modelId="{F1369C06-51C5-41D7-B9DB-AFFAA1DD2E4A}" type="presParOf" srcId="{33733F07-C13B-4547-887E-4F20DA4A5831}" destId="{5484257C-DF0B-4759-B3E7-7DC087AC7564}" srcOrd="0" destOrd="0" presId="urn:microsoft.com/office/officeart/2005/8/layout/vList5"/>
    <dgm:cxn modelId="{A1861162-1940-4DC7-B57B-D70C4C483BCC}" type="presParOf" srcId="{33733F07-C13B-4547-887E-4F20DA4A5831}" destId="{054D7F96-9EC2-4E6D-A887-80E12A9BC63C}" srcOrd="1" destOrd="0" presId="urn:microsoft.com/office/officeart/2005/8/layout/vList5"/>
    <dgm:cxn modelId="{1A278FF1-E0D2-4047-9756-3A03BA5E5351}" type="presParOf" srcId="{DCF273E9-1D42-4319-AF95-36D4737F67C0}" destId="{7ED041B2-25D0-4C87-9E31-3A952FDDB366}" srcOrd="7" destOrd="0" presId="urn:microsoft.com/office/officeart/2005/8/layout/vList5"/>
    <dgm:cxn modelId="{8ABB0222-8EDF-4219-A06E-B99910DF84A8}" type="presParOf" srcId="{DCF273E9-1D42-4319-AF95-36D4737F67C0}" destId="{EFAD2B09-C003-40D8-B8CA-09267A030FF8}" srcOrd="8" destOrd="0" presId="urn:microsoft.com/office/officeart/2005/8/layout/vList5"/>
    <dgm:cxn modelId="{3B2232C4-FDB5-4347-8E00-3187308B0B6D}" type="presParOf" srcId="{EFAD2B09-C003-40D8-B8CA-09267A030FF8}" destId="{B1CE329F-D4F5-4AED-900B-460C4AE30194}" srcOrd="0" destOrd="0" presId="urn:microsoft.com/office/officeart/2005/8/layout/vList5"/>
    <dgm:cxn modelId="{CD4CF1BF-50C1-4187-A8FA-29B9FE5DE47A}" type="presParOf" srcId="{EFAD2B09-C003-40D8-B8CA-09267A030FF8}" destId="{1D758130-0F9C-473E-B7CF-AB1837CD7792}"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آیات43-44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2AFF95EC-69CF-4A1D-9113-35F1A8AF377D}">
      <dgm:prSet phldrT="[Text]"/>
      <dgm:spPr>
        <a:solidFill>
          <a:srgbClr val="E8D2AE"/>
        </a:solidFill>
      </dgm:spPr>
      <dgm:t>
        <a:bodyPr/>
        <a:lstStyle/>
        <a:p>
          <a:pPr rtl="1"/>
          <a:r>
            <a:rPr lang="ur-PK" dirty="0" smtClean="0">
              <a:latin typeface="Jameel Noori Nastaleeq" pitchFamily="2" charset="-78"/>
              <a:cs typeface="Jameel Noori Nastaleeq" pitchFamily="2" charset="-78"/>
            </a:rPr>
            <a:t>بادشاہ کا خواب</a:t>
          </a:r>
          <a:endParaRPr lang="en-US" dirty="0">
            <a:latin typeface="Jameel Noori Nastaleeq" pitchFamily="2" charset="-78"/>
            <a:cs typeface="Jameel Noori Nastaleeq" pitchFamily="2" charset="-78"/>
          </a:endParaRPr>
        </a:p>
      </dgm:t>
    </dgm:pt>
    <dgm:pt modelId="{1014C230-84DD-4BD9-ABB1-C096F088356E}" type="parTrans" cxnId="{35DE1C3D-3441-4F4F-A875-492068EF471F}">
      <dgm:prSet/>
      <dgm:spPr/>
      <dgm:t>
        <a:bodyPr/>
        <a:lstStyle/>
        <a:p>
          <a:endParaRPr lang="en-US"/>
        </a:p>
      </dgm:t>
    </dgm:pt>
    <dgm:pt modelId="{3F409C20-D612-4C7C-928A-E89F5F6862A6}" type="sibTrans" cxnId="{35DE1C3D-3441-4F4F-A875-492068EF471F}">
      <dgm:prSet/>
      <dgm:spPr/>
      <dgm:t>
        <a:bodyPr/>
        <a:lstStyle/>
        <a:p>
          <a:endParaRPr lang="en-US"/>
        </a:p>
      </dgm:t>
    </dgm:pt>
    <dgm:pt modelId="{C8B51247-45F7-4CBF-A786-7CE392DD3E46}">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A74291F-0352-4AFB-8685-B59BF20A933F}" type="parTrans" cxnId="{0C78B0DA-D397-4955-B27E-1DB81B9EF837}">
      <dgm:prSet/>
      <dgm:spPr/>
      <dgm:t>
        <a:bodyPr/>
        <a:lstStyle/>
        <a:p>
          <a:endParaRPr lang="en-US"/>
        </a:p>
      </dgm:t>
    </dgm:pt>
    <dgm:pt modelId="{9FBA1A92-9005-4566-BA16-2A85071359A8}" type="sibTrans" cxnId="{0C78B0DA-D397-4955-B27E-1DB81B9EF837}">
      <dgm:prSet/>
      <dgm:spPr/>
      <dgm:t>
        <a:bodyPr/>
        <a:lstStyle/>
        <a:p>
          <a:endParaRPr lang="en-US"/>
        </a:p>
      </dgm:t>
    </dgm:pt>
    <dgm:pt modelId="{40ECF393-E159-410B-B000-E18328DB8888}">
      <dgm:prSet/>
      <dgm:spPr>
        <a:solidFill>
          <a:srgbClr val="E8D2AE"/>
        </a:solidFill>
      </dgm:spPr>
      <dgm:t>
        <a:bodyPr/>
        <a:lstStyle/>
        <a:p>
          <a:pPr rtl="1"/>
          <a:r>
            <a:rPr lang="ur-PK" dirty="0" smtClean="0">
              <a:latin typeface="Jameel Noori Nastaleeq" pitchFamily="2" charset="-78"/>
              <a:cs typeface="Jameel Noori Nastaleeq" pitchFamily="2" charset="-78"/>
            </a:rPr>
            <a:t>بادشاہ کے خواب کی تعبیر</a:t>
          </a:r>
          <a:endParaRPr lang="ur-PK" dirty="0">
            <a:latin typeface="Jameel Noori Nastaleeq" pitchFamily="2" charset="-78"/>
            <a:cs typeface="Jameel Noori Nastaleeq" pitchFamily="2" charset="-78"/>
          </a:endParaRPr>
        </a:p>
      </dgm:t>
    </dgm:pt>
    <dgm:pt modelId="{F2CF8439-59CF-4BF6-B40E-4B103F36FCDD}" type="parTrans" cxnId="{BA8F371B-AC0D-4306-A6EB-5784A4412F90}">
      <dgm:prSet/>
      <dgm:spPr/>
      <dgm:t>
        <a:bodyPr/>
        <a:lstStyle/>
        <a:p>
          <a:endParaRPr lang="en-US"/>
        </a:p>
      </dgm:t>
    </dgm:pt>
    <dgm:pt modelId="{568A720F-258B-4AD3-A2CC-7020B4233E7A}" type="sibTrans" cxnId="{BA8F371B-AC0D-4306-A6EB-5784A4412F90}">
      <dgm:prSet/>
      <dgm:spPr/>
      <dgm:t>
        <a:bodyPr/>
        <a:lstStyle/>
        <a:p>
          <a:endParaRPr lang="en-US"/>
        </a:p>
      </dgm:t>
    </dgm:pt>
    <dgm:pt modelId="{8D06E5B6-4978-44B8-B656-92E2A7B102E3}">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2DD7340-52EA-4023-B120-0653F303EA9D}" type="parTrans" cxnId="{D8650688-274B-439E-8E6D-0EDFBBC73270}">
      <dgm:prSet/>
      <dgm:spPr/>
      <dgm:t>
        <a:bodyPr/>
        <a:lstStyle/>
        <a:p>
          <a:endParaRPr lang="en-US"/>
        </a:p>
      </dgm:t>
    </dgm:pt>
    <dgm:pt modelId="{1D3793CD-CEAC-46C6-8E65-F2A3236261EB}" type="sibTrans" cxnId="{D8650688-274B-439E-8E6D-0EDFBBC73270}">
      <dgm:prSet/>
      <dgm:spPr/>
      <dgm:t>
        <a:bodyPr/>
        <a:lstStyle/>
        <a:p>
          <a:endParaRPr lang="en-US"/>
        </a:p>
      </dgm:t>
    </dgm:pt>
    <dgm:pt modelId="{F42DAF12-4129-44B4-94BD-BD4302A0CB36}">
      <dgm:prSet/>
      <dgm:spPr>
        <a:solidFill>
          <a:srgbClr val="E8D2AE"/>
        </a:solidFill>
      </dgm:spPr>
      <dgm:t>
        <a:bodyPr/>
        <a:lstStyle/>
        <a:p>
          <a:pPr rtl="1"/>
          <a:r>
            <a:rPr lang="ur-PK" dirty="0" smtClean="0">
              <a:latin typeface="Jameel Noori Nastaleeq" pitchFamily="2" charset="-78"/>
              <a:cs typeface="Jameel Noori Nastaleeq" pitchFamily="2" charset="-78"/>
            </a:rPr>
            <a:t>بادشاہ کی طلبی اور حضرت یوسفؑ کا انکار</a:t>
          </a:r>
          <a:endParaRPr lang="ur-PK" dirty="0">
            <a:latin typeface="Jameel Noori Nastaleeq" pitchFamily="2" charset="-78"/>
            <a:cs typeface="Jameel Noori Nastaleeq" pitchFamily="2" charset="-78"/>
          </a:endParaRPr>
        </a:p>
      </dgm:t>
    </dgm:pt>
    <dgm:pt modelId="{81A4FC0D-7327-48BE-8B9E-DC9F9CE7C513}" type="parTrans" cxnId="{B1D28AD4-73F5-4C67-B487-CDB72F934B5F}">
      <dgm:prSet/>
      <dgm:spPr/>
      <dgm:t>
        <a:bodyPr/>
        <a:lstStyle/>
        <a:p>
          <a:endParaRPr lang="en-US"/>
        </a:p>
      </dgm:t>
    </dgm:pt>
    <dgm:pt modelId="{654F5C6D-450C-45EC-8145-EEA0BC7C305C}" type="sibTrans" cxnId="{B1D28AD4-73F5-4C67-B487-CDB72F934B5F}">
      <dgm:prSet/>
      <dgm:spPr/>
      <dgm:t>
        <a:bodyPr/>
        <a:lstStyle/>
        <a:p>
          <a:endParaRPr lang="en-US"/>
        </a:p>
      </dgm:t>
    </dgm:pt>
    <dgm:pt modelId="{6A0D4F39-CC2E-433E-9BA1-D67C531BF500}">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2DE20E4-A020-495D-A931-BC495871FD61}" type="parTrans" cxnId="{D355DBBF-6B3C-4646-ADE1-C64B8E813A41}">
      <dgm:prSet/>
      <dgm:spPr/>
      <dgm:t>
        <a:bodyPr/>
        <a:lstStyle/>
        <a:p>
          <a:endParaRPr lang="en-US"/>
        </a:p>
      </dgm:t>
    </dgm:pt>
    <dgm:pt modelId="{33086CBB-5B9B-4D24-9512-FA2C1C91603F}" type="sibTrans" cxnId="{D355DBBF-6B3C-4646-ADE1-C64B8E813A41}">
      <dgm:prSet/>
      <dgm:spPr/>
      <dgm:t>
        <a:bodyPr/>
        <a:lstStyle/>
        <a:p>
          <a:endParaRPr lang="en-US"/>
        </a:p>
      </dgm:t>
    </dgm:pt>
    <dgm:pt modelId="{C9E619B8-AA42-44F6-B025-EC2632B86D0C}">
      <dgm:prSet/>
      <dgm:spPr>
        <a:solidFill>
          <a:srgbClr val="E8D2AE"/>
        </a:solidFill>
      </dgm:spPr>
      <dgm:t>
        <a:bodyPr/>
        <a:lstStyle/>
        <a:p>
          <a:pPr rtl="1"/>
          <a:r>
            <a:rPr lang="ur-PK" dirty="0" smtClean="0">
              <a:latin typeface="Jameel Noori Nastaleeq" pitchFamily="2" charset="-78"/>
              <a:cs typeface="Jameel Noori Nastaleeq" pitchFamily="2" charset="-78"/>
            </a:rPr>
            <a:t>بیگماتِ مصر کی حضرت یوسفؑ کے حق میں گواہی</a:t>
          </a:r>
          <a:endParaRPr lang="ur-PK" dirty="0">
            <a:latin typeface="Jameel Noori Nastaleeq" pitchFamily="2" charset="-78"/>
            <a:cs typeface="Jameel Noori Nastaleeq" pitchFamily="2" charset="-78"/>
          </a:endParaRPr>
        </a:p>
      </dgm:t>
    </dgm:pt>
    <dgm:pt modelId="{640C4F77-CBF2-4F92-A902-23F90C1AF14D}" type="parTrans" cxnId="{E414F92C-E2F0-492F-B474-C5394D8268AF}">
      <dgm:prSet/>
      <dgm:spPr/>
      <dgm:t>
        <a:bodyPr/>
        <a:lstStyle/>
        <a:p>
          <a:endParaRPr lang="en-US"/>
        </a:p>
      </dgm:t>
    </dgm:pt>
    <dgm:pt modelId="{BE7DD167-9AE9-49AF-A077-A58502C9B82A}" type="sibTrans" cxnId="{E414F92C-E2F0-492F-B474-C5394D8268AF}">
      <dgm:prSet/>
      <dgm:spPr/>
      <dgm:t>
        <a:bodyPr/>
        <a:lstStyle/>
        <a:p>
          <a:endParaRPr lang="en-US"/>
        </a:p>
      </dgm:t>
    </dgm:pt>
    <dgm:pt modelId="{A07D3C66-6305-4D61-A4DA-95F91CD198DD}">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3CFB829-77BD-47B6-B1D4-F3663673CBE6}" type="parTrans" cxnId="{0D28ED90-2506-4A1B-8DDC-AF15FB7A003E}">
      <dgm:prSet/>
      <dgm:spPr/>
      <dgm:t>
        <a:bodyPr/>
        <a:lstStyle/>
        <a:p>
          <a:endParaRPr lang="en-US"/>
        </a:p>
      </dgm:t>
    </dgm:pt>
    <dgm:pt modelId="{6053B9E1-F7EC-4277-87B9-52EB6B2B5E5D}" type="sibTrans" cxnId="{0D28ED90-2506-4A1B-8DDC-AF15FB7A003E}">
      <dgm:prSet/>
      <dgm:spPr/>
      <dgm:t>
        <a:bodyPr/>
        <a:lstStyle/>
        <a:p>
          <a:endParaRPr lang="en-US"/>
        </a:p>
      </dgm:t>
    </dgm:pt>
    <dgm:pt modelId="{5977D756-5FE0-4E84-9636-B51552B66A60}">
      <dgm:prSet/>
      <dgm:spPr>
        <a:solidFill>
          <a:srgbClr val="E8D2AE"/>
        </a:solidFill>
      </dgm:spPr>
      <dgm:t>
        <a:bodyPr/>
        <a:lstStyle/>
        <a:p>
          <a:pPr rtl="1"/>
          <a:r>
            <a:rPr lang="ur-PK" dirty="0" smtClean="0">
              <a:latin typeface="Jameel Noori Nastaleeq" pitchFamily="2" charset="-78"/>
              <a:cs typeface="Jameel Noori Nastaleeq" pitchFamily="2" charset="-78"/>
            </a:rPr>
            <a:t>حضرت یوسفؑ کے لیے منصبِ خاص</a:t>
          </a:r>
          <a:endParaRPr lang="ur-PK" dirty="0">
            <a:latin typeface="Jameel Noori Nastaleeq" pitchFamily="2" charset="-78"/>
            <a:cs typeface="Jameel Noori Nastaleeq" pitchFamily="2" charset="-78"/>
          </a:endParaRPr>
        </a:p>
      </dgm:t>
    </dgm:pt>
    <dgm:pt modelId="{2E258F23-E280-418E-B5EE-FD9246A0E580}" type="parTrans" cxnId="{BBAC8A3F-4CC3-4B6C-9883-ABDF2B05936A}">
      <dgm:prSet/>
      <dgm:spPr/>
      <dgm:t>
        <a:bodyPr/>
        <a:lstStyle/>
        <a:p>
          <a:endParaRPr lang="en-US"/>
        </a:p>
      </dgm:t>
    </dgm:pt>
    <dgm:pt modelId="{B4913368-D230-4E0E-9555-2FA95774D69C}" type="sibTrans" cxnId="{BBAC8A3F-4CC3-4B6C-9883-ABDF2B05936A}">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4FFD34A-B7CA-4D9F-8FC7-DF18999F491E}" type="pres">
      <dgm:prSet presAssocID="{C8B51247-45F7-4CBF-A786-7CE392DD3E46}" presName="linNode" presStyleCnt="0"/>
      <dgm:spPr/>
    </dgm:pt>
    <dgm:pt modelId="{E7D7406C-5A48-48DA-99DA-6ACAEFEDDE28}" type="pres">
      <dgm:prSet presAssocID="{C8B51247-45F7-4CBF-A786-7CE392DD3E46}" presName="parentText" presStyleLbl="node1" presStyleIdx="1" presStyleCnt="5">
        <dgm:presLayoutVars>
          <dgm:chMax val="1"/>
          <dgm:bulletEnabled val="1"/>
        </dgm:presLayoutVars>
      </dgm:prSet>
      <dgm:spPr/>
      <dgm:t>
        <a:bodyPr/>
        <a:lstStyle/>
        <a:p>
          <a:endParaRPr lang="en-US"/>
        </a:p>
      </dgm:t>
    </dgm:pt>
    <dgm:pt modelId="{62B0A526-3271-40BE-97F6-6C0B40E122CB}" type="pres">
      <dgm:prSet presAssocID="{C8B51247-45F7-4CBF-A786-7CE392DD3E46}" presName="descendantText" presStyleLbl="alignAccFollowNode1" presStyleIdx="1" presStyleCnt="5">
        <dgm:presLayoutVars>
          <dgm:bulletEnabled val="1"/>
        </dgm:presLayoutVars>
      </dgm:prSet>
      <dgm:spPr/>
      <dgm:t>
        <a:bodyPr/>
        <a:lstStyle/>
        <a:p>
          <a:endParaRPr lang="en-US"/>
        </a:p>
      </dgm:t>
    </dgm:pt>
    <dgm:pt modelId="{2CCD8942-F770-42B3-AF80-334ECA6C2DA8}" type="pres">
      <dgm:prSet presAssocID="{9FBA1A92-9005-4566-BA16-2A85071359A8}" presName="sp" presStyleCnt="0"/>
      <dgm:spPr/>
    </dgm:pt>
    <dgm:pt modelId="{8A27BDA6-3981-4D1D-9B8E-072BAFEBBFB7}" type="pres">
      <dgm:prSet presAssocID="{8D06E5B6-4978-44B8-B656-92E2A7B102E3}" presName="linNode" presStyleCnt="0"/>
      <dgm:spPr/>
    </dgm:pt>
    <dgm:pt modelId="{E200C71E-5775-45DC-98E1-35AA2965A4F8}" type="pres">
      <dgm:prSet presAssocID="{8D06E5B6-4978-44B8-B656-92E2A7B102E3}" presName="parentText" presStyleLbl="node1" presStyleIdx="2" presStyleCnt="5">
        <dgm:presLayoutVars>
          <dgm:chMax val="1"/>
          <dgm:bulletEnabled val="1"/>
        </dgm:presLayoutVars>
      </dgm:prSet>
      <dgm:spPr/>
      <dgm:t>
        <a:bodyPr/>
        <a:lstStyle/>
        <a:p>
          <a:endParaRPr lang="en-US"/>
        </a:p>
      </dgm:t>
    </dgm:pt>
    <dgm:pt modelId="{C7A3AF47-61C9-474B-8983-91E80CB1668F}" type="pres">
      <dgm:prSet presAssocID="{8D06E5B6-4978-44B8-B656-92E2A7B102E3}" presName="descendantText" presStyleLbl="alignAccFollowNode1" presStyleIdx="2" presStyleCnt="5">
        <dgm:presLayoutVars>
          <dgm:bulletEnabled val="1"/>
        </dgm:presLayoutVars>
      </dgm:prSet>
      <dgm:spPr/>
      <dgm:t>
        <a:bodyPr/>
        <a:lstStyle/>
        <a:p>
          <a:endParaRPr lang="en-US"/>
        </a:p>
      </dgm:t>
    </dgm:pt>
    <dgm:pt modelId="{0A4E62E6-6808-4F07-93CD-07570A2AAC08}" type="pres">
      <dgm:prSet presAssocID="{1D3793CD-CEAC-46C6-8E65-F2A3236261EB}" presName="sp" presStyleCnt="0"/>
      <dgm:spPr/>
    </dgm:pt>
    <dgm:pt modelId="{D9812102-71BA-4F9F-A75E-1017B02C3ECE}" type="pres">
      <dgm:prSet presAssocID="{6A0D4F39-CC2E-433E-9BA1-D67C531BF500}" presName="linNode" presStyleCnt="0"/>
      <dgm:spPr/>
    </dgm:pt>
    <dgm:pt modelId="{5151CD7A-B315-4A51-AC79-C20F10690510}" type="pres">
      <dgm:prSet presAssocID="{6A0D4F39-CC2E-433E-9BA1-D67C531BF500}" presName="parentText" presStyleLbl="node1" presStyleIdx="3" presStyleCnt="5">
        <dgm:presLayoutVars>
          <dgm:chMax val="1"/>
          <dgm:bulletEnabled val="1"/>
        </dgm:presLayoutVars>
      </dgm:prSet>
      <dgm:spPr/>
      <dgm:t>
        <a:bodyPr/>
        <a:lstStyle/>
        <a:p>
          <a:endParaRPr lang="en-US"/>
        </a:p>
      </dgm:t>
    </dgm:pt>
    <dgm:pt modelId="{697EF099-BAAB-4CD1-B509-C84A08837539}" type="pres">
      <dgm:prSet presAssocID="{6A0D4F39-CC2E-433E-9BA1-D67C531BF500}" presName="descendantText" presStyleLbl="alignAccFollowNode1" presStyleIdx="3" presStyleCnt="5">
        <dgm:presLayoutVars>
          <dgm:bulletEnabled val="1"/>
        </dgm:presLayoutVars>
      </dgm:prSet>
      <dgm:spPr/>
      <dgm:t>
        <a:bodyPr/>
        <a:lstStyle/>
        <a:p>
          <a:endParaRPr lang="en-US"/>
        </a:p>
      </dgm:t>
    </dgm:pt>
    <dgm:pt modelId="{EA9A2F51-04B7-4AAA-8A67-F55DF3BA61AD}" type="pres">
      <dgm:prSet presAssocID="{33086CBB-5B9B-4D24-9512-FA2C1C91603F}" presName="sp" presStyleCnt="0"/>
      <dgm:spPr/>
    </dgm:pt>
    <dgm:pt modelId="{DE139E5D-431A-4ABB-9373-6640BC6C59D3}" type="pres">
      <dgm:prSet presAssocID="{A07D3C66-6305-4D61-A4DA-95F91CD198DD}" presName="linNode" presStyleCnt="0"/>
      <dgm:spPr/>
    </dgm:pt>
    <dgm:pt modelId="{8725E5FC-DDDA-4E8A-BFB0-BED494E3E4D5}" type="pres">
      <dgm:prSet presAssocID="{A07D3C66-6305-4D61-A4DA-95F91CD198DD}" presName="parentText" presStyleLbl="node1" presStyleIdx="4" presStyleCnt="5">
        <dgm:presLayoutVars>
          <dgm:chMax val="1"/>
          <dgm:bulletEnabled val="1"/>
        </dgm:presLayoutVars>
      </dgm:prSet>
      <dgm:spPr/>
      <dgm:t>
        <a:bodyPr/>
        <a:lstStyle/>
        <a:p>
          <a:endParaRPr lang="en-US"/>
        </a:p>
      </dgm:t>
    </dgm:pt>
    <dgm:pt modelId="{46DAEE97-5497-47F2-9805-1F00CAE20B68}" type="pres">
      <dgm:prSet presAssocID="{A07D3C66-6305-4D61-A4DA-95F91CD198DD}" presName="descendantText" presStyleLbl="alignAccFollowNode1" presStyleIdx="4" presStyleCnt="5">
        <dgm:presLayoutVars>
          <dgm:bulletEnabled val="1"/>
        </dgm:presLayoutVars>
      </dgm:prSet>
      <dgm:spPr/>
      <dgm:t>
        <a:bodyPr/>
        <a:lstStyle/>
        <a:p>
          <a:endParaRPr lang="en-US"/>
        </a:p>
      </dgm:t>
    </dgm:pt>
  </dgm:ptLst>
  <dgm:cxnLst>
    <dgm:cxn modelId="{E414F92C-E2F0-492F-B474-C5394D8268AF}" srcId="{6A0D4F39-CC2E-433E-9BA1-D67C531BF500}" destId="{C9E619B8-AA42-44F6-B025-EC2632B86D0C}" srcOrd="0" destOrd="0" parTransId="{640C4F77-CBF2-4F92-A902-23F90C1AF14D}" sibTransId="{BE7DD167-9AE9-49AF-A077-A58502C9B82A}"/>
    <dgm:cxn modelId="{D355DBBF-6B3C-4646-ADE1-C64B8E813A41}" srcId="{5D9CE442-ECF8-4911-BEDC-87DE27DA2B82}" destId="{6A0D4F39-CC2E-433E-9BA1-D67C531BF500}" srcOrd="3" destOrd="0" parTransId="{E2DE20E4-A020-495D-A931-BC495871FD61}" sibTransId="{33086CBB-5B9B-4D24-9512-FA2C1C91603F}"/>
    <dgm:cxn modelId="{219827E8-4215-4D2D-916E-CBE9EC4BF80D}" type="presOf" srcId="{A07D3C66-6305-4D61-A4DA-95F91CD198DD}" destId="{8725E5FC-DDDA-4E8A-BFB0-BED494E3E4D5}" srcOrd="0" destOrd="0" presId="urn:microsoft.com/office/officeart/2005/8/layout/vList5"/>
    <dgm:cxn modelId="{1488895D-D591-4D85-9853-6131A68F17D6}" type="presOf" srcId="{F42DAF12-4129-44B4-94BD-BD4302A0CB36}" destId="{C7A3AF47-61C9-474B-8983-91E80CB1668F}" srcOrd="0" destOrd="0" presId="urn:microsoft.com/office/officeart/2005/8/layout/vList5"/>
    <dgm:cxn modelId="{BA8F371B-AC0D-4306-A6EB-5784A4412F90}" srcId="{C8B51247-45F7-4CBF-A786-7CE392DD3E46}" destId="{40ECF393-E159-410B-B000-E18328DB8888}" srcOrd="0" destOrd="0" parTransId="{F2CF8439-59CF-4BF6-B40E-4B103F36FCDD}" sibTransId="{568A720F-258B-4AD3-A2CC-7020B4233E7A}"/>
    <dgm:cxn modelId="{5365B15B-836E-44DB-BBAE-C7D155234B80}" type="presOf" srcId="{40ECF393-E159-410B-B000-E18328DB8888}" destId="{62B0A526-3271-40BE-97F6-6C0B40E122CB}" srcOrd="0" destOrd="0" presId="urn:microsoft.com/office/officeart/2005/8/layout/vList5"/>
    <dgm:cxn modelId="{B7D52D56-FC86-4619-A8B4-CC9399258D47}" type="presOf" srcId="{5D9CE442-ECF8-4911-BEDC-87DE27DA2B82}" destId="{DCF273E9-1D42-4319-AF95-36D4737F67C0}" srcOrd="0" destOrd="0" presId="urn:microsoft.com/office/officeart/2005/8/layout/vList5"/>
    <dgm:cxn modelId="{56D6EF2E-2D9A-47A2-96C0-14024DAC6A84}" type="presOf" srcId="{C8B51247-45F7-4CBF-A786-7CE392DD3E46}" destId="{E7D7406C-5A48-48DA-99DA-6ACAEFEDDE28}"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F4605ECC-EAEB-4205-AB68-4B494B6E1C4D}" type="presOf" srcId="{5977D756-5FE0-4E84-9636-B51552B66A60}" destId="{46DAEE97-5497-47F2-9805-1F00CAE20B68}" srcOrd="0" destOrd="0" presId="urn:microsoft.com/office/officeart/2005/8/layout/vList5"/>
    <dgm:cxn modelId="{BBAC8A3F-4CC3-4B6C-9883-ABDF2B05936A}" srcId="{A07D3C66-6305-4D61-A4DA-95F91CD198DD}" destId="{5977D756-5FE0-4E84-9636-B51552B66A60}" srcOrd="0" destOrd="0" parTransId="{2E258F23-E280-418E-B5EE-FD9246A0E580}" sibTransId="{B4913368-D230-4E0E-9555-2FA95774D69C}"/>
    <dgm:cxn modelId="{0C78B0DA-D397-4955-B27E-1DB81B9EF837}" srcId="{5D9CE442-ECF8-4911-BEDC-87DE27DA2B82}" destId="{C8B51247-45F7-4CBF-A786-7CE392DD3E46}" srcOrd="1" destOrd="0" parTransId="{7A74291F-0352-4AFB-8685-B59BF20A933F}" sibTransId="{9FBA1A92-9005-4566-BA16-2A85071359A8}"/>
    <dgm:cxn modelId="{40E4E902-34CF-4DB1-A143-2D0A9F60D5FD}" type="presOf" srcId="{C9E619B8-AA42-44F6-B025-EC2632B86D0C}" destId="{697EF099-BAAB-4CD1-B509-C84A08837539}" srcOrd="0" destOrd="0" presId="urn:microsoft.com/office/officeart/2005/8/layout/vList5"/>
    <dgm:cxn modelId="{2ABCD07C-2C08-4AAD-8CFC-1280BA8CBF2F}" type="presOf" srcId="{8D06E5B6-4978-44B8-B656-92E2A7B102E3}" destId="{E200C71E-5775-45DC-98E1-35AA2965A4F8}" srcOrd="0" destOrd="0" presId="urn:microsoft.com/office/officeart/2005/8/layout/vList5"/>
    <dgm:cxn modelId="{35DE1C3D-3441-4F4F-A875-492068EF471F}" srcId="{828DFB8B-ECDA-4E26-A6FE-05F762A8A593}" destId="{2AFF95EC-69CF-4A1D-9113-35F1A8AF377D}" srcOrd="0" destOrd="0" parTransId="{1014C230-84DD-4BD9-ABB1-C096F088356E}" sibTransId="{3F409C20-D612-4C7C-928A-E89F5F6862A6}"/>
    <dgm:cxn modelId="{E8C86157-44E0-4001-8B3F-E3471C357F67}" type="presOf" srcId="{828DFB8B-ECDA-4E26-A6FE-05F762A8A593}" destId="{94D988AC-9A41-4C9B-861B-6663F85DE037}" srcOrd="0" destOrd="0" presId="urn:microsoft.com/office/officeart/2005/8/layout/vList5"/>
    <dgm:cxn modelId="{E2F4276C-6BB3-4B0F-B5D9-D59A08777844}" type="presOf" srcId="{2AFF95EC-69CF-4A1D-9113-35F1A8AF377D}" destId="{861D7A54-ED93-4610-B348-52B7DEFC09DD}" srcOrd="0" destOrd="0" presId="urn:microsoft.com/office/officeart/2005/8/layout/vList5"/>
    <dgm:cxn modelId="{0D28ED90-2506-4A1B-8DDC-AF15FB7A003E}" srcId="{5D9CE442-ECF8-4911-BEDC-87DE27DA2B82}" destId="{A07D3C66-6305-4D61-A4DA-95F91CD198DD}" srcOrd="4" destOrd="0" parTransId="{F3CFB829-77BD-47B6-B1D4-F3663673CBE6}" sibTransId="{6053B9E1-F7EC-4277-87B9-52EB6B2B5E5D}"/>
    <dgm:cxn modelId="{D8650688-274B-439E-8E6D-0EDFBBC73270}" srcId="{5D9CE442-ECF8-4911-BEDC-87DE27DA2B82}" destId="{8D06E5B6-4978-44B8-B656-92E2A7B102E3}" srcOrd="2" destOrd="0" parTransId="{32DD7340-52EA-4023-B120-0653F303EA9D}" sibTransId="{1D3793CD-CEAC-46C6-8E65-F2A3236261EB}"/>
    <dgm:cxn modelId="{4ADCD76C-BB76-499B-98DD-1B2570BD4ECE}" type="presOf" srcId="{6A0D4F39-CC2E-433E-9BA1-D67C531BF500}" destId="{5151CD7A-B315-4A51-AC79-C20F10690510}" srcOrd="0" destOrd="0" presId="urn:microsoft.com/office/officeart/2005/8/layout/vList5"/>
    <dgm:cxn modelId="{B1D28AD4-73F5-4C67-B487-CDB72F934B5F}" srcId="{8D06E5B6-4978-44B8-B656-92E2A7B102E3}" destId="{F42DAF12-4129-44B4-94BD-BD4302A0CB36}" srcOrd="0" destOrd="0" parTransId="{81A4FC0D-7327-48BE-8B9E-DC9F9CE7C513}" sibTransId="{654F5C6D-450C-45EC-8145-EEA0BC7C305C}"/>
    <dgm:cxn modelId="{E171CF91-01E2-414C-B3BE-88ED24A71757}" type="presParOf" srcId="{DCF273E9-1D42-4319-AF95-36D4737F67C0}" destId="{09F8827D-9A8F-41EA-8EA2-8A5E211AF43D}" srcOrd="0" destOrd="0" presId="urn:microsoft.com/office/officeart/2005/8/layout/vList5"/>
    <dgm:cxn modelId="{74968B41-4909-44C1-AD9C-AA04EA4C4460}" type="presParOf" srcId="{09F8827D-9A8F-41EA-8EA2-8A5E211AF43D}" destId="{94D988AC-9A41-4C9B-861B-6663F85DE037}" srcOrd="0" destOrd="0" presId="urn:microsoft.com/office/officeart/2005/8/layout/vList5"/>
    <dgm:cxn modelId="{2167E04E-129F-4C55-A4AC-DF7EE793AEC9}" type="presParOf" srcId="{09F8827D-9A8F-41EA-8EA2-8A5E211AF43D}" destId="{861D7A54-ED93-4610-B348-52B7DEFC09DD}" srcOrd="1" destOrd="0" presId="urn:microsoft.com/office/officeart/2005/8/layout/vList5"/>
    <dgm:cxn modelId="{9BC4121C-AEE1-4D3E-A3B1-15C50592F46E}" type="presParOf" srcId="{DCF273E9-1D42-4319-AF95-36D4737F67C0}" destId="{8D3A6C8C-1A1C-4CD7-B844-CFFD35278FD6}" srcOrd="1" destOrd="0" presId="urn:microsoft.com/office/officeart/2005/8/layout/vList5"/>
    <dgm:cxn modelId="{1681B668-B2E8-4DC2-90A5-D7F33B55838B}" type="presParOf" srcId="{DCF273E9-1D42-4319-AF95-36D4737F67C0}" destId="{D4FFD34A-B7CA-4D9F-8FC7-DF18999F491E}" srcOrd="2" destOrd="0" presId="urn:microsoft.com/office/officeart/2005/8/layout/vList5"/>
    <dgm:cxn modelId="{63461CBA-7C5B-4F31-9B63-46D30DD87F46}" type="presParOf" srcId="{D4FFD34A-B7CA-4D9F-8FC7-DF18999F491E}" destId="{E7D7406C-5A48-48DA-99DA-6ACAEFEDDE28}" srcOrd="0" destOrd="0" presId="urn:microsoft.com/office/officeart/2005/8/layout/vList5"/>
    <dgm:cxn modelId="{9FC6DEB8-9866-42DC-849A-4A4C188CF22B}" type="presParOf" srcId="{D4FFD34A-B7CA-4D9F-8FC7-DF18999F491E}" destId="{62B0A526-3271-40BE-97F6-6C0B40E122CB}" srcOrd="1" destOrd="0" presId="urn:microsoft.com/office/officeart/2005/8/layout/vList5"/>
    <dgm:cxn modelId="{EE776231-AB0A-452B-8AF1-3F46BE1DBA06}" type="presParOf" srcId="{DCF273E9-1D42-4319-AF95-36D4737F67C0}" destId="{2CCD8942-F770-42B3-AF80-334ECA6C2DA8}" srcOrd="3" destOrd="0" presId="urn:microsoft.com/office/officeart/2005/8/layout/vList5"/>
    <dgm:cxn modelId="{C4B456C9-CDE3-47CA-893E-1C6B601A5940}" type="presParOf" srcId="{DCF273E9-1D42-4319-AF95-36D4737F67C0}" destId="{8A27BDA6-3981-4D1D-9B8E-072BAFEBBFB7}" srcOrd="4" destOrd="0" presId="urn:microsoft.com/office/officeart/2005/8/layout/vList5"/>
    <dgm:cxn modelId="{721C1F0C-F285-41B7-B4B9-00496E279C5C}" type="presParOf" srcId="{8A27BDA6-3981-4D1D-9B8E-072BAFEBBFB7}" destId="{E200C71E-5775-45DC-98E1-35AA2965A4F8}" srcOrd="0" destOrd="0" presId="urn:microsoft.com/office/officeart/2005/8/layout/vList5"/>
    <dgm:cxn modelId="{01889BF1-F8BE-40B0-9A0C-90669019D109}" type="presParOf" srcId="{8A27BDA6-3981-4D1D-9B8E-072BAFEBBFB7}" destId="{C7A3AF47-61C9-474B-8983-91E80CB1668F}" srcOrd="1" destOrd="0" presId="urn:microsoft.com/office/officeart/2005/8/layout/vList5"/>
    <dgm:cxn modelId="{03AFEE37-A1AB-4D81-A17A-8D08F06447DB}" type="presParOf" srcId="{DCF273E9-1D42-4319-AF95-36D4737F67C0}" destId="{0A4E62E6-6808-4F07-93CD-07570A2AAC08}" srcOrd="5" destOrd="0" presId="urn:microsoft.com/office/officeart/2005/8/layout/vList5"/>
    <dgm:cxn modelId="{B20DC076-17EB-48F4-9886-27221EE9616E}" type="presParOf" srcId="{DCF273E9-1D42-4319-AF95-36D4737F67C0}" destId="{D9812102-71BA-4F9F-A75E-1017B02C3ECE}" srcOrd="6" destOrd="0" presId="urn:microsoft.com/office/officeart/2005/8/layout/vList5"/>
    <dgm:cxn modelId="{0881E3D7-9F4F-42E1-AAEB-034998B3233A}" type="presParOf" srcId="{D9812102-71BA-4F9F-A75E-1017B02C3ECE}" destId="{5151CD7A-B315-4A51-AC79-C20F10690510}" srcOrd="0" destOrd="0" presId="urn:microsoft.com/office/officeart/2005/8/layout/vList5"/>
    <dgm:cxn modelId="{570759B4-C912-4D23-82AB-BCFBC0DD2CEC}" type="presParOf" srcId="{D9812102-71BA-4F9F-A75E-1017B02C3ECE}" destId="{697EF099-BAAB-4CD1-B509-C84A08837539}" srcOrd="1" destOrd="0" presId="urn:microsoft.com/office/officeart/2005/8/layout/vList5"/>
    <dgm:cxn modelId="{A9876E4A-DB84-4930-A51B-016E66BC4023}" type="presParOf" srcId="{DCF273E9-1D42-4319-AF95-36D4737F67C0}" destId="{EA9A2F51-04B7-4AAA-8A67-F55DF3BA61AD}" srcOrd="7" destOrd="0" presId="urn:microsoft.com/office/officeart/2005/8/layout/vList5"/>
    <dgm:cxn modelId="{A1CFF765-6C23-4773-ACA9-D7816588C2DB}" type="presParOf" srcId="{DCF273E9-1D42-4319-AF95-36D4737F67C0}" destId="{DE139E5D-431A-4ABB-9373-6640BC6C59D3}" srcOrd="8" destOrd="0" presId="urn:microsoft.com/office/officeart/2005/8/layout/vList5"/>
    <dgm:cxn modelId="{9928AD86-B602-4D76-8F5F-B8136B9F8AC3}" type="presParOf" srcId="{DE139E5D-431A-4ABB-9373-6640BC6C59D3}" destId="{8725E5FC-DDDA-4E8A-BFB0-BED494E3E4D5}" srcOrd="0" destOrd="0" presId="urn:microsoft.com/office/officeart/2005/8/layout/vList5"/>
    <dgm:cxn modelId="{55571DD9-616C-402D-89C0-DF053CBF9990}" type="presParOf" srcId="{DE139E5D-431A-4ABB-9373-6640BC6C59D3}" destId="{46DAEE97-5497-47F2-9805-1F00CAE20B6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آیت6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9F0EAACA-D73F-4E88-89B4-318327532F48}">
      <dgm:prSet phldrT="[Text]"/>
      <dgm:spPr>
        <a:solidFill>
          <a:srgbClr val="E8D2AE"/>
        </a:solidFill>
      </dgm:spPr>
      <dgm:t>
        <a:bodyPr/>
        <a:lstStyle/>
        <a:p>
          <a:pPr rtl="1"/>
          <a:r>
            <a:rPr lang="ur-PK" dirty="0" smtClean="0">
              <a:latin typeface="Jameel Noori Nastaleeq" pitchFamily="2" charset="-78"/>
              <a:cs typeface="Jameel Noori Nastaleeq" pitchFamily="2" charset="-78"/>
            </a:rPr>
            <a:t>ہر مخلوق کا رزق اللہ کے ذمہ ہے</a:t>
          </a:r>
          <a:endParaRPr lang="en-US" dirty="0">
            <a:latin typeface="Jameel Noori Nastaleeq" pitchFamily="2" charset="-78"/>
            <a:cs typeface="Jameel Noori Nastaleeq" pitchFamily="2" charset="-78"/>
          </a:endParaRPr>
        </a:p>
      </dgm:t>
    </dgm:pt>
    <dgm:pt modelId="{46737E17-1451-4298-AE30-31DBD7B2E120}" type="parTrans" cxnId="{3F520611-9C95-427B-A626-81A7EE7387C1}">
      <dgm:prSet/>
      <dgm:spPr/>
      <dgm:t>
        <a:bodyPr/>
        <a:lstStyle/>
        <a:p>
          <a:endParaRPr lang="en-US"/>
        </a:p>
      </dgm:t>
    </dgm:pt>
    <dgm:pt modelId="{5108E2A5-7D06-47D0-A084-808EDDC7227E}" type="sibTrans" cxnId="{3F520611-9C95-427B-A626-81A7EE7387C1}">
      <dgm:prSet/>
      <dgm:spPr/>
      <dgm:t>
        <a:bodyPr/>
        <a:lstStyle/>
        <a:p>
          <a:endParaRPr lang="en-US"/>
        </a:p>
      </dgm:t>
    </dgm:pt>
    <dgm:pt modelId="{D00589CB-F27B-4193-9CC7-53E6ABE81C47}">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056A09E-B97D-4441-BDA0-A11AA0E53B41}" type="parTrans" cxnId="{0CD1BB47-CFF0-4A68-A044-263EF15FC0D6}">
      <dgm:prSet/>
      <dgm:spPr/>
      <dgm:t>
        <a:bodyPr/>
        <a:lstStyle/>
        <a:p>
          <a:endParaRPr lang="en-US"/>
        </a:p>
      </dgm:t>
    </dgm:pt>
    <dgm:pt modelId="{E5F720CB-09D3-482E-A2A8-A8C2C54D0BC9}" type="sibTrans" cxnId="{0CD1BB47-CFF0-4A68-A044-263EF15FC0D6}">
      <dgm:prSet/>
      <dgm:spPr/>
      <dgm:t>
        <a:bodyPr/>
        <a:lstStyle/>
        <a:p>
          <a:endParaRPr lang="en-US"/>
        </a:p>
      </dgm:t>
    </dgm:pt>
    <dgm:pt modelId="{80D3FF10-11FA-4298-9663-7E7D5DAF262F}">
      <dgm:prSet/>
      <dgm:spPr>
        <a:solidFill>
          <a:srgbClr val="E8D2AE"/>
        </a:solidFill>
      </dgm:spPr>
      <dgm:t>
        <a:bodyPr/>
        <a:lstStyle/>
        <a:p>
          <a:pPr rtl="1"/>
          <a:r>
            <a:rPr lang="ur-PK" dirty="0" smtClean="0">
              <a:latin typeface="Jameel Noori Nastaleeq" pitchFamily="2" charset="-78"/>
              <a:cs typeface="Jameel Noori Nastaleeq" pitchFamily="2" charset="-78"/>
            </a:rPr>
            <a:t>اللہ کی عالی شان قدرت اور کافروں کی کج فہمی</a:t>
          </a:r>
          <a:endParaRPr lang="ur-PK" dirty="0">
            <a:latin typeface="Jameel Noori Nastaleeq" pitchFamily="2" charset="-78"/>
            <a:cs typeface="Jameel Noori Nastaleeq" pitchFamily="2" charset="-78"/>
          </a:endParaRPr>
        </a:p>
      </dgm:t>
    </dgm:pt>
    <dgm:pt modelId="{34AC6ACE-436C-4D94-9A6E-165CF6E006DB}" type="parTrans" cxnId="{28A17E87-BAA4-40D4-84CB-56D2B04B0BCD}">
      <dgm:prSet/>
      <dgm:spPr/>
      <dgm:t>
        <a:bodyPr/>
        <a:lstStyle/>
        <a:p>
          <a:endParaRPr lang="en-US"/>
        </a:p>
      </dgm:t>
    </dgm:pt>
    <dgm:pt modelId="{067F0BDF-FC30-4097-9B06-3324F7B21391}" type="sibTrans" cxnId="{28A17E87-BAA4-40D4-84CB-56D2B04B0BCD}">
      <dgm:prSet/>
      <dgm:spPr/>
      <dgm:t>
        <a:bodyPr/>
        <a:lstStyle/>
        <a:p>
          <a:endParaRPr lang="en-US"/>
        </a:p>
      </dgm:t>
    </dgm:pt>
    <dgm:pt modelId="{C7959B47-D0E2-4D8F-A3C3-3373D5E8A144}">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ECECA4-C1C7-4C2C-A0DA-A59EA5681D6D}" type="parTrans" cxnId="{1835D2D7-5AA9-45EE-A2E6-4C9A5F69EAFB}">
      <dgm:prSet/>
      <dgm:spPr/>
      <dgm:t>
        <a:bodyPr/>
        <a:lstStyle/>
        <a:p>
          <a:endParaRPr lang="en-US"/>
        </a:p>
      </dgm:t>
    </dgm:pt>
    <dgm:pt modelId="{B11393FF-9E12-43A9-848A-05A1AA5A755B}" type="sibTrans" cxnId="{1835D2D7-5AA9-45EE-A2E6-4C9A5F69EAFB}">
      <dgm:prSet/>
      <dgm:spPr/>
      <dgm:t>
        <a:bodyPr/>
        <a:lstStyle/>
        <a:p>
          <a:endParaRPr lang="en-US"/>
        </a:p>
      </dgm:t>
    </dgm:pt>
    <dgm:pt modelId="{8A9A97E5-4C8A-424A-AFD0-BEF212D02369}">
      <dgm:prSet/>
      <dgm:spPr>
        <a:solidFill>
          <a:srgbClr val="E8D2AE"/>
        </a:solidFill>
      </dgm:spPr>
      <dgm:t>
        <a:bodyPr/>
        <a:lstStyle/>
        <a:p>
          <a:pPr rtl="1"/>
          <a:r>
            <a:rPr lang="ur-PK" dirty="0" smtClean="0">
              <a:latin typeface="Jameel Noori Nastaleeq" pitchFamily="2" charset="-78"/>
              <a:cs typeface="Jameel Noori Nastaleeq" pitchFamily="2" charset="-78"/>
            </a:rPr>
            <a:t>انسان کی کم ظرفی</a:t>
          </a:r>
          <a:endParaRPr lang="ur-PK" dirty="0">
            <a:latin typeface="Jameel Noori Nastaleeq" pitchFamily="2" charset="-78"/>
            <a:cs typeface="Jameel Noori Nastaleeq" pitchFamily="2" charset="-78"/>
          </a:endParaRPr>
        </a:p>
      </dgm:t>
    </dgm:pt>
    <dgm:pt modelId="{60FCFE1E-6879-4250-AA19-E3425D7D3956}" type="parTrans" cxnId="{A95C0F0A-81A7-4E38-A303-FB9F2DFE8E8B}">
      <dgm:prSet/>
      <dgm:spPr/>
      <dgm:t>
        <a:bodyPr/>
        <a:lstStyle/>
        <a:p>
          <a:endParaRPr lang="en-US"/>
        </a:p>
      </dgm:t>
    </dgm:pt>
    <dgm:pt modelId="{33737EDF-07B9-44F3-B5CE-3053E8E20081}" type="sibTrans" cxnId="{A95C0F0A-81A7-4E38-A303-FB9F2DFE8E8B}">
      <dgm:prSet/>
      <dgm:spPr/>
      <dgm:t>
        <a:bodyPr/>
        <a:lstStyle/>
        <a:p>
          <a:endParaRPr lang="en-US"/>
        </a:p>
      </dgm:t>
    </dgm:pt>
    <dgm:pt modelId="{5EB12B96-332A-4282-A1C7-2149FBEED8A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A55B135-B3B1-40BE-8BA8-616BC621222C}" type="parTrans" cxnId="{E9E44969-B287-4F89-AD7D-977A8F58982E}">
      <dgm:prSet/>
      <dgm:spPr/>
      <dgm:t>
        <a:bodyPr/>
        <a:lstStyle/>
        <a:p>
          <a:endParaRPr lang="en-US"/>
        </a:p>
      </dgm:t>
    </dgm:pt>
    <dgm:pt modelId="{C2676566-7218-4B6C-B0AE-ABCD0B273CAE}" type="sibTrans" cxnId="{E9E44969-B287-4F89-AD7D-977A8F58982E}">
      <dgm:prSet/>
      <dgm:spPr/>
      <dgm:t>
        <a:bodyPr/>
        <a:lstStyle/>
        <a:p>
          <a:endParaRPr lang="en-US"/>
        </a:p>
      </dgm:t>
    </dgm:pt>
    <dgm:pt modelId="{AC5E8CFC-A614-43D3-9BA1-17E48A3DFE72}">
      <dgm:prSet/>
      <dgm:spPr>
        <a:solidFill>
          <a:srgbClr val="E8D2AE"/>
        </a:solidFill>
      </dgm:spPr>
      <dgm:t>
        <a:bodyPr/>
        <a:lstStyle/>
        <a:p>
          <a:pPr rtl="1"/>
          <a:r>
            <a:rPr lang="ur-PK" dirty="0" smtClean="0">
              <a:latin typeface="Jameel Noori Nastaleeq" pitchFamily="2" charset="-78"/>
              <a:cs typeface="Jameel Noori Nastaleeq" pitchFamily="2" charset="-78"/>
            </a:rPr>
            <a:t>حضرت محمد ﷺ اللہ کے رسول اور قرآن اللہ کا کلام ہے</a:t>
          </a:r>
          <a:endParaRPr lang="ur-PK" dirty="0">
            <a:latin typeface="Jameel Noori Nastaleeq" pitchFamily="2" charset="-78"/>
            <a:cs typeface="Jameel Noori Nastaleeq" pitchFamily="2" charset="-78"/>
          </a:endParaRPr>
        </a:p>
      </dgm:t>
    </dgm:pt>
    <dgm:pt modelId="{A269FC31-4691-43AF-97F8-6EFE2CF51CB5}" type="parTrans" cxnId="{69B3F752-DFF4-42C3-AB9C-0E847C0ED928}">
      <dgm:prSet/>
      <dgm:spPr/>
      <dgm:t>
        <a:bodyPr/>
        <a:lstStyle/>
        <a:p>
          <a:endParaRPr lang="en-US"/>
        </a:p>
      </dgm:t>
    </dgm:pt>
    <dgm:pt modelId="{6530FA94-16A6-4B01-86D0-AA0CB563907A}" type="sibTrans" cxnId="{69B3F752-DFF4-42C3-AB9C-0E847C0ED928}">
      <dgm:prSet/>
      <dgm:spPr/>
      <dgm:t>
        <a:bodyPr/>
        <a:lstStyle/>
        <a:p>
          <a:endParaRPr lang="en-US"/>
        </a:p>
      </dgm:t>
    </dgm:pt>
    <dgm:pt modelId="{750CE732-FC54-4676-9337-9BCA2DCFAE38}">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0809F8F-5535-4744-BB7E-44AFA5462582}" type="parTrans" cxnId="{0649B8E7-6561-4180-BEDD-0977BC76566A}">
      <dgm:prSet/>
      <dgm:spPr/>
      <dgm:t>
        <a:bodyPr/>
        <a:lstStyle/>
        <a:p>
          <a:endParaRPr lang="en-US"/>
        </a:p>
      </dgm:t>
    </dgm:pt>
    <dgm:pt modelId="{7DE12C61-7106-42AE-BA00-55181A05858D}" type="sibTrans" cxnId="{0649B8E7-6561-4180-BEDD-0977BC76566A}">
      <dgm:prSet/>
      <dgm:spPr/>
      <dgm:t>
        <a:bodyPr/>
        <a:lstStyle/>
        <a:p>
          <a:endParaRPr lang="en-US"/>
        </a:p>
      </dgm:t>
    </dgm:pt>
    <dgm:pt modelId="{479A2D00-89B9-468E-B826-9A598E70A20E}">
      <dgm:prSet/>
      <dgm:spPr>
        <a:solidFill>
          <a:srgbClr val="E8D2AE"/>
        </a:solidFill>
      </dgm:spPr>
      <dgm:t>
        <a:bodyPr/>
        <a:lstStyle/>
        <a:p>
          <a:pPr rtl="1"/>
          <a:r>
            <a:rPr lang="ur-PK" dirty="0" smtClean="0">
              <a:latin typeface="Jameel Noori Nastaleeq" pitchFamily="2" charset="-78"/>
              <a:cs typeface="Jameel Noori Nastaleeq" pitchFamily="2" charset="-78"/>
            </a:rPr>
            <a:t>طے کرلو کہ دنیا کے طلب گار ہو یا آخرت کے</a:t>
          </a:r>
          <a:endParaRPr lang="ur-PK" dirty="0">
            <a:latin typeface="Jameel Noori Nastaleeq" pitchFamily="2" charset="-78"/>
            <a:cs typeface="Jameel Noori Nastaleeq" pitchFamily="2" charset="-78"/>
          </a:endParaRPr>
        </a:p>
      </dgm:t>
    </dgm:pt>
    <dgm:pt modelId="{A3E92CF9-BBEB-4F59-9738-BF27B7124181}" type="parTrans" cxnId="{A4FDD943-12AF-4645-A61E-18F5BF830BA2}">
      <dgm:prSet/>
      <dgm:spPr/>
      <dgm:t>
        <a:bodyPr/>
        <a:lstStyle/>
        <a:p>
          <a:endParaRPr lang="en-US"/>
        </a:p>
      </dgm:t>
    </dgm:pt>
    <dgm:pt modelId="{71E9EF4B-98A6-445E-9004-08BA7F9D9AFA}" type="sibTrans" cxnId="{A4FDD943-12AF-4645-A61E-18F5BF830BA2}">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C2D19DA7-84A2-4FB1-A260-777EC34C62FB}" type="pres">
      <dgm:prSet presAssocID="{D00589CB-F27B-4193-9CC7-53E6ABE81C47}" presName="linNode" presStyleCnt="0"/>
      <dgm:spPr/>
    </dgm:pt>
    <dgm:pt modelId="{8B30BBE9-0C17-4B71-B17B-8714290C7B3D}" type="pres">
      <dgm:prSet presAssocID="{D00589CB-F27B-4193-9CC7-53E6ABE81C47}" presName="parentText" presStyleLbl="node1" presStyleIdx="1" presStyleCnt="5">
        <dgm:presLayoutVars>
          <dgm:chMax val="1"/>
          <dgm:bulletEnabled val="1"/>
        </dgm:presLayoutVars>
      </dgm:prSet>
      <dgm:spPr/>
      <dgm:t>
        <a:bodyPr/>
        <a:lstStyle/>
        <a:p>
          <a:endParaRPr lang="en-US"/>
        </a:p>
      </dgm:t>
    </dgm:pt>
    <dgm:pt modelId="{23647549-2294-449C-9361-CBBE883A75C8}" type="pres">
      <dgm:prSet presAssocID="{D00589CB-F27B-4193-9CC7-53E6ABE81C47}" presName="descendantText" presStyleLbl="alignAccFollowNode1" presStyleIdx="1" presStyleCnt="5">
        <dgm:presLayoutVars>
          <dgm:bulletEnabled val="1"/>
        </dgm:presLayoutVars>
      </dgm:prSet>
      <dgm:spPr/>
      <dgm:t>
        <a:bodyPr/>
        <a:lstStyle/>
        <a:p>
          <a:endParaRPr lang="en-US"/>
        </a:p>
      </dgm:t>
    </dgm:pt>
    <dgm:pt modelId="{3A50A71B-5BCD-47BC-99D4-81804B0868DE}" type="pres">
      <dgm:prSet presAssocID="{E5F720CB-09D3-482E-A2A8-A8C2C54D0BC9}" presName="sp" presStyleCnt="0"/>
      <dgm:spPr/>
    </dgm:pt>
    <dgm:pt modelId="{1372951D-4A56-451A-A976-C63234747C96}" type="pres">
      <dgm:prSet presAssocID="{C7959B47-D0E2-4D8F-A3C3-3373D5E8A144}" presName="linNode" presStyleCnt="0"/>
      <dgm:spPr/>
    </dgm:pt>
    <dgm:pt modelId="{EFF865E7-1B2C-4ED8-BF9A-151F86E4DC4F}" type="pres">
      <dgm:prSet presAssocID="{C7959B47-D0E2-4D8F-A3C3-3373D5E8A144}" presName="parentText" presStyleLbl="node1" presStyleIdx="2" presStyleCnt="5">
        <dgm:presLayoutVars>
          <dgm:chMax val="1"/>
          <dgm:bulletEnabled val="1"/>
        </dgm:presLayoutVars>
      </dgm:prSet>
      <dgm:spPr/>
      <dgm:t>
        <a:bodyPr/>
        <a:lstStyle/>
        <a:p>
          <a:endParaRPr lang="en-US"/>
        </a:p>
      </dgm:t>
    </dgm:pt>
    <dgm:pt modelId="{EC4B6E18-4217-416C-9969-DA2745DA9D3C}" type="pres">
      <dgm:prSet presAssocID="{C7959B47-D0E2-4D8F-A3C3-3373D5E8A144}" presName="descendantText" presStyleLbl="alignAccFollowNode1" presStyleIdx="2" presStyleCnt="5">
        <dgm:presLayoutVars>
          <dgm:bulletEnabled val="1"/>
        </dgm:presLayoutVars>
      </dgm:prSet>
      <dgm:spPr/>
      <dgm:t>
        <a:bodyPr/>
        <a:lstStyle/>
        <a:p>
          <a:endParaRPr lang="en-US"/>
        </a:p>
      </dgm:t>
    </dgm:pt>
    <dgm:pt modelId="{F85FA273-D38C-4465-8224-BE0697FAA2C9}" type="pres">
      <dgm:prSet presAssocID="{B11393FF-9E12-43A9-848A-05A1AA5A755B}" presName="sp" presStyleCnt="0"/>
      <dgm:spPr/>
    </dgm:pt>
    <dgm:pt modelId="{FC69D8B1-7D9A-4AD1-BF98-2BD908F2DAAC}" type="pres">
      <dgm:prSet presAssocID="{5EB12B96-332A-4282-A1C7-2149FBEED8A2}" presName="linNode" presStyleCnt="0"/>
      <dgm:spPr/>
    </dgm:pt>
    <dgm:pt modelId="{1DA74FE0-3350-4E35-88CA-9DD877618BB8}" type="pres">
      <dgm:prSet presAssocID="{5EB12B96-332A-4282-A1C7-2149FBEED8A2}" presName="parentText" presStyleLbl="node1" presStyleIdx="3" presStyleCnt="5">
        <dgm:presLayoutVars>
          <dgm:chMax val="1"/>
          <dgm:bulletEnabled val="1"/>
        </dgm:presLayoutVars>
      </dgm:prSet>
      <dgm:spPr/>
      <dgm:t>
        <a:bodyPr/>
        <a:lstStyle/>
        <a:p>
          <a:endParaRPr lang="en-US"/>
        </a:p>
      </dgm:t>
    </dgm:pt>
    <dgm:pt modelId="{E8E93957-4221-49EC-A6C2-B73C646EF1EC}" type="pres">
      <dgm:prSet presAssocID="{5EB12B96-332A-4282-A1C7-2149FBEED8A2}" presName="descendantText" presStyleLbl="alignAccFollowNode1" presStyleIdx="3" presStyleCnt="5">
        <dgm:presLayoutVars>
          <dgm:bulletEnabled val="1"/>
        </dgm:presLayoutVars>
      </dgm:prSet>
      <dgm:spPr/>
      <dgm:t>
        <a:bodyPr/>
        <a:lstStyle/>
        <a:p>
          <a:endParaRPr lang="en-US"/>
        </a:p>
      </dgm:t>
    </dgm:pt>
    <dgm:pt modelId="{4E80E882-0494-4AFB-8735-26A998143C55}" type="pres">
      <dgm:prSet presAssocID="{C2676566-7218-4B6C-B0AE-ABCD0B273CAE}" presName="sp" presStyleCnt="0"/>
      <dgm:spPr/>
    </dgm:pt>
    <dgm:pt modelId="{229ECA45-6A36-4B8C-BA03-ACC3C79BBE87}" type="pres">
      <dgm:prSet presAssocID="{750CE732-FC54-4676-9337-9BCA2DCFAE38}" presName="linNode" presStyleCnt="0"/>
      <dgm:spPr/>
    </dgm:pt>
    <dgm:pt modelId="{E6C4B057-47B3-452B-9506-FFD50D1DBCD7}" type="pres">
      <dgm:prSet presAssocID="{750CE732-FC54-4676-9337-9BCA2DCFAE38}" presName="parentText" presStyleLbl="node1" presStyleIdx="4" presStyleCnt="5">
        <dgm:presLayoutVars>
          <dgm:chMax val="1"/>
          <dgm:bulletEnabled val="1"/>
        </dgm:presLayoutVars>
      </dgm:prSet>
      <dgm:spPr/>
      <dgm:t>
        <a:bodyPr/>
        <a:lstStyle/>
        <a:p>
          <a:endParaRPr lang="en-US"/>
        </a:p>
      </dgm:t>
    </dgm:pt>
    <dgm:pt modelId="{AB0BA926-2A4D-4A22-A67A-8A83525F3DDD}" type="pres">
      <dgm:prSet presAssocID="{750CE732-FC54-4676-9337-9BCA2DCFAE38}"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3F520611-9C95-427B-A626-81A7EE7387C1}" srcId="{828DFB8B-ECDA-4E26-A6FE-05F762A8A593}" destId="{9F0EAACA-D73F-4E88-89B4-318327532F48}" srcOrd="0" destOrd="0" parTransId="{46737E17-1451-4298-AE30-31DBD7B2E120}" sibTransId="{5108E2A5-7D06-47D0-A084-808EDDC7227E}"/>
    <dgm:cxn modelId="{595EBE9F-BEDC-4AAF-8890-7B99DCE1B8F0}" type="presOf" srcId="{5EB12B96-332A-4282-A1C7-2149FBEED8A2}" destId="{1DA74FE0-3350-4E35-88CA-9DD877618BB8}" srcOrd="0" destOrd="0" presId="urn:microsoft.com/office/officeart/2005/8/layout/vList5"/>
    <dgm:cxn modelId="{D3B79E1C-A1F8-4BEE-AD27-E577EF9FF2E9}" type="presOf" srcId="{5D9CE442-ECF8-4911-BEDC-87DE27DA2B82}" destId="{DCF273E9-1D42-4319-AF95-36D4737F67C0}" srcOrd="0" destOrd="0" presId="urn:microsoft.com/office/officeart/2005/8/layout/vList5"/>
    <dgm:cxn modelId="{6588066E-276C-4824-A75C-4E8FE89783AC}" type="presOf" srcId="{9F0EAACA-D73F-4E88-89B4-318327532F48}" destId="{861D7A54-ED93-4610-B348-52B7DEFC09DD}" srcOrd="0" destOrd="0" presId="urn:microsoft.com/office/officeart/2005/8/layout/vList5"/>
    <dgm:cxn modelId="{0CD1BB47-CFF0-4A68-A044-263EF15FC0D6}" srcId="{5D9CE442-ECF8-4911-BEDC-87DE27DA2B82}" destId="{D00589CB-F27B-4193-9CC7-53E6ABE81C47}" srcOrd="1" destOrd="0" parTransId="{4056A09E-B97D-4441-BDA0-A11AA0E53B41}" sibTransId="{E5F720CB-09D3-482E-A2A8-A8C2C54D0BC9}"/>
    <dgm:cxn modelId="{F8522032-EB77-4ADD-9E0A-25C2E2B8624C}" type="presOf" srcId="{479A2D00-89B9-468E-B826-9A598E70A20E}" destId="{AB0BA926-2A4D-4A22-A67A-8A83525F3DDD}" srcOrd="0" destOrd="0" presId="urn:microsoft.com/office/officeart/2005/8/layout/vList5"/>
    <dgm:cxn modelId="{824750C5-95AD-47BE-BB52-285E3219C84C}" type="presOf" srcId="{AC5E8CFC-A614-43D3-9BA1-17E48A3DFE72}" destId="{E8E93957-4221-49EC-A6C2-B73C646EF1EC}" srcOrd="0" destOrd="0" presId="urn:microsoft.com/office/officeart/2005/8/layout/vList5"/>
    <dgm:cxn modelId="{7AA42311-F54C-4FBF-A43A-D869D0512741}" type="presOf" srcId="{828DFB8B-ECDA-4E26-A6FE-05F762A8A593}" destId="{94D988AC-9A41-4C9B-861B-6663F85DE037}" srcOrd="0" destOrd="0" presId="urn:microsoft.com/office/officeart/2005/8/layout/vList5"/>
    <dgm:cxn modelId="{A4FDD943-12AF-4645-A61E-18F5BF830BA2}" srcId="{750CE732-FC54-4676-9337-9BCA2DCFAE38}" destId="{479A2D00-89B9-468E-B826-9A598E70A20E}" srcOrd="0" destOrd="0" parTransId="{A3E92CF9-BBEB-4F59-9738-BF27B7124181}" sibTransId="{71E9EF4B-98A6-445E-9004-08BA7F9D9AFA}"/>
    <dgm:cxn modelId="{0649B8E7-6561-4180-BEDD-0977BC76566A}" srcId="{5D9CE442-ECF8-4911-BEDC-87DE27DA2B82}" destId="{750CE732-FC54-4676-9337-9BCA2DCFAE38}" srcOrd="4" destOrd="0" parTransId="{70809F8F-5535-4744-BB7E-44AFA5462582}" sibTransId="{7DE12C61-7106-42AE-BA00-55181A05858D}"/>
    <dgm:cxn modelId="{69B3F752-DFF4-42C3-AB9C-0E847C0ED928}" srcId="{5EB12B96-332A-4282-A1C7-2149FBEED8A2}" destId="{AC5E8CFC-A614-43D3-9BA1-17E48A3DFE72}" srcOrd="0" destOrd="0" parTransId="{A269FC31-4691-43AF-97F8-6EFE2CF51CB5}" sibTransId="{6530FA94-16A6-4B01-86D0-AA0CB563907A}"/>
    <dgm:cxn modelId="{64FC0075-4664-4757-8ECE-D36E625EC99A}" type="presOf" srcId="{D00589CB-F27B-4193-9CC7-53E6ABE81C47}" destId="{8B30BBE9-0C17-4B71-B17B-8714290C7B3D}" srcOrd="0" destOrd="0" presId="urn:microsoft.com/office/officeart/2005/8/layout/vList5"/>
    <dgm:cxn modelId="{A95C0F0A-81A7-4E38-A303-FB9F2DFE8E8B}" srcId="{C7959B47-D0E2-4D8F-A3C3-3373D5E8A144}" destId="{8A9A97E5-4C8A-424A-AFD0-BEF212D02369}" srcOrd="0" destOrd="0" parTransId="{60FCFE1E-6879-4250-AA19-E3425D7D3956}" sibTransId="{33737EDF-07B9-44F3-B5CE-3053E8E20081}"/>
    <dgm:cxn modelId="{6A920936-8B16-4880-8F30-AE0B954DAD7B}" type="presOf" srcId="{80D3FF10-11FA-4298-9663-7E7D5DAF262F}" destId="{23647549-2294-449C-9361-CBBE883A75C8}" srcOrd="0" destOrd="0" presId="urn:microsoft.com/office/officeart/2005/8/layout/vList5"/>
    <dgm:cxn modelId="{1835D2D7-5AA9-45EE-A2E6-4C9A5F69EAFB}" srcId="{5D9CE442-ECF8-4911-BEDC-87DE27DA2B82}" destId="{C7959B47-D0E2-4D8F-A3C3-3373D5E8A144}" srcOrd="2" destOrd="0" parTransId="{7DECECA4-C1C7-4C2C-A0DA-A59EA5681D6D}" sibTransId="{B11393FF-9E12-43A9-848A-05A1AA5A755B}"/>
    <dgm:cxn modelId="{28A17E87-BAA4-40D4-84CB-56D2B04B0BCD}" srcId="{D00589CB-F27B-4193-9CC7-53E6ABE81C47}" destId="{80D3FF10-11FA-4298-9663-7E7D5DAF262F}" srcOrd="0" destOrd="0" parTransId="{34AC6ACE-436C-4D94-9A6E-165CF6E006DB}" sibTransId="{067F0BDF-FC30-4097-9B06-3324F7B21391}"/>
    <dgm:cxn modelId="{6895D6E4-BDF5-4636-A463-FD3A1155BD14}" type="presOf" srcId="{750CE732-FC54-4676-9337-9BCA2DCFAE38}" destId="{E6C4B057-47B3-452B-9506-FFD50D1DBCD7}" srcOrd="0" destOrd="0" presId="urn:microsoft.com/office/officeart/2005/8/layout/vList5"/>
    <dgm:cxn modelId="{E9E44969-B287-4F89-AD7D-977A8F58982E}" srcId="{5D9CE442-ECF8-4911-BEDC-87DE27DA2B82}" destId="{5EB12B96-332A-4282-A1C7-2149FBEED8A2}" srcOrd="3" destOrd="0" parTransId="{CA55B135-B3B1-40BE-8BA8-616BC621222C}" sibTransId="{C2676566-7218-4B6C-B0AE-ABCD0B273CAE}"/>
    <dgm:cxn modelId="{8A955E5B-FBFA-4C1D-AE06-2F8457294DB6}" type="presOf" srcId="{8A9A97E5-4C8A-424A-AFD0-BEF212D02369}" destId="{EC4B6E18-4217-416C-9969-DA2745DA9D3C}" srcOrd="0" destOrd="0" presId="urn:microsoft.com/office/officeart/2005/8/layout/vList5"/>
    <dgm:cxn modelId="{4DC2BA26-20CB-4566-8851-83DADE0AE56D}" type="presOf" srcId="{C7959B47-D0E2-4D8F-A3C3-3373D5E8A144}" destId="{EFF865E7-1B2C-4ED8-BF9A-151F86E4DC4F}" srcOrd="0" destOrd="0" presId="urn:microsoft.com/office/officeart/2005/8/layout/vList5"/>
    <dgm:cxn modelId="{90C727B3-0740-45F3-91F5-2C7165D4CB5E}" type="presParOf" srcId="{DCF273E9-1D42-4319-AF95-36D4737F67C0}" destId="{09F8827D-9A8F-41EA-8EA2-8A5E211AF43D}" srcOrd="0" destOrd="0" presId="urn:microsoft.com/office/officeart/2005/8/layout/vList5"/>
    <dgm:cxn modelId="{F950F825-EA21-48BB-A7D5-957A86A9EACC}" type="presParOf" srcId="{09F8827D-9A8F-41EA-8EA2-8A5E211AF43D}" destId="{94D988AC-9A41-4C9B-861B-6663F85DE037}" srcOrd="0" destOrd="0" presId="urn:microsoft.com/office/officeart/2005/8/layout/vList5"/>
    <dgm:cxn modelId="{96BB81B4-CCD9-4B24-8B3C-7BC03FF799B6}" type="presParOf" srcId="{09F8827D-9A8F-41EA-8EA2-8A5E211AF43D}" destId="{861D7A54-ED93-4610-B348-52B7DEFC09DD}" srcOrd="1" destOrd="0" presId="urn:microsoft.com/office/officeart/2005/8/layout/vList5"/>
    <dgm:cxn modelId="{8D21F735-FFDC-4667-B931-3EB4F8263CDB}" type="presParOf" srcId="{DCF273E9-1D42-4319-AF95-36D4737F67C0}" destId="{8D3A6C8C-1A1C-4CD7-B844-CFFD35278FD6}" srcOrd="1" destOrd="0" presId="urn:microsoft.com/office/officeart/2005/8/layout/vList5"/>
    <dgm:cxn modelId="{CB86A47F-3460-4F2B-91BE-AEA7D90C478C}" type="presParOf" srcId="{DCF273E9-1D42-4319-AF95-36D4737F67C0}" destId="{C2D19DA7-84A2-4FB1-A260-777EC34C62FB}" srcOrd="2" destOrd="0" presId="urn:microsoft.com/office/officeart/2005/8/layout/vList5"/>
    <dgm:cxn modelId="{64CA8BCC-C393-4917-BC2A-934BEC1BA811}" type="presParOf" srcId="{C2D19DA7-84A2-4FB1-A260-777EC34C62FB}" destId="{8B30BBE9-0C17-4B71-B17B-8714290C7B3D}" srcOrd="0" destOrd="0" presId="urn:microsoft.com/office/officeart/2005/8/layout/vList5"/>
    <dgm:cxn modelId="{F14A1F14-5EB7-4816-A9F5-D88D4FF17BA5}" type="presParOf" srcId="{C2D19DA7-84A2-4FB1-A260-777EC34C62FB}" destId="{23647549-2294-449C-9361-CBBE883A75C8}" srcOrd="1" destOrd="0" presId="urn:microsoft.com/office/officeart/2005/8/layout/vList5"/>
    <dgm:cxn modelId="{47167033-C0E7-403F-AC5C-D7A64A84C664}" type="presParOf" srcId="{DCF273E9-1D42-4319-AF95-36D4737F67C0}" destId="{3A50A71B-5BCD-47BC-99D4-81804B0868DE}" srcOrd="3" destOrd="0" presId="urn:microsoft.com/office/officeart/2005/8/layout/vList5"/>
    <dgm:cxn modelId="{81C9CEC9-A3CE-4FEB-9CB8-9363C0A0D533}" type="presParOf" srcId="{DCF273E9-1D42-4319-AF95-36D4737F67C0}" destId="{1372951D-4A56-451A-A976-C63234747C96}" srcOrd="4" destOrd="0" presId="urn:microsoft.com/office/officeart/2005/8/layout/vList5"/>
    <dgm:cxn modelId="{B6E291C9-656D-4F3A-BB3D-D402D3BFBCBB}" type="presParOf" srcId="{1372951D-4A56-451A-A976-C63234747C96}" destId="{EFF865E7-1B2C-4ED8-BF9A-151F86E4DC4F}" srcOrd="0" destOrd="0" presId="urn:microsoft.com/office/officeart/2005/8/layout/vList5"/>
    <dgm:cxn modelId="{5AA32D1C-67CD-4254-9FB0-8016358752BF}" type="presParOf" srcId="{1372951D-4A56-451A-A976-C63234747C96}" destId="{EC4B6E18-4217-416C-9969-DA2745DA9D3C}" srcOrd="1" destOrd="0" presId="urn:microsoft.com/office/officeart/2005/8/layout/vList5"/>
    <dgm:cxn modelId="{9D838733-DC1E-4DDC-B111-B26E1CFBB954}" type="presParOf" srcId="{DCF273E9-1D42-4319-AF95-36D4737F67C0}" destId="{F85FA273-D38C-4465-8224-BE0697FAA2C9}" srcOrd="5" destOrd="0" presId="urn:microsoft.com/office/officeart/2005/8/layout/vList5"/>
    <dgm:cxn modelId="{247381E9-FD4C-4CF3-B616-77865A1541AE}" type="presParOf" srcId="{DCF273E9-1D42-4319-AF95-36D4737F67C0}" destId="{FC69D8B1-7D9A-4AD1-BF98-2BD908F2DAAC}" srcOrd="6" destOrd="0" presId="urn:microsoft.com/office/officeart/2005/8/layout/vList5"/>
    <dgm:cxn modelId="{4B03C222-D7DF-4EB0-B37C-FB276913394B}" type="presParOf" srcId="{FC69D8B1-7D9A-4AD1-BF98-2BD908F2DAAC}" destId="{1DA74FE0-3350-4E35-88CA-9DD877618BB8}" srcOrd="0" destOrd="0" presId="urn:microsoft.com/office/officeart/2005/8/layout/vList5"/>
    <dgm:cxn modelId="{DBF9B9C7-05B1-4DAD-B0AF-63C46CD106D2}" type="presParOf" srcId="{FC69D8B1-7D9A-4AD1-BF98-2BD908F2DAAC}" destId="{E8E93957-4221-49EC-A6C2-B73C646EF1EC}" srcOrd="1" destOrd="0" presId="urn:microsoft.com/office/officeart/2005/8/layout/vList5"/>
    <dgm:cxn modelId="{A36F44E3-D10E-4E87-B8E4-E3EEBBC53C0B}" type="presParOf" srcId="{DCF273E9-1D42-4319-AF95-36D4737F67C0}" destId="{4E80E882-0494-4AFB-8735-26A998143C55}" srcOrd="7" destOrd="0" presId="urn:microsoft.com/office/officeart/2005/8/layout/vList5"/>
    <dgm:cxn modelId="{7B2AB1FA-1CC6-4AED-88E2-A8975FD9B474}" type="presParOf" srcId="{DCF273E9-1D42-4319-AF95-36D4737F67C0}" destId="{229ECA45-6A36-4B8C-BA03-ACC3C79BBE87}" srcOrd="8" destOrd="0" presId="urn:microsoft.com/office/officeart/2005/8/layout/vList5"/>
    <dgm:cxn modelId="{1FB7B51A-517F-4205-9EE8-41908670A8F6}" type="presParOf" srcId="{229ECA45-6A36-4B8C-BA03-ACC3C79BBE87}" destId="{E6C4B057-47B3-452B-9506-FFD50D1DBCD7}" srcOrd="0" destOrd="0" presId="urn:microsoft.com/office/officeart/2005/8/layout/vList5"/>
    <dgm:cxn modelId="{A8B720DE-CE5C-4BAC-B6C7-10C400FB396E}" type="presParOf" srcId="{229ECA45-6A36-4B8C-BA03-ACC3C79BBE87}" destId="{AB0BA926-2A4D-4A22-A67A-8A83525F3DD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آیت17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335687F0-AB68-47E2-B63F-613B543EFAED}">
      <dgm:prSet phldrT="[Text]"/>
      <dgm:spPr>
        <a:solidFill>
          <a:srgbClr val="E8D2AE"/>
        </a:solidFill>
      </dgm:spPr>
      <dgm:t>
        <a:bodyPr/>
        <a:lstStyle/>
        <a:p>
          <a:pPr rtl="1"/>
          <a:r>
            <a:rPr lang="ur-PK" dirty="0" smtClean="0">
              <a:latin typeface="Jameel Noori Nastaleeq" pitchFamily="2" charset="-78"/>
              <a:cs typeface="Jameel Noori Nastaleeq" pitchFamily="2" charset="-78"/>
            </a:rPr>
            <a:t>رسالتِ محمدیﷺ پر سب سے بڑا گواہ قرآنِ مجید ہے</a:t>
          </a:r>
          <a:endParaRPr lang="en-US" dirty="0">
            <a:latin typeface="Jameel Noori Nastaleeq" pitchFamily="2" charset="-78"/>
            <a:cs typeface="Jameel Noori Nastaleeq" pitchFamily="2" charset="-78"/>
          </a:endParaRPr>
        </a:p>
      </dgm:t>
    </dgm:pt>
    <dgm:pt modelId="{0A61F847-DC73-488F-B654-4EC50077642F}" type="parTrans" cxnId="{2BD07A56-E75F-4F18-9781-BEE77AFC4D55}">
      <dgm:prSet/>
      <dgm:spPr/>
      <dgm:t>
        <a:bodyPr/>
        <a:lstStyle/>
        <a:p>
          <a:endParaRPr lang="en-US"/>
        </a:p>
      </dgm:t>
    </dgm:pt>
    <dgm:pt modelId="{C6D7058B-BF8D-4629-9383-166DB0E66580}" type="sibTrans" cxnId="{2BD07A56-E75F-4F18-9781-BEE77AFC4D55}">
      <dgm:prSet/>
      <dgm:spPr/>
      <dgm:t>
        <a:bodyPr/>
        <a:lstStyle/>
        <a:p>
          <a:endParaRPr lang="en-US"/>
        </a:p>
      </dgm:t>
    </dgm:pt>
    <dgm:pt modelId="{0877385B-9BF3-4CCD-BF55-E5270496B3C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آیات18-22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7B1AB5F-A4C5-4357-8A64-28F20EFECBB9}" type="parTrans" cxnId="{B7FBFF36-987E-496F-8CB9-0B4906F53AD5}">
      <dgm:prSet/>
      <dgm:spPr/>
      <dgm:t>
        <a:bodyPr/>
        <a:lstStyle/>
        <a:p>
          <a:endParaRPr lang="en-US"/>
        </a:p>
      </dgm:t>
    </dgm:pt>
    <dgm:pt modelId="{38662CBF-930F-4422-AC62-A2D7D86D51C1}" type="sibTrans" cxnId="{B7FBFF36-987E-496F-8CB9-0B4906F53AD5}">
      <dgm:prSet/>
      <dgm:spPr/>
      <dgm:t>
        <a:bodyPr/>
        <a:lstStyle/>
        <a:p>
          <a:endParaRPr lang="en-US"/>
        </a:p>
      </dgm:t>
    </dgm:pt>
    <dgm:pt modelId="{434E211C-270E-45B0-9B8E-9B7D13F93C9B}">
      <dgm:prSet/>
      <dgm:spPr>
        <a:solidFill>
          <a:srgbClr val="E8D2AE"/>
        </a:solidFill>
      </dgm:spPr>
      <dgm:t>
        <a:bodyPr/>
        <a:lstStyle/>
        <a:p>
          <a:pPr rtl="1"/>
          <a:r>
            <a:rPr lang="ur-PK" dirty="0" smtClean="0">
              <a:latin typeface="Jameel Noori Nastaleeq" pitchFamily="2" charset="-78"/>
              <a:cs typeface="Jameel Noori Nastaleeq" pitchFamily="2" charset="-78"/>
            </a:rPr>
            <a:t>سب سے بڑے ظالم اور بدنصیب لوگ</a:t>
          </a:r>
          <a:endParaRPr lang="ur-PK" dirty="0">
            <a:latin typeface="Jameel Noori Nastaleeq" pitchFamily="2" charset="-78"/>
            <a:cs typeface="Jameel Noori Nastaleeq" pitchFamily="2" charset="-78"/>
          </a:endParaRPr>
        </a:p>
      </dgm:t>
    </dgm:pt>
    <dgm:pt modelId="{D68E9305-79F8-4130-8A7B-6C1BA054B70C}" type="parTrans" cxnId="{A7CCFAA4-D304-4DD1-BDC0-03DDCB8E7F41}">
      <dgm:prSet/>
      <dgm:spPr/>
      <dgm:t>
        <a:bodyPr/>
        <a:lstStyle/>
        <a:p>
          <a:endParaRPr lang="en-US"/>
        </a:p>
      </dgm:t>
    </dgm:pt>
    <dgm:pt modelId="{805494A4-D680-4F38-BE98-63C0CF3EFEF4}" type="sibTrans" cxnId="{A7CCFAA4-D304-4DD1-BDC0-03DDCB8E7F41}">
      <dgm:prSet/>
      <dgm:spPr/>
      <dgm:t>
        <a:bodyPr/>
        <a:lstStyle/>
        <a:p>
          <a:endParaRPr lang="en-US"/>
        </a:p>
      </dgm:t>
    </dgm:pt>
    <dgm:pt modelId="{833C4668-A2FA-44A4-A352-539FFE2EFC24}">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4B6DBA8-19B4-41BD-B21F-4C3F54787476}" type="parTrans" cxnId="{4A48B1B0-AE6C-41B1-BB51-7538CC3F8B95}">
      <dgm:prSet/>
      <dgm:spPr/>
      <dgm:t>
        <a:bodyPr/>
        <a:lstStyle/>
        <a:p>
          <a:endParaRPr lang="en-US"/>
        </a:p>
      </dgm:t>
    </dgm:pt>
    <dgm:pt modelId="{F70DD7AA-0528-48BD-97E7-24D742A786B0}" type="sibTrans" cxnId="{4A48B1B0-AE6C-41B1-BB51-7538CC3F8B95}">
      <dgm:prSet/>
      <dgm:spPr/>
      <dgm:t>
        <a:bodyPr/>
        <a:lstStyle/>
        <a:p>
          <a:endParaRPr lang="en-US"/>
        </a:p>
      </dgm:t>
    </dgm:pt>
    <dgm:pt modelId="{873FC639-5868-4AD6-990D-EC728CB18381}">
      <dgm:prSet/>
      <dgm:spPr>
        <a:solidFill>
          <a:srgbClr val="E8D2AE"/>
        </a:solidFill>
      </dgm:spPr>
      <dgm:t>
        <a:bodyPr/>
        <a:lstStyle/>
        <a:p>
          <a:pPr rtl="1"/>
          <a:r>
            <a:rPr lang="ur-PK" dirty="0" smtClean="0">
              <a:latin typeface="Jameel Noori Nastaleeq" pitchFamily="2" charset="-78"/>
              <a:cs typeface="Jameel Noori Nastaleeq" pitchFamily="2" charset="-78"/>
            </a:rPr>
            <a:t>سعادت مند لوگ</a:t>
          </a:r>
          <a:endParaRPr lang="ur-PK" dirty="0">
            <a:latin typeface="Jameel Noori Nastaleeq" pitchFamily="2" charset="-78"/>
            <a:cs typeface="Jameel Noori Nastaleeq" pitchFamily="2" charset="-78"/>
          </a:endParaRPr>
        </a:p>
      </dgm:t>
    </dgm:pt>
    <dgm:pt modelId="{84A7168C-C121-4521-B0D3-84CFF977B154}" type="parTrans" cxnId="{56D9A93B-9AFE-4A85-9108-4105FAC34D28}">
      <dgm:prSet/>
      <dgm:spPr/>
      <dgm:t>
        <a:bodyPr/>
        <a:lstStyle/>
        <a:p>
          <a:endParaRPr lang="en-US"/>
        </a:p>
      </dgm:t>
    </dgm:pt>
    <dgm:pt modelId="{9E30F8A8-4A75-4428-B4F9-75EF63A4E7C6}" type="sibTrans" cxnId="{56D9A93B-9AFE-4A85-9108-4105FAC34D28}">
      <dgm:prSet/>
      <dgm:spPr/>
      <dgm:t>
        <a:bodyPr/>
        <a:lstStyle/>
        <a:p>
          <a:endParaRPr lang="en-US"/>
        </a:p>
      </dgm:t>
    </dgm:pt>
    <dgm:pt modelId="{6DDC8573-A550-4E30-803B-6CE056767F0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آیت24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7E6077A-35C1-4266-8E28-BAA212C01548}" type="parTrans" cxnId="{3F33468B-FA0C-4F8D-820C-B3FA6637D909}">
      <dgm:prSet/>
      <dgm:spPr/>
      <dgm:t>
        <a:bodyPr/>
        <a:lstStyle/>
        <a:p>
          <a:endParaRPr lang="en-US"/>
        </a:p>
      </dgm:t>
    </dgm:pt>
    <dgm:pt modelId="{1DE11E93-EE0F-4F23-AED8-45D37529D9D9}" type="sibTrans" cxnId="{3F33468B-FA0C-4F8D-820C-B3FA6637D909}">
      <dgm:prSet/>
      <dgm:spPr/>
      <dgm:t>
        <a:bodyPr/>
        <a:lstStyle/>
        <a:p>
          <a:endParaRPr lang="en-US"/>
        </a:p>
      </dgm:t>
    </dgm:pt>
    <dgm:pt modelId="{AA8D31DF-E248-46A1-B630-B0DE9F99F326}">
      <dgm:prSet/>
      <dgm:spPr>
        <a:solidFill>
          <a:srgbClr val="E8D2AE"/>
        </a:solidFill>
      </dgm:spPr>
      <dgm:t>
        <a:bodyPr/>
        <a:lstStyle/>
        <a:p>
          <a:pPr rtl="1"/>
          <a:r>
            <a:rPr lang="ur-PK" dirty="0" smtClean="0">
              <a:latin typeface="Jameel Noori Nastaleeq" pitchFamily="2" charset="-78"/>
              <a:cs typeface="Jameel Noori Nastaleeq" pitchFamily="2" charset="-78"/>
            </a:rPr>
            <a:t>بدنصیبوں اور خوش نصیبوں کی مثال</a:t>
          </a:r>
          <a:endParaRPr lang="ur-PK" dirty="0">
            <a:latin typeface="Jameel Noori Nastaleeq" pitchFamily="2" charset="-78"/>
            <a:cs typeface="Jameel Noori Nastaleeq" pitchFamily="2" charset="-78"/>
          </a:endParaRPr>
        </a:p>
      </dgm:t>
    </dgm:pt>
    <dgm:pt modelId="{149B5A1A-FA06-4311-BFA6-7EECEA31A032}" type="parTrans" cxnId="{B9B6FA5A-74D9-4620-9E06-77A13FD1C743}">
      <dgm:prSet/>
      <dgm:spPr/>
      <dgm:t>
        <a:bodyPr/>
        <a:lstStyle/>
        <a:p>
          <a:endParaRPr lang="en-US"/>
        </a:p>
      </dgm:t>
    </dgm:pt>
    <dgm:pt modelId="{20505645-02A2-45D4-B585-1B76FF94EC54}" type="sibTrans" cxnId="{B9B6FA5A-74D9-4620-9E06-77A13FD1C743}">
      <dgm:prSet/>
      <dgm:spPr/>
      <dgm:t>
        <a:bodyPr/>
        <a:lstStyle/>
        <a:p>
          <a:endParaRPr lang="en-US"/>
        </a:p>
      </dgm:t>
    </dgm:pt>
    <dgm:pt modelId="{84A06195-617F-4062-B1BD-E68216D8A61E}">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آیات25-31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CC14A9F-302D-448D-8D29-99EB4729AD09}" type="parTrans" cxnId="{CB013F4B-2F8A-44A8-B996-DE932689793B}">
      <dgm:prSet/>
      <dgm:spPr/>
      <dgm:t>
        <a:bodyPr/>
        <a:lstStyle/>
        <a:p>
          <a:endParaRPr lang="en-US"/>
        </a:p>
      </dgm:t>
    </dgm:pt>
    <dgm:pt modelId="{5342C8CE-3105-405B-BB50-3054C48B459D}" type="sibTrans" cxnId="{CB013F4B-2F8A-44A8-B996-DE932689793B}">
      <dgm:prSet/>
      <dgm:spPr/>
      <dgm:t>
        <a:bodyPr/>
        <a:lstStyle/>
        <a:p>
          <a:endParaRPr lang="en-US"/>
        </a:p>
      </dgm:t>
    </dgm:pt>
    <dgm:pt modelId="{0A6D53EB-64FC-43C7-882D-DDFA49F6677C}">
      <dgm:prSet/>
      <dgm:spPr>
        <a:solidFill>
          <a:srgbClr val="E8D2AE"/>
        </a:solidFill>
      </dgm:spPr>
      <dgm:t>
        <a:bodyPr/>
        <a:lstStyle/>
        <a:p>
          <a:pPr rtl="1"/>
          <a:r>
            <a:rPr lang="ur-PK" dirty="0" smtClean="0">
              <a:latin typeface="Jameel Noori Nastaleeq" pitchFamily="2" charset="-78"/>
              <a:cs typeface="Jameel Noori Nastaleeq" pitchFamily="2" charset="-78"/>
            </a:rPr>
            <a:t>حضرت نوح علیہ السلام</a:t>
          </a:r>
          <a:r>
            <a:rPr lang="en-US" dirty="0" smtClean="0">
              <a:latin typeface="Jameel Noori Nastaleeq" pitchFamily="2" charset="-78"/>
              <a:cs typeface="Jameel Noori Nastaleeq" pitchFamily="2" charset="-78"/>
            </a:rPr>
            <a:t> </a:t>
          </a:r>
          <a:r>
            <a:rPr lang="ur-PK" dirty="0" smtClean="0">
              <a:latin typeface="Jameel Noori Nastaleeq" pitchFamily="2" charset="-78"/>
              <a:cs typeface="Jameel Noori Nastaleeq" pitchFamily="2" charset="-78"/>
            </a:rPr>
            <a:t> کی اپنی قوم کے ساتھ کشمکش</a:t>
          </a:r>
          <a:endParaRPr lang="ur-PK" dirty="0">
            <a:latin typeface="Jameel Noori Nastaleeq" pitchFamily="2" charset="-78"/>
            <a:cs typeface="Jameel Noori Nastaleeq" pitchFamily="2" charset="-78"/>
          </a:endParaRPr>
        </a:p>
      </dgm:t>
    </dgm:pt>
    <dgm:pt modelId="{4208C38C-1B9C-4765-AEDF-5063C349FDB0}" type="parTrans" cxnId="{C3E7A0E4-CD44-4022-9549-D909B45C0A3D}">
      <dgm:prSet/>
      <dgm:spPr/>
      <dgm:t>
        <a:bodyPr/>
        <a:lstStyle/>
        <a:p>
          <a:endParaRPr lang="en-US"/>
        </a:p>
      </dgm:t>
    </dgm:pt>
    <dgm:pt modelId="{072C452A-A8B4-47C6-9367-9388141F7907}" type="sibTrans" cxnId="{C3E7A0E4-CD44-4022-9549-D909B45C0A3D}">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6696D32C-ED09-418B-BFDB-E6C0137B8F8A}" type="pres">
      <dgm:prSet presAssocID="{0877385B-9BF3-4CCD-BF55-E5270496B3CA}" presName="linNode" presStyleCnt="0"/>
      <dgm:spPr/>
    </dgm:pt>
    <dgm:pt modelId="{87EC5897-EA8B-4FAD-B0CD-9845D816E020}" type="pres">
      <dgm:prSet presAssocID="{0877385B-9BF3-4CCD-BF55-E5270496B3CA}" presName="parentText" presStyleLbl="node1" presStyleIdx="1" presStyleCnt="5">
        <dgm:presLayoutVars>
          <dgm:chMax val="1"/>
          <dgm:bulletEnabled val="1"/>
        </dgm:presLayoutVars>
      </dgm:prSet>
      <dgm:spPr/>
      <dgm:t>
        <a:bodyPr/>
        <a:lstStyle/>
        <a:p>
          <a:endParaRPr lang="en-US"/>
        </a:p>
      </dgm:t>
    </dgm:pt>
    <dgm:pt modelId="{69C7778D-33B7-408D-95D5-89A4393FA5BD}" type="pres">
      <dgm:prSet presAssocID="{0877385B-9BF3-4CCD-BF55-E5270496B3CA}" presName="descendantText" presStyleLbl="alignAccFollowNode1" presStyleIdx="1" presStyleCnt="5">
        <dgm:presLayoutVars>
          <dgm:bulletEnabled val="1"/>
        </dgm:presLayoutVars>
      </dgm:prSet>
      <dgm:spPr/>
      <dgm:t>
        <a:bodyPr/>
        <a:lstStyle/>
        <a:p>
          <a:endParaRPr lang="en-US"/>
        </a:p>
      </dgm:t>
    </dgm:pt>
    <dgm:pt modelId="{EA129812-4A42-4C14-867A-01CB6201A8F0}" type="pres">
      <dgm:prSet presAssocID="{38662CBF-930F-4422-AC62-A2D7D86D51C1}" presName="sp" presStyleCnt="0"/>
      <dgm:spPr/>
    </dgm:pt>
    <dgm:pt modelId="{C4BCF393-698D-446C-8A7C-A580DBDE7C84}" type="pres">
      <dgm:prSet presAssocID="{833C4668-A2FA-44A4-A352-539FFE2EFC24}" presName="linNode" presStyleCnt="0"/>
      <dgm:spPr/>
    </dgm:pt>
    <dgm:pt modelId="{04F19B7E-636A-40CD-A873-B25F1D74A1ED}" type="pres">
      <dgm:prSet presAssocID="{833C4668-A2FA-44A4-A352-539FFE2EFC24}" presName="parentText" presStyleLbl="node1" presStyleIdx="2" presStyleCnt="5">
        <dgm:presLayoutVars>
          <dgm:chMax val="1"/>
          <dgm:bulletEnabled val="1"/>
        </dgm:presLayoutVars>
      </dgm:prSet>
      <dgm:spPr/>
      <dgm:t>
        <a:bodyPr/>
        <a:lstStyle/>
        <a:p>
          <a:endParaRPr lang="en-US"/>
        </a:p>
      </dgm:t>
    </dgm:pt>
    <dgm:pt modelId="{727C7E66-06AC-410E-AC22-E1AA6FC572E0}" type="pres">
      <dgm:prSet presAssocID="{833C4668-A2FA-44A4-A352-539FFE2EFC24}" presName="descendantText" presStyleLbl="alignAccFollowNode1" presStyleIdx="2" presStyleCnt="5">
        <dgm:presLayoutVars>
          <dgm:bulletEnabled val="1"/>
        </dgm:presLayoutVars>
      </dgm:prSet>
      <dgm:spPr/>
      <dgm:t>
        <a:bodyPr/>
        <a:lstStyle/>
        <a:p>
          <a:endParaRPr lang="en-US"/>
        </a:p>
      </dgm:t>
    </dgm:pt>
    <dgm:pt modelId="{27F21C20-F119-43BB-8E53-20F07F705874}" type="pres">
      <dgm:prSet presAssocID="{F70DD7AA-0528-48BD-97E7-24D742A786B0}" presName="sp" presStyleCnt="0"/>
      <dgm:spPr/>
    </dgm:pt>
    <dgm:pt modelId="{C5B480D8-6B37-4CC2-8DEC-8E514C15833D}" type="pres">
      <dgm:prSet presAssocID="{6DDC8573-A550-4E30-803B-6CE056767F02}" presName="linNode" presStyleCnt="0"/>
      <dgm:spPr/>
    </dgm:pt>
    <dgm:pt modelId="{53DFD2A9-9B96-4AD9-9DC7-5090D215FA13}" type="pres">
      <dgm:prSet presAssocID="{6DDC8573-A550-4E30-803B-6CE056767F02}" presName="parentText" presStyleLbl="node1" presStyleIdx="3" presStyleCnt="5">
        <dgm:presLayoutVars>
          <dgm:chMax val="1"/>
          <dgm:bulletEnabled val="1"/>
        </dgm:presLayoutVars>
      </dgm:prSet>
      <dgm:spPr/>
      <dgm:t>
        <a:bodyPr/>
        <a:lstStyle/>
        <a:p>
          <a:endParaRPr lang="en-US"/>
        </a:p>
      </dgm:t>
    </dgm:pt>
    <dgm:pt modelId="{96285D9C-3614-4CCC-AF42-27594773D93F}" type="pres">
      <dgm:prSet presAssocID="{6DDC8573-A550-4E30-803B-6CE056767F02}" presName="descendantText" presStyleLbl="alignAccFollowNode1" presStyleIdx="3" presStyleCnt="5">
        <dgm:presLayoutVars>
          <dgm:bulletEnabled val="1"/>
        </dgm:presLayoutVars>
      </dgm:prSet>
      <dgm:spPr/>
      <dgm:t>
        <a:bodyPr/>
        <a:lstStyle/>
        <a:p>
          <a:endParaRPr lang="en-US"/>
        </a:p>
      </dgm:t>
    </dgm:pt>
    <dgm:pt modelId="{CE5D4FA5-3541-4F0E-AF79-52215D38C66B}" type="pres">
      <dgm:prSet presAssocID="{1DE11E93-EE0F-4F23-AED8-45D37529D9D9}" presName="sp" presStyleCnt="0"/>
      <dgm:spPr/>
    </dgm:pt>
    <dgm:pt modelId="{807262DD-AE95-457F-B074-E87E4B24F77F}" type="pres">
      <dgm:prSet presAssocID="{84A06195-617F-4062-B1BD-E68216D8A61E}" presName="linNode" presStyleCnt="0"/>
      <dgm:spPr/>
    </dgm:pt>
    <dgm:pt modelId="{7813755F-04BC-4670-AB01-F6D9093CC9C8}" type="pres">
      <dgm:prSet presAssocID="{84A06195-617F-4062-B1BD-E68216D8A61E}" presName="parentText" presStyleLbl="node1" presStyleIdx="4" presStyleCnt="5">
        <dgm:presLayoutVars>
          <dgm:chMax val="1"/>
          <dgm:bulletEnabled val="1"/>
        </dgm:presLayoutVars>
      </dgm:prSet>
      <dgm:spPr/>
      <dgm:t>
        <a:bodyPr/>
        <a:lstStyle/>
        <a:p>
          <a:endParaRPr lang="en-US"/>
        </a:p>
      </dgm:t>
    </dgm:pt>
    <dgm:pt modelId="{B6A66504-A3D0-4718-9C09-806B0A5E7DF4}" type="pres">
      <dgm:prSet presAssocID="{84A06195-617F-4062-B1BD-E68216D8A61E}" presName="descendantText" presStyleLbl="alignAccFollowNode1" presStyleIdx="4" presStyleCnt="5">
        <dgm:presLayoutVars>
          <dgm:bulletEnabled val="1"/>
        </dgm:presLayoutVars>
      </dgm:prSet>
      <dgm:spPr/>
      <dgm:t>
        <a:bodyPr/>
        <a:lstStyle/>
        <a:p>
          <a:endParaRPr lang="en-US"/>
        </a:p>
      </dgm:t>
    </dgm:pt>
  </dgm:ptLst>
  <dgm:cxnLst>
    <dgm:cxn modelId="{96A51E26-776E-4C41-9C15-4935F40A6AB3}" type="presOf" srcId="{6DDC8573-A550-4E30-803B-6CE056767F02}" destId="{53DFD2A9-9B96-4AD9-9DC7-5090D215FA13}" srcOrd="0" destOrd="0" presId="urn:microsoft.com/office/officeart/2005/8/layout/vList5"/>
    <dgm:cxn modelId="{B9B6FA5A-74D9-4620-9E06-77A13FD1C743}" srcId="{6DDC8573-A550-4E30-803B-6CE056767F02}" destId="{AA8D31DF-E248-46A1-B630-B0DE9F99F326}" srcOrd="0" destOrd="0" parTransId="{149B5A1A-FA06-4311-BFA6-7EECEA31A032}" sibTransId="{20505645-02A2-45D4-B585-1B76FF94EC54}"/>
    <dgm:cxn modelId="{9EC0F8AC-7319-4A17-9E1F-D188F48EFCEB}" type="presOf" srcId="{5D9CE442-ECF8-4911-BEDC-87DE27DA2B82}" destId="{DCF273E9-1D42-4319-AF95-36D4737F67C0}" srcOrd="0" destOrd="0" presId="urn:microsoft.com/office/officeart/2005/8/layout/vList5"/>
    <dgm:cxn modelId="{436409E9-D7C0-4D6C-8428-7782D95B377B}" type="presOf" srcId="{873FC639-5868-4AD6-990D-EC728CB18381}" destId="{727C7E66-06AC-410E-AC22-E1AA6FC572E0}"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2BD07A56-E75F-4F18-9781-BEE77AFC4D55}" srcId="{828DFB8B-ECDA-4E26-A6FE-05F762A8A593}" destId="{335687F0-AB68-47E2-B63F-613B543EFAED}" srcOrd="0" destOrd="0" parTransId="{0A61F847-DC73-488F-B654-4EC50077642F}" sibTransId="{C6D7058B-BF8D-4629-9383-166DB0E66580}"/>
    <dgm:cxn modelId="{C3E7A0E4-CD44-4022-9549-D909B45C0A3D}" srcId="{84A06195-617F-4062-B1BD-E68216D8A61E}" destId="{0A6D53EB-64FC-43C7-882D-DDFA49F6677C}" srcOrd="0" destOrd="0" parTransId="{4208C38C-1B9C-4765-AEDF-5063C349FDB0}" sibTransId="{072C452A-A8B4-47C6-9367-9388141F7907}"/>
    <dgm:cxn modelId="{96B3566D-D6F8-4FAE-BE23-18415B32985D}" type="presOf" srcId="{833C4668-A2FA-44A4-A352-539FFE2EFC24}" destId="{04F19B7E-636A-40CD-A873-B25F1D74A1ED}" srcOrd="0" destOrd="0" presId="urn:microsoft.com/office/officeart/2005/8/layout/vList5"/>
    <dgm:cxn modelId="{98231F9E-9583-4C5E-A8B2-DF9CA31B920D}" type="presOf" srcId="{84A06195-617F-4062-B1BD-E68216D8A61E}" destId="{7813755F-04BC-4670-AB01-F6D9093CC9C8}" srcOrd="0" destOrd="0" presId="urn:microsoft.com/office/officeart/2005/8/layout/vList5"/>
    <dgm:cxn modelId="{3F33468B-FA0C-4F8D-820C-B3FA6637D909}" srcId="{5D9CE442-ECF8-4911-BEDC-87DE27DA2B82}" destId="{6DDC8573-A550-4E30-803B-6CE056767F02}" srcOrd="3" destOrd="0" parTransId="{E7E6077A-35C1-4266-8E28-BAA212C01548}" sibTransId="{1DE11E93-EE0F-4F23-AED8-45D37529D9D9}"/>
    <dgm:cxn modelId="{93E44555-8264-4345-AF00-0E4ABF1B6402}" type="presOf" srcId="{0877385B-9BF3-4CCD-BF55-E5270496B3CA}" destId="{87EC5897-EA8B-4FAD-B0CD-9845D816E020}" srcOrd="0" destOrd="0" presId="urn:microsoft.com/office/officeart/2005/8/layout/vList5"/>
    <dgm:cxn modelId="{A90552E6-6A57-4A6F-AA2D-07B6AB9CCAED}" type="presOf" srcId="{335687F0-AB68-47E2-B63F-613B543EFAED}" destId="{861D7A54-ED93-4610-B348-52B7DEFC09DD}" srcOrd="0" destOrd="0" presId="urn:microsoft.com/office/officeart/2005/8/layout/vList5"/>
    <dgm:cxn modelId="{B7FBFF36-987E-496F-8CB9-0B4906F53AD5}" srcId="{5D9CE442-ECF8-4911-BEDC-87DE27DA2B82}" destId="{0877385B-9BF3-4CCD-BF55-E5270496B3CA}" srcOrd="1" destOrd="0" parTransId="{47B1AB5F-A4C5-4357-8A64-28F20EFECBB9}" sibTransId="{38662CBF-930F-4422-AC62-A2D7D86D51C1}"/>
    <dgm:cxn modelId="{18235CE2-2925-4656-9B4B-BA8C679B0FA5}" type="presOf" srcId="{434E211C-270E-45B0-9B8E-9B7D13F93C9B}" destId="{69C7778D-33B7-408D-95D5-89A4393FA5BD}" srcOrd="0" destOrd="0" presId="urn:microsoft.com/office/officeart/2005/8/layout/vList5"/>
    <dgm:cxn modelId="{CB013F4B-2F8A-44A8-B996-DE932689793B}" srcId="{5D9CE442-ECF8-4911-BEDC-87DE27DA2B82}" destId="{84A06195-617F-4062-B1BD-E68216D8A61E}" srcOrd="4" destOrd="0" parTransId="{CCC14A9F-302D-448D-8D29-99EB4729AD09}" sibTransId="{5342C8CE-3105-405B-BB50-3054C48B459D}"/>
    <dgm:cxn modelId="{4A48B1B0-AE6C-41B1-BB51-7538CC3F8B95}" srcId="{5D9CE442-ECF8-4911-BEDC-87DE27DA2B82}" destId="{833C4668-A2FA-44A4-A352-539FFE2EFC24}" srcOrd="2" destOrd="0" parTransId="{F4B6DBA8-19B4-41BD-B21F-4C3F54787476}" sibTransId="{F70DD7AA-0528-48BD-97E7-24D742A786B0}"/>
    <dgm:cxn modelId="{07970CF3-7FF9-429A-8C02-7A94AA0226D1}" type="presOf" srcId="{0A6D53EB-64FC-43C7-882D-DDFA49F6677C}" destId="{B6A66504-A3D0-4718-9C09-806B0A5E7DF4}" srcOrd="0" destOrd="0" presId="urn:microsoft.com/office/officeart/2005/8/layout/vList5"/>
    <dgm:cxn modelId="{56D9A93B-9AFE-4A85-9108-4105FAC34D28}" srcId="{833C4668-A2FA-44A4-A352-539FFE2EFC24}" destId="{873FC639-5868-4AD6-990D-EC728CB18381}" srcOrd="0" destOrd="0" parTransId="{84A7168C-C121-4521-B0D3-84CFF977B154}" sibTransId="{9E30F8A8-4A75-4428-B4F9-75EF63A4E7C6}"/>
    <dgm:cxn modelId="{7399727D-17AD-4756-8389-162F7B4EEF36}" type="presOf" srcId="{828DFB8B-ECDA-4E26-A6FE-05F762A8A593}" destId="{94D988AC-9A41-4C9B-861B-6663F85DE037}" srcOrd="0" destOrd="0" presId="urn:microsoft.com/office/officeart/2005/8/layout/vList5"/>
    <dgm:cxn modelId="{A7CCFAA4-D304-4DD1-BDC0-03DDCB8E7F41}" srcId="{0877385B-9BF3-4CCD-BF55-E5270496B3CA}" destId="{434E211C-270E-45B0-9B8E-9B7D13F93C9B}" srcOrd="0" destOrd="0" parTransId="{D68E9305-79F8-4130-8A7B-6C1BA054B70C}" sibTransId="{805494A4-D680-4F38-BE98-63C0CF3EFEF4}"/>
    <dgm:cxn modelId="{6B5BE6D8-2188-4492-9BBD-06A0C3AA2266}" type="presOf" srcId="{AA8D31DF-E248-46A1-B630-B0DE9F99F326}" destId="{96285D9C-3614-4CCC-AF42-27594773D93F}" srcOrd="0" destOrd="0" presId="urn:microsoft.com/office/officeart/2005/8/layout/vList5"/>
    <dgm:cxn modelId="{7FF1F288-65B2-4E27-953F-397F55DC18C2}" type="presParOf" srcId="{DCF273E9-1D42-4319-AF95-36D4737F67C0}" destId="{09F8827D-9A8F-41EA-8EA2-8A5E211AF43D}" srcOrd="0" destOrd="0" presId="urn:microsoft.com/office/officeart/2005/8/layout/vList5"/>
    <dgm:cxn modelId="{8A22C69C-0458-46FB-B529-0C1FF20C991F}" type="presParOf" srcId="{09F8827D-9A8F-41EA-8EA2-8A5E211AF43D}" destId="{94D988AC-9A41-4C9B-861B-6663F85DE037}" srcOrd="0" destOrd="0" presId="urn:microsoft.com/office/officeart/2005/8/layout/vList5"/>
    <dgm:cxn modelId="{55A24444-2BA1-4AC9-9D0B-F57C3966B5E8}" type="presParOf" srcId="{09F8827D-9A8F-41EA-8EA2-8A5E211AF43D}" destId="{861D7A54-ED93-4610-B348-52B7DEFC09DD}" srcOrd="1" destOrd="0" presId="urn:microsoft.com/office/officeart/2005/8/layout/vList5"/>
    <dgm:cxn modelId="{ABD99F85-689D-4984-8285-372C4738CAED}" type="presParOf" srcId="{DCF273E9-1D42-4319-AF95-36D4737F67C0}" destId="{8D3A6C8C-1A1C-4CD7-B844-CFFD35278FD6}" srcOrd="1" destOrd="0" presId="urn:microsoft.com/office/officeart/2005/8/layout/vList5"/>
    <dgm:cxn modelId="{1AAB28D1-9486-4762-A8F7-BEC8F061E70A}" type="presParOf" srcId="{DCF273E9-1D42-4319-AF95-36D4737F67C0}" destId="{6696D32C-ED09-418B-BFDB-E6C0137B8F8A}" srcOrd="2" destOrd="0" presId="urn:microsoft.com/office/officeart/2005/8/layout/vList5"/>
    <dgm:cxn modelId="{E5A2C231-346B-4E8F-A031-1EEACFA9486D}" type="presParOf" srcId="{6696D32C-ED09-418B-BFDB-E6C0137B8F8A}" destId="{87EC5897-EA8B-4FAD-B0CD-9845D816E020}" srcOrd="0" destOrd="0" presId="urn:microsoft.com/office/officeart/2005/8/layout/vList5"/>
    <dgm:cxn modelId="{4DC845FC-F95D-4BE8-B187-24F059CA5285}" type="presParOf" srcId="{6696D32C-ED09-418B-BFDB-E6C0137B8F8A}" destId="{69C7778D-33B7-408D-95D5-89A4393FA5BD}" srcOrd="1" destOrd="0" presId="urn:microsoft.com/office/officeart/2005/8/layout/vList5"/>
    <dgm:cxn modelId="{B3E95B5E-AEB1-4BF1-9210-3018887B3F2E}" type="presParOf" srcId="{DCF273E9-1D42-4319-AF95-36D4737F67C0}" destId="{EA129812-4A42-4C14-867A-01CB6201A8F0}" srcOrd="3" destOrd="0" presId="urn:microsoft.com/office/officeart/2005/8/layout/vList5"/>
    <dgm:cxn modelId="{4F3F0218-E804-41F2-93BB-F37B2BE6954B}" type="presParOf" srcId="{DCF273E9-1D42-4319-AF95-36D4737F67C0}" destId="{C4BCF393-698D-446C-8A7C-A580DBDE7C84}" srcOrd="4" destOrd="0" presId="urn:microsoft.com/office/officeart/2005/8/layout/vList5"/>
    <dgm:cxn modelId="{808B01DC-7741-4BB7-9533-FDBEB481540A}" type="presParOf" srcId="{C4BCF393-698D-446C-8A7C-A580DBDE7C84}" destId="{04F19B7E-636A-40CD-A873-B25F1D74A1ED}" srcOrd="0" destOrd="0" presId="urn:microsoft.com/office/officeart/2005/8/layout/vList5"/>
    <dgm:cxn modelId="{D44E7F91-23B0-4710-B3F2-505F5B16CD10}" type="presParOf" srcId="{C4BCF393-698D-446C-8A7C-A580DBDE7C84}" destId="{727C7E66-06AC-410E-AC22-E1AA6FC572E0}" srcOrd="1" destOrd="0" presId="urn:microsoft.com/office/officeart/2005/8/layout/vList5"/>
    <dgm:cxn modelId="{F8351E59-5A2A-4123-8F98-52410ABF81BF}" type="presParOf" srcId="{DCF273E9-1D42-4319-AF95-36D4737F67C0}" destId="{27F21C20-F119-43BB-8E53-20F07F705874}" srcOrd="5" destOrd="0" presId="urn:microsoft.com/office/officeart/2005/8/layout/vList5"/>
    <dgm:cxn modelId="{33AA68CF-A010-4256-99AB-D42827C248F3}" type="presParOf" srcId="{DCF273E9-1D42-4319-AF95-36D4737F67C0}" destId="{C5B480D8-6B37-4CC2-8DEC-8E514C15833D}" srcOrd="6" destOrd="0" presId="urn:microsoft.com/office/officeart/2005/8/layout/vList5"/>
    <dgm:cxn modelId="{92115385-8AA7-4693-BE1E-E68C41C03535}" type="presParOf" srcId="{C5B480D8-6B37-4CC2-8DEC-8E514C15833D}" destId="{53DFD2A9-9B96-4AD9-9DC7-5090D215FA13}" srcOrd="0" destOrd="0" presId="urn:microsoft.com/office/officeart/2005/8/layout/vList5"/>
    <dgm:cxn modelId="{7F403E3B-89B4-4DC8-A440-7BDBFCA3C278}" type="presParOf" srcId="{C5B480D8-6B37-4CC2-8DEC-8E514C15833D}" destId="{96285D9C-3614-4CCC-AF42-27594773D93F}" srcOrd="1" destOrd="0" presId="urn:microsoft.com/office/officeart/2005/8/layout/vList5"/>
    <dgm:cxn modelId="{4E39D1AB-A5FA-42EA-8FD5-AAFB89288A31}" type="presParOf" srcId="{DCF273E9-1D42-4319-AF95-36D4737F67C0}" destId="{CE5D4FA5-3541-4F0E-AF79-52215D38C66B}" srcOrd="7" destOrd="0" presId="urn:microsoft.com/office/officeart/2005/8/layout/vList5"/>
    <dgm:cxn modelId="{E8A753E9-0EEF-4E49-953A-B12273C5E24D}" type="presParOf" srcId="{DCF273E9-1D42-4319-AF95-36D4737F67C0}" destId="{807262DD-AE95-457F-B074-E87E4B24F77F}" srcOrd="8" destOrd="0" presId="urn:microsoft.com/office/officeart/2005/8/layout/vList5"/>
    <dgm:cxn modelId="{E2214ACA-BFB8-49A1-9995-5D2D1BB78A57}" type="presParOf" srcId="{807262DD-AE95-457F-B074-E87E4B24F77F}" destId="{7813755F-04BC-4670-AB01-F6D9093CC9C8}" srcOrd="0" destOrd="0" presId="urn:microsoft.com/office/officeart/2005/8/layout/vList5"/>
    <dgm:cxn modelId="{7F84FD56-E108-4B39-8449-3E7497B36DAE}" type="presParOf" srcId="{807262DD-AE95-457F-B074-E87E4B24F77F}" destId="{B6A66504-A3D0-4718-9C09-806B0A5E7DF4}"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آیات32-35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F3DA1909-184F-439B-A3EC-185D053CB2EE}">
      <dgm:prSet phldrT="[Text]"/>
      <dgm:spPr>
        <a:solidFill>
          <a:srgbClr val="E8D2AE"/>
        </a:solidFill>
      </dgm:spPr>
      <dgm:t>
        <a:bodyPr/>
        <a:lstStyle/>
        <a:p>
          <a:pPr rtl="1"/>
          <a:r>
            <a:rPr lang="ur-PK" dirty="0" smtClean="0">
              <a:latin typeface="Jameel Noori Nastaleeq" pitchFamily="2" charset="-78"/>
              <a:cs typeface="Jameel Noori Nastaleeq" pitchFamily="2" charset="-78"/>
            </a:rPr>
            <a:t>قوم کا حضرت ضرت نوح علیہ السلام</a:t>
          </a:r>
          <a:r>
            <a:rPr lang="en-US" dirty="0" smtClean="0">
              <a:latin typeface="Jameel Noori Nastaleeq" pitchFamily="2" charset="-78"/>
              <a:cs typeface="Jameel Noori Nastaleeq" pitchFamily="2" charset="-78"/>
            </a:rPr>
            <a:t> </a:t>
          </a:r>
          <a:r>
            <a:rPr lang="ur-PK" dirty="0" smtClean="0">
              <a:latin typeface="Jameel Noori Nastaleeq" pitchFamily="2" charset="-78"/>
              <a:cs typeface="Jameel Noori Nastaleeq" pitchFamily="2" charset="-78"/>
            </a:rPr>
            <a:t>سے عذاب لانے کا مطالبہ</a:t>
          </a:r>
          <a:endParaRPr lang="en-US" dirty="0">
            <a:latin typeface="Jameel Noori Nastaleeq" pitchFamily="2" charset="-78"/>
            <a:cs typeface="Jameel Noori Nastaleeq" pitchFamily="2" charset="-78"/>
          </a:endParaRPr>
        </a:p>
      </dgm:t>
    </dgm:pt>
    <dgm:pt modelId="{E8EBF71A-3952-4448-9476-B25E08D66A2C}" type="parTrans" cxnId="{0E297D1C-3B12-4CDB-B49F-F9482EF9A4A8}">
      <dgm:prSet/>
      <dgm:spPr/>
      <dgm:t>
        <a:bodyPr/>
        <a:lstStyle/>
        <a:p>
          <a:endParaRPr lang="en-US"/>
        </a:p>
      </dgm:t>
    </dgm:pt>
    <dgm:pt modelId="{B86424C7-F1B9-43C6-A3F1-D91A9EB954D3}" type="sibTrans" cxnId="{0E297D1C-3B12-4CDB-B49F-F9482EF9A4A8}">
      <dgm:prSet/>
      <dgm:spPr/>
      <dgm:t>
        <a:bodyPr/>
        <a:lstStyle/>
        <a:p>
          <a:endParaRPr lang="en-US"/>
        </a:p>
      </dgm:t>
    </dgm:pt>
    <dgm:pt modelId="{5EF9F417-6FEB-4F73-B7E6-710B2B6DA145}">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EE38496-C731-4E52-B0F2-A08FE78404B1}" type="parTrans" cxnId="{6B17248D-01CC-4F10-8E1B-DA2A7F000595}">
      <dgm:prSet/>
      <dgm:spPr/>
      <dgm:t>
        <a:bodyPr/>
        <a:lstStyle/>
        <a:p>
          <a:endParaRPr lang="en-US"/>
        </a:p>
      </dgm:t>
    </dgm:pt>
    <dgm:pt modelId="{6B512F7B-3F15-4EA5-9D08-E720F39A9B9B}" type="sibTrans" cxnId="{6B17248D-01CC-4F10-8E1B-DA2A7F000595}">
      <dgm:prSet/>
      <dgm:spPr/>
      <dgm:t>
        <a:bodyPr/>
        <a:lstStyle/>
        <a:p>
          <a:endParaRPr lang="en-US"/>
        </a:p>
      </dgm:t>
    </dgm:pt>
    <dgm:pt modelId="{FC16ED9C-04AD-43E9-98D5-4823D5E65B8C}">
      <dgm:prSet/>
      <dgm:spPr>
        <a:solidFill>
          <a:srgbClr val="E8D2AE"/>
        </a:solidFill>
      </dgm:spPr>
      <dgm:t>
        <a:bodyPr/>
        <a:lstStyle/>
        <a:p>
          <a:pPr rtl="1"/>
          <a:r>
            <a:rPr lang="ur-PK" dirty="0" smtClean="0">
              <a:latin typeface="Jameel Noori Nastaleeq" pitchFamily="2" charset="-78"/>
              <a:cs typeface="Jameel Noori Nastaleeq" pitchFamily="2" charset="-78"/>
            </a:rPr>
            <a:t>جو اہلِ حق کا مذاق اُڑائے گا تو پھر اُس کا بھی مذاق اُڑایا جائے گا</a:t>
          </a:r>
          <a:endParaRPr lang="ur-PK" dirty="0">
            <a:latin typeface="Jameel Noori Nastaleeq" pitchFamily="2" charset="-78"/>
            <a:cs typeface="Jameel Noori Nastaleeq" pitchFamily="2" charset="-78"/>
          </a:endParaRPr>
        </a:p>
      </dgm:t>
    </dgm:pt>
    <dgm:pt modelId="{30DE5C1F-1990-4F8A-A9A4-76F5FC87888A}" type="parTrans" cxnId="{8B5DC4C6-A640-40D6-B03E-D2ADCC82E080}">
      <dgm:prSet/>
      <dgm:spPr/>
      <dgm:t>
        <a:bodyPr/>
        <a:lstStyle/>
        <a:p>
          <a:endParaRPr lang="en-US"/>
        </a:p>
      </dgm:t>
    </dgm:pt>
    <dgm:pt modelId="{98EEB1C6-2C96-4DCA-8188-BBB06AF38DA8}" type="sibTrans" cxnId="{8B5DC4C6-A640-40D6-B03E-D2ADCC82E080}">
      <dgm:prSet/>
      <dgm:spPr/>
      <dgm:t>
        <a:bodyPr/>
        <a:lstStyle/>
        <a:p>
          <a:endParaRPr lang="en-US"/>
        </a:p>
      </dgm:t>
    </dgm:pt>
    <dgm:pt modelId="{93140CEC-4136-44AC-A538-079ABD0E3150}">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آیات40-44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4B30FA9-164C-4A5E-B9A5-63254AC97B6F}" type="parTrans" cxnId="{A7A58E62-E6E3-4094-BF5B-EED0939CBF9D}">
      <dgm:prSet/>
      <dgm:spPr/>
      <dgm:t>
        <a:bodyPr/>
        <a:lstStyle/>
        <a:p>
          <a:endParaRPr lang="en-US"/>
        </a:p>
      </dgm:t>
    </dgm:pt>
    <dgm:pt modelId="{6C9A91E8-0BD0-4DFD-A4B0-776FFF84F8AA}" type="sibTrans" cxnId="{A7A58E62-E6E3-4094-BF5B-EED0939CBF9D}">
      <dgm:prSet/>
      <dgm:spPr/>
      <dgm:t>
        <a:bodyPr/>
        <a:lstStyle/>
        <a:p>
          <a:endParaRPr lang="en-US"/>
        </a:p>
      </dgm:t>
    </dgm:pt>
    <dgm:pt modelId="{E9190D7C-98F0-4775-BE37-DCA4EE0ECA8C}">
      <dgm:prSet/>
      <dgm:spPr>
        <a:solidFill>
          <a:srgbClr val="E8D2AE"/>
        </a:solidFill>
      </dgm:spPr>
      <dgm:t>
        <a:bodyPr/>
        <a:lstStyle/>
        <a:p>
          <a:pPr rtl="1"/>
          <a:r>
            <a:rPr lang="ur-PK" dirty="0" smtClean="0">
              <a:latin typeface="Jameel Noori Nastaleeq" pitchFamily="2" charset="-78"/>
              <a:cs typeface="Jameel Noori Nastaleeq" pitchFamily="2" charset="-78"/>
            </a:rPr>
            <a:t>قومِ نوحؑ پر عذاب</a:t>
          </a:r>
          <a:endParaRPr lang="ur-PK" dirty="0">
            <a:latin typeface="Jameel Noori Nastaleeq" pitchFamily="2" charset="-78"/>
            <a:cs typeface="Jameel Noori Nastaleeq" pitchFamily="2" charset="-78"/>
          </a:endParaRPr>
        </a:p>
      </dgm:t>
    </dgm:pt>
    <dgm:pt modelId="{F1AB4393-8239-4D4B-BAB1-0AF9A2001FBF}" type="parTrans" cxnId="{53F4230C-E54A-4AFE-B425-EE2CCB9F4514}">
      <dgm:prSet/>
      <dgm:spPr/>
      <dgm:t>
        <a:bodyPr/>
        <a:lstStyle/>
        <a:p>
          <a:endParaRPr lang="en-US"/>
        </a:p>
      </dgm:t>
    </dgm:pt>
    <dgm:pt modelId="{E1B2BD17-E1D7-4268-8623-D38FA91E80A5}" type="sibTrans" cxnId="{53F4230C-E54A-4AFE-B425-EE2CCB9F4514}">
      <dgm:prSet/>
      <dgm:spPr/>
      <dgm:t>
        <a:bodyPr/>
        <a:lstStyle/>
        <a:p>
          <a:endParaRPr lang="en-US"/>
        </a:p>
      </dgm:t>
    </dgm:pt>
    <dgm:pt modelId="{D41B15FA-C87F-44D0-AA85-FF981E41985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275D754-E523-4C53-8F15-73C996D84BF7}" type="parTrans" cxnId="{1AFEC12A-851F-46E0-AA2D-2888BAC0E183}">
      <dgm:prSet/>
      <dgm:spPr/>
      <dgm:t>
        <a:bodyPr/>
        <a:lstStyle/>
        <a:p>
          <a:endParaRPr lang="en-US"/>
        </a:p>
      </dgm:t>
    </dgm:pt>
    <dgm:pt modelId="{F0223A57-5C44-464E-A44F-1258951C57E1}" type="sibTrans" cxnId="{1AFEC12A-851F-46E0-AA2D-2888BAC0E183}">
      <dgm:prSet/>
      <dgm:spPr/>
      <dgm:t>
        <a:bodyPr/>
        <a:lstStyle/>
        <a:p>
          <a:endParaRPr lang="en-US"/>
        </a:p>
      </dgm:t>
    </dgm:pt>
    <dgm:pt modelId="{5062D4FA-7921-42D0-A6ED-211C8A55E20F}">
      <dgm:prSet/>
      <dgm:spPr>
        <a:solidFill>
          <a:srgbClr val="E8D2AE"/>
        </a:solidFill>
      </dgm:spPr>
      <dgm:t>
        <a:bodyPr/>
        <a:lstStyle/>
        <a:p>
          <a:pPr rtl="1"/>
          <a:r>
            <a:rPr lang="ur-PK" dirty="0" smtClean="0">
              <a:latin typeface="Jameel Noori Nastaleeq" pitchFamily="2" charset="-78"/>
              <a:cs typeface="Jameel Noori Nastaleeq" pitchFamily="2" charset="-78"/>
            </a:rPr>
            <a:t>بیٹے کے حق میں حضرت نوح علیہ السلام کی سفارش قبول نہیں کی گئی</a:t>
          </a:r>
          <a:endParaRPr lang="ur-PK" dirty="0">
            <a:latin typeface="Jameel Noori Nastaleeq" pitchFamily="2" charset="-78"/>
            <a:cs typeface="Jameel Noori Nastaleeq" pitchFamily="2" charset="-78"/>
          </a:endParaRPr>
        </a:p>
      </dgm:t>
    </dgm:pt>
    <dgm:pt modelId="{C4C5C004-E969-4A00-B019-113C7523EFC1}" type="parTrans" cxnId="{BE1CBA0B-9F40-49E6-8906-4C7C5D899919}">
      <dgm:prSet/>
      <dgm:spPr/>
      <dgm:t>
        <a:bodyPr/>
        <a:lstStyle/>
        <a:p>
          <a:endParaRPr lang="en-US"/>
        </a:p>
      </dgm:t>
    </dgm:pt>
    <dgm:pt modelId="{85E324C1-5D8F-4B99-94CD-5190F835801E}" type="sibTrans" cxnId="{BE1CBA0B-9F40-49E6-8906-4C7C5D899919}">
      <dgm:prSet/>
      <dgm:spPr/>
      <dgm:t>
        <a:bodyPr/>
        <a:lstStyle/>
        <a:p>
          <a:endParaRPr lang="en-US"/>
        </a:p>
      </dgm:t>
    </dgm:pt>
    <dgm:pt modelId="{70DD4900-16FD-4D6A-B673-6AA5A6D9B5CD}">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B0614C6-B6CD-4A85-8F3B-1BF16BF08C14}" type="parTrans" cxnId="{926A1023-5870-4FEE-BDE2-7B83B1C753EB}">
      <dgm:prSet/>
      <dgm:spPr/>
      <dgm:t>
        <a:bodyPr/>
        <a:lstStyle/>
        <a:p>
          <a:endParaRPr lang="en-US"/>
        </a:p>
      </dgm:t>
    </dgm:pt>
    <dgm:pt modelId="{60181555-1621-49A4-A96F-0C965E9AAEC5}" type="sibTrans" cxnId="{926A1023-5870-4FEE-BDE2-7B83B1C753EB}">
      <dgm:prSet/>
      <dgm:spPr/>
      <dgm:t>
        <a:bodyPr/>
        <a:lstStyle/>
        <a:p>
          <a:endParaRPr lang="en-US"/>
        </a:p>
      </dgm:t>
    </dgm:pt>
    <dgm:pt modelId="{3C11D4F7-9BF8-4601-A0E9-3E84BF990DE7}">
      <dgm:prSet/>
      <dgm:spPr>
        <a:solidFill>
          <a:srgbClr val="E8D2AE"/>
        </a:solidFill>
      </dgm:spPr>
      <dgm:t>
        <a:bodyPr/>
        <a:lstStyle/>
        <a:p>
          <a:pPr rtl="1"/>
          <a:r>
            <a:rPr lang="ur-PK" dirty="0" smtClean="0">
              <a:latin typeface="Jameel Noori Nastaleeq" pitchFamily="2" charset="-78"/>
              <a:cs typeface="Jameel Noori Nastaleeq" pitchFamily="2" charset="-78"/>
            </a:rPr>
            <a:t>توبہ و استغفار کی برکات </a:t>
          </a:r>
          <a:endParaRPr lang="ur-PK" dirty="0">
            <a:latin typeface="Jameel Noori Nastaleeq" pitchFamily="2" charset="-78"/>
            <a:cs typeface="Jameel Noori Nastaleeq" pitchFamily="2" charset="-78"/>
          </a:endParaRPr>
        </a:p>
      </dgm:t>
    </dgm:pt>
    <dgm:pt modelId="{C0244551-28E6-479F-BB51-B9D85F239B9B}" type="parTrans" cxnId="{354D23BF-3F82-49CB-9ED5-14D3B48244D4}">
      <dgm:prSet/>
      <dgm:spPr/>
      <dgm:t>
        <a:bodyPr/>
        <a:lstStyle/>
        <a:p>
          <a:endParaRPr lang="en-US"/>
        </a:p>
      </dgm:t>
    </dgm:pt>
    <dgm:pt modelId="{A48179DF-1426-40CE-B2DA-52628E110EFB}" type="sibTrans" cxnId="{354D23BF-3F82-49CB-9ED5-14D3B48244D4}">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E910BA9E-49AE-4435-B184-545F161C885C}" type="pres">
      <dgm:prSet presAssocID="{5EF9F417-6FEB-4F73-B7E6-710B2B6DA145}" presName="linNode" presStyleCnt="0"/>
      <dgm:spPr/>
    </dgm:pt>
    <dgm:pt modelId="{53F5FD41-4C82-4CF5-94AE-04FFB7AA4144}" type="pres">
      <dgm:prSet presAssocID="{5EF9F417-6FEB-4F73-B7E6-710B2B6DA145}" presName="parentText" presStyleLbl="node1" presStyleIdx="1" presStyleCnt="5">
        <dgm:presLayoutVars>
          <dgm:chMax val="1"/>
          <dgm:bulletEnabled val="1"/>
        </dgm:presLayoutVars>
      </dgm:prSet>
      <dgm:spPr/>
      <dgm:t>
        <a:bodyPr/>
        <a:lstStyle/>
        <a:p>
          <a:endParaRPr lang="en-US"/>
        </a:p>
      </dgm:t>
    </dgm:pt>
    <dgm:pt modelId="{61FEB583-AD7E-447E-B350-DD91659A2387}" type="pres">
      <dgm:prSet presAssocID="{5EF9F417-6FEB-4F73-B7E6-710B2B6DA145}" presName="descendantText" presStyleLbl="alignAccFollowNode1" presStyleIdx="1" presStyleCnt="5">
        <dgm:presLayoutVars>
          <dgm:bulletEnabled val="1"/>
        </dgm:presLayoutVars>
      </dgm:prSet>
      <dgm:spPr/>
      <dgm:t>
        <a:bodyPr/>
        <a:lstStyle/>
        <a:p>
          <a:endParaRPr lang="en-US"/>
        </a:p>
      </dgm:t>
    </dgm:pt>
    <dgm:pt modelId="{4777B403-D472-41E9-9BF4-DD7CDCDED973}" type="pres">
      <dgm:prSet presAssocID="{6B512F7B-3F15-4EA5-9D08-E720F39A9B9B}" presName="sp" presStyleCnt="0"/>
      <dgm:spPr/>
    </dgm:pt>
    <dgm:pt modelId="{3FA38381-87AE-48F2-9C62-32C821657109}" type="pres">
      <dgm:prSet presAssocID="{93140CEC-4136-44AC-A538-079ABD0E3150}" presName="linNode" presStyleCnt="0"/>
      <dgm:spPr/>
    </dgm:pt>
    <dgm:pt modelId="{4FC09E02-262C-40FD-902C-AFFDBA49F212}" type="pres">
      <dgm:prSet presAssocID="{93140CEC-4136-44AC-A538-079ABD0E3150}" presName="parentText" presStyleLbl="node1" presStyleIdx="2" presStyleCnt="5">
        <dgm:presLayoutVars>
          <dgm:chMax val="1"/>
          <dgm:bulletEnabled val="1"/>
        </dgm:presLayoutVars>
      </dgm:prSet>
      <dgm:spPr/>
      <dgm:t>
        <a:bodyPr/>
        <a:lstStyle/>
        <a:p>
          <a:endParaRPr lang="en-US"/>
        </a:p>
      </dgm:t>
    </dgm:pt>
    <dgm:pt modelId="{C00CBA85-B261-4592-B679-003CD2A165C5}" type="pres">
      <dgm:prSet presAssocID="{93140CEC-4136-44AC-A538-079ABD0E3150}" presName="descendantText" presStyleLbl="alignAccFollowNode1" presStyleIdx="2" presStyleCnt="5">
        <dgm:presLayoutVars>
          <dgm:bulletEnabled val="1"/>
        </dgm:presLayoutVars>
      </dgm:prSet>
      <dgm:spPr/>
      <dgm:t>
        <a:bodyPr/>
        <a:lstStyle/>
        <a:p>
          <a:endParaRPr lang="en-US"/>
        </a:p>
      </dgm:t>
    </dgm:pt>
    <dgm:pt modelId="{5E7F948F-6A46-4A6C-AFF9-6EDF49E5B5EA}" type="pres">
      <dgm:prSet presAssocID="{6C9A91E8-0BD0-4DFD-A4B0-776FFF84F8AA}" presName="sp" presStyleCnt="0"/>
      <dgm:spPr/>
    </dgm:pt>
    <dgm:pt modelId="{70933540-2EBC-4F33-BC8A-A111B894B01E}" type="pres">
      <dgm:prSet presAssocID="{D41B15FA-C87F-44D0-AA85-FF981E41985A}" presName="linNode" presStyleCnt="0"/>
      <dgm:spPr/>
    </dgm:pt>
    <dgm:pt modelId="{87DD2739-5D7F-4D9E-9721-CEE0ECC57AD3}" type="pres">
      <dgm:prSet presAssocID="{D41B15FA-C87F-44D0-AA85-FF981E41985A}" presName="parentText" presStyleLbl="node1" presStyleIdx="3" presStyleCnt="5">
        <dgm:presLayoutVars>
          <dgm:chMax val="1"/>
          <dgm:bulletEnabled val="1"/>
        </dgm:presLayoutVars>
      </dgm:prSet>
      <dgm:spPr/>
      <dgm:t>
        <a:bodyPr/>
        <a:lstStyle/>
        <a:p>
          <a:endParaRPr lang="en-US"/>
        </a:p>
      </dgm:t>
    </dgm:pt>
    <dgm:pt modelId="{0619BC90-F11C-4884-AA83-0154495EA24F}" type="pres">
      <dgm:prSet presAssocID="{D41B15FA-C87F-44D0-AA85-FF981E41985A}" presName="descendantText" presStyleLbl="alignAccFollowNode1" presStyleIdx="3" presStyleCnt="5">
        <dgm:presLayoutVars>
          <dgm:bulletEnabled val="1"/>
        </dgm:presLayoutVars>
      </dgm:prSet>
      <dgm:spPr/>
      <dgm:t>
        <a:bodyPr/>
        <a:lstStyle/>
        <a:p>
          <a:endParaRPr lang="en-US"/>
        </a:p>
      </dgm:t>
    </dgm:pt>
    <dgm:pt modelId="{70DEC3F8-1231-4BD9-9CD4-DF884696BE4A}" type="pres">
      <dgm:prSet presAssocID="{F0223A57-5C44-464E-A44F-1258951C57E1}" presName="sp" presStyleCnt="0"/>
      <dgm:spPr/>
    </dgm:pt>
    <dgm:pt modelId="{E1F0F59C-A501-41A1-8131-E3B2DE48A3CC}" type="pres">
      <dgm:prSet presAssocID="{70DD4900-16FD-4D6A-B673-6AA5A6D9B5CD}" presName="linNode" presStyleCnt="0"/>
      <dgm:spPr/>
    </dgm:pt>
    <dgm:pt modelId="{B4587F2F-D9F3-4BF5-948E-279E75FDF782}" type="pres">
      <dgm:prSet presAssocID="{70DD4900-16FD-4D6A-B673-6AA5A6D9B5CD}" presName="parentText" presStyleLbl="node1" presStyleIdx="4" presStyleCnt="5">
        <dgm:presLayoutVars>
          <dgm:chMax val="1"/>
          <dgm:bulletEnabled val="1"/>
        </dgm:presLayoutVars>
      </dgm:prSet>
      <dgm:spPr/>
      <dgm:t>
        <a:bodyPr/>
        <a:lstStyle/>
        <a:p>
          <a:endParaRPr lang="en-US"/>
        </a:p>
      </dgm:t>
    </dgm:pt>
    <dgm:pt modelId="{12B497B1-8E8B-4A45-960F-F329E0576F1F}" type="pres">
      <dgm:prSet presAssocID="{70DD4900-16FD-4D6A-B673-6AA5A6D9B5CD}" presName="descendantText" presStyleLbl="alignAccFollowNode1" presStyleIdx="4" presStyleCnt="5">
        <dgm:presLayoutVars>
          <dgm:bulletEnabled val="1"/>
        </dgm:presLayoutVars>
      </dgm:prSet>
      <dgm:spPr/>
      <dgm:t>
        <a:bodyPr/>
        <a:lstStyle/>
        <a:p>
          <a:endParaRPr lang="en-US"/>
        </a:p>
      </dgm:t>
    </dgm:pt>
  </dgm:ptLst>
  <dgm:cxnLst>
    <dgm:cxn modelId="{E8AADE73-080F-49FB-9F74-D715992EF226}" type="presOf" srcId="{F3DA1909-184F-439B-A3EC-185D053CB2EE}" destId="{861D7A54-ED93-4610-B348-52B7DEFC09DD}"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0E297D1C-3B12-4CDB-B49F-F9482EF9A4A8}" srcId="{828DFB8B-ECDA-4E26-A6FE-05F762A8A593}" destId="{F3DA1909-184F-439B-A3EC-185D053CB2EE}" srcOrd="0" destOrd="0" parTransId="{E8EBF71A-3952-4448-9476-B25E08D66A2C}" sibTransId="{B86424C7-F1B9-43C6-A3F1-D91A9EB954D3}"/>
    <dgm:cxn modelId="{3AB48539-296A-47BC-8463-EA7FF0EA8E34}" type="presOf" srcId="{70DD4900-16FD-4D6A-B673-6AA5A6D9B5CD}" destId="{B4587F2F-D9F3-4BF5-948E-279E75FDF782}" srcOrd="0" destOrd="0" presId="urn:microsoft.com/office/officeart/2005/8/layout/vList5"/>
    <dgm:cxn modelId="{E782C358-C503-4DEC-82B9-B9EB625C46E4}" type="presOf" srcId="{D41B15FA-C87F-44D0-AA85-FF981E41985A}" destId="{87DD2739-5D7F-4D9E-9721-CEE0ECC57AD3}" srcOrd="0" destOrd="0" presId="urn:microsoft.com/office/officeart/2005/8/layout/vList5"/>
    <dgm:cxn modelId="{354D23BF-3F82-49CB-9ED5-14D3B48244D4}" srcId="{70DD4900-16FD-4D6A-B673-6AA5A6D9B5CD}" destId="{3C11D4F7-9BF8-4601-A0E9-3E84BF990DE7}" srcOrd="0" destOrd="0" parTransId="{C0244551-28E6-479F-BB51-B9D85F239B9B}" sibTransId="{A48179DF-1426-40CE-B2DA-52628E110EFB}"/>
    <dgm:cxn modelId="{825496C5-FC18-44E4-AFFE-13EB8893FDE3}" type="presOf" srcId="{828DFB8B-ECDA-4E26-A6FE-05F762A8A593}" destId="{94D988AC-9A41-4C9B-861B-6663F85DE037}" srcOrd="0" destOrd="0" presId="urn:microsoft.com/office/officeart/2005/8/layout/vList5"/>
    <dgm:cxn modelId="{8B5DC4C6-A640-40D6-B03E-D2ADCC82E080}" srcId="{5EF9F417-6FEB-4F73-B7E6-710B2B6DA145}" destId="{FC16ED9C-04AD-43E9-98D5-4823D5E65B8C}" srcOrd="0" destOrd="0" parTransId="{30DE5C1F-1990-4F8A-A9A4-76F5FC87888A}" sibTransId="{98EEB1C6-2C96-4DCA-8188-BBB06AF38DA8}"/>
    <dgm:cxn modelId="{7C49FC11-6B54-42AE-9968-B87053CF5864}" type="presOf" srcId="{3C11D4F7-9BF8-4601-A0E9-3E84BF990DE7}" destId="{12B497B1-8E8B-4A45-960F-F329E0576F1F}" srcOrd="0" destOrd="0" presId="urn:microsoft.com/office/officeart/2005/8/layout/vList5"/>
    <dgm:cxn modelId="{853DE406-B062-4A5A-BFC1-AE8979C3043D}" type="presOf" srcId="{5062D4FA-7921-42D0-A6ED-211C8A55E20F}" destId="{0619BC90-F11C-4884-AA83-0154495EA24F}" srcOrd="0" destOrd="0" presId="urn:microsoft.com/office/officeart/2005/8/layout/vList5"/>
    <dgm:cxn modelId="{1E6C1BBA-4823-4737-BAA3-C673F5F0BD6E}" type="presOf" srcId="{FC16ED9C-04AD-43E9-98D5-4823D5E65B8C}" destId="{61FEB583-AD7E-447E-B350-DD91659A2387}" srcOrd="0" destOrd="0" presId="urn:microsoft.com/office/officeart/2005/8/layout/vList5"/>
    <dgm:cxn modelId="{94AD6E60-A928-4D06-A406-2BD01B1E766B}" type="presOf" srcId="{E9190D7C-98F0-4775-BE37-DCA4EE0ECA8C}" destId="{C00CBA85-B261-4592-B679-003CD2A165C5}" srcOrd="0" destOrd="0" presId="urn:microsoft.com/office/officeart/2005/8/layout/vList5"/>
    <dgm:cxn modelId="{926A1023-5870-4FEE-BDE2-7B83B1C753EB}" srcId="{5D9CE442-ECF8-4911-BEDC-87DE27DA2B82}" destId="{70DD4900-16FD-4D6A-B673-6AA5A6D9B5CD}" srcOrd="4" destOrd="0" parTransId="{FB0614C6-B6CD-4A85-8F3B-1BF16BF08C14}" sibTransId="{60181555-1621-49A4-A96F-0C965E9AAEC5}"/>
    <dgm:cxn modelId="{1AFEC12A-851F-46E0-AA2D-2888BAC0E183}" srcId="{5D9CE442-ECF8-4911-BEDC-87DE27DA2B82}" destId="{D41B15FA-C87F-44D0-AA85-FF981E41985A}" srcOrd="3" destOrd="0" parTransId="{A275D754-E523-4C53-8F15-73C996D84BF7}" sibTransId="{F0223A57-5C44-464E-A44F-1258951C57E1}"/>
    <dgm:cxn modelId="{6B17248D-01CC-4F10-8E1B-DA2A7F000595}" srcId="{5D9CE442-ECF8-4911-BEDC-87DE27DA2B82}" destId="{5EF9F417-6FEB-4F73-B7E6-710B2B6DA145}" srcOrd="1" destOrd="0" parTransId="{2EE38496-C731-4E52-B0F2-A08FE78404B1}" sibTransId="{6B512F7B-3F15-4EA5-9D08-E720F39A9B9B}"/>
    <dgm:cxn modelId="{179D8B80-31D1-4082-A2E5-03B363E653F0}" type="presOf" srcId="{5D9CE442-ECF8-4911-BEDC-87DE27DA2B82}" destId="{DCF273E9-1D42-4319-AF95-36D4737F67C0}" srcOrd="0" destOrd="0" presId="urn:microsoft.com/office/officeart/2005/8/layout/vList5"/>
    <dgm:cxn modelId="{BE1CBA0B-9F40-49E6-8906-4C7C5D899919}" srcId="{D41B15FA-C87F-44D0-AA85-FF981E41985A}" destId="{5062D4FA-7921-42D0-A6ED-211C8A55E20F}" srcOrd="0" destOrd="0" parTransId="{C4C5C004-E969-4A00-B019-113C7523EFC1}" sibTransId="{85E324C1-5D8F-4B99-94CD-5190F835801E}"/>
    <dgm:cxn modelId="{B9856BA7-D377-4629-985D-31874C66B297}" type="presOf" srcId="{93140CEC-4136-44AC-A538-079ABD0E3150}" destId="{4FC09E02-262C-40FD-902C-AFFDBA49F212}" srcOrd="0" destOrd="0" presId="urn:microsoft.com/office/officeart/2005/8/layout/vList5"/>
    <dgm:cxn modelId="{53F4230C-E54A-4AFE-B425-EE2CCB9F4514}" srcId="{93140CEC-4136-44AC-A538-079ABD0E3150}" destId="{E9190D7C-98F0-4775-BE37-DCA4EE0ECA8C}" srcOrd="0" destOrd="0" parTransId="{F1AB4393-8239-4D4B-BAB1-0AF9A2001FBF}" sibTransId="{E1B2BD17-E1D7-4268-8623-D38FA91E80A5}"/>
    <dgm:cxn modelId="{C13FAD00-A6A8-4588-B559-882F28AB0A10}" type="presOf" srcId="{5EF9F417-6FEB-4F73-B7E6-710B2B6DA145}" destId="{53F5FD41-4C82-4CF5-94AE-04FFB7AA4144}" srcOrd="0" destOrd="0" presId="urn:microsoft.com/office/officeart/2005/8/layout/vList5"/>
    <dgm:cxn modelId="{A7A58E62-E6E3-4094-BF5B-EED0939CBF9D}" srcId="{5D9CE442-ECF8-4911-BEDC-87DE27DA2B82}" destId="{93140CEC-4136-44AC-A538-079ABD0E3150}" srcOrd="2" destOrd="0" parTransId="{04B30FA9-164C-4A5E-B9A5-63254AC97B6F}" sibTransId="{6C9A91E8-0BD0-4DFD-A4B0-776FFF84F8AA}"/>
    <dgm:cxn modelId="{ACB08E61-3B33-4268-AAFD-8A52080B40C3}" type="presParOf" srcId="{DCF273E9-1D42-4319-AF95-36D4737F67C0}" destId="{09F8827D-9A8F-41EA-8EA2-8A5E211AF43D}" srcOrd="0" destOrd="0" presId="urn:microsoft.com/office/officeart/2005/8/layout/vList5"/>
    <dgm:cxn modelId="{459346F9-3313-4C36-B1E2-46C443B18707}" type="presParOf" srcId="{09F8827D-9A8F-41EA-8EA2-8A5E211AF43D}" destId="{94D988AC-9A41-4C9B-861B-6663F85DE037}" srcOrd="0" destOrd="0" presId="urn:microsoft.com/office/officeart/2005/8/layout/vList5"/>
    <dgm:cxn modelId="{24F60D9E-9D91-4E87-87B5-486A5FB52D9E}" type="presParOf" srcId="{09F8827D-9A8F-41EA-8EA2-8A5E211AF43D}" destId="{861D7A54-ED93-4610-B348-52B7DEFC09DD}" srcOrd="1" destOrd="0" presId="urn:microsoft.com/office/officeart/2005/8/layout/vList5"/>
    <dgm:cxn modelId="{DCA2C2C7-3B83-48F6-B8FF-1C543A4BA261}" type="presParOf" srcId="{DCF273E9-1D42-4319-AF95-36D4737F67C0}" destId="{8D3A6C8C-1A1C-4CD7-B844-CFFD35278FD6}" srcOrd="1" destOrd="0" presId="urn:microsoft.com/office/officeart/2005/8/layout/vList5"/>
    <dgm:cxn modelId="{53C123F8-5025-40DD-B859-0C2972CB39D7}" type="presParOf" srcId="{DCF273E9-1D42-4319-AF95-36D4737F67C0}" destId="{E910BA9E-49AE-4435-B184-545F161C885C}" srcOrd="2" destOrd="0" presId="urn:microsoft.com/office/officeart/2005/8/layout/vList5"/>
    <dgm:cxn modelId="{223A9627-436C-483E-8104-CF776968C901}" type="presParOf" srcId="{E910BA9E-49AE-4435-B184-545F161C885C}" destId="{53F5FD41-4C82-4CF5-94AE-04FFB7AA4144}" srcOrd="0" destOrd="0" presId="urn:microsoft.com/office/officeart/2005/8/layout/vList5"/>
    <dgm:cxn modelId="{8D54551B-145B-4F72-913B-DA617EE23BB8}" type="presParOf" srcId="{E910BA9E-49AE-4435-B184-545F161C885C}" destId="{61FEB583-AD7E-447E-B350-DD91659A2387}" srcOrd="1" destOrd="0" presId="urn:microsoft.com/office/officeart/2005/8/layout/vList5"/>
    <dgm:cxn modelId="{9C7E9812-7E0A-480F-BA96-F2AB9A02CD0C}" type="presParOf" srcId="{DCF273E9-1D42-4319-AF95-36D4737F67C0}" destId="{4777B403-D472-41E9-9BF4-DD7CDCDED973}" srcOrd="3" destOrd="0" presId="urn:microsoft.com/office/officeart/2005/8/layout/vList5"/>
    <dgm:cxn modelId="{5E56B688-C635-4A85-BB6C-B02277659864}" type="presParOf" srcId="{DCF273E9-1D42-4319-AF95-36D4737F67C0}" destId="{3FA38381-87AE-48F2-9C62-32C821657109}" srcOrd="4" destOrd="0" presId="urn:microsoft.com/office/officeart/2005/8/layout/vList5"/>
    <dgm:cxn modelId="{D5385918-8082-4B49-8C69-DC243FF9876F}" type="presParOf" srcId="{3FA38381-87AE-48F2-9C62-32C821657109}" destId="{4FC09E02-262C-40FD-902C-AFFDBA49F212}" srcOrd="0" destOrd="0" presId="urn:microsoft.com/office/officeart/2005/8/layout/vList5"/>
    <dgm:cxn modelId="{67A7B3CA-D8B3-489E-9196-1778A234F78B}" type="presParOf" srcId="{3FA38381-87AE-48F2-9C62-32C821657109}" destId="{C00CBA85-B261-4592-B679-003CD2A165C5}" srcOrd="1" destOrd="0" presId="urn:microsoft.com/office/officeart/2005/8/layout/vList5"/>
    <dgm:cxn modelId="{D374A6DC-7FD4-468C-A62D-1815420E4305}" type="presParOf" srcId="{DCF273E9-1D42-4319-AF95-36D4737F67C0}" destId="{5E7F948F-6A46-4A6C-AFF9-6EDF49E5B5EA}" srcOrd="5" destOrd="0" presId="urn:microsoft.com/office/officeart/2005/8/layout/vList5"/>
    <dgm:cxn modelId="{F7B76E1F-58D2-47FB-B23B-595E6BC39A41}" type="presParOf" srcId="{DCF273E9-1D42-4319-AF95-36D4737F67C0}" destId="{70933540-2EBC-4F33-BC8A-A111B894B01E}" srcOrd="6" destOrd="0" presId="urn:microsoft.com/office/officeart/2005/8/layout/vList5"/>
    <dgm:cxn modelId="{95E97483-9C52-473A-A62E-D1B5E7B6D5AE}" type="presParOf" srcId="{70933540-2EBC-4F33-BC8A-A111B894B01E}" destId="{87DD2739-5D7F-4D9E-9721-CEE0ECC57AD3}" srcOrd="0" destOrd="0" presId="urn:microsoft.com/office/officeart/2005/8/layout/vList5"/>
    <dgm:cxn modelId="{184A044C-2D1C-4227-B010-840BB1488379}" type="presParOf" srcId="{70933540-2EBC-4F33-BC8A-A111B894B01E}" destId="{0619BC90-F11C-4884-AA83-0154495EA24F}" srcOrd="1" destOrd="0" presId="urn:microsoft.com/office/officeart/2005/8/layout/vList5"/>
    <dgm:cxn modelId="{BEF2D0FF-9896-4F7F-8701-73D2FF60E5F2}" type="presParOf" srcId="{DCF273E9-1D42-4319-AF95-36D4737F67C0}" destId="{70DEC3F8-1231-4BD9-9CD4-DF884696BE4A}" srcOrd="7" destOrd="0" presId="urn:microsoft.com/office/officeart/2005/8/layout/vList5"/>
    <dgm:cxn modelId="{1CCF067B-30A7-451D-A6E2-4BB052F4F4D3}" type="presParOf" srcId="{DCF273E9-1D42-4319-AF95-36D4737F67C0}" destId="{E1F0F59C-A501-41A1-8131-E3B2DE48A3CC}" srcOrd="8" destOrd="0" presId="urn:microsoft.com/office/officeart/2005/8/layout/vList5"/>
    <dgm:cxn modelId="{69B15A3E-8AA0-4A8E-8D06-AC60F03ACC40}" type="presParOf" srcId="{E1F0F59C-A501-41A1-8131-E3B2DE48A3CC}" destId="{B4587F2F-D9F3-4BF5-948E-279E75FDF782}" srcOrd="0" destOrd="0" presId="urn:microsoft.com/office/officeart/2005/8/layout/vList5"/>
    <dgm:cxn modelId="{FE9D65F5-8797-45AF-BD13-9AA75111E899}" type="presParOf" srcId="{E1F0F59C-A501-41A1-8131-E3B2DE48A3CC}" destId="{12B497B1-8E8B-4A45-960F-F329E0576F1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آیات53-57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86FBEC6F-5702-4710-8A33-677CF481BB5C}">
      <dgm:prSet phldrT="[Text]"/>
      <dgm:spPr>
        <a:solidFill>
          <a:srgbClr val="E8D2AE"/>
        </a:solidFill>
      </dgm:spPr>
      <dgm:t>
        <a:bodyPr/>
        <a:lstStyle/>
        <a:p>
          <a:pPr rtl="1"/>
          <a:r>
            <a:rPr lang="ur-PK" dirty="0" smtClean="0">
              <a:latin typeface="Jameel Noori Nastaleeq" pitchFamily="2" charset="-78"/>
              <a:cs typeface="Jameel Noori Nastaleeq" pitchFamily="2" charset="-78"/>
            </a:rPr>
            <a:t>حضرت ہود علیہ السلام کی اپنی قوم کے ساتھ کشمکش</a:t>
          </a:r>
          <a:endParaRPr lang="en-US" dirty="0">
            <a:latin typeface="Jameel Noori Nastaleeq" pitchFamily="2" charset="-78"/>
            <a:cs typeface="Jameel Noori Nastaleeq" pitchFamily="2" charset="-78"/>
          </a:endParaRPr>
        </a:p>
      </dgm:t>
    </dgm:pt>
    <dgm:pt modelId="{BEA9D414-547E-44E6-A314-0A2A3FC6B19A}" type="parTrans" cxnId="{37936BC4-6986-455A-845F-7E2FE480ED50}">
      <dgm:prSet/>
      <dgm:spPr/>
      <dgm:t>
        <a:bodyPr/>
        <a:lstStyle/>
        <a:p>
          <a:endParaRPr lang="en-US"/>
        </a:p>
      </dgm:t>
    </dgm:pt>
    <dgm:pt modelId="{AF6ED8E0-A0B5-4168-A98C-E26609951A20}" type="sibTrans" cxnId="{37936BC4-6986-455A-845F-7E2FE480ED50}">
      <dgm:prSet/>
      <dgm:spPr/>
      <dgm:t>
        <a:bodyPr/>
        <a:lstStyle/>
        <a:p>
          <a:endParaRPr lang="en-US"/>
        </a:p>
      </dgm:t>
    </dgm:pt>
    <dgm:pt modelId="{521279A0-3584-42EB-927B-B83A7AD91374}">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آیات58-60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1FDACD-0178-4F6E-ADF8-AC751C8530E5}" type="parTrans" cxnId="{CA133BC1-9EF9-4015-9D4D-E162CCAD30B8}">
      <dgm:prSet/>
      <dgm:spPr/>
      <dgm:t>
        <a:bodyPr/>
        <a:lstStyle/>
        <a:p>
          <a:endParaRPr lang="en-US"/>
        </a:p>
      </dgm:t>
    </dgm:pt>
    <dgm:pt modelId="{D5E4B862-6E7B-4B10-82C4-349B3D2A9AFB}" type="sibTrans" cxnId="{CA133BC1-9EF9-4015-9D4D-E162CCAD30B8}">
      <dgm:prSet/>
      <dgm:spPr/>
      <dgm:t>
        <a:bodyPr/>
        <a:lstStyle/>
        <a:p>
          <a:endParaRPr lang="en-US"/>
        </a:p>
      </dgm:t>
    </dgm:pt>
    <dgm:pt modelId="{FC42A4F0-1F4D-4D93-8B7C-44F0B279BC58}">
      <dgm:prSet/>
      <dgm:spPr>
        <a:solidFill>
          <a:srgbClr val="E8D2AE"/>
        </a:solidFill>
      </dgm:spPr>
      <dgm:t>
        <a:bodyPr/>
        <a:lstStyle/>
        <a:p>
          <a:pPr rtl="1"/>
          <a:r>
            <a:rPr lang="ur-PK" dirty="0" smtClean="0">
              <a:latin typeface="Jameel Noori Nastaleeq" pitchFamily="2" charset="-78"/>
              <a:cs typeface="Jameel Noori Nastaleeq" pitchFamily="2" charset="-78"/>
            </a:rPr>
            <a:t>قومِ عاد پر اللہ کا عذاب </a:t>
          </a:r>
          <a:endParaRPr lang="ur-PK" dirty="0">
            <a:latin typeface="Jameel Noori Nastaleeq" pitchFamily="2" charset="-78"/>
            <a:cs typeface="Jameel Noori Nastaleeq" pitchFamily="2" charset="-78"/>
          </a:endParaRPr>
        </a:p>
      </dgm:t>
    </dgm:pt>
    <dgm:pt modelId="{488C5764-0428-4B67-846B-46DB639E378A}" type="parTrans" cxnId="{ACDF7478-57D4-4599-AE87-4CABEEE548CD}">
      <dgm:prSet/>
      <dgm:spPr/>
      <dgm:t>
        <a:bodyPr/>
        <a:lstStyle/>
        <a:p>
          <a:endParaRPr lang="en-US"/>
        </a:p>
      </dgm:t>
    </dgm:pt>
    <dgm:pt modelId="{5FD7799F-8272-4F3E-8D14-BE76ACB1EA75}" type="sibTrans" cxnId="{ACDF7478-57D4-4599-AE87-4CABEEE548CD}">
      <dgm:prSet/>
      <dgm:spPr/>
      <dgm:t>
        <a:bodyPr/>
        <a:lstStyle/>
        <a:p>
          <a:endParaRPr lang="en-US"/>
        </a:p>
      </dgm:t>
    </dgm:pt>
    <dgm:pt modelId="{FD74A93E-11AB-47DC-B662-7B23D02E274C}">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آیات61-63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55E2735-4100-4D49-AAC0-67BA3EB111E3}" type="parTrans" cxnId="{DB654CC5-1147-4239-AD20-FC8589DF4093}">
      <dgm:prSet/>
      <dgm:spPr/>
      <dgm:t>
        <a:bodyPr/>
        <a:lstStyle/>
        <a:p>
          <a:endParaRPr lang="en-US"/>
        </a:p>
      </dgm:t>
    </dgm:pt>
    <dgm:pt modelId="{2BCEAE51-7B12-4B6C-8DE2-E0722DC89013}" type="sibTrans" cxnId="{DB654CC5-1147-4239-AD20-FC8589DF4093}">
      <dgm:prSet/>
      <dgm:spPr/>
      <dgm:t>
        <a:bodyPr/>
        <a:lstStyle/>
        <a:p>
          <a:endParaRPr lang="en-US"/>
        </a:p>
      </dgm:t>
    </dgm:pt>
    <dgm:pt modelId="{ECF2DFDC-B5CD-47E8-AB8F-7402D2544D84}">
      <dgm:prSet/>
      <dgm:spPr>
        <a:solidFill>
          <a:srgbClr val="E8D2AE"/>
        </a:solidFill>
      </dgm:spPr>
      <dgm:t>
        <a:bodyPr/>
        <a:lstStyle/>
        <a:p>
          <a:pPr rtl="1"/>
          <a:r>
            <a:rPr lang="ur-PK" dirty="0" smtClean="0">
              <a:latin typeface="Jameel Noori Nastaleeq" pitchFamily="2" charset="-78"/>
              <a:cs typeface="Jameel Noori Nastaleeq" pitchFamily="2" charset="-78"/>
            </a:rPr>
            <a:t>حضرت صالح علیہ السلام کی اپنی قوم کے ساتھ کشمکش</a:t>
          </a:r>
          <a:endParaRPr lang="ur-PK" dirty="0">
            <a:latin typeface="Jameel Noori Nastaleeq" pitchFamily="2" charset="-78"/>
            <a:cs typeface="Jameel Noori Nastaleeq" pitchFamily="2" charset="-78"/>
          </a:endParaRPr>
        </a:p>
      </dgm:t>
    </dgm:pt>
    <dgm:pt modelId="{2F13356F-68AC-4EC8-8AD1-18C789E09B03}" type="parTrans" cxnId="{ECC33E53-8752-4601-9F35-7F0446C567C9}">
      <dgm:prSet/>
      <dgm:spPr/>
      <dgm:t>
        <a:bodyPr/>
        <a:lstStyle/>
        <a:p>
          <a:endParaRPr lang="en-US"/>
        </a:p>
      </dgm:t>
    </dgm:pt>
    <dgm:pt modelId="{7A57EB37-746E-4371-B0F3-8B3F80F68E10}" type="sibTrans" cxnId="{ECC33E53-8752-4601-9F35-7F0446C567C9}">
      <dgm:prSet/>
      <dgm:spPr/>
      <dgm:t>
        <a:bodyPr/>
        <a:lstStyle/>
        <a:p>
          <a:endParaRPr lang="en-US"/>
        </a:p>
      </dgm:t>
    </dgm:pt>
    <dgm:pt modelId="{77FF40BC-658E-4618-87D5-5A5B75D6C463}">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64-68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B50F220-F6CC-4BBF-9A9A-2D53C25CBBE1}" type="parTrans" cxnId="{910C837E-7D9F-44BE-882C-8E8FA1EDB1AC}">
      <dgm:prSet/>
      <dgm:spPr/>
      <dgm:t>
        <a:bodyPr/>
        <a:lstStyle/>
        <a:p>
          <a:endParaRPr lang="en-US"/>
        </a:p>
      </dgm:t>
    </dgm:pt>
    <dgm:pt modelId="{CBDDAF37-11B8-46E4-BA05-25FBBCD9C6F1}" type="sibTrans" cxnId="{910C837E-7D9F-44BE-882C-8E8FA1EDB1AC}">
      <dgm:prSet/>
      <dgm:spPr/>
      <dgm:t>
        <a:bodyPr/>
        <a:lstStyle/>
        <a:p>
          <a:endParaRPr lang="en-US"/>
        </a:p>
      </dgm:t>
    </dgm:pt>
    <dgm:pt modelId="{1DB48D07-01DC-4626-A004-AA2F80681353}">
      <dgm:prSet/>
      <dgm:spPr>
        <a:solidFill>
          <a:srgbClr val="E8D2AE"/>
        </a:solidFill>
      </dgm:spPr>
      <dgm:t>
        <a:bodyPr/>
        <a:lstStyle/>
        <a:p>
          <a:pPr rtl="1"/>
          <a:r>
            <a:rPr lang="ur-PK" dirty="0" smtClean="0">
              <a:latin typeface="Jameel Noori Nastaleeq" pitchFamily="2" charset="-78"/>
              <a:cs typeface="Jameel Noori Nastaleeq" pitchFamily="2" charset="-78"/>
            </a:rPr>
            <a:t>قومِ ثمود پر عذاب</a:t>
          </a:r>
          <a:endParaRPr lang="ur-PK" dirty="0">
            <a:latin typeface="Jameel Noori Nastaleeq" pitchFamily="2" charset="-78"/>
            <a:cs typeface="Jameel Noori Nastaleeq" pitchFamily="2" charset="-78"/>
          </a:endParaRPr>
        </a:p>
      </dgm:t>
    </dgm:pt>
    <dgm:pt modelId="{063CD0B1-3D58-49F4-A45A-521EB3FE3A8E}" type="parTrans" cxnId="{59B910A2-0F25-4FB1-8C55-8140CFCD5B00}">
      <dgm:prSet/>
      <dgm:spPr/>
      <dgm:t>
        <a:bodyPr/>
        <a:lstStyle/>
        <a:p>
          <a:endParaRPr lang="en-US"/>
        </a:p>
      </dgm:t>
    </dgm:pt>
    <dgm:pt modelId="{848C26AD-8CCE-4511-9F73-9C24F1AB2236}" type="sibTrans" cxnId="{59B910A2-0F25-4FB1-8C55-8140CFCD5B00}">
      <dgm:prSet/>
      <dgm:spPr/>
      <dgm:t>
        <a:bodyPr/>
        <a:lstStyle/>
        <a:p>
          <a:endParaRPr lang="en-US"/>
        </a:p>
      </dgm:t>
    </dgm:pt>
    <dgm:pt modelId="{633205AC-AFAF-4B05-9C69-897189B1226E}">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آیات69-73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C34409F-1AA0-4D39-A3FC-B9D5479B1B9F}" type="parTrans" cxnId="{FE44D0DC-F049-4A37-84A8-0F7AF385259C}">
      <dgm:prSet/>
      <dgm:spPr/>
      <dgm:t>
        <a:bodyPr/>
        <a:lstStyle/>
        <a:p>
          <a:endParaRPr lang="en-US"/>
        </a:p>
      </dgm:t>
    </dgm:pt>
    <dgm:pt modelId="{7CAB36DA-D8CE-4648-8B9E-A81B1E908B10}" type="sibTrans" cxnId="{FE44D0DC-F049-4A37-84A8-0F7AF385259C}">
      <dgm:prSet/>
      <dgm:spPr/>
      <dgm:t>
        <a:bodyPr/>
        <a:lstStyle/>
        <a:p>
          <a:endParaRPr lang="en-US"/>
        </a:p>
      </dgm:t>
    </dgm:pt>
    <dgm:pt modelId="{DA2D0790-A58C-4BE0-A385-B1000D8C9382}">
      <dgm:prSet/>
      <dgm:spPr>
        <a:solidFill>
          <a:srgbClr val="E8D2AE"/>
        </a:solidFill>
      </dgm:spPr>
      <dgm:t>
        <a:bodyPr/>
        <a:lstStyle/>
        <a:p>
          <a:pPr rtl="1"/>
          <a:r>
            <a:rPr lang="ur-PK" dirty="0" smtClean="0">
              <a:latin typeface="Jameel Noori Nastaleeq" pitchFamily="2" charset="-78"/>
              <a:cs typeface="Jameel Noori Nastaleeq" pitchFamily="2" charset="-78"/>
            </a:rPr>
            <a:t>حضرت ابراہیم  علیہ السلام کے لیے حضرت اسحاق کی ولادت کی بشارت</a:t>
          </a:r>
          <a:endParaRPr lang="ur-PK" dirty="0">
            <a:latin typeface="Jameel Noori Nastaleeq" pitchFamily="2" charset="-78"/>
            <a:cs typeface="Jameel Noori Nastaleeq" pitchFamily="2" charset="-78"/>
          </a:endParaRPr>
        </a:p>
      </dgm:t>
    </dgm:pt>
    <dgm:pt modelId="{1C5C74F7-758A-40CC-893B-9D58B0C8185C}" type="parTrans" cxnId="{ADC3E5B0-7047-4B42-B144-5F2CED0326BF}">
      <dgm:prSet/>
      <dgm:spPr/>
      <dgm:t>
        <a:bodyPr/>
        <a:lstStyle/>
        <a:p>
          <a:endParaRPr lang="en-US"/>
        </a:p>
      </dgm:t>
    </dgm:pt>
    <dgm:pt modelId="{B6D6FB68-E893-4456-9786-FCF77174E64E}" type="sibTrans" cxnId="{ADC3E5B0-7047-4B42-B144-5F2CED0326BF}">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custScaleX="84351">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custScaleX="110791">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E3014B61-4B39-4DA4-B109-32326070CEC6}" type="pres">
      <dgm:prSet presAssocID="{521279A0-3584-42EB-927B-B83A7AD91374}" presName="linNode" presStyleCnt="0"/>
      <dgm:spPr/>
    </dgm:pt>
    <dgm:pt modelId="{4E4DE36A-E187-4C10-AA86-D7C362A0C125}" type="pres">
      <dgm:prSet presAssocID="{521279A0-3584-42EB-927B-B83A7AD91374}" presName="parentText" presStyleLbl="node1" presStyleIdx="1" presStyleCnt="5" custScaleX="84351">
        <dgm:presLayoutVars>
          <dgm:chMax val="1"/>
          <dgm:bulletEnabled val="1"/>
        </dgm:presLayoutVars>
      </dgm:prSet>
      <dgm:spPr/>
      <dgm:t>
        <a:bodyPr/>
        <a:lstStyle/>
        <a:p>
          <a:endParaRPr lang="en-US"/>
        </a:p>
      </dgm:t>
    </dgm:pt>
    <dgm:pt modelId="{DBEDD2F5-0820-45AB-8C68-F369C23CDB89}" type="pres">
      <dgm:prSet presAssocID="{521279A0-3584-42EB-927B-B83A7AD91374}" presName="descendantText" presStyleLbl="alignAccFollowNode1" presStyleIdx="1" presStyleCnt="5" custScaleX="110791">
        <dgm:presLayoutVars>
          <dgm:bulletEnabled val="1"/>
        </dgm:presLayoutVars>
      </dgm:prSet>
      <dgm:spPr/>
      <dgm:t>
        <a:bodyPr/>
        <a:lstStyle/>
        <a:p>
          <a:endParaRPr lang="en-US"/>
        </a:p>
      </dgm:t>
    </dgm:pt>
    <dgm:pt modelId="{C7DDCEE6-2A83-408B-9AAB-42F48EFFBFC8}" type="pres">
      <dgm:prSet presAssocID="{D5E4B862-6E7B-4B10-82C4-349B3D2A9AFB}" presName="sp" presStyleCnt="0"/>
      <dgm:spPr/>
    </dgm:pt>
    <dgm:pt modelId="{76859B20-89BD-48D1-A10F-A6F0BE602953}" type="pres">
      <dgm:prSet presAssocID="{FD74A93E-11AB-47DC-B662-7B23D02E274C}" presName="linNode" presStyleCnt="0"/>
      <dgm:spPr/>
    </dgm:pt>
    <dgm:pt modelId="{D99F8DDE-5FD8-44A6-849A-89B9730F5BF6}" type="pres">
      <dgm:prSet presAssocID="{FD74A93E-11AB-47DC-B662-7B23D02E274C}" presName="parentText" presStyleLbl="node1" presStyleIdx="2" presStyleCnt="5" custScaleX="84351">
        <dgm:presLayoutVars>
          <dgm:chMax val="1"/>
          <dgm:bulletEnabled val="1"/>
        </dgm:presLayoutVars>
      </dgm:prSet>
      <dgm:spPr/>
      <dgm:t>
        <a:bodyPr/>
        <a:lstStyle/>
        <a:p>
          <a:endParaRPr lang="en-US"/>
        </a:p>
      </dgm:t>
    </dgm:pt>
    <dgm:pt modelId="{500425D0-2879-4B29-977E-F6ED03398D67}" type="pres">
      <dgm:prSet presAssocID="{FD74A93E-11AB-47DC-B662-7B23D02E274C}" presName="descendantText" presStyleLbl="alignAccFollowNode1" presStyleIdx="2" presStyleCnt="5" custScaleX="110791">
        <dgm:presLayoutVars>
          <dgm:bulletEnabled val="1"/>
        </dgm:presLayoutVars>
      </dgm:prSet>
      <dgm:spPr/>
      <dgm:t>
        <a:bodyPr/>
        <a:lstStyle/>
        <a:p>
          <a:endParaRPr lang="en-US"/>
        </a:p>
      </dgm:t>
    </dgm:pt>
    <dgm:pt modelId="{61165774-3651-4EDB-93B4-88D30BF94490}" type="pres">
      <dgm:prSet presAssocID="{2BCEAE51-7B12-4B6C-8DE2-E0722DC89013}" presName="sp" presStyleCnt="0"/>
      <dgm:spPr/>
    </dgm:pt>
    <dgm:pt modelId="{3D420ABE-D521-4165-A917-0AE166B83E02}" type="pres">
      <dgm:prSet presAssocID="{77FF40BC-658E-4618-87D5-5A5B75D6C463}" presName="linNode" presStyleCnt="0"/>
      <dgm:spPr/>
    </dgm:pt>
    <dgm:pt modelId="{B54EC233-B68E-4156-B238-1044349C1278}" type="pres">
      <dgm:prSet presAssocID="{77FF40BC-658E-4618-87D5-5A5B75D6C463}" presName="parentText" presStyleLbl="node1" presStyleIdx="3" presStyleCnt="5" custScaleX="84351">
        <dgm:presLayoutVars>
          <dgm:chMax val="1"/>
          <dgm:bulletEnabled val="1"/>
        </dgm:presLayoutVars>
      </dgm:prSet>
      <dgm:spPr/>
      <dgm:t>
        <a:bodyPr/>
        <a:lstStyle/>
        <a:p>
          <a:endParaRPr lang="en-US"/>
        </a:p>
      </dgm:t>
    </dgm:pt>
    <dgm:pt modelId="{12209FB3-A01C-483A-9D99-A8B1CB94C76B}" type="pres">
      <dgm:prSet presAssocID="{77FF40BC-658E-4618-87D5-5A5B75D6C463}" presName="descendantText" presStyleLbl="alignAccFollowNode1" presStyleIdx="3" presStyleCnt="5" custScaleX="110791">
        <dgm:presLayoutVars>
          <dgm:bulletEnabled val="1"/>
        </dgm:presLayoutVars>
      </dgm:prSet>
      <dgm:spPr/>
      <dgm:t>
        <a:bodyPr/>
        <a:lstStyle/>
        <a:p>
          <a:endParaRPr lang="en-US"/>
        </a:p>
      </dgm:t>
    </dgm:pt>
    <dgm:pt modelId="{20E0FCB5-0485-496D-B99E-2BF2714E0CC2}" type="pres">
      <dgm:prSet presAssocID="{CBDDAF37-11B8-46E4-BA05-25FBBCD9C6F1}" presName="sp" presStyleCnt="0"/>
      <dgm:spPr/>
    </dgm:pt>
    <dgm:pt modelId="{BC668A66-1742-467A-BED2-F7154EED55E1}" type="pres">
      <dgm:prSet presAssocID="{633205AC-AFAF-4B05-9C69-897189B1226E}" presName="linNode" presStyleCnt="0"/>
      <dgm:spPr/>
    </dgm:pt>
    <dgm:pt modelId="{7C7BCDA4-D725-4FF4-91CA-AE1DA48E9B2F}" type="pres">
      <dgm:prSet presAssocID="{633205AC-AFAF-4B05-9C69-897189B1226E}" presName="parentText" presStyleLbl="node1" presStyleIdx="4" presStyleCnt="5" custScaleX="84351">
        <dgm:presLayoutVars>
          <dgm:chMax val="1"/>
          <dgm:bulletEnabled val="1"/>
        </dgm:presLayoutVars>
      </dgm:prSet>
      <dgm:spPr/>
      <dgm:t>
        <a:bodyPr/>
        <a:lstStyle/>
        <a:p>
          <a:endParaRPr lang="en-US"/>
        </a:p>
      </dgm:t>
    </dgm:pt>
    <dgm:pt modelId="{46A6E3C0-C113-43BC-8919-8732E7C984A1}" type="pres">
      <dgm:prSet presAssocID="{633205AC-AFAF-4B05-9C69-897189B1226E}" presName="descendantText" presStyleLbl="alignAccFollowNode1" presStyleIdx="4" presStyleCnt="5" custScaleX="110791">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ECDB1E7F-0366-4FBB-A2F5-F605B7D9EABB}" type="presOf" srcId="{77FF40BC-658E-4618-87D5-5A5B75D6C463}" destId="{B54EC233-B68E-4156-B238-1044349C1278}" srcOrd="0" destOrd="0" presId="urn:microsoft.com/office/officeart/2005/8/layout/vList5"/>
    <dgm:cxn modelId="{37936BC4-6986-455A-845F-7E2FE480ED50}" srcId="{828DFB8B-ECDA-4E26-A6FE-05F762A8A593}" destId="{86FBEC6F-5702-4710-8A33-677CF481BB5C}" srcOrd="0" destOrd="0" parTransId="{BEA9D414-547E-44E6-A314-0A2A3FC6B19A}" sibTransId="{AF6ED8E0-A0B5-4168-A98C-E26609951A20}"/>
    <dgm:cxn modelId="{22ACF09A-F856-430E-A0D5-3E808AE331F1}" type="presOf" srcId="{ECF2DFDC-B5CD-47E8-AB8F-7402D2544D84}" destId="{500425D0-2879-4B29-977E-F6ED03398D67}" srcOrd="0" destOrd="0" presId="urn:microsoft.com/office/officeart/2005/8/layout/vList5"/>
    <dgm:cxn modelId="{650DD23F-934A-4DEB-9240-D8ECEB43827A}" type="presOf" srcId="{1DB48D07-01DC-4626-A004-AA2F80681353}" destId="{12209FB3-A01C-483A-9D99-A8B1CB94C76B}" srcOrd="0" destOrd="0" presId="urn:microsoft.com/office/officeart/2005/8/layout/vList5"/>
    <dgm:cxn modelId="{ACDF7478-57D4-4599-AE87-4CABEEE548CD}" srcId="{521279A0-3584-42EB-927B-B83A7AD91374}" destId="{FC42A4F0-1F4D-4D93-8B7C-44F0B279BC58}" srcOrd="0" destOrd="0" parTransId="{488C5764-0428-4B67-846B-46DB639E378A}" sibTransId="{5FD7799F-8272-4F3E-8D14-BE76ACB1EA75}"/>
    <dgm:cxn modelId="{402857BF-7CEB-4CED-B212-CC858E80D522}" type="presOf" srcId="{FD74A93E-11AB-47DC-B662-7B23D02E274C}" destId="{D99F8DDE-5FD8-44A6-849A-89B9730F5BF6}" srcOrd="0" destOrd="0" presId="urn:microsoft.com/office/officeart/2005/8/layout/vList5"/>
    <dgm:cxn modelId="{71E3CB1A-8FE4-48F7-8510-4C31EEF9FB22}" type="presOf" srcId="{FC42A4F0-1F4D-4D93-8B7C-44F0B279BC58}" destId="{DBEDD2F5-0820-45AB-8C68-F369C23CDB89}" srcOrd="0" destOrd="0" presId="urn:microsoft.com/office/officeart/2005/8/layout/vList5"/>
    <dgm:cxn modelId="{ECC33E53-8752-4601-9F35-7F0446C567C9}" srcId="{FD74A93E-11AB-47DC-B662-7B23D02E274C}" destId="{ECF2DFDC-B5CD-47E8-AB8F-7402D2544D84}" srcOrd="0" destOrd="0" parTransId="{2F13356F-68AC-4EC8-8AD1-18C789E09B03}" sibTransId="{7A57EB37-746E-4371-B0F3-8B3F80F68E10}"/>
    <dgm:cxn modelId="{95D32486-7112-4DB4-B674-DE81642993CA}" type="presOf" srcId="{5D9CE442-ECF8-4911-BEDC-87DE27DA2B82}" destId="{DCF273E9-1D42-4319-AF95-36D4737F67C0}" srcOrd="0" destOrd="0" presId="urn:microsoft.com/office/officeart/2005/8/layout/vList5"/>
    <dgm:cxn modelId="{ADC3E5B0-7047-4B42-B144-5F2CED0326BF}" srcId="{633205AC-AFAF-4B05-9C69-897189B1226E}" destId="{DA2D0790-A58C-4BE0-A385-B1000D8C9382}" srcOrd="0" destOrd="0" parTransId="{1C5C74F7-758A-40CC-893B-9D58B0C8185C}" sibTransId="{B6D6FB68-E893-4456-9786-FCF77174E64E}"/>
    <dgm:cxn modelId="{BEC3FEBE-C8D0-4575-8A4A-652D07CD3497}" type="presOf" srcId="{DA2D0790-A58C-4BE0-A385-B1000D8C9382}" destId="{46A6E3C0-C113-43BC-8919-8732E7C984A1}" srcOrd="0" destOrd="0" presId="urn:microsoft.com/office/officeart/2005/8/layout/vList5"/>
    <dgm:cxn modelId="{1A7478D9-7C0C-4787-8B30-AB22B9BE87F8}" type="presOf" srcId="{86FBEC6F-5702-4710-8A33-677CF481BB5C}" destId="{861D7A54-ED93-4610-B348-52B7DEFC09DD}" srcOrd="0" destOrd="0" presId="urn:microsoft.com/office/officeart/2005/8/layout/vList5"/>
    <dgm:cxn modelId="{4315BB1F-B71D-4689-9264-7D9F3741E545}" type="presOf" srcId="{521279A0-3584-42EB-927B-B83A7AD91374}" destId="{4E4DE36A-E187-4C10-AA86-D7C362A0C125}" srcOrd="0" destOrd="0" presId="urn:microsoft.com/office/officeart/2005/8/layout/vList5"/>
    <dgm:cxn modelId="{FE44D0DC-F049-4A37-84A8-0F7AF385259C}" srcId="{5D9CE442-ECF8-4911-BEDC-87DE27DA2B82}" destId="{633205AC-AFAF-4B05-9C69-897189B1226E}" srcOrd="4" destOrd="0" parTransId="{AC34409F-1AA0-4D39-A3FC-B9D5479B1B9F}" sibTransId="{7CAB36DA-D8CE-4648-8B9E-A81B1E908B10}"/>
    <dgm:cxn modelId="{59B910A2-0F25-4FB1-8C55-8140CFCD5B00}" srcId="{77FF40BC-658E-4618-87D5-5A5B75D6C463}" destId="{1DB48D07-01DC-4626-A004-AA2F80681353}" srcOrd="0" destOrd="0" parTransId="{063CD0B1-3D58-49F4-A45A-521EB3FE3A8E}" sibTransId="{848C26AD-8CCE-4511-9F73-9C24F1AB2236}"/>
    <dgm:cxn modelId="{DB654CC5-1147-4239-AD20-FC8589DF4093}" srcId="{5D9CE442-ECF8-4911-BEDC-87DE27DA2B82}" destId="{FD74A93E-11AB-47DC-B662-7B23D02E274C}" srcOrd="2" destOrd="0" parTransId="{055E2735-4100-4D49-AAC0-67BA3EB111E3}" sibTransId="{2BCEAE51-7B12-4B6C-8DE2-E0722DC89013}"/>
    <dgm:cxn modelId="{16EB90C8-1167-457D-8BAE-62541E6F2671}" type="presOf" srcId="{633205AC-AFAF-4B05-9C69-897189B1226E}" destId="{7C7BCDA4-D725-4FF4-91CA-AE1DA48E9B2F}" srcOrd="0" destOrd="0" presId="urn:microsoft.com/office/officeart/2005/8/layout/vList5"/>
    <dgm:cxn modelId="{CA133BC1-9EF9-4015-9D4D-E162CCAD30B8}" srcId="{5D9CE442-ECF8-4911-BEDC-87DE27DA2B82}" destId="{521279A0-3584-42EB-927B-B83A7AD91374}" srcOrd="1" destOrd="0" parTransId="{891FDACD-0178-4F6E-ADF8-AC751C8530E5}" sibTransId="{D5E4B862-6E7B-4B10-82C4-349B3D2A9AFB}"/>
    <dgm:cxn modelId="{910C837E-7D9F-44BE-882C-8E8FA1EDB1AC}" srcId="{5D9CE442-ECF8-4911-BEDC-87DE27DA2B82}" destId="{77FF40BC-658E-4618-87D5-5A5B75D6C463}" srcOrd="3" destOrd="0" parTransId="{5B50F220-F6CC-4BBF-9A9A-2D53C25CBBE1}" sibTransId="{CBDDAF37-11B8-46E4-BA05-25FBBCD9C6F1}"/>
    <dgm:cxn modelId="{1AD48ECA-DD90-474A-90F6-934F0033E8B6}" type="presOf" srcId="{828DFB8B-ECDA-4E26-A6FE-05F762A8A593}" destId="{94D988AC-9A41-4C9B-861B-6663F85DE037}" srcOrd="0" destOrd="0" presId="urn:microsoft.com/office/officeart/2005/8/layout/vList5"/>
    <dgm:cxn modelId="{E3617FEB-18E7-4983-B4EB-1FCB848AAEFD}" type="presParOf" srcId="{DCF273E9-1D42-4319-AF95-36D4737F67C0}" destId="{09F8827D-9A8F-41EA-8EA2-8A5E211AF43D}" srcOrd="0" destOrd="0" presId="urn:microsoft.com/office/officeart/2005/8/layout/vList5"/>
    <dgm:cxn modelId="{4B29AE12-8CD2-458D-80DE-B4182DB8816D}" type="presParOf" srcId="{09F8827D-9A8F-41EA-8EA2-8A5E211AF43D}" destId="{94D988AC-9A41-4C9B-861B-6663F85DE037}" srcOrd="0" destOrd="0" presId="urn:microsoft.com/office/officeart/2005/8/layout/vList5"/>
    <dgm:cxn modelId="{5EB1B2EF-C680-453B-893A-36C509E2E92D}" type="presParOf" srcId="{09F8827D-9A8F-41EA-8EA2-8A5E211AF43D}" destId="{861D7A54-ED93-4610-B348-52B7DEFC09DD}" srcOrd="1" destOrd="0" presId="urn:microsoft.com/office/officeart/2005/8/layout/vList5"/>
    <dgm:cxn modelId="{7C6EFD5E-255A-4BE4-83E3-EF7ADD711BF2}" type="presParOf" srcId="{DCF273E9-1D42-4319-AF95-36D4737F67C0}" destId="{8D3A6C8C-1A1C-4CD7-B844-CFFD35278FD6}" srcOrd="1" destOrd="0" presId="urn:microsoft.com/office/officeart/2005/8/layout/vList5"/>
    <dgm:cxn modelId="{C1899221-21D9-4493-A2D1-35A2CBB2719D}" type="presParOf" srcId="{DCF273E9-1D42-4319-AF95-36D4737F67C0}" destId="{E3014B61-4B39-4DA4-B109-32326070CEC6}" srcOrd="2" destOrd="0" presId="urn:microsoft.com/office/officeart/2005/8/layout/vList5"/>
    <dgm:cxn modelId="{92E69857-9ACE-40C6-BA04-CF6C6E5F8CBD}" type="presParOf" srcId="{E3014B61-4B39-4DA4-B109-32326070CEC6}" destId="{4E4DE36A-E187-4C10-AA86-D7C362A0C125}" srcOrd="0" destOrd="0" presId="urn:microsoft.com/office/officeart/2005/8/layout/vList5"/>
    <dgm:cxn modelId="{ED560859-6190-41F0-AF87-58276F285DFF}" type="presParOf" srcId="{E3014B61-4B39-4DA4-B109-32326070CEC6}" destId="{DBEDD2F5-0820-45AB-8C68-F369C23CDB89}" srcOrd="1" destOrd="0" presId="urn:microsoft.com/office/officeart/2005/8/layout/vList5"/>
    <dgm:cxn modelId="{1B56351D-DD2F-4274-B13E-3CF333C889BA}" type="presParOf" srcId="{DCF273E9-1D42-4319-AF95-36D4737F67C0}" destId="{C7DDCEE6-2A83-408B-9AAB-42F48EFFBFC8}" srcOrd="3" destOrd="0" presId="urn:microsoft.com/office/officeart/2005/8/layout/vList5"/>
    <dgm:cxn modelId="{4FE76F7E-32A5-4232-B54E-A465C26B45FE}" type="presParOf" srcId="{DCF273E9-1D42-4319-AF95-36D4737F67C0}" destId="{76859B20-89BD-48D1-A10F-A6F0BE602953}" srcOrd="4" destOrd="0" presId="urn:microsoft.com/office/officeart/2005/8/layout/vList5"/>
    <dgm:cxn modelId="{AE685603-E255-4BA4-BE4C-BA1D74476517}" type="presParOf" srcId="{76859B20-89BD-48D1-A10F-A6F0BE602953}" destId="{D99F8DDE-5FD8-44A6-849A-89B9730F5BF6}" srcOrd="0" destOrd="0" presId="urn:microsoft.com/office/officeart/2005/8/layout/vList5"/>
    <dgm:cxn modelId="{8213197E-A24A-49F0-9640-3E2DA34A9F6F}" type="presParOf" srcId="{76859B20-89BD-48D1-A10F-A6F0BE602953}" destId="{500425D0-2879-4B29-977E-F6ED03398D67}" srcOrd="1" destOrd="0" presId="urn:microsoft.com/office/officeart/2005/8/layout/vList5"/>
    <dgm:cxn modelId="{7FC35638-8D11-47CD-A6CF-F0462A980B46}" type="presParOf" srcId="{DCF273E9-1D42-4319-AF95-36D4737F67C0}" destId="{61165774-3651-4EDB-93B4-88D30BF94490}" srcOrd="5" destOrd="0" presId="urn:microsoft.com/office/officeart/2005/8/layout/vList5"/>
    <dgm:cxn modelId="{A11AF6A9-82F9-4EF3-BEEC-A8C04BFCA2ED}" type="presParOf" srcId="{DCF273E9-1D42-4319-AF95-36D4737F67C0}" destId="{3D420ABE-D521-4165-A917-0AE166B83E02}" srcOrd="6" destOrd="0" presId="urn:microsoft.com/office/officeart/2005/8/layout/vList5"/>
    <dgm:cxn modelId="{35F55CA1-C6A3-443C-B5CB-30C141DAA52B}" type="presParOf" srcId="{3D420ABE-D521-4165-A917-0AE166B83E02}" destId="{B54EC233-B68E-4156-B238-1044349C1278}" srcOrd="0" destOrd="0" presId="urn:microsoft.com/office/officeart/2005/8/layout/vList5"/>
    <dgm:cxn modelId="{A8AEFF7F-9C4E-4551-9900-259279FAD2D8}" type="presParOf" srcId="{3D420ABE-D521-4165-A917-0AE166B83E02}" destId="{12209FB3-A01C-483A-9D99-A8B1CB94C76B}" srcOrd="1" destOrd="0" presId="urn:microsoft.com/office/officeart/2005/8/layout/vList5"/>
    <dgm:cxn modelId="{D12EDADB-6179-4FDD-A0F5-F703C3427996}" type="presParOf" srcId="{DCF273E9-1D42-4319-AF95-36D4737F67C0}" destId="{20E0FCB5-0485-496D-B99E-2BF2714E0CC2}" srcOrd="7" destOrd="0" presId="urn:microsoft.com/office/officeart/2005/8/layout/vList5"/>
    <dgm:cxn modelId="{B2A0A9E9-8207-46F6-AE46-76D179B48ED9}" type="presParOf" srcId="{DCF273E9-1D42-4319-AF95-36D4737F67C0}" destId="{BC668A66-1742-467A-BED2-F7154EED55E1}" srcOrd="8" destOrd="0" presId="urn:microsoft.com/office/officeart/2005/8/layout/vList5"/>
    <dgm:cxn modelId="{A88D4A55-9712-4078-9EA0-0A7202C5B76D}" type="presParOf" srcId="{BC668A66-1742-467A-BED2-F7154EED55E1}" destId="{7C7BCDA4-D725-4FF4-91CA-AE1DA48E9B2F}" srcOrd="0" destOrd="0" presId="urn:microsoft.com/office/officeart/2005/8/layout/vList5"/>
    <dgm:cxn modelId="{CCA83F03-0232-4F6A-AC00-0A5CFF31F3E1}" type="presParOf" srcId="{BC668A66-1742-467A-BED2-F7154EED55E1}" destId="{46A6E3C0-C113-43BC-8919-8732E7C984A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آیات74-76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70283A0A-AB54-4A9D-AC9A-8076F73E52D2}">
      <dgm:prSet phldrT="[Text]"/>
      <dgm:spPr>
        <a:solidFill>
          <a:srgbClr val="E8D2AE"/>
        </a:solidFill>
      </dgm:spPr>
      <dgm:t>
        <a:bodyPr/>
        <a:lstStyle/>
        <a:p>
          <a:pPr rtl="1"/>
          <a:r>
            <a:rPr lang="ur-PK" dirty="0" smtClean="0">
              <a:latin typeface="Jameel Noori Nastaleeq" pitchFamily="2" charset="-78"/>
              <a:cs typeface="Jameel Noori Nastaleeq" pitchFamily="2" charset="-78"/>
            </a:rPr>
            <a:t>ظالم قوم کے لیے نبی کی سفارش قبول نہیں کی جاتی</a:t>
          </a:r>
          <a:endParaRPr lang="en-US" dirty="0">
            <a:latin typeface="Jameel Noori Nastaleeq" pitchFamily="2" charset="-78"/>
            <a:cs typeface="Jameel Noori Nastaleeq" pitchFamily="2" charset="-78"/>
          </a:endParaRPr>
        </a:p>
      </dgm:t>
    </dgm:pt>
    <dgm:pt modelId="{1EBC78FF-D63F-49D7-BFB1-29B89D47BBB9}" type="parTrans" cxnId="{07BBEF8A-6B7E-463C-9F93-A77EC9AC2507}">
      <dgm:prSet/>
      <dgm:spPr/>
      <dgm:t>
        <a:bodyPr/>
        <a:lstStyle/>
        <a:p>
          <a:endParaRPr lang="en-US"/>
        </a:p>
      </dgm:t>
    </dgm:pt>
    <dgm:pt modelId="{10B8B1E9-1A97-4CB9-A7B0-07CED3109CA8}" type="sibTrans" cxnId="{07BBEF8A-6B7E-463C-9F93-A77EC9AC2507}">
      <dgm:prSet/>
      <dgm:spPr/>
      <dgm:t>
        <a:bodyPr/>
        <a:lstStyle/>
        <a:p>
          <a:endParaRPr lang="en-US"/>
        </a:p>
      </dgm:t>
    </dgm:pt>
    <dgm:pt modelId="{D8682902-4B7F-47C7-AD96-E5385D5061BC}">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آیات77-80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2FFA245-C950-4DA9-ADA3-8C9829694824}" type="parTrans" cxnId="{5D5763D7-6BD6-43C4-B116-D5BC1C1853C3}">
      <dgm:prSet/>
      <dgm:spPr/>
      <dgm:t>
        <a:bodyPr/>
        <a:lstStyle/>
        <a:p>
          <a:endParaRPr lang="en-US"/>
        </a:p>
      </dgm:t>
    </dgm:pt>
    <dgm:pt modelId="{1AA329FB-D874-4867-AF11-190AA5D69B3D}" type="sibTrans" cxnId="{5D5763D7-6BD6-43C4-B116-D5BC1C1853C3}">
      <dgm:prSet/>
      <dgm:spPr/>
      <dgm:t>
        <a:bodyPr/>
        <a:lstStyle/>
        <a:p>
          <a:endParaRPr lang="en-US"/>
        </a:p>
      </dgm:t>
    </dgm:pt>
    <dgm:pt modelId="{53306D00-5098-4D36-B04F-D9A009CD5003}">
      <dgm:prSet/>
      <dgm:spPr>
        <a:solidFill>
          <a:srgbClr val="E8D2AE"/>
        </a:solidFill>
      </dgm:spPr>
      <dgm:t>
        <a:bodyPr/>
        <a:lstStyle/>
        <a:p>
          <a:pPr rtl="1"/>
          <a:r>
            <a:rPr lang="ur-PK" dirty="0" smtClean="0">
              <a:latin typeface="Jameel Noori Nastaleeq" pitchFamily="2" charset="-78"/>
              <a:cs typeface="Jameel Noori Nastaleeq" pitchFamily="2" charset="-78"/>
            </a:rPr>
            <a:t>قومِ لوطؑ کی بے حیائی</a:t>
          </a:r>
          <a:endParaRPr lang="ur-PK" dirty="0">
            <a:latin typeface="Jameel Noori Nastaleeq" pitchFamily="2" charset="-78"/>
            <a:cs typeface="Jameel Noori Nastaleeq" pitchFamily="2" charset="-78"/>
          </a:endParaRPr>
        </a:p>
      </dgm:t>
    </dgm:pt>
    <dgm:pt modelId="{CE7EC53F-5F67-4620-8B8A-E68838AD15C2}" type="parTrans" cxnId="{59EDA651-300E-4C9E-90C2-F7A400F4FAE5}">
      <dgm:prSet/>
      <dgm:spPr/>
      <dgm:t>
        <a:bodyPr/>
        <a:lstStyle/>
        <a:p>
          <a:endParaRPr lang="en-US"/>
        </a:p>
      </dgm:t>
    </dgm:pt>
    <dgm:pt modelId="{1F10726D-5AE2-4D11-81AC-46DB8098A00F}" type="sibTrans" cxnId="{59EDA651-300E-4C9E-90C2-F7A400F4FAE5}">
      <dgm:prSet/>
      <dgm:spPr/>
      <dgm:t>
        <a:bodyPr/>
        <a:lstStyle/>
        <a:p>
          <a:endParaRPr lang="en-US"/>
        </a:p>
      </dgm:t>
    </dgm:pt>
    <dgm:pt modelId="{458DDE87-7125-471A-AB59-8A7277605D01}">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آیات81-83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9238E45-94C4-4026-8E13-8ABB30F0B700}" type="parTrans" cxnId="{69D1DF42-ECBA-4ECF-9770-D136FA783201}">
      <dgm:prSet/>
      <dgm:spPr/>
      <dgm:t>
        <a:bodyPr/>
        <a:lstStyle/>
        <a:p>
          <a:endParaRPr lang="en-US"/>
        </a:p>
      </dgm:t>
    </dgm:pt>
    <dgm:pt modelId="{3C5A0DC9-7FE6-4985-B0D0-1D3013458891}" type="sibTrans" cxnId="{69D1DF42-ECBA-4ECF-9770-D136FA783201}">
      <dgm:prSet/>
      <dgm:spPr/>
      <dgm:t>
        <a:bodyPr/>
        <a:lstStyle/>
        <a:p>
          <a:endParaRPr lang="en-US"/>
        </a:p>
      </dgm:t>
    </dgm:pt>
    <dgm:pt modelId="{96240D17-BC49-4811-A4FA-7D136007F95F}">
      <dgm:prSet/>
      <dgm:spPr>
        <a:solidFill>
          <a:srgbClr val="E8D2AE"/>
        </a:solidFill>
      </dgm:spPr>
      <dgm:t>
        <a:bodyPr/>
        <a:lstStyle/>
        <a:p>
          <a:pPr rtl="1"/>
          <a:r>
            <a:rPr lang="ur-PK" dirty="0" smtClean="0">
              <a:latin typeface="Jameel Noori Nastaleeq" pitchFamily="2" charset="-78"/>
              <a:cs typeface="Jameel Noori Nastaleeq" pitchFamily="2" charset="-78"/>
            </a:rPr>
            <a:t>قومِ لوطؑ پر عذاب</a:t>
          </a:r>
          <a:endParaRPr lang="ur-PK" dirty="0">
            <a:latin typeface="Jameel Noori Nastaleeq" pitchFamily="2" charset="-78"/>
            <a:cs typeface="Jameel Noori Nastaleeq" pitchFamily="2" charset="-78"/>
          </a:endParaRPr>
        </a:p>
      </dgm:t>
    </dgm:pt>
    <dgm:pt modelId="{D5884B55-EBBE-4722-8B3F-6F236D080ECC}" type="parTrans" cxnId="{21D7C417-DA99-429E-9FD5-5C4B02074764}">
      <dgm:prSet/>
      <dgm:spPr/>
      <dgm:t>
        <a:bodyPr/>
        <a:lstStyle/>
        <a:p>
          <a:endParaRPr lang="en-US"/>
        </a:p>
      </dgm:t>
    </dgm:pt>
    <dgm:pt modelId="{136CE43D-D98F-4DCD-A4CF-9EE5508602E4}" type="sibTrans" cxnId="{21D7C417-DA99-429E-9FD5-5C4B02074764}">
      <dgm:prSet/>
      <dgm:spPr/>
      <dgm:t>
        <a:bodyPr/>
        <a:lstStyle/>
        <a:p>
          <a:endParaRPr lang="en-US"/>
        </a:p>
      </dgm:t>
    </dgm:pt>
    <dgm:pt modelId="{9B4746F9-24E7-446C-A6AD-E9CCD064042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84-86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E2D5C1-41DB-4590-B009-9237E56B81CF}" type="parTrans" cxnId="{1960865B-1EEE-4620-B712-6460279C3AC2}">
      <dgm:prSet/>
      <dgm:spPr/>
      <dgm:t>
        <a:bodyPr/>
        <a:lstStyle/>
        <a:p>
          <a:endParaRPr lang="en-US"/>
        </a:p>
      </dgm:t>
    </dgm:pt>
    <dgm:pt modelId="{AA0701B5-7F9D-4F28-9B4E-203E42A2D6F3}" type="sibTrans" cxnId="{1960865B-1EEE-4620-B712-6460279C3AC2}">
      <dgm:prSet/>
      <dgm:spPr/>
      <dgm:t>
        <a:bodyPr/>
        <a:lstStyle/>
        <a:p>
          <a:endParaRPr lang="en-US"/>
        </a:p>
      </dgm:t>
    </dgm:pt>
    <dgm:pt modelId="{3C495A68-A462-4FEC-A621-0B2516F261FC}">
      <dgm:prSet/>
      <dgm:spPr>
        <a:solidFill>
          <a:srgbClr val="E8D2AE"/>
        </a:solidFill>
      </dgm:spPr>
      <dgm:t>
        <a:bodyPr/>
        <a:lstStyle/>
        <a:p>
          <a:pPr rtl="1"/>
          <a:r>
            <a:rPr lang="ur-PK" dirty="0" smtClean="0">
              <a:latin typeface="Jameel Noori Nastaleeq" pitchFamily="2" charset="-78"/>
              <a:cs typeface="Jameel Noori Nastaleeq" pitchFamily="2" charset="-78"/>
            </a:rPr>
            <a:t>حضرت شعیب علیہ السلام کی دعوت</a:t>
          </a:r>
          <a:endParaRPr lang="ur-PK" dirty="0">
            <a:latin typeface="Jameel Noori Nastaleeq" pitchFamily="2" charset="-78"/>
            <a:cs typeface="Jameel Noori Nastaleeq" pitchFamily="2" charset="-78"/>
          </a:endParaRPr>
        </a:p>
      </dgm:t>
    </dgm:pt>
    <dgm:pt modelId="{77CEDE17-4981-435F-80E9-30F79EC41AF6}" type="parTrans" cxnId="{4E25900B-9404-4D08-AF62-AC6A6E30FD61}">
      <dgm:prSet/>
      <dgm:spPr/>
      <dgm:t>
        <a:bodyPr/>
        <a:lstStyle/>
        <a:p>
          <a:endParaRPr lang="en-US"/>
        </a:p>
      </dgm:t>
    </dgm:pt>
    <dgm:pt modelId="{47AE7757-033A-43E0-8288-A9A594AC6494}" type="sibTrans" cxnId="{4E25900B-9404-4D08-AF62-AC6A6E30FD61}">
      <dgm:prSet/>
      <dgm:spPr/>
      <dgm:t>
        <a:bodyPr/>
        <a:lstStyle/>
        <a:p>
          <a:endParaRPr lang="en-US"/>
        </a:p>
      </dgm:t>
    </dgm:pt>
    <dgm:pt modelId="{00B0F3EB-ADBD-4853-B11F-31A1606952F4}">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آیات87-93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E1D970D-177C-42B2-8107-2E987C7322DD}" type="parTrans" cxnId="{966B306C-0E16-43C8-B04C-A0E090C290E8}">
      <dgm:prSet/>
      <dgm:spPr/>
      <dgm:t>
        <a:bodyPr/>
        <a:lstStyle/>
        <a:p>
          <a:endParaRPr lang="en-US"/>
        </a:p>
      </dgm:t>
    </dgm:pt>
    <dgm:pt modelId="{D4344DFD-3819-45B1-A610-0775CF739CEA}" type="sibTrans" cxnId="{966B306C-0E16-43C8-B04C-A0E090C290E8}">
      <dgm:prSet/>
      <dgm:spPr/>
      <dgm:t>
        <a:bodyPr/>
        <a:lstStyle/>
        <a:p>
          <a:endParaRPr lang="en-US"/>
        </a:p>
      </dgm:t>
    </dgm:pt>
    <dgm:pt modelId="{444D8624-39C8-4882-976B-B10611338B7B}">
      <dgm:prSet/>
      <dgm:spPr>
        <a:solidFill>
          <a:srgbClr val="E8D2AE"/>
        </a:solidFill>
      </dgm:spPr>
      <dgm:t>
        <a:bodyPr/>
        <a:lstStyle/>
        <a:p>
          <a:pPr rtl="1"/>
          <a:r>
            <a:rPr lang="ur-PK" dirty="0" smtClean="0">
              <a:latin typeface="Jameel Noori Nastaleeq" pitchFamily="2" charset="-78"/>
              <a:cs typeface="Jameel Noori Nastaleeq" pitchFamily="2" charset="-78"/>
            </a:rPr>
            <a:t>حضرت شعیبؑ کی قوم کے ساتھ کشمکش</a:t>
          </a:r>
          <a:endParaRPr lang="ur-PK" dirty="0">
            <a:latin typeface="Jameel Noori Nastaleeq" pitchFamily="2" charset="-78"/>
            <a:cs typeface="Jameel Noori Nastaleeq" pitchFamily="2" charset="-78"/>
          </a:endParaRPr>
        </a:p>
      </dgm:t>
    </dgm:pt>
    <dgm:pt modelId="{F8147506-B184-4F0E-AED1-3657E916A854}" type="parTrans" cxnId="{EC4169CA-3C0B-4497-ABA5-731B12746D58}">
      <dgm:prSet/>
      <dgm:spPr/>
      <dgm:t>
        <a:bodyPr/>
        <a:lstStyle/>
        <a:p>
          <a:endParaRPr lang="en-US"/>
        </a:p>
      </dgm:t>
    </dgm:pt>
    <dgm:pt modelId="{AB7AC1BE-5278-4AF1-A222-0F25329590DA}" type="sibTrans" cxnId="{EC4169CA-3C0B-4497-ABA5-731B12746D58}">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663F3084-FA70-4E67-B11C-DDFD1EFCDEBC}" type="pres">
      <dgm:prSet presAssocID="{D8682902-4B7F-47C7-AD96-E5385D5061BC}" presName="linNode" presStyleCnt="0"/>
      <dgm:spPr/>
    </dgm:pt>
    <dgm:pt modelId="{5A3D4E13-FDDB-4A3A-9C3E-BFCE21AF3FB9}" type="pres">
      <dgm:prSet presAssocID="{D8682902-4B7F-47C7-AD96-E5385D5061BC}" presName="parentText" presStyleLbl="node1" presStyleIdx="1" presStyleCnt="5">
        <dgm:presLayoutVars>
          <dgm:chMax val="1"/>
          <dgm:bulletEnabled val="1"/>
        </dgm:presLayoutVars>
      </dgm:prSet>
      <dgm:spPr/>
      <dgm:t>
        <a:bodyPr/>
        <a:lstStyle/>
        <a:p>
          <a:endParaRPr lang="en-US"/>
        </a:p>
      </dgm:t>
    </dgm:pt>
    <dgm:pt modelId="{1C6399EA-C343-470E-9D70-43DFCD4FC0D5}" type="pres">
      <dgm:prSet presAssocID="{D8682902-4B7F-47C7-AD96-E5385D5061BC}" presName="descendantText" presStyleLbl="alignAccFollowNode1" presStyleIdx="1" presStyleCnt="5">
        <dgm:presLayoutVars>
          <dgm:bulletEnabled val="1"/>
        </dgm:presLayoutVars>
      </dgm:prSet>
      <dgm:spPr/>
      <dgm:t>
        <a:bodyPr/>
        <a:lstStyle/>
        <a:p>
          <a:endParaRPr lang="en-US"/>
        </a:p>
      </dgm:t>
    </dgm:pt>
    <dgm:pt modelId="{26D84E45-30E4-4012-B5FD-715BD4E75CAE}" type="pres">
      <dgm:prSet presAssocID="{1AA329FB-D874-4867-AF11-190AA5D69B3D}" presName="sp" presStyleCnt="0"/>
      <dgm:spPr/>
    </dgm:pt>
    <dgm:pt modelId="{15076BB7-8AC3-481B-8617-6085632FD765}" type="pres">
      <dgm:prSet presAssocID="{458DDE87-7125-471A-AB59-8A7277605D01}" presName="linNode" presStyleCnt="0"/>
      <dgm:spPr/>
    </dgm:pt>
    <dgm:pt modelId="{BDA377EB-AD77-43C6-BA41-0C1B913C0DFF}" type="pres">
      <dgm:prSet presAssocID="{458DDE87-7125-471A-AB59-8A7277605D01}" presName="parentText" presStyleLbl="node1" presStyleIdx="2" presStyleCnt="5">
        <dgm:presLayoutVars>
          <dgm:chMax val="1"/>
          <dgm:bulletEnabled val="1"/>
        </dgm:presLayoutVars>
      </dgm:prSet>
      <dgm:spPr/>
      <dgm:t>
        <a:bodyPr/>
        <a:lstStyle/>
        <a:p>
          <a:endParaRPr lang="en-US"/>
        </a:p>
      </dgm:t>
    </dgm:pt>
    <dgm:pt modelId="{BCD0BF0E-9CC8-4404-9020-6D9083B64CB7}" type="pres">
      <dgm:prSet presAssocID="{458DDE87-7125-471A-AB59-8A7277605D01}" presName="descendantText" presStyleLbl="alignAccFollowNode1" presStyleIdx="2" presStyleCnt="5">
        <dgm:presLayoutVars>
          <dgm:bulletEnabled val="1"/>
        </dgm:presLayoutVars>
      </dgm:prSet>
      <dgm:spPr/>
      <dgm:t>
        <a:bodyPr/>
        <a:lstStyle/>
        <a:p>
          <a:endParaRPr lang="en-US"/>
        </a:p>
      </dgm:t>
    </dgm:pt>
    <dgm:pt modelId="{3B7C1EF0-5B24-4852-9BED-CF24E20D96B1}" type="pres">
      <dgm:prSet presAssocID="{3C5A0DC9-7FE6-4985-B0D0-1D3013458891}" presName="sp" presStyleCnt="0"/>
      <dgm:spPr/>
    </dgm:pt>
    <dgm:pt modelId="{3F0A6676-E71D-4CAC-9C16-B5C4C9BDD1B6}" type="pres">
      <dgm:prSet presAssocID="{9B4746F9-24E7-446C-A6AD-E9CCD064042A}" presName="linNode" presStyleCnt="0"/>
      <dgm:spPr/>
    </dgm:pt>
    <dgm:pt modelId="{2FE9F466-A03D-474E-82B8-FD2C778115C7}" type="pres">
      <dgm:prSet presAssocID="{9B4746F9-24E7-446C-A6AD-E9CCD064042A}" presName="parentText" presStyleLbl="node1" presStyleIdx="3" presStyleCnt="5">
        <dgm:presLayoutVars>
          <dgm:chMax val="1"/>
          <dgm:bulletEnabled val="1"/>
        </dgm:presLayoutVars>
      </dgm:prSet>
      <dgm:spPr/>
      <dgm:t>
        <a:bodyPr/>
        <a:lstStyle/>
        <a:p>
          <a:endParaRPr lang="en-US"/>
        </a:p>
      </dgm:t>
    </dgm:pt>
    <dgm:pt modelId="{A8F4CD03-172F-4A59-9940-680D817F39E5}" type="pres">
      <dgm:prSet presAssocID="{9B4746F9-24E7-446C-A6AD-E9CCD064042A}" presName="descendantText" presStyleLbl="alignAccFollowNode1" presStyleIdx="3" presStyleCnt="5">
        <dgm:presLayoutVars>
          <dgm:bulletEnabled val="1"/>
        </dgm:presLayoutVars>
      </dgm:prSet>
      <dgm:spPr/>
      <dgm:t>
        <a:bodyPr/>
        <a:lstStyle/>
        <a:p>
          <a:endParaRPr lang="en-US"/>
        </a:p>
      </dgm:t>
    </dgm:pt>
    <dgm:pt modelId="{FBBFA86A-382A-4736-9194-55C49F20150F}" type="pres">
      <dgm:prSet presAssocID="{AA0701B5-7F9D-4F28-9B4E-203E42A2D6F3}" presName="sp" presStyleCnt="0"/>
      <dgm:spPr/>
    </dgm:pt>
    <dgm:pt modelId="{738AEB44-64E1-4812-9CEA-9CD6B1634798}" type="pres">
      <dgm:prSet presAssocID="{00B0F3EB-ADBD-4853-B11F-31A1606952F4}" presName="linNode" presStyleCnt="0"/>
      <dgm:spPr/>
    </dgm:pt>
    <dgm:pt modelId="{EC88E8E2-96AB-482F-AF16-6C689D72F4EA}" type="pres">
      <dgm:prSet presAssocID="{00B0F3EB-ADBD-4853-B11F-31A1606952F4}" presName="parentText" presStyleLbl="node1" presStyleIdx="4" presStyleCnt="5">
        <dgm:presLayoutVars>
          <dgm:chMax val="1"/>
          <dgm:bulletEnabled val="1"/>
        </dgm:presLayoutVars>
      </dgm:prSet>
      <dgm:spPr/>
      <dgm:t>
        <a:bodyPr/>
        <a:lstStyle/>
        <a:p>
          <a:endParaRPr lang="en-US"/>
        </a:p>
      </dgm:t>
    </dgm:pt>
    <dgm:pt modelId="{1DFDB673-21FC-4A91-83F5-3D430AE18591}" type="pres">
      <dgm:prSet presAssocID="{00B0F3EB-ADBD-4853-B11F-31A1606952F4}"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50DEB65-BFBC-42F3-83B6-3F13469D2503}" type="presOf" srcId="{9B4746F9-24E7-446C-A6AD-E9CCD064042A}" destId="{2FE9F466-A03D-474E-82B8-FD2C778115C7}" srcOrd="0" destOrd="0" presId="urn:microsoft.com/office/officeart/2005/8/layout/vList5"/>
    <dgm:cxn modelId="{69D1DF42-ECBA-4ECF-9770-D136FA783201}" srcId="{5D9CE442-ECF8-4911-BEDC-87DE27DA2B82}" destId="{458DDE87-7125-471A-AB59-8A7277605D01}" srcOrd="2" destOrd="0" parTransId="{09238E45-94C4-4026-8E13-8ABB30F0B700}" sibTransId="{3C5A0DC9-7FE6-4985-B0D0-1D3013458891}"/>
    <dgm:cxn modelId="{4F020FE4-61B0-416E-9E42-E309788C6B30}" type="presOf" srcId="{96240D17-BC49-4811-A4FA-7D136007F95F}" destId="{BCD0BF0E-9CC8-4404-9020-6D9083B64CB7}" srcOrd="0" destOrd="0" presId="urn:microsoft.com/office/officeart/2005/8/layout/vList5"/>
    <dgm:cxn modelId="{DF044C20-D730-4CD2-BF81-7384ACBF2D06}" type="presOf" srcId="{D8682902-4B7F-47C7-AD96-E5385D5061BC}" destId="{5A3D4E13-FDDB-4A3A-9C3E-BFCE21AF3FB9}" srcOrd="0" destOrd="0" presId="urn:microsoft.com/office/officeart/2005/8/layout/vList5"/>
    <dgm:cxn modelId="{1960865B-1EEE-4620-B712-6460279C3AC2}" srcId="{5D9CE442-ECF8-4911-BEDC-87DE27DA2B82}" destId="{9B4746F9-24E7-446C-A6AD-E9CCD064042A}" srcOrd="3" destOrd="0" parTransId="{27E2D5C1-41DB-4590-B009-9237E56B81CF}" sibTransId="{AA0701B5-7F9D-4F28-9B4E-203E42A2D6F3}"/>
    <dgm:cxn modelId="{5D5763D7-6BD6-43C4-B116-D5BC1C1853C3}" srcId="{5D9CE442-ECF8-4911-BEDC-87DE27DA2B82}" destId="{D8682902-4B7F-47C7-AD96-E5385D5061BC}" srcOrd="1" destOrd="0" parTransId="{32FFA245-C950-4DA9-ADA3-8C9829694824}" sibTransId="{1AA329FB-D874-4867-AF11-190AA5D69B3D}"/>
    <dgm:cxn modelId="{07BBEF8A-6B7E-463C-9F93-A77EC9AC2507}" srcId="{828DFB8B-ECDA-4E26-A6FE-05F762A8A593}" destId="{70283A0A-AB54-4A9D-AC9A-8076F73E52D2}" srcOrd="0" destOrd="0" parTransId="{1EBC78FF-D63F-49D7-BFB1-29B89D47BBB9}" sibTransId="{10B8B1E9-1A97-4CB9-A7B0-07CED3109CA8}"/>
    <dgm:cxn modelId="{D07F7065-8075-42E5-9760-4EE45B3E8877}" type="presOf" srcId="{3C495A68-A462-4FEC-A621-0B2516F261FC}" destId="{A8F4CD03-172F-4A59-9940-680D817F39E5}" srcOrd="0" destOrd="0" presId="urn:microsoft.com/office/officeart/2005/8/layout/vList5"/>
    <dgm:cxn modelId="{21D7C417-DA99-429E-9FD5-5C4B02074764}" srcId="{458DDE87-7125-471A-AB59-8A7277605D01}" destId="{96240D17-BC49-4811-A4FA-7D136007F95F}" srcOrd="0" destOrd="0" parTransId="{D5884B55-EBBE-4722-8B3F-6F236D080ECC}" sibTransId="{136CE43D-D98F-4DCD-A4CF-9EE5508602E4}"/>
    <dgm:cxn modelId="{A0E8D63E-AA44-4C18-88F5-FFB7645313BA}" type="presOf" srcId="{458DDE87-7125-471A-AB59-8A7277605D01}" destId="{BDA377EB-AD77-43C6-BA41-0C1B913C0DFF}" srcOrd="0" destOrd="0" presId="urn:microsoft.com/office/officeart/2005/8/layout/vList5"/>
    <dgm:cxn modelId="{966B306C-0E16-43C8-B04C-A0E090C290E8}" srcId="{5D9CE442-ECF8-4911-BEDC-87DE27DA2B82}" destId="{00B0F3EB-ADBD-4853-B11F-31A1606952F4}" srcOrd="4" destOrd="0" parTransId="{AE1D970D-177C-42B2-8107-2E987C7322DD}" sibTransId="{D4344DFD-3819-45B1-A610-0775CF739CEA}"/>
    <dgm:cxn modelId="{4E25900B-9404-4D08-AF62-AC6A6E30FD61}" srcId="{9B4746F9-24E7-446C-A6AD-E9CCD064042A}" destId="{3C495A68-A462-4FEC-A621-0B2516F261FC}" srcOrd="0" destOrd="0" parTransId="{77CEDE17-4981-435F-80E9-30F79EC41AF6}" sibTransId="{47AE7757-033A-43E0-8288-A9A594AC6494}"/>
    <dgm:cxn modelId="{ACB9E351-21A4-43CE-9239-165A36EDA135}" type="presOf" srcId="{53306D00-5098-4D36-B04F-D9A009CD5003}" destId="{1C6399EA-C343-470E-9D70-43DFCD4FC0D5}" srcOrd="0" destOrd="0" presId="urn:microsoft.com/office/officeart/2005/8/layout/vList5"/>
    <dgm:cxn modelId="{59EDA651-300E-4C9E-90C2-F7A400F4FAE5}" srcId="{D8682902-4B7F-47C7-AD96-E5385D5061BC}" destId="{53306D00-5098-4D36-B04F-D9A009CD5003}" srcOrd="0" destOrd="0" parTransId="{CE7EC53F-5F67-4620-8B8A-E68838AD15C2}" sibTransId="{1F10726D-5AE2-4D11-81AC-46DB8098A00F}"/>
    <dgm:cxn modelId="{6A0F1B36-7B7C-4F26-9EB4-B020E84D4B71}" type="presOf" srcId="{70283A0A-AB54-4A9D-AC9A-8076F73E52D2}" destId="{861D7A54-ED93-4610-B348-52B7DEFC09DD}" srcOrd="0" destOrd="0" presId="urn:microsoft.com/office/officeart/2005/8/layout/vList5"/>
    <dgm:cxn modelId="{663A6381-CC72-4AEE-AE17-906A585E12BE}" type="presOf" srcId="{00B0F3EB-ADBD-4853-B11F-31A1606952F4}" destId="{EC88E8E2-96AB-482F-AF16-6C689D72F4EA}" srcOrd="0" destOrd="0" presId="urn:microsoft.com/office/officeart/2005/8/layout/vList5"/>
    <dgm:cxn modelId="{B8F9B467-74E1-4596-B4D1-9B52F4A909A2}" type="presOf" srcId="{444D8624-39C8-4882-976B-B10611338B7B}" destId="{1DFDB673-21FC-4A91-83F5-3D430AE18591}" srcOrd="0" destOrd="0" presId="urn:microsoft.com/office/officeart/2005/8/layout/vList5"/>
    <dgm:cxn modelId="{438AF122-B84E-487F-AA4C-CB0CEA8164B1}" type="presOf" srcId="{5D9CE442-ECF8-4911-BEDC-87DE27DA2B82}" destId="{DCF273E9-1D42-4319-AF95-36D4737F67C0}" srcOrd="0" destOrd="0" presId="urn:microsoft.com/office/officeart/2005/8/layout/vList5"/>
    <dgm:cxn modelId="{6937C3BF-5FFB-409C-9E9C-643756E69886}" type="presOf" srcId="{828DFB8B-ECDA-4E26-A6FE-05F762A8A593}" destId="{94D988AC-9A41-4C9B-861B-6663F85DE037}" srcOrd="0" destOrd="0" presId="urn:microsoft.com/office/officeart/2005/8/layout/vList5"/>
    <dgm:cxn modelId="{EC4169CA-3C0B-4497-ABA5-731B12746D58}" srcId="{00B0F3EB-ADBD-4853-B11F-31A1606952F4}" destId="{444D8624-39C8-4882-976B-B10611338B7B}" srcOrd="0" destOrd="0" parTransId="{F8147506-B184-4F0E-AED1-3657E916A854}" sibTransId="{AB7AC1BE-5278-4AF1-A222-0F25329590DA}"/>
    <dgm:cxn modelId="{BD2DFADA-4907-4E75-858F-63D5EC8FE0AD}" type="presParOf" srcId="{DCF273E9-1D42-4319-AF95-36D4737F67C0}" destId="{09F8827D-9A8F-41EA-8EA2-8A5E211AF43D}" srcOrd="0" destOrd="0" presId="urn:microsoft.com/office/officeart/2005/8/layout/vList5"/>
    <dgm:cxn modelId="{306F3425-C1BC-4DA4-AE5D-51FD21D31B40}" type="presParOf" srcId="{09F8827D-9A8F-41EA-8EA2-8A5E211AF43D}" destId="{94D988AC-9A41-4C9B-861B-6663F85DE037}" srcOrd="0" destOrd="0" presId="urn:microsoft.com/office/officeart/2005/8/layout/vList5"/>
    <dgm:cxn modelId="{16D0605B-3810-48FA-AAD1-F9130F247241}" type="presParOf" srcId="{09F8827D-9A8F-41EA-8EA2-8A5E211AF43D}" destId="{861D7A54-ED93-4610-B348-52B7DEFC09DD}" srcOrd="1" destOrd="0" presId="urn:microsoft.com/office/officeart/2005/8/layout/vList5"/>
    <dgm:cxn modelId="{F0980FC4-B003-4D31-86D5-797EDF3C3F31}" type="presParOf" srcId="{DCF273E9-1D42-4319-AF95-36D4737F67C0}" destId="{8D3A6C8C-1A1C-4CD7-B844-CFFD35278FD6}" srcOrd="1" destOrd="0" presId="urn:microsoft.com/office/officeart/2005/8/layout/vList5"/>
    <dgm:cxn modelId="{A8A07D64-63DC-418A-9A66-C62123A22AA5}" type="presParOf" srcId="{DCF273E9-1D42-4319-AF95-36D4737F67C0}" destId="{663F3084-FA70-4E67-B11C-DDFD1EFCDEBC}" srcOrd="2" destOrd="0" presId="urn:microsoft.com/office/officeart/2005/8/layout/vList5"/>
    <dgm:cxn modelId="{D845B176-5D43-40A2-A7A2-F604F1A96191}" type="presParOf" srcId="{663F3084-FA70-4E67-B11C-DDFD1EFCDEBC}" destId="{5A3D4E13-FDDB-4A3A-9C3E-BFCE21AF3FB9}" srcOrd="0" destOrd="0" presId="urn:microsoft.com/office/officeart/2005/8/layout/vList5"/>
    <dgm:cxn modelId="{5A0EDC02-82C2-49E0-8D12-71618E178B22}" type="presParOf" srcId="{663F3084-FA70-4E67-B11C-DDFD1EFCDEBC}" destId="{1C6399EA-C343-470E-9D70-43DFCD4FC0D5}" srcOrd="1" destOrd="0" presId="urn:microsoft.com/office/officeart/2005/8/layout/vList5"/>
    <dgm:cxn modelId="{859E83C6-4BB4-482D-80EE-04685CCB8208}" type="presParOf" srcId="{DCF273E9-1D42-4319-AF95-36D4737F67C0}" destId="{26D84E45-30E4-4012-B5FD-715BD4E75CAE}" srcOrd="3" destOrd="0" presId="urn:microsoft.com/office/officeart/2005/8/layout/vList5"/>
    <dgm:cxn modelId="{03FD8A75-A704-459B-A5C9-AEAE320298B5}" type="presParOf" srcId="{DCF273E9-1D42-4319-AF95-36D4737F67C0}" destId="{15076BB7-8AC3-481B-8617-6085632FD765}" srcOrd="4" destOrd="0" presId="urn:microsoft.com/office/officeart/2005/8/layout/vList5"/>
    <dgm:cxn modelId="{8F37E011-C0B9-468E-8B4E-83722E195604}" type="presParOf" srcId="{15076BB7-8AC3-481B-8617-6085632FD765}" destId="{BDA377EB-AD77-43C6-BA41-0C1B913C0DFF}" srcOrd="0" destOrd="0" presId="urn:microsoft.com/office/officeart/2005/8/layout/vList5"/>
    <dgm:cxn modelId="{DFD5F11E-3DB8-4A2F-A6AC-7A8E54DBDD85}" type="presParOf" srcId="{15076BB7-8AC3-481B-8617-6085632FD765}" destId="{BCD0BF0E-9CC8-4404-9020-6D9083B64CB7}" srcOrd="1" destOrd="0" presId="urn:microsoft.com/office/officeart/2005/8/layout/vList5"/>
    <dgm:cxn modelId="{8F72A1AE-2151-45B6-9B34-EACA9014C80E}" type="presParOf" srcId="{DCF273E9-1D42-4319-AF95-36D4737F67C0}" destId="{3B7C1EF0-5B24-4852-9BED-CF24E20D96B1}" srcOrd="5" destOrd="0" presId="urn:microsoft.com/office/officeart/2005/8/layout/vList5"/>
    <dgm:cxn modelId="{43C4E60D-05ED-4D5B-B4DE-4FECD8881345}" type="presParOf" srcId="{DCF273E9-1D42-4319-AF95-36D4737F67C0}" destId="{3F0A6676-E71D-4CAC-9C16-B5C4C9BDD1B6}" srcOrd="6" destOrd="0" presId="urn:microsoft.com/office/officeart/2005/8/layout/vList5"/>
    <dgm:cxn modelId="{346EAED3-DD94-4ED6-864A-F895A699B94F}" type="presParOf" srcId="{3F0A6676-E71D-4CAC-9C16-B5C4C9BDD1B6}" destId="{2FE9F466-A03D-474E-82B8-FD2C778115C7}" srcOrd="0" destOrd="0" presId="urn:microsoft.com/office/officeart/2005/8/layout/vList5"/>
    <dgm:cxn modelId="{1F558975-74B5-4433-82A0-E1F228987B4A}" type="presParOf" srcId="{3F0A6676-E71D-4CAC-9C16-B5C4C9BDD1B6}" destId="{A8F4CD03-172F-4A59-9940-680D817F39E5}" srcOrd="1" destOrd="0" presId="urn:microsoft.com/office/officeart/2005/8/layout/vList5"/>
    <dgm:cxn modelId="{E6CBF42C-6D88-427D-B1B3-2FA478A10413}" type="presParOf" srcId="{DCF273E9-1D42-4319-AF95-36D4737F67C0}" destId="{FBBFA86A-382A-4736-9194-55C49F20150F}" srcOrd="7" destOrd="0" presId="urn:microsoft.com/office/officeart/2005/8/layout/vList5"/>
    <dgm:cxn modelId="{64369FEA-51D6-402A-9AB7-0873D1D111D6}" type="presParOf" srcId="{DCF273E9-1D42-4319-AF95-36D4737F67C0}" destId="{738AEB44-64E1-4812-9CEA-9CD6B1634798}" srcOrd="8" destOrd="0" presId="urn:microsoft.com/office/officeart/2005/8/layout/vList5"/>
    <dgm:cxn modelId="{E171080C-D78A-471C-B62A-E54B2BD75F26}" type="presParOf" srcId="{738AEB44-64E1-4812-9CEA-9CD6B1634798}" destId="{EC88E8E2-96AB-482F-AF16-6C689D72F4EA}" srcOrd="0" destOrd="0" presId="urn:microsoft.com/office/officeart/2005/8/layout/vList5"/>
    <dgm:cxn modelId="{E89DAAB4-64AB-4A29-BAD2-7D4B9BB68AE4}" type="presParOf" srcId="{738AEB44-64E1-4812-9CEA-9CD6B1634798}" destId="{1DFDB673-21FC-4A91-83F5-3D430AE1859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آیات94-95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235FBE2C-F9B6-45FE-96F2-483DFCD2D7A2}">
      <dgm:prSet phldrT="[Text]"/>
      <dgm:spPr>
        <a:solidFill>
          <a:srgbClr val="E8D2AE"/>
        </a:solidFill>
      </dgm:spPr>
      <dgm:t>
        <a:bodyPr/>
        <a:lstStyle/>
        <a:p>
          <a:pPr rtl="1"/>
          <a:r>
            <a:rPr lang="ur-PK" dirty="0" smtClean="0">
              <a:latin typeface="Jameel Noori Nastaleeq" pitchFamily="2" charset="-78"/>
              <a:cs typeface="Jameel Noori Nastaleeq" pitchFamily="2" charset="-78"/>
            </a:rPr>
            <a:t>قومِ شعیبؑ پر عذاب</a:t>
          </a:r>
          <a:endParaRPr lang="en-US" dirty="0">
            <a:latin typeface="Jameel Noori Nastaleeq" pitchFamily="2" charset="-78"/>
            <a:cs typeface="Jameel Noori Nastaleeq" pitchFamily="2" charset="-78"/>
          </a:endParaRPr>
        </a:p>
      </dgm:t>
    </dgm:pt>
    <dgm:pt modelId="{5EFF448E-0810-4B43-89C1-C67150EB48FC}" type="parTrans" cxnId="{728CDBD3-5ACF-4C15-AF35-696347DECEC5}">
      <dgm:prSet/>
      <dgm:spPr/>
      <dgm:t>
        <a:bodyPr/>
        <a:lstStyle/>
        <a:p>
          <a:endParaRPr lang="en-US"/>
        </a:p>
      </dgm:t>
    </dgm:pt>
    <dgm:pt modelId="{661A8AF7-B5B2-4AA0-AA65-EB37538261ED}" type="sibTrans" cxnId="{728CDBD3-5ACF-4C15-AF35-696347DECEC5}">
      <dgm:prSet/>
      <dgm:spPr/>
      <dgm:t>
        <a:bodyPr/>
        <a:lstStyle/>
        <a:p>
          <a:endParaRPr lang="en-US"/>
        </a:p>
      </dgm:t>
    </dgm:pt>
    <dgm:pt modelId="{73D97ACF-3949-4BBC-9749-E910A79A1AEB}">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آیات96-99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86C11D2-DF85-47D6-94E0-733CFB8EF8F1}" type="parTrans" cxnId="{28F905EC-450C-453A-BF66-995E7680E721}">
      <dgm:prSet/>
      <dgm:spPr/>
      <dgm:t>
        <a:bodyPr/>
        <a:lstStyle/>
        <a:p>
          <a:endParaRPr lang="en-US"/>
        </a:p>
      </dgm:t>
    </dgm:pt>
    <dgm:pt modelId="{306812D2-52E7-405F-9D1E-C79C3A2A8CE8}" type="sibTrans" cxnId="{28F905EC-450C-453A-BF66-995E7680E721}">
      <dgm:prSet/>
      <dgm:spPr/>
      <dgm:t>
        <a:bodyPr/>
        <a:lstStyle/>
        <a:p>
          <a:endParaRPr lang="en-US"/>
        </a:p>
      </dgm:t>
    </dgm:pt>
    <dgm:pt modelId="{ABAFC02C-1185-424D-897C-538EA51EC3D6}">
      <dgm:prSet/>
      <dgm:spPr>
        <a:solidFill>
          <a:srgbClr val="E8D2AE"/>
        </a:solidFill>
      </dgm:spPr>
      <dgm:t>
        <a:bodyPr/>
        <a:lstStyle/>
        <a:p>
          <a:pPr rtl="1"/>
          <a:r>
            <a:rPr lang="ur-PK" dirty="0" smtClean="0">
              <a:latin typeface="Jameel Noori Nastaleeq" pitchFamily="2" charset="-78"/>
              <a:cs typeface="Jameel Noori Nastaleeq" pitchFamily="2" charset="-78"/>
            </a:rPr>
            <a:t>آلِ فرعون کا برا انجام</a:t>
          </a:r>
          <a:endParaRPr lang="ur-PK" dirty="0">
            <a:latin typeface="Jameel Noori Nastaleeq" pitchFamily="2" charset="-78"/>
            <a:cs typeface="Jameel Noori Nastaleeq" pitchFamily="2" charset="-78"/>
          </a:endParaRPr>
        </a:p>
      </dgm:t>
    </dgm:pt>
    <dgm:pt modelId="{32691E13-7811-4F9D-AE9D-77ADC0AB01BD}" type="parTrans" cxnId="{9506385B-03CD-451B-9660-372B06C27479}">
      <dgm:prSet/>
      <dgm:spPr/>
      <dgm:t>
        <a:bodyPr/>
        <a:lstStyle/>
        <a:p>
          <a:endParaRPr lang="en-US"/>
        </a:p>
      </dgm:t>
    </dgm:pt>
    <dgm:pt modelId="{8BD0DE25-0BF6-4642-8472-19BE16F30B56}" type="sibTrans" cxnId="{9506385B-03CD-451B-9660-372B06C27479}">
      <dgm:prSet/>
      <dgm:spPr/>
      <dgm:t>
        <a:bodyPr/>
        <a:lstStyle/>
        <a:p>
          <a:endParaRPr lang="en-US"/>
        </a:p>
      </dgm:t>
    </dgm:pt>
    <dgm:pt modelId="{B56267D7-AC1F-4993-8349-3EAC2707FCD6}">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آیات100-102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3568476-4EC6-4E92-AB92-A86F5E729FA9}" type="parTrans" cxnId="{23C7B78E-9CD3-42D8-85A3-4E0BF18AD6DC}">
      <dgm:prSet/>
      <dgm:spPr/>
      <dgm:t>
        <a:bodyPr/>
        <a:lstStyle/>
        <a:p>
          <a:endParaRPr lang="en-US"/>
        </a:p>
      </dgm:t>
    </dgm:pt>
    <dgm:pt modelId="{AE576247-E998-41EF-B007-C58043F9ABFE}" type="sibTrans" cxnId="{23C7B78E-9CD3-42D8-85A3-4E0BF18AD6DC}">
      <dgm:prSet/>
      <dgm:spPr/>
      <dgm:t>
        <a:bodyPr/>
        <a:lstStyle/>
        <a:p>
          <a:endParaRPr lang="en-US"/>
        </a:p>
      </dgm:t>
    </dgm:pt>
    <dgm:pt modelId="{FB8C3DF9-9F5A-4CEB-A6F6-221022937AC4}">
      <dgm:prSet/>
      <dgm:spPr>
        <a:solidFill>
          <a:srgbClr val="E8D2AE"/>
        </a:solidFill>
      </dgm:spPr>
      <dgm:t>
        <a:bodyPr/>
        <a:lstStyle/>
        <a:p>
          <a:pPr rtl="1"/>
          <a:r>
            <a:rPr lang="ur-PK" dirty="0" smtClean="0">
              <a:latin typeface="Jameel Noori Nastaleeq" pitchFamily="2" charset="-78"/>
              <a:cs typeface="Jameel Noori Nastaleeq" pitchFamily="2" charset="-78"/>
            </a:rPr>
            <a:t>ہلاک ہونے والی قوموں کے انجام پر بصیرت افروز تبصرہ</a:t>
          </a:r>
          <a:endParaRPr lang="ur-PK" dirty="0">
            <a:latin typeface="Jameel Noori Nastaleeq" pitchFamily="2" charset="-78"/>
            <a:cs typeface="Jameel Noori Nastaleeq" pitchFamily="2" charset="-78"/>
          </a:endParaRPr>
        </a:p>
      </dgm:t>
    </dgm:pt>
    <dgm:pt modelId="{CD85B441-6955-421C-94C1-425EAE25CA0D}" type="parTrans" cxnId="{A681B70C-D08F-45C4-9D9D-CBDB19BA2B2F}">
      <dgm:prSet/>
      <dgm:spPr/>
      <dgm:t>
        <a:bodyPr/>
        <a:lstStyle/>
        <a:p>
          <a:endParaRPr lang="en-US"/>
        </a:p>
      </dgm:t>
    </dgm:pt>
    <dgm:pt modelId="{A73C2DCC-A457-483E-AC5C-D94DD1C68ECE}" type="sibTrans" cxnId="{A681B70C-D08F-45C4-9D9D-CBDB19BA2B2F}">
      <dgm:prSet/>
      <dgm:spPr/>
      <dgm:t>
        <a:bodyPr/>
        <a:lstStyle/>
        <a:p>
          <a:endParaRPr lang="en-US"/>
        </a:p>
      </dgm:t>
    </dgm:pt>
    <dgm:pt modelId="{F04F67F5-1D75-4CF3-8571-9C4ADC29ADEC}">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103-109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F40AB97-388B-4C42-9C99-BAA5888AA33D}" type="parTrans" cxnId="{58505A4F-8BB0-4BA2-AF04-BA3A463CBD73}">
      <dgm:prSet/>
      <dgm:spPr/>
      <dgm:t>
        <a:bodyPr/>
        <a:lstStyle/>
        <a:p>
          <a:endParaRPr lang="en-US"/>
        </a:p>
      </dgm:t>
    </dgm:pt>
    <dgm:pt modelId="{5178F5B2-5237-43F6-BD96-91CC9782A156}" type="sibTrans" cxnId="{58505A4F-8BB0-4BA2-AF04-BA3A463CBD73}">
      <dgm:prSet/>
      <dgm:spPr/>
      <dgm:t>
        <a:bodyPr/>
        <a:lstStyle/>
        <a:p>
          <a:endParaRPr lang="en-US"/>
        </a:p>
      </dgm:t>
    </dgm:pt>
    <dgm:pt modelId="{BC148850-5C13-444E-8B2B-1A1E26B170C3}">
      <dgm:prSet/>
      <dgm:spPr>
        <a:solidFill>
          <a:srgbClr val="E8D2AE"/>
        </a:solidFill>
      </dgm:spPr>
      <dgm:t>
        <a:bodyPr/>
        <a:lstStyle/>
        <a:p>
          <a:pPr rtl="1"/>
          <a:r>
            <a:rPr lang="ur-PK" dirty="0" smtClean="0">
              <a:latin typeface="Jameel Noori Nastaleeq" pitchFamily="2" charset="-78"/>
              <a:cs typeface="Jameel Noori Nastaleeq" pitchFamily="2" charset="-78"/>
            </a:rPr>
            <a:t>بدنصیب کون اور خوش نصیب کون؟ </a:t>
          </a:r>
          <a:r>
            <a:rPr lang="en-US" dirty="0" smtClean="0">
              <a:latin typeface="Jameel Noori Nastaleeq" pitchFamily="2" charset="-78"/>
              <a:cs typeface="Jameel Noori Nastaleeq" pitchFamily="2" charset="-78"/>
            </a:rPr>
            <a:t>…</a:t>
          </a:r>
          <a:r>
            <a:rPr lang="ur-PK" dirty="0" smtClean="0">
              <a:latin typeface="Jameel Noori Nastaleeq" pitchFamily="2" charset="-78"/>
              <a:cs typeface="Jameel Noori Nastaleeq" pitchFamily="2" charset="-78"/>
            </a:rPr>
            <a:t>فیصلہ روزِ قیامت ہوگا!</a:t>
          </a:r>
          <a:endParaRPr lang="ur-PK" dirty="0">
            <a:latin typeface="Jameel Noori Nastaleeq" pitchFamily="2" charset="-78"/>
            <a:cs typeface="Jameel Noori Nastaleeq" pitchFamily="2" charset="-78"/>
          </a:endParaRPr>
        </a:p>
      </dgm:t>
    </dgm:pt>
    <dgm:pt modelId="{F828D071-2F8E-4C62-83D3-BFD86F932EF7}" type="parTrans" cxnId="{C94AA4F8-BDFA-4466-9801-1C7A74089E05}">
      <dgm:prSet/>
      <dgm:spPr/>
      <dgm:t>
        <a:bodyPr/>
        <a:lstStyle/>
        <a:p>
          <a:endParaRPr lang="en-US"/>
        </a:p>
      </dgm:t>
    </dgm:pt>
    <dgm:pt modelId="{9E927971-7329-4650-AB51-8B42B3C400A5}" type="sibTrans" cxnId="{C94AA4F8-BDFA-4466-9801-1C7A74089E05}">
      <dgm:prSet/>
      <dgm:spPr/>
      <dgm:t>
        <a:bodyPr/>
        <a:lstStyle/>
        <a:p>
          <a:endParaRPr lang="en-US"/>
        </a:p>
      </dgm:t>
    </dgm:pt>
    <dgm:pt modelId="{B3112BFB-516E-41D5-97C0-52CC8A046531}">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آیات110-111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316A04C-522E-4C41-A656-CC837B61350E}" type="parTrans" cxnId="{08FFBF6F-609E-4ABC-B499-B168E9360AE6}">
      <dgm:prSet/>
      <dgm:spPr/>
      <dgm:t>
        <a:bodyPr/>
        <a:lstStyle/>
        <a:p>
          <a:endParaRPr lang="en-US"/>
        </a:p>
      </dgm:t>
    </dgm:pt>
    <dgm:pt modelId="{4212991F-6106-475B-BF85-468C30F8A102}" type="sibTrans" cxnId="{08FFBF6F-609E-4ABC-B499-B168E9360AE6}">
      <dgm:prSet/>
      <dgm:spPr/>
      <dgm:t>
        <a:bodyPr/>
        <a:lstStyle/>
        <a:p>
          <a:endParaRPr lang="en-US"/>
        </a:p>
      </dgm:t>
    </dgm:pt>
    <dgm:pt modelId="{74F7B269-4143-4ED5-9D20-821A61D6ED38}">
      <dgm:prSet/>
      <dgm:spPr>
        <a:solidFill>
          <a:srgbClr val="E8D2AE"/>
        </a:solidFill>
      </dgm:spPr>
      <dgm:t>
        <a:bodyPr/>
        <a:lstStyle/>
        <a:p>
          <a:pPr rtl="1"/>
          <a:r>
            <a:rPr lang="ur-PK" dirty="0" smtClean="0">
              <a:latin typeface="Jameel Noori Nastaleeq" pitchFamily="2" charset="-78"/>
              <a:cs typeface="Jameel Noori Nastaleeq" pitchFamily="2" charset="-78"/>
            </a:rPr>
            <a:t>اللہ کے کلام سے ہر دور میں اختلاف کیا گیا</a:t>
          </a:r>
          <a:endParaRPr lang="ur-PK" dirty="0">
            <a:latin typeface="Jameel Noori Nastaleeq" pitchFamily="2" charset="-78"/>
            <a:cs typeface="Jameel Noori Nastaleeq" pitchFamily="2" charset="-78"/>
          </a:endParaRPr>
        </a:p>
      </dgm:t>
    </dgm:pt>
    <dgm:pt modelId="{91070DF7-8F3C-405F-8DB1-496E55F6DC06}" type="parTrans" cxnId="{FCD4DA8E-3565-459E-B5F1-0A7C1F1638BA}">
      <dgm:prSet/>
      <dgm:spPr/>
      <dgm:t>
        <a:bodyPr/>
        <a:lstStyle/>
        <a:p>
          <a:endParaRPr lang="en-US"/>
        </a:p>
      </dgm:t>
    </dgm:pt>
    <dgm:pt modelId="{01DECF58-D21A-4EE1-9D78-1C808A193915}" type="sibTrans" cxnId="{FCD4DA8E-3565-459E-B5F1-0A7C1F1638BA}">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F470D02-02E5-4822-896B-E50CC1105292}" type="pres">
      <dgm:prSet presAssocID="{73D97ACF-3949-4BBC-9749-E910A79A1AEB}" presName="linNode" presStyleCnt="0"/>
      <dgm:spPr/>
    </dgm:pt>
    <dgm:pt modelId="{FF7475A1-57FB-4EE9-BB9E-5FEC90054370}" type="pres">
      <dgm:prSet presAssocID="{73D97ACF-3949-4BBC-9749-E910A79A1AEB}" presName="parentText" presStyleLbl="node1" presStyleIdx="1" presStyleCnt="5">
        <dgm:presLayoutVars>
          <dgm:chMax val="1"/>
          <dgm:bulletEnabled val="1"/>
        </dgm:presLayoutVars>
      </dgm:prSet>
      <dgm:spPr/>
      <dgm:t>
        <a:bodyPr/>
        <a:lstStyle/>
        <a:p>
          <a:endParaRPr lang="en-US"/>
        </a:p>
      </dgm:t>
    </dgm:pt>
    <dgm:pt modelId="{2899931F-F26F-41CB-9EF2-81DC1F24135D}" type="pres">
      <dgm:prSet presAssocID="{73D97ACF-3949-4BBC-9749-E910A79A1AEB}" presName="descendantText" presStyleLbl="alignAccFollowNode1" presStyleIdx="1" presStyleCnt="5">
        <dgm:presLayoutVars>
          <dgm:bulletEnabled val="1"/>
        </dgm:presLayoutVars>
      </dgm:prSet>
      <dgm:spPr/>
      <dgm:t>
        <a:bodyPr/>
        <a:lstStyle/>
        <a:p>
          <a:endParaRPr lang="en-US"/>
        </a:p>
      </dgm:t>
    </dgm:pt>
    <dgm:pt modelId="{2E4CFF5F-C68A-41EF-B3A2-8E073D9E86E8}" type="pres">
      <dgm:prSet presAssocID="{306812D2-52E7-405F-9D1E-C79C3A2A8CE8}" presName="sp" presStyleCnt="0"/>
      <dgm:spPr/>
    </dgm:pt>
    <dgm:pt modelId="{CFCBC9E4-E81A-491C-B3BE-5D2943643B31}" type="pres">
      <dgm:prSet presAssocID="{B56267D7-AC1F-4993-8349-3EAC2707FCD6}" presName="linNode" presStyleCnt="0"/>
      <dgm:spPr/>
    </dgm:pt>
    <dgm:pt modelId="{8BE6CF56-D8DF-4FAC-9D3E-D0FF73FF8234}" type="pres">
      <dgm:prSet presAssocID="{B56267D7-AC1F-4993-8349-3EAC2707FCD6}" presName="parentText" presStyleLbl="node1" presStyleIdx="2" presStyleCnt="5">
        <dgm:presLayoutVars>
          <dgm:chMax val="1"/>
          <dgm:bulletEnabled val="1"/>
        </dgm:presLayoutVars>
      </dgm:prSet>
      <dgm:spPr/>
      <dgm:t>
        <a:bodyPr/>
        <a:lstStyle/>
        <a:p>
          <a:endParaRPr lang="en-US"/>
        </a:p>
      </dgm:t>
    </dgm:pt>
    <dgm:pt modelId="{702E0337-F31A-47C8-A986-E642BE839BFE}" type="pres">
      <dgm:prSet presAssocID="{B56267D7-AC1F-4993-8349-3EAC2707FCD6}" presName="descendantText" presStyleLbl="alignAccFollowNode1" presStyleIdx="2" presStyleCnt="5">
        <dgm:presLayoutVars>
          <dgm:bulletEnabled val="1"/>
        </dgm:presLayoutVars>
      </dgm:prSet>
      <dgm:spPr/>
      <dgm:t>
        <a:bodyPr/>
        <a:lstStyle/>
        <a:p>
          <a:endParaRPr lang="en-US"/>
        </a:p>
      </dgm:t>
    </dgm:pt>
    <dgm:pt modelId="{BB8916F5-E109-414A-A204-ACBAC31E7F49}" type="pres">
      <dgm:prSet presAssocID="{AE576247-E998-41EF-B007-C58043F9ABFE}" presName="sp" presStyleCnt="0"/>
      <dgm:spPr/>
    </dgm:pt>
    <dgm:pt modelId="{1DF46A55-61B4-4BED-A007-40ABF71987FA}" type="pres">
      <dgm:prSet presAssocID="{F04F67F5-1D75-4CF3-8571-9C4ADC29ADEC}" presName="linNode" presStyleCnt="0"/>
      <dgm:spPr/>
    </dgm:pt>
    <dgm:pt modelId="{586826D5-3F62-47ED-87D0-0A4B0BF4A287}" type="pres">
      <dgm:prSet presAssocID="{F04F67F5-1D75-4CF3-8571-9C4ADC29ADEC}" presName="parentText" presStyleLbl="node1" presStyleIdx="3" presStyleCnt="5">
        <dgm:presLayoutVars>
          <dgm:chMax val="1"/>
          <dgm:bulletEnabled val="1"/>
        </dgm:presLayoutVars>
      </dgm:prSet>
      <dgm:spPr/>
      <dgm:t>
        <a:bodyPr/>
        <a:lstStyle/>
        <a:p>
          <a:endParaRPr lang="en-US"/>
        </a:p>
      </dgm:t>
    </dgm:pt>
    <dgm:pt modelId="{60DD8A94-7BED-4BBB-90EF-C59449DE0866}" type="pres">
      <dgm:prSet presAssocID="{F04F67F5-1D75-4CF3-8571-9C4ADC29ADEC}" presName="descendantText" presStyleLbl="alignAccFollowNode1" presStyleIdx="3" presStyleCnt="5">
        <dgm:presLayoutVars>
          <dgm:bulletEnabled val="1"/>
        </dgm:presLayoutVars>
      </dgm:prSet>
      <dgm:spPr/>
      <dgm:t>
        <a:bodyPr/>
        <a:lstStyle/>
        <a:p>
          <a:endParaRPr lang="en-US"/>
        </a:p>
      </dgm:t>
    </dgm:pt>
    <dgm:pt modelId="{1961F563-599E-4746-AEA5-C0ABFDFBACEA}" type="pres">
      <dgm:prSet presAssocID="{5178F5B2-5237-43F6-BD96-91CC9782A156}" presName="sp" presStyleCnt="0"/>
      <dgm:spPr/>
    </dgm:pt>
    <dgm:pt modelId="{7A4BF1F6-A745-4CED-AB3A-4C2D67F66C17}" type="pres">
      <dgm:prSet presAssocID="{B3112BFB-516E-41D5-97C0-52CC8A046531}" presName="linNode" presStyleCnt="0"/>
      <dgm:spPr/>
    </dgm:pt>
    <dgm:pt modelId="{9145BA38-FE1A-41CB-829F-8C5326FA64D8}" type="pres">
      <dgm:prSet presAssocID="{B3112BFB-516E-41D5-97C0-52CC8A046531}" presName="parentText" presStyleLbl="node1" presStyleIdx="4" presStyleCnt="5">
        <dgm:presLayoutVars>
          <dgm:chMax val="1"/>
          <dgm:bulletEnabled val="1"/>
        </dgm:presLayoutVars>
      </dgm:prSet>
      <dgm:spPr/>
      <dgm:t>
        <a:bodyPr/>
        <a:lstStyle/>
        <a:p>
          <a:endParaRPr lang="en-US"/>
        </a:p>
      </dgm:t>
    </dgm:pt>
    <dgm:pt modelId="{59CBB4F5-5974-436A-AA57-FF66553C575C}" type="pres">
      <dgm:prSet presAssocID="{B3112BFB-516E-41D5-97C0-52CC8A046531}"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CD4DA8E-3565-459E-B5F1-0A7C1F1638BA}" srcId="{B3112BFB-516E-41D5-97C0-52CC8A046531}" destId="{74F7B269-4143-4ED5-9D20-821A61D6ED38}" srcOrd="0" destOrd="0" parTransId="{91070DF7-8F3C-405F-8DB1-496E55F6DC06}" sibTransId="{01DECF58-D21A-4EE1-9D78-1C808A193915}"/>
    <dgm:cxn modelId="{9BCDBED1-3AE7-4F4F-900B-B5E3C7568898}" type="presOf" srcId="{FB8C3DF9-9F5A-4CEB-A6F6-221022937AC4}" destId="{702E0337-F31A-47C8-A986-E642BE839BFE}" srcOrd="0" destOrd="0" presId="urn:microsoft.com/office/officeart/2005/8/layout/vList5"/>
    <dgm:cxn modelId="{60E0593F-0891-432E-82DA-B08307819B5B}" type="presOf" srcId="{828DFB8B-ECDA-4E26-A6FE-05F762A8A593}" destId="{94D988AC-9A41-4C9B-861B-6663F85DE037}" srcOrd="0" destOrd="0" presId="urn:microsoft.com/office/officeart/2005/8/layout/vList5"/>
    <dgm:cxn modelId="{54793257-23CD-448A-8C7D-3A809CCFE1A9}" type="presOf" srcId="{ABAFC02C-1185-424D-897C-538EA51EC3D6}" destId="{2899931F-F26F-41CB-9EF2-81DC1F24135D}" srcOrd="0" destOrd="0" presId="urn:microsoft.com/office/officeart/2005/8/layout/vList5"/>
    <dgm:cxn modelId="{9506385B-03CD-451B-9660-372B06C27479}" srcId="{73D97ACF-3949-4BBC-9749-E910A79A1AEB}" destId="{ABAFC02C-1185-424D-897C-538EA51EC3D6}" srcOrd="0" destOrd="0" parTransId="{32691E13-7811-4F9D-AE9D-77ADC0AB01BD}" sibTransId="{8BD0DE25-0BF6-4642-8472-19BE16F30B56}"/>
    <dgm:cxn modelId="{0C37ABEE-2168-4198-9544-1EC04DA717C7}" type="presOf" srcId="{74F7B269-4143-4ED5-9D20-821A61D6ED38}" destId="{59CBB4F5-5974-436A-AA57-FF66553C575C}" srcOrd="0" destOrd="0" presId="urn:microsoft.com/office/officeart/2005/8/layout/vList5"/>
    <dgm:cxn modelId="{42221E2C-0B04-445C-A21A-1A7A493560C1}" type="presOf" srcId="{B56267D7-AC1F-4993-8349-3EAC2707FCD6}" destId="{8BE6CF56-D8DF-4FAC-9D3E-D0FF73FF8234}" srcOrd="0" destOrd="0" presId="urn:microsoft.com/office/officeart/2005/8/layout/vList5"/>
    <dgm:cxn modelId="{E458A63F-966C-4EC4-B8D8-DC2C2942D566}" type="presOf" srcId="{F04F67F5-1D75-4CF3-8571-9C4ADC29ADEC}" destId="{586826D5-3F62-47ED-87D0-0A4B0BF4A287}" srcOrd="0" destOrd="0" presId="urn:microsoft.com/office/officeart/2005/8/layout/vList5"/>
    <dgm:cxn modelId="{728CDBD3-5ACF-4C15-AF35-696347DECEC5}" srcId="{828DFB8B-ECDA-4E26-A6FE-05F762A8A593}" destId="{235FBE2C-F9B6-45FE-96F2-483DFCD2D7A2}" srcOrd="0" destOrd="0" parTransId="{5EFF448E-0810-4B43-89C1-C67150EB48FC}" sibTransId="{661A8AF7-B5B2-4AA0-AA65-EB37538261ED}"/>
    <dgm:cxn modelId="{61B21D10-5BA3-4874-A15D-BC17A7EE7EAD}" type="presOf" srcId="{5D9CE442-ECF8-4911-BEDC-87DE27DA2B82}" destId="{DCF273E9-1D42-4319-AF95-36D4737F67C0}" srcOrd="0" destOrd="0" presId="urn:microsoft.com/office/officeart/2005/8/layout/vList5"/>
    <dgm:cxn modelId="{530F7B10-6408-457B-8DFA-DB0CA0952634}" type="presOf" srcId="{B3112BFB-516E-41D5-97C0-52CC8A046531}" destId="{9145BA38-FE1A-41CB-829F-8C5326FA64D8}" srcOrd="0" destOrd="0" presId="urn:microsoft.com/office/officeart/2005/8/layout/vList5"/>
    <dgm:cxn modelId="{C94AA4F8-BDFA-4466-9801-1C7A74089E05}" srcId="{F04F67F5-1D75-4CF3-8571-9C4ADC29ADEC}" destId="{BC148850-5C13-444E-8B2B-1A1E26B170C3}" srcOrd="0" destOrd="0" parTransId="{F828D071-2F8E-4C62-83D3-BFD86F932EF7}" sibTransId="{9E927971-7329-4650-AB51-8B42B3C400A5}"/>
    <dgm:cxn modelId="{DA788CF2-D4FB-4A45-9E1C-8C85F7E6B96E}" type="presOf" srcId="{73D97ACF-3949-4BBC-9749-E910A79A1AEB}" destId="{FF7475A1-57FB-4EE9-BB9E-5FEC90054370}" srcOrd="0" destOrd="0" presId="urn:microsoft.com/office/officeart/2005/8/layout/vList5"/>
    <dgm:cxn modelId="{58505A4F-8BB0-4BA2-AF04-BA3A463CBD73}" srcId="{5D9CE442-ECF8-4911-BEDC-87DE27DA2B82}" destId="{F04F67F5-1D75-4CF3-8571-9C4ADC29ADEC}" srcOrd="3" destOrd="0" parTransId="{BF40AB97-388B-4C42-9C99-BAA5888AA33D}" sibTransId="{5178F5B2-5237-43F6-BD96-91CC9782A156}"/>
    <dgm:cxn modelId="{CA8411FB-6B7B-4405-8A16-4431A3188144}" type="presOf" srcId="{BC148850-5C13-444E-8B2B-1A1E26B170C3}" destId="{60DD8A94-7BED-4BBB-90EF-C59449DE0866}" srcOrd="0" destOrd="0" presId="urn:microsoft.com/office/officeart/2005/8/layout/vList5"/>
    <dgm:cxn modelId="{3C0BF9EC-536D-4856-A966-8C9B2733507E}" type="presOf" srcId="{235FBE2C-F9B6-45FE-96F2-483DFCD2D7A2}" destId="{861D7A54-ED93-4610-B348-52B7DEFC09DD}" srcOrd="0" destOrd="0" presId="urn:microsoft.com/office/officeart/2005/8/layout/vList5"/>
    <dgm:cxn modelId="{23C7B78E-9CD3-42D8-85A3-4E0BF18AD6DC}" srcId="{5D9CE442-ECF8-4911-BEDC-87DE27DA2B82}" destId="{B56267D7-AC1F-4993-8349-3EAC2707FCD6}" srcOrd="2" destOrd="0" parTransId="{D3568476-4EC6-4E92-AB92-A86F5E729FA9}" sibTransId="{AE576247-E998-41EF-B007-C58043F9ABFE}"/>
    <dgm:cxn modelId="{A681B70C-D08F-45C4-9D9D-CBDB19BA2B2F}" srcId="{B56267D7-AC1F-4993-8349-3EAC2707FCD6}" destId="{FB8C3DF9-9F5A-4CEB-A6F6-221022937AC4}" srcOrd="0" destOrd="0" parTransId="{CD85B441-6955-421C-94C1-425EAE25CA0D}" sibTransId="{A73C2DCC-A457-483E-AC5C-D94DD1C68ECE}"/>
    <dgm:cxn modelId="{08FFBF6F-609E-4ABC-B499-B168E9360AE6}" srcId="{5D9CE442-ECF8-4911-BEDC-87DE27DA2B82}" destId="{B3112BFB-516E-41D5-97C0-52CC8A046531}" srcOrd="4" destOrd="0" parTransId="{1316A04C-522E-4C41-A656-CC837B61350E}" sibTransId="{4212991F-6106-475B-BF85-468C30F8A102}"/>
    <dgm:cxn modelId="{28F905EC-450C-453A-BF66-995E7680E721}" srcId="{5D9CE442-ECF8-4911-BEDC-87DE27DA2B82}" destId="{73D97ACF-3949-4BBC-9749-E910A79A1AEB}" srcOrd="1" destOrd="0" parTransId="{086C11D2-DF85-47D6-94E0-733CFB8EF8F1}" sibTransId="{306812D2-52E7-405F-9D1E-C79C3A2A8CE8}"/>
    <dgm:cxn modelId="{1034F42F-906D-4B60-8BD3-59310E21740B}" type="presParOf" srcId="{DCF273E9-1D42-4319-AF95-36D4737F67C0}" destId="{09F8827D-9A8F-41EA-8EA2-8A5E211AF43D}" srcOrd="0" destOrd="0" presId="urn:microsoft.com/office/officeart/2005/8/layout/vList5"/>
    <dgm:cxn modelId="{9045C7F5-F9EC-40EA-886F-99D0B267A976}" type="presParOf" srcId="{09F8827D-9A8F-41EA-8EA2-8A5E211AF43D}" destId="{94D988AC-9A41-4C9B-861B-6663F85DE037}" srcOrd="0" destOrd="0" presId="urn:microsoft.com/office/officeart/2005/8/layout/vList5"/>
    <dgm:cxn modelId="{151B0FB1-BD3B-4DAE-AB75-65E82D3EB6C4}" type="presParOf" srcId="{09F8827D-9A8F-41EA-8EA2-8A5E211AF43D}" destId="{861D7A54-ED93-4610-B348-52B7DEFC09DD}" srcOrd="1" destOrd="0" presId="urn:microsoft.com/office/officeart/2005/8/layout/vList5"/>
    <dgm:cxn modelId="{7390C170-EFE1-4D20-9449-6E3AB9FC2139}" type="presParOf" srcId="{DCF273E9-1D42-4319-AF95-36D4737F67C0}" destId="{8D3A6C8C-1A1C-4CD7-B844-CFFD35278FD6}" srcOrd="1" destOrd="0" presId="urn:microsoft.com/office/officeart/2005/8/layout/vList5"/>
    <dgm:cxn modelId="{1C5C30B3-0153-4F08-A367-C768D7C60608}" type="presParOf" srcId="{DCF273E9-1D42-4319-AF95-36D4737F67C0}" destId="{DF470D02-02E5-4822-896B-E50CC1105292}" srcOrd="2" destOrd="0" presId="urn:microsoft.com/office/officeart/2005/8/layout/vList5"/>
    <dgm:cxn modelId="{1302BA57-F569-4AE2-BBCE-646DAA90DFB2}" type="presParOf" srcId="{DF470D02-02E5-4822-896B-E50CC1105292}" destId="{FF7475A1-57FB-4EE9-BB9E-5FEC90054370}" srcOrd="0" destOrd="0" presId="urn:microsoft.com/office/officeart/2005/8/layout/vList5"/>
    <dgm:cxn modelId="{EC011572-2C7A-462F-AD58-07FD89AA2BAE}" type="presParOf" srcId="{DF470D02-02E5-4822-896B-E50CC1105292}" destId="{2899931F-F26F-41CB-9EF2-81DC1F24135D}" srcOrd="1" destOrd="0" presId="urn:microsoft.com/office/officeart/2005/8/layout/vList5"/>
    <dgm:cxn modelId="{35C9130C-2926-4223-84E4-8AB1B86C35D2}" type="presParOf" srcId="{DCF273E9-1D42-4319-AF95-36D4737F67C0}" destId="{2E4CFF5F-C68A-41EF-B3A2-8E073D9E86E8}" srcOrd="3" destOrd="0" presId="urn:microsoft.com/office/officeart/2005/8/layout/vList5"/>
    <dgm:cxn modelId="{E474499C-D49E-41EC-91E3-2EE89BD0390F}" type="presParOf" srcId="{DCF273E9-1D42-4319-AF95-36D4737F67C0}" destId="{CFCBC9E4-E81A-491C-B3BE-5D2943643B31}" srcOrd="4" destOrd="0" presId="urn:microsoft.com/office/officeart/2005/8/layout/vList5"/>
    <dgm:cxn modelId="{498A1872-5D6F-49CD-8D4D-C84F37E87A50}" type="presParOf" srcId="{CFCBC9E4-E81A-491C-B3BE-5D2943643B31}" destId="{8BE6CF56-D8DF-4FAC-9D3E-D0FF73FF8234}" srcOrd="0" destOrd="0" presId="urn:microsoft.com/office/officeart/2005/8/layout/vList5"/>
    <dgm:cxn modelId="{5C025A46-D888-4B45-9323-B47D85725170}" type="presParOf" srcId="{CFCBC9E4-E81A-491C-B3BE-5D2943643B31}" destId="{702E0337-F31A-47C8-A986-E642BE839BFE}" srcOrd="1" destOrd="0" presId="urn:microsoft.com/office/officeart/2005/8/layout/vList5"/>
    <dgm:cxn modelId="{C248A276-D38D-41D3-875A-0343027C8BFF}" type="presParOf" srcId="{DCF273E9-1D42-4319-AF95-36D4737F67C0}" destId="{BB8916F5-E109-414A-A204-ACBAC31E7F49}" srcOrd="5" destOrd="0" presId="urn:microsoft.com/office/officeart/2005/8/layout/vList5"/>
    <dgm:cxn modelId="{E7E1EAF7-2B7E-4182-B65F-66C46C04DD3C}" type="presParOf" srcId="{DCF273E9-1D42-4319-AF95-36D4737F67C0}" destId="{1DF46A55-61B4-4BED-A007-40ABF71987FA}" srcOrd="6" destOrd="0" presId="urn:microsoft.com/office/officeart/2005/8/layout/vList5"/>
    <dgm:cxn modelId="{8DE494BA-0252-4B6D-9343-297A582B51FC}" type="presParOf" srcId="{1DF46A55-61B4-4BED-A007-40ABF71987FA}" destId="{586826D5-3F62-47ED-87D0-0A4B0BF4A287}" srcOrd="0" destOrd="0" presId="urn:microsoft.com/office/officeart/2005/8/layout/vList5"/>
    <dgm:cxn modelId="{D569741A-AA01-41DE-A4F7-22BEC231C554}" type="presParOf" srcId="{1DF46A55-61B4-4BED-A007-40ABF71987FA}" destId="{60DD8A94-7BED-4BBB-90EF-C59449DE0866}" srcOrd="1" destOrd="0" presId="urn:microsoft.com/office/officeart/2005/8/layout/vList5"/>
    <dgm:cxn modelId="{79BBDDE6-A5EE-4B64-8515-45CDB8C9E7F8}" type="presParOf" srcId="{DCF273E9-1D42-4319-AF95-36D4737F67C0}" destId="{1961F563-599E-4746-AEA5-C0ABFDFBACEA}" srcOrd="7" destOrd="0" presId="urn:microsoft.com/office/officeart/2005/8/layout/vList5"/>
    <dgm:cxn modelId="{C9AFD5BF-C7DB-4CDF-B9E3-6322228F7A00}" type="presParOf" srcId="{DCF273E9-1D42-4319-AF95-36D4737F67C0}" destId="{7A4BF1F6-A745-4CED-AB3A-4C2D67F66C17}" srcOrd="8" destOrd="0" presId="urn:microsoft.com/office/officeart/2005/8/layout/vList5"/>
    <dgm:cxn modelId="{050B6599-A8E7-48B3-B80D-78E7BA01C148}" type="presParOf" srcId="{7A4BF1F6-A745-4CED-AB3A-4C2D67F66C17}" destId="{9145BA38-FE1A-41CB-829F-8C5326FA64D8}" srcOrd="0" destOrd="0" presId="urn:microsoft.com/office/officeart/2005/8/layout/vList5"/>
    <dgm:cxn modelId="{3758C929-B3C4-4653-B9F3-D434B11F3135}" type="presParOf" srcId="{7A4BF1F6-A745-4CED-AB3A-4C2D67F66C17}" destId="{59CBB4F5-5974-436A-AA57-FF66553C575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آیات112-115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2C6E0E82-EB7D-4CB3-A395-9AC63CD10876}">
      <dgm:prSet phldrT="[Text]"/>
      <dgm:spPr>
        <a:solidFill>
          <a:srgbClr val="E8D2AE"/>
        </a:solidFill>
      </dgm:spPr>
      <dgm:t>
        <a:bodyPr/>
        <a:lstStyle/>
        <a:p>
          <a:pPr rtl="1"/>
          <a:r>
            <a:rPr lang="ur-PK" dirty="0" smtClean="0">
              <a:latin typeface="Jameel Noori Nastaleeq" pitchFamily="2" charset="-78"/>
              <a:cs typeface="Jameel Noori Nastaleeq" pitchFamily="2" charset="-78"/>
            </a:rPr>
            <a:t>مشکل حالات میں اہلِ ایمان کے لیے اہم ہدایات</a:t>
          </a:r>
          <a:endParaRPr lang="en-US" dirty="0">
            <a:latin typeface="Jameel Noori Nastaleeq" pitchFamily="2" charset="-78"/>
            <a:cs typeface="Jameel Noori Nastaleeq" pitchFamily="2" charset="-78"/>
          </a:endParaRPr>
        </a:p>
      </dgm:t>
    </dgm:pt>
    <dgm:pt modelId="{D01CF76F-3650-4444-AD2F-D4AE9A5EBD1B}" type="parTrans" cxnId="{2ABAABF3-8062-4B61-A7D8-D2DCECA9860D}">
      <dgm:prSet/>
      <dgm:spPr/>
      <dgm:t>
        <a:bodyPr/>
        <a:lstStyle/>
        <a:p>
          <a:endParaRPr lang="en-US"/>
        </a:p>
      </dgm:t>
    </dgm:pt>
    <dgm:pt modelId="{9213A007-BA56-488E-905D-DA3BD1B48D90}" type="sibTrans" cxnId="{2ABAABF3-8062-4B61-A7D8-D2DCECA9860D}">
      <dgm:prSet/>
      <dgm:spPr/>
      <dgm:t>
        <a:bodyPr/>
        <a:lstStyle/>
        <a:p>
          <a:endParaRPr lang="en-US"/>
        </a:p>
      </dgm:t>
    </dgm:pt>
    <dgm:pt modelId="{4312AC69-D9B1-4B49-AF82-D15A72F28A5D}">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آیات116-117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E6B0D52-0D19-4069-8361-B5359EF00B5B}" type="parTrans" cxnId="{2620DDDF-C8BC-4F0C-AE91-B05BBFD34196}">
      <dgm:prSet/>
      <dgm:spPr/>
      <dgm:t>
        <a:bodyPr/>
        <a:lstStyle/>
        <a:p>
          <a:endParaRPr lang="en-US"/>
        </a:p>
      </dgm:t>
    </dgm:pt>
    <dgm:pt modelId="{F8179E9D-2B9B-4622-A767-B165FA85CEFC}" type="sibTrans" cxnId="{2620DDDF-C8BC-4F0C-AE91-B05BBFD34196}">
      <dgm:prSet/>
      <dgm:spPr/>
      <dgm:t>
        <a:bodyPr/>
        <a:lstStyle/>
        <a:p>
          <a:endParaRPr lang="en-US"/>
        </a:p>
      </dgm:t>
    </dgm:pt>
    <dgm:pt modelId="{6AE959FA-03A7-450C-B91E-27951F5695FF}">
      <dgm:prSet/>
      <dgm:spPr>
        <a:solidFill>
          <a:srgbClr val="E8D2AE"/>
        </a:solidFill>
      </dgm:spPr>
      <dgm:t>
        <a:bodyPr/>
        <a:lstStyle/>
        <a:p>
          <a:pPr rtl="1"/>
          <a:r>
            <a:rPr lang="ur-PK" dirty="0" smtClean="0">
              <a:latin typeface="Jameel Noori Nastaleeq" pitchFamily="2" charset="-78"/>
              <a:cs typeface="Jameel Noori Nastaleeq" pitchFamily="2" charset="-78"/>
            </a:rPr>
            <a:t>برائی سے روکنے والے ہی عذاب سے بچتے ہیں</a:t>
          </a:r>
          <a:endParaRPr lang="ur-PK" dirty="0">
            <a:latin typeface="Jameel Noori Nastaleeq" pitchFamily="2" charset="-78"/>
            <a:cs typeface="Jameel Noori Nastaleeq" pitchFamily="2" charset="-78"/>
          </a:endParaRPr>
        </a:p>
      </dgm:t>
    </dgm:pt>
    <dgm:pt modelId="{5CDF1244-F945-4520-AB09-460CA59A63E5}" type="parTrans" cxnId="{24D13D44-C7D3-4A75-9FC3-B96CC43A70D3}">
      <dgm:prSet/>
      <dgm:spPr/>
      <dgm:t>
        <a:bodyPr/>
        <a:lstStyle/>
        <a:p>
          <a:endParaRPr lang="en-US"/>
        </a:p>
      </dgm:t>
    </dgm:pt>
    <dgm:pt modelId="{9C061564-5306-4AC0-8D10-C4BDF784D308}" type="sibTrans" cxnId="{24D13D44-C7D3-4A75-9FC3-B96CC43A70D3}">
      <dgm:prSet/>
      <dgm:spPr/>
      <dgm:t>
        <a:bodyPr/>
        <a:lstStyle/>
        <a:p>
          <a:endParaRPr lang="en-US"/>
        </a:p>
      </dgm:t>
    </dgm:pt>
    <dgm:pt modelId="{EB9C9903-73FF-431A-96E1-EA84C931212D}">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آیات118-119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C9B5D5F-302C-44FF-8A13-868A558B38C1}" type="parTrans" cxnId="{B3F02589-ED68-4E18-AA5A-22494D5E7972}">
      <dgm:prSet/>
      <dgm:spPr/>
      <dgm:t>
        <a:bodyPr/>
        <a:lstStyle/>
        <a:p>
          <a:endParaRPr lang="en-US"/>
        </a:p>
      </dgm:t>
    </dgm:pt>
    <dgm:pt modelId="{CEFBFD6F-2059-48CC-997F-5E53FD1525D7}" type="sibTrans" cxnId="{B3F02589-ED68-4E18-AA5A-22494D5E7972}">
      <dgm:prSet/>
      <dgm:spPr/>
      <dgm:t>
        <a:bodyPr/>
        <a:lstStyle/>
        <a:p>
          <a:endParaRPr lang="en-US"/>
        </a:p>
      </dgm:t>
    </dgm:pt>
    <dgm:pt modelId="{DE3F3042-303D-406B-95ED-69719D61CCF3}">
      <dgm:prSet/>
      <dgm:spPr>
        <a:solidFill>
          <a:srgbClr val="E8D2AE"/>
        </a:solidFill>
      </dgm:spPr>
      <dgm:t>
        <a:bodyPr/>
        <a:lstStyle/>
        <a:p>
          <a:pPr rtl="1"/>
          <a:r>
            <a:rPr lang="ur-PK" dirty="0" smtClean="0">
              <a:latin typeface="Jameel Noori Nastaleeq" pitchFamily="2" charset="-78"/>
              <a:cs typeface="Jameel Noori Nastaleeq" pitchFamily="2" charset="-78"/>
            </a:rPr>
            <a:t>حق سے اختلاف کرنے والے ہر دور میں ہوں گے</a:t>
          </a:r>
          <a:endParaRPr lang="ur-PK" dirty="0">
            <a:latin typeface="Jameel Noori Nastaleeq" pitchFamily="2" charset="-78"/>
            <a:cs typeface="Jameel Noori Nastaleeq" pitchFamily="2" charset="-78"/>
          </a:endParaRPr>
        </a:p>
      </dgm:t>
    </dgm:pt>
    <dgm:pt modelId="{F2F335BF-FB4C-4C43-9AB0-FB57F2C395EC}" type="parTrans" cxnId="{5E619512-9736-48E1-BB6B-6D0C10A1AB53}">
      <dgm:prSet/>
      <dgm:spPr/>
      <dgm:t>
        <a:bodyPr/>
        <a:lstStyle/>
        <a:p>
          <a:endParaRPr lang="en-US"/>
        </a:p>
      </dgm:t>
    </dgm:pt>
    <dgm:pt modelId="{6AF8CF2F-BD35-4A8B-B837-BA69729E1A88}" type="sibTrans" cxnId="{5E619512-9736-48E1-BB6B-6D0C10A1AB53}">
      <dgm:prSet/>
      <dgm:spPr/>
      <dgm:t>
        <a:bodyPr/>
        <a:lstStyle/>
        <a:p>
          <a:endParaRPr lang="en-US"/>
        </a:p>
      </dgm:t>
    </dgm:pt>
    <dgm:pt modelId="{8DAAB2DC-94D2-482A-8E69-B3C5B63E016E}">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120-123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F662A0-A2E0-4CAE-AF9B-F9AA754084D1}" type="parTrans" cxnId="{1E00B384-B75C-4A66-84DF-6C710F530E39}">
      <dgm:prSet/>
      <dgm:spPr/>
      <dgm:t>
        <a:bodyPr/>
        <a:lstStyle/>
        <a:p>
          <a:endParaRPr lang="en-US"/>
        </a:p>
      </dgm:t>
    </dgm:pt>
    <dgm:pt modelId="{1D45E659-CC8C-4F1C-A35E-378D9AB249EE}" type="sibTrans" cxnId="{1E00B384-B75C-4A66-84DF-6C710F530E39}">
      <dgm:prSet/>
      <dgm:spPr/>
      <dgm:t>
        <a:bodyPr/>
        <a:lstStyle/>
        <a:p>
          <a:endParaRPr lang="en-US"/>
        </a:p>
      </dgm:t>
    </dgm:pt>
    <dgm:pt modelId="{DDE3FA69-B6A5-4D13-A18F-7B3AE95266B0}">
      <dgm:prSet/>
      <dgm:spPr>
        <a:solidFill>
          <a:srgbClr val="E8D2AE"/>
        </a:solidFill>
      </dgm:spPr>
      <dgm:t>
        <a:bodyPr/>
        <a:lstStyle/>
        <a:p>
          <a:pPr rtl="1"/>
          <a:r>
            <a:rPr lang="ur-PK" dirty="0" smtClean="0">
              <a:latin typeface="Jameel Noori Nastaleeq" pitchFamily="2" charset="-78"/>
              <a:cs typeface="Jameel Noori Nastaleeq" pitchFamily="2" charset="-78"/>
            </a:rPr>
            <a:t>اللہ کا  مشرکین کے لئے دو ٹوک اعلان</a:t>
          </a:r>
          <a:endParaRPr lang="ur-PK" dirty="0">
            <a:latin typeface="Jameel Noori Nastaleeq" pitchFamily="2" charset="-78"/>
            <a:cs typeface="Jameel Noori Nastaleeq" pitchFamily="2" charset="-78"/>
          </a:endParaRPr>
        </a:p>
      </dgm:t>
    </dgm:pt>
    <dgm:pt modelId="{7C464419-C6AE-453D-84B9-2DDFFBED268C}" type="parTrans" cxnId="{A7D659E0-941B-414E-A8AB-82E5BF49447C}">
      <dgm:prSet/>
      <dgm:spPr/>
      <dgm:t>
        <a:bodyPr/>
        <a:lstStyle/>
        <a:p>
          <a:endParaRPr lang="en-US"/>
        </a:p>
      </dgm:t>
    </dgm:pt>
    <dgm:pt modelId="{69FBED50-6DE3-4E9D-96BE-A6B769A810A3}" type="sibTrans" cxnId="{A7D659E0-941B-414E-A8AB-82E5BF49447C}">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14A95316-6CC6-4DBB-995B-F79BB09C0E60}" type="pres">
      <dgm:prSet presAssocID="{4312AC69-D9B1-4B49-AF82-D15A72F28A5D}" presName="linNode" presStyleCnt="0"/>
      <dgm:spPr/>
    </dgm:pt>
    <dgm:pt modelId="{CE982870-1742-480A-AF1E-41059B7B72FA}" type="pres">
      <dgm:prSet presAssocID="{4312AC69-D9B1-4B49-AF82-D15A72F28A5D}" presName="parentText" presStyleLbl="node1" presStyleIdx="1" presStyleCnt="4">
        <dgm:presLayoutVars>
          <dgm:chMax val="1"/>
          <dgm:bulletEnabled val="1"/>
        </dgm:presLayoutVars>
      </dgm:prSet>
      <dgm:spPr/>
      <dgm:t>
        <a:bodyPr/>
        <a:lstStyle/>
        <a:p>
          <a:endParaRPr lang="en-US"/>
        </a:p>
      </dgm:t>
    </dgm:pt>
    <dgm:pt modelId="{149297C7-7C07-49B9-A104-971754FF4FE8}" type="pres">
      <dgm:prSet presAssocID="{4312AC69-D9B1-4B49-AF82-D15A72F28A5D}" presName="descendantText" presStyleLbl="alignAccFollowNode1" presStyleIdx="1" presStyleCnt="4">
        <dgm:presLayoutVars>
          <dgm:bulletEnabled val="1"/>
        </dgm:presLayoutVars>
      </dgm:prSet>
      <dgm:spPr/>
      <dgm:t>
        <a:bodyPr/>
        <a:lstStyle/>
        <a:p>
          <a:endParaRPr lang="en-US"/>
        </a:p>
      </dgm:t>
    </dgm:pt>
    <dgm:pt modelId="{EA852367-DB2A-4120-A010-05E1E81C57FB}" type="pres">
      <dgm:prSet presAssocID="{F8179E9D-2B9B-4622-A767-B165FA85CEFC}" presName="sp" presStyleCnt="0"/>
      <dgm:spPr/>
    </dgm:pt>
    <dgm:pt modelId="{4D4519FC-0802-4ECA-BC5F-5465E8125A78}" type="pres">
      <dgm:prSet presAssocID="{EB9C9903-73FF-431A-96E1-EA84C931212D}" presName="linNode" presStyleCnt="0"/>
      <dgm:spPr/>
    </dgm:pt>
    <dgm:pt modelId="{4AA0EBBC-D34F-4875-AE47-B4EB26517852}" type="pres">
      <dgm:prSet presAssocID="{EB9C9903-73FF-431A-96E1-EA84C931212D}" presName="parentText" presStyleLbl="node1" presStyleIdx="2" presStyleCnt="4">
        <dgm:presLayoutVars>
          <dgm:chMax val="1"/>
          <dgm:bulletEnabled val="1"/>
        </dgm:presLayoutVars>
      </dgm:prSet>
      <dgm:spPr/>
      <dgm:t>
        <a:bodyPr/>
        <a:lstStyle/>
        <a:p>
          <a:endParaRPr lang="en-US"/>
        </a:p>
      </dgm:t>
    </dgm:pt>
    <dgm:pt modelId="{277598D4-4D2E-49CD-A55F-E18D3C0521F2}" type="pres">
      <dgm:prSet presAssocID="{EB9C9903-73FF-431A-96E1-EA84C931212D}" presName="descendantText" presStyleLbl="alignAccFollowNode1" presStyleIdx="2" presStyleCnt="4">
        <dgm:presLayoutVars>
          <dgm:bulletEnabled val="1"/>
        </dgm:presLayoutVars>
      </dgm:prSet>
      <dgm:spPr/>
      <dgm:t>
        <a:bodyPr/>
        <a:lstStyle/>
        <a:p>
          <a:endParaRPr lang="en-US"/>
        </a:p>
      </dgm:t>
    </dgm:pt>
    <dgm:pt modelId="{87E9B544-48C9-4705-B569-9B89A4B0514C}" type="pres">
      <dgm:prSet presAssocID="{CEFBFD6F-2059-48CC-997F-5E53FD1525D7}" presName="sp" presStyleCnt="0"/>
      <dgm:spPr/>
    </dgm:pt>
    <dgm:pt modelId="{71DB98C2-DB7B-42E9-A735-C9E4505946CD}" type="pres">
      <dgm:prSet presAssocID="{8DAAB2DC-94D2-482A-8E69-B3C5B63E016E}" presName="linNode" presStyleCnt="0"/>
      <dgm:spPr/>
    </dgm:pt>
    <dgm:pt modelId="{40724A0D-012B-41B5-B85D-1766AEB07EBA}" type="pres">
      <dgm:prSet presAssocID="{8DAAB2DC-94D2-482A-8E69-B3C5B63E016E}" presName="parentText" presStyleLbl="node1" presStyleIdx="3" presStyleCnt="4">
        <dgm:presLayoutVars>
          <dgm:chMax val="1"/>
          <dgm:bulletEnabled val="1"/>
        </dgm:presLayoutVars>
      </dgm:prSet>
      <dgm:spPr/>
      <dgm:t>
        <a:bodyPr/>
        <a:lstStyle/>
        <a:p>
          <a:endParaRPr lang="en-US"/>
        </a:p>
      </dgm:t>
    </dgm:pt>
    <dgm:pt modelId="{121860EF-02ED-4F04-A1DF-0276138560D3}" type="pres">
      <dgm:prSet presAssocID="{8DAAB2DC-94D2-482A-8E69-B3C5B63E016E}"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5E619512-9736-48E1-BB6B-6D0C10A1AB53}" srcId="{EB9C9903-73FF-431A-96E1-EA84C931212D}" destId="{DE3F3042-303D-406B-95ED-69719D61CCF3}" srcOrd="0" destOrd="0" parTransId="{F2F335BF-FB4C-4C43-9AB0-FB57F2C395EC}" sibTransId="{6AF8CF2F-BD35-4A8B-B837-BA69729E1A88}"/>
    <dgm:cxn modelId="{388471C2-EDE1-47D7-9C0F-FBBEA19B5145}" type="presOf" srcId="{EB9C9903-73FF-431A-96E1-EA84C931212D}" destId="{4AA0EBBC-D34F-4875-AE47-B4EB26517852}" srcOrd="0" destOrd="0" presId="urn:microsoft.com/office/officeart/2005/8/layout/vList5"/>
    <dgm:cxn modelId="{1E00B384-B75C-4A66-84DF-6C710F530E39}" srcId="{5D9CE442-ECF8-4911-BEDC-87DE27DA2B82}" destId="{8DAAB2DC-94D2-482A-8E69-B3C5B63E016E}" srcOrd="3" destOrd="0" parTransId="{8CF662A0-A2E0-4CAE-AF9B-F9AA754084D1}" sibTransId="{1D45E659-CC8C-4F1C-A35E-378D9AB249EE}"/>
    <dgm:cxn modelId="{2ABAABF3-8062-4B61-A7D8-D2DCECA9860D}" srcId="{828DFB8B-ECDA-4E26-A6FE-05F762A8A593}" destId="{2C6E0E82-EB7D-4CB3-A395-9AC63CD10876}" srcOrd="0" destOrd="0" parTransId="{D01CF76F-3650-4444-AD2F-D4AE9A5EBD1B}" sibTransId="{9213A007-BA56-488E-905D-DA3BD1B48D90}"/>
    <dgm:cxn modelId="{A293A48E-4985-428A-B707-EE2ACB64A826}" type="presOf" srcId="{6AE959FA-03A7-450C-B91E-27951F5695FF}" destId="{149297C7-7C07-49B9-A104-971754FF4FE8}" srcOrd="0" destOrd="0" presId="urn:microsoft.com/office/officeart/2005/8/layout/vList5"/>
    <dgm:cxn modelId="{DB7C301D-CBA7-49FE-9B99-462938028544}" type="presOf" srcId="{2C6E0E82-EB7D-4CB3-A395-9AC63CD10876}" destId="{861D7A54-ED93-4610-B348-52B7DEFC09DD}" srcOrd="0" destOrd="0" presId="urn:microsoft.com/office/officeart/2005/8/layout/vList5"/>
    <dgm:cxn modelId="{07104664-A584-40F5-B5CF-C602E72435F2}" type="presOf" srcId="{DDE3FA69-B6A5-4D13-A18F-7B3AE95266B0}" destId="{121860EF-02ED-4F04-A1DF-0276138560D3}" srcOrd="0" destOrd="0" presId="urn:microsoft.com/office/officeart/2005/8/layout/vList5"/>
    <dgm:cxn modelId="{B33B6828-5645-4E43-B9CB-BB65BDEF0C10}" type="presOf" srcId="{8DAAB2DC-94D2-482A-8E69-B3C5B63E016E}" destId="{40724A0D-012B-41B5-B85D-1766AEB07EBA}" srcOrd="0" destOrd="0" presId="urn:microsoft.com/office/officeart/2005/8/layout/vList5"/>
    <dgm:cxn modelId="{B3F02589-ED68-4E18-AA5A-22494D5E7972}" srcId="{5D9CE442-ECF8-4911-BEDC-87DE27DA2B82}" destId="{EB9C9903-73FF-431A-96E1-EA84C931212D}" srcOrd="2" destOrd="0" parTransId="{BC9B5D5F-302C-44FF-8A13-868A558B38C1}" sibTransId="{CEFBFD6F-2059-48CC-997F-5E53FD1525D7}"/>
    <dgm:cxn modelId="{24D13D44-C7D3-4A75-9FC3-B96CC43A70D3}" srcId="{4312AC69-D9B1-4B49-AF82-D15A72F28A5D}" destId="{6AE959FA-03A7-450C-B91E-27951F5695FF}" srcOrd="0" destOrd="0" parTransId="{5CDF1244-F945-4520-AB09-460CA59A63E5}" sibTransId="{9C061564-5306-4AC0-8D10-C4BDF784D308}"/>
    <dgm:cxn modelId="{6A52BB39-49F9-4869-B848-42CDBDDA746A}" type="presOf" srcId="{828DFB8B-ECDA-4E26-A6FE-05F762A8A593}" destId="{94D988AC-9A41-4C9B-861B-6663F85DE037}" srcOrd="0" destOrd="0" presId="urn:microsoft.com/office/officeart/2005/8/layout/vList5"/>
    <dgm:cxn modelId="{8CF206C0-85EA-463E-B0E9-3E9B51086EB0}" type="presOf" srcId="{5D9CE442-ECF8-4911-BEDC-87DE27DA2B82}" destId="{DCF273E9-1D42-4319-AF95-36D4737F67C0}" srcOrd="0" destOrd="0" presId="urn:microsoft.com/office/officeart/2005/8/layout/vList5"/>
    <dgm:cxn modelId="{F11911DB-7649-4759-97E8-9DEEDDB1D3B6}" type="presOf" srcId="{4312AC69-D9B1-4B49-AF82-D15A72F28A5D}" destId="{CE982870-1742-480A-AF1E-41059B7B72FA}" srcOrd="0" destOrd="0" presId="urn:microsoft.com/office/officeart/2005/8/layout/vList5"/>
    <dgm:cxn modelId="{2620DDDF-C8BC-4F0C-AE91-B05BBFD34196}" srcId="{5D9CE442-ECF8-4911-BEDC-87DE27DA2B82}" destId="{4312AC69-D9B1-4B49-AF82-D15A72F28A5D}" srcOrd="1" destOrd="0" parTransId="{8E6B0D52-0D19-4069-8361-B5359EF00B5B}" sibTransId="{F8179E9D-2B9B-4622-A767-B165FA85CEFC}"/>
    <dgm:cxn modelId="{F8F727A6-2022-4A74-AB29-42A1D503B089}" type="presOf" srcId="{DE3F3042-303D-406B-95ED-69719D61CCF3}" destId="{277598D4-4D2E-49CD-A55F-E18D3C0521F2}" srcOrd="0" destOrd="0" presId="urn:microsoft.com/office/officeart/2005/8/layout/vList5"/>
    <dgm:cxn modelId="{A7D659E0-941B-414E-A8AB-82E5BF49447C}" srcId="{8DAAB2DC-94D2-482A-8E69-B3C5B63E016E}" destId="{DDE3FA69-B6A5-4D13-A18F-7B3AE95266B0}" srcOrd="0" destOrd="0" parTransId="{7C464419-C6AE-453D-84B9-2DDFFBED268C}" sibTransId="{69FBED50-6DE3-4E9D-96BE-A6B769A810A3}"/>
    <dgm:cxn modelId="{9CF7ED85-00D1-4446-AC61-7F30B37120A6}" type="presParOf" srcId="{DCF273E9-1D42-4319-AF95-36D4737F67C0}" destId="{09F8827D-9A8F-41EA-8EA2-8A5E211AF43D}" srcOrd="0" destOrd="0" presId="urn:microsoft.com/office/officeart/2005/8/layout/vList5"/>
    <dgm:cxn modelId="{D18FD924-9CCF-4FC2-BBB7-42684B8DEE45}" type="presParOf" srcId="{09F8827D-9A8F-41EA-8EA2-8A5E211AF43D}" destId="{94D988AC-9A41-4C9B-861B-6663F85DE037}" srcOrd="0" destOrd="0" presId="urn:microsoft.com/office/officeart/2005/8/layout/vList5"/>
    <dgm:cxn modelId="{9DE1038F-9D5F-4105-B0AD-166F14A760AC}" type="presParOf" srcId="{09F8827D-9A8F-41EA-8EA2-8A5E211AF43D}" destId="{861D7A54-ED93-4610-B348-52B7DEFC09DD}" srcOrd="1" destOrd="0" presId="urn:microsoft.com/office/officeart/2005/8/layout/vList5"/>
    <dgm:cxn modelId="{579F264E-E340-4837-A27C-1BF8B301F253}" type="presParOf" srcId="{DCF273E9-1D42-4319-AF95-36D4737F67C0}" destId="{8D3A6C8C-1A1C-4CD7-B844-CFFD35278FD6}" srcOrd="1" destOrd="0" presId="urn:microsoft.com/office/officeart/2005/8/layout/vList5"/>
    <dgm:cxn modelId="{848F623A-CFE2-46F7-BAFC-45FB9980D98B}" type="presParOf" srcId="{DCF273E9-1D42-4319-AF95-36D4737F67C0}" destId="{14A95316-6CC6-4DBB-995B-F79BB09C0E60}" srcOrd="2" destOrd="0" presId="urn:microsoft.com/office/officeart/2005/8/layout/vList5"/>
    <dgm:cxn modelId="{ACBD9F26-0AF6-4D2B-ADE8-B05A896F5385}" type="presParOf" srcId="{14A95316-6CC6-4DBB-995B-F79BB09C0E60}" destId="{CE982870-1742-480A-AF1E-41059B7B72FA}" srcOrd="0" destOrd="0" presId="urn:microsoft.com/office/officeart/2005/8/layout/vList5"/>
    <dgm:cxn modelId="{AB395486-7E05-4516-86AE-A4A1BAC618A1}" type="presParOf" srcId="{14A95316-6CC6-4DBB-995B-F79BB09C0E60}" destId="{149297C7-7C07-49B9-A104-971754FF4FE8}" srcOrd="1" destOrd="0" presId="urn:microsoft.com/office/officeart/2005/8/layout/vList5"/>
    <dgm:cxn modelId="{FA40A2F8-1E42-43B9-A7BE-9CDCEE8A0135}" type="presParOf" srcId="{DCF273E9-1D42-4319-AF95-36D4737F67C0}" destId="{EA852367-DB2A-4120-A010-05E1E81C57FB}" srcOrd="3" destOrd="0" presId="urn:microsoft.com/office/officeart/2005/8/layout/vList5"/>
    <dgm:cxn modelId="{EC607E7A-6116-4082-89A0-596DD0EFC170}" type="presParOf" srcId="{DCF273E9-1D42-4319-AF95-36D4737F67C0}" destId="{4D4519FC-0802-4ECA-BC5F-5465E8125A78}" srcOrd="4" destOrd="0" presId="urn:microsoft.com/office/officeart/2005/8/layout/vList5"/>
    <dgm:cxn modelId="{39519529-D486-4F0C-940E-A46C5F76FE99}" type="presParOf" srcId="{4D4519FC-0802-4ECA-BC5F-5465E8125A78}" destId="{4AA0EBBC-D34F-4875-AE47-B4EB26517852}" srcOrd="0" destOrd="0" presId="urn:microsoft.com/office/officeart/2005/8/layout/vList5"/>
    <dgm:cxn modelId="{FA1A0220-5AE1-4848-9AE1-BF7D5421E2C1}" type="presParOf" srcId="{4D4519FC-0802-4ECA-BC5F-5465E8125A78}" destId="{277598D4-4D2E-49CD-A55F-E18D3C0521F2}" srcOrd="1" destOrd="0" presId="urn:microsoft.com/office/officeart/2005/8/layout/vList5"/>
    <dgm:cxn modelId="{18D02C44-DB6F-4636-9978-7F3E4D126A65}" type="presParOf" srcId="{DCF273E9-1D42-4319-AF95-36D4737F67C0}" destId="{87E9B544-48C9-4705-B569-9B89A4B0514C}" srcOrd="5" destOrd="0" presId="urn:microsoft.com/office/officeart/2005/8/layout/vList5"/>
    <dgm:cxn modelId="{D6F3B9FC-B521-4F79-987B-5FDF89FD5539}" type="presParOf" srcId="{DCF273E9-1D42-4319-AF95-36D4737F67C0}" destId="{71DB98C2-DB7B-42E9-A735-C9E4505946CD}" srcOrd="6" destOrd="0" presId="urn:microsoft.com/office/officeart/2005/8/layout/vList5"/>
    <dgm:cxn modelId="{9F56B92D-E1FB-406F-A0CF-600F8823048C}" type="presParOf" srcId="{71DB98C2-DB7B-42E9-A735-C9E4505946CD}" destId="{40724A0D-012B-41B5-B85D-1766AEB07EBA}" srcOrd="0" destOrd="0" presId="urn:microsoft.com/office/officeart/2005/8/layout/vList5"/>
    <dgm:cxn modelId="{A8996B72-1F81-4B28-8670-34B4C0F9CEDC}" type="presParOf" srcId="{71DB98C2-DB7B-42E9-A735-C9E4505946CD}" destId="{121860EF-02ED-4F04-A1DF-0276138560D3}"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B2991B21-62BB-4B64-8FF0-782A2F7D7235}">
      <dgm:prSet phldrT="[Text]"/>
      <dgm:spPr>
        <a:solidFill>
          <a:srgbClr val="E8D2AE"/>
        </a:solidFill>
      </dgm:spPr>
      <dgm:t>
        <a:bodyPr/>
        <a:lstStyle/>
        <a:p>
          <a:pPr rtl="1"/>
          <a:r>
            <a:rPr lang="ur-PK" dirty="0" smtClean="0">
              <a:latin typeface="Jameel Noori Nastaleeq" pitchFamily="2" charset="-78"/>
              <a:cs typeface="Jameel Noori Nastaleeq" pitchFamily="2" charset="-78"/>
            </a:rPr>
            <a:t>حضرت یوسفؑ کا خوش کن خواب</a:t>
          </a:r>
          <a:endParaRPr lang="en-US" dirty="0">
            <a:latin typeface="Jameel Noori Nastaleeq" pitchFamily="2" charset="-78"/>
            <a:cs typeface="Jameel Noori Nastaleeq" pitchFamily="2" charset="-78"/>
          </a:endParaRPr>
        </a:p>
      </dgm:t>
    </dgm:pt>
    <dgm:pt modelId="{F70FA66B-0824-4C18-A8F7-DF9356848035}" type="parTrans" cxnId="{AAF2D8AD-664E-4286-B620-0133F5B11680}">
      <dgm:prSet/>
      <dgm:spPr/>
      <dgm:t>
        <a:bodyPr/>
        <a:lstStyle/>
        <a:p>
          <a:endParaRPr lang="en-US"/>
        </a:p>
      </dgm:t>
    </dgm:pt>
    <dgm:pt modelId="{605A78D6-1777-4FC2-8822-3BFEAE6E81BE}" type="sibTrans" cxnId="{AAF2D8AD-664E-4286-B620-0133F5B11680}">
      <dgm:prSet/>
      <dgm:spPr/>
      <dgm:t>
        <a:bodyPr/>
        <a:lstStyle/>
        <a:p>
          <a:endParaRPr lang="en-US"/>
        </a:p>
      </dgm:t>
    </dgm:pt>
    <dgm:pt modelId="{AB3C4079-38C7-4592-95E1-ABB138865B8E}">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آیات7-18</a:t>
          </a:r>
        </a:p>
      </dgm:t>
    </dgm:pt>
    <dgm:pt modelId="{C0A0ECC0-E09E-47DA-B4F6-7B47300DDC29}" type="parTrans" cxnId="{6954AC69-E15A-4877-A7C9-81CB435F7659}">
      <dgm:prSet/>
      <dgm:spPr/>
      <dgm:t>
        <a:bodyPr/>
        <a:lstStyle/>
        <a:p>
          <a:endParaRPr lang="en-US"/>
        </a:p>
      </dgm:t>
    </dgm:pt>
    <dgm:pt modelId="{B50DF0C3-47AA-424E-A54D-B373D98CB6AF}" type="sibTrans" cxnId="{6954AC69-E15A-4877-A7C9-81CB435F7659}">
      <dgm:prSet/>
      <dgm:spPr/>
      <dgm:t>
        <a:bodyPr/>
        <a:lstStyle/>
        <a:p>
          <a:endParaRPr lang="en-US"/>
        </a:p>
      </dgm:t>
    </dgm:pt>
    <dgm:pt modelId="{FB52FEF9-A144-4054-87B9-99D8A4FD8AA4}">
      <dgm:prSet/>
      <dgm:spPr>
        <a:solidFill>
          <a:srgbClr val="E8D2AE"/>
        </a:solidFill>
      </dgm:spPr>
      <dgm:t>
        <a:bodyPr/>
        <a:lstStyle/>
        <a:p>
          <a:pPr rtl="1"/>
          <a:r>
            <a:rPr lang="ur-PK" dirty="0" smtClean="0">
              <a:latin typeface="Jameel Noori Nastaleeq" pitchFamily="2" charset="-78"/>
              <a:cs typeface="Jameel Noori Nastaleeq" pitchFamily="2" charset="-78"/>
            </a:rPr>
            <a:t>برادرانِ یوسفؑ کی سازش</a:t>
          </a:r>
          <a:endParaRPr lang="ur-PK" dirty="0">
            <a:latin typeface="Jameel Noori Nastaleeq" pitchFamily="2" charset="-78"/>
            <a:cs typeface="Jameel Noori Nastaleeq" pitchFamily="2" charset="-78"/>
          </a:endParaRPr>
        </a:p>
      </dgm:t>
    </dgm:pt>
    <dgm:pt modelId="{1FBDF3C6-F881-4C68-8A1C-7A7CD897A620}" type="parTrans" cxnId="{5859FBCF-AF6D-4CF7-B66B-153DD4CDD541}">
      <dgm:prSet/>
      <dgm:spPr/>
      <dgm:t>
        <a:bodyPr/>
        <a:lstStyle/>
        <a:p>
          <a:endParaRPr lang="en-US"/>
        </a:p>
      </dgm:t>
    </dgm:pt>
    <dgm:pt modelId="{F9FF0F29-00C9-4ECC-A941-8B5FFA01B774}" type="sibTrans" cxnId="{5859FBCF-AF6D-4CF7-B66B-153DD4CDD541}">
      <dgm:prSet/>
      <dgm:spPr/>
      <dgm:t>
        <a:bodyPr/>
        <a:lstStyle/>
        <a:p>
          <a:endParaRPr lang="en-US"/>
        </a:p>
      </dgm:t>
    </dgm:pt>
    <dgm:pt modelId="{0B5085C8-7607-4764-A759-B1A13C1B1B19}">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آیات19-34</a:t>
          </a:r>
        </a:p>
      </dgm:t>
    </dgm:pt>
    <dgm:pt modelId="{963DEA3E-04F1-4909-BBC3-4987CACC9C32}" type="parTrans" cxnId="{E034056D-613D-4D24-B0F3-573B23FC5378}">
      <dgm:prSet/>
      <dgm:spPr/>
      <dgm:t>
        <a:bodyPr/>
        <a:lstStyle/>
        <a:p>
          <a:endParaRPr lang="en-US"/>
        </a:p>
      </dgm:t>
    </dgm:pt>
    <dgm:pt modelId="{2B2F8ED0-4CCD-422F-8F41-8AB1EB83318B}" type="sibTrans" cxnId="{E034056D-613D-4D24-B0F3-573B23FC5378}">
      <dgm:prSet/>
      <dgm:spPr/>
      <dgm:t>
        <a:bodyPr/>
        <a:lstStyle/>
        <a:p>
          <a:endParaRPr lang="en-US"/>
        </a:p>
      </dgm:t>
    </dgm:pt>
    <dgm:pt modelId="{4A1933EE-7AB8-4069-B714-7BFB974B1EEB}">
      <dgm:prSet/>
      <dgm:spPr>
        <a:solidFill>
          <a:srgbClr val="E8D2AE"/>
        </a:solidFill>
      </dgm:spPr>
      <dgm:t>
        <a:bodyPr/>
        <a:lstStyle/>
        <a:p>
          <a:pPr rtl="1"/>
          <a:r>
            <a:rPr lang="ur-PK" dirty="0" smtClean="0">
              <a:latin typeface="Jameel Noori Nastaleeq" pitchFamily="2" charset="-78"/>
              <a:cs typeface="Jameel Noori Nastaleeq" pitchFamily="2" charset="-78"/>
            </a:rPr>
            <a:t>حضرت یوسفؑ عزیزِ مصر کے گھر میں</a:t>
          </a:r>
          <a:endParaRPr lang="ur-PK" dirty="0">
            <a:latin typeface="Jameel Noori Nastaleeq" pitchFamily="2" charset="-78"/>
            <a:cs typeface="Jameel Noori Nastaleeq" pitchFamily="2" charset="-78"/>
          </a:endParaRPr>
        </a:p>
      </dgm:t>
    </dgm:pt>
    <dgm:pt modelId="{76080C69-7496-40B8-9C75-92375E161112}" type="parTrans" cxnId="{99BF6767-E55A-482A-B5A2-C230D2457D12}">
      <dgm:prSet/>
      <dgm:spPr/>
      <dgm:t>
        <a:bodyPr/>
        <a:lstStyle/>
        <a:p>
          <a:endParaRPr lang="en-US"/>
        </a:p>
      </dgm:t>
    </dgm:pt>
    <dgm:pt modelId="{A4949CF3-A43A-4E73-BB46-D41E68F1F8EA}" type="sibTrans" cxnId="{99BF6767-E55A-482A-B5A2-C230D2457D12}">
      <dgm:prSet/>
      <dgm:spPr/>
      <dgm:t>
        <a:bodyPr/>
        <a:lstStyle/>
        <a:p>
          <a:endParaRPr lang="en-US"/>
        </a:p>
      </dgm:t>
    </dgm:pt>
    <dgm:pt modelId="{D5F6F24E-705F-4FCB-ACB4-B125F9068B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آیات35-53</a:t>
          </a:r>
        </a:p>
      </dgm:t>
    </dgm:pt>
    <dgm:pt modelId="{8D607744-8218-4BCD-874C-546CF6523673}" type="parTrans" cxnId="{FB39237C-1339-4B16-856B-5D01346070DC}">
      <dgm:prSet/>
      <dgm:spPr/>
      <dgm:t>
        <a:bodyPr/>
        <a:lstStyle/>
        <a:p>
          <a:endParaRPr lang="en-US"/>
        </a:p>
      </dgm:t>
    </dgm:pt>
    <dgm:pt modelId="{49FB41FE-B3DD-4EF7-8EAA-F2C87115DA23}" type="sibTrans" cxnId="{FB39237C-1339-4B16-856B-5D01346070DC}">
      <dgm:prSet/>
      <dgm:spPr/>
      <dgm:t>
        <a:bodyPr/>
        <a:lstStyle/>
        <a:p>
          <a:endParaRPr lang="en-US"/>
        </a:p>
      </dgm:t>
    </dgm:pt>
    <dgm:pt modelId="{D38EF69B-47E6-4986-8F2F-D9653083D0BC}">
      <dgm:prSet/>
      <dgm:spPr>
        <a:solidFill>
          <a:srgbClr val="E8D2AE"/>
        </a:solidFill>
      </dgm:spPr>
      <dgm:t>
        <a:bodyPr/>
        <a:lstStyle/>
        <a:p>
          <a:pPr rtl="1"/>
          <a:r>
            <a:rPr lang="ur-PK" dirty="0" smtClean="0">
              <a:latin typeface="Jameel Noori Nastaleeq" pitchFamily="2" charset="-78"/>
              <a:cs typeface="Jameel Noori Nastaleeq" pitchFamily="2" charset="-78"/>
            </a:rPr>
            <a:t>حضرت یوسفؑ قید خانہ میں</a:t>
          </a:r>
          <a:endParaRPr lang="ur-PK" dirty="0">
            <a:latin typeface="Jameel Noori Nastaleeq" pitchFamily="2" charset="-78"/>
            <a:cs typeface="Jameel Noori Nastaleeq" pitchFamily="2" charset="-78"/>
          </a:endParaRPr>
        </a:p>
      </dgm:t>
    </dgm:pt>
    <dgm:pt modelId="{BD698333-40EA-42BC-A0C4-BE774C978F87}" type="parTrans" cxnId="{9A8FD09E-A05E-4F72-862F-FD17C76EC144}">
      <dgm:prSet/>
      <dgm:spPr/>
      <dgm:t>
        <a:bodyPr/>
        <a:lstStyle/>
        <a:p>
          <a:endParaRPr lang="en-US"/>
        </a:p>
      </dgm:t>
    </dgm:pt>
    <dgm:pt modelId="{D0496E17-E351-4AFD-B6E8-FDB0661AB488}" type="sibTrans" cxnId="{9A8FD09E-A05E-4F72-862F-FD17C76EC144}">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89E0296A-3644-4D77-B2D2-17A1E28EACAB}" type="pres">
      <dgm:prSet presAssocID="{AB3C4079-38C7-4592-95E1-ABB138865B8E}" presName="linNode" presStyleCnt="0"/>
      <dgm:spPr/>
    </dgm:pt>
    <dgm:pt modelId="{225D6052-EF3D-4440-89F8-8A3DA7D4C4F0}" type="pres">
      <dgm:prSet presAssocID="{AB3C4079-38C7-4592-95E1-ABB138865B8E}" presName="parentText" presStyleLbl="node1" presStyleIdx="1" presStyleCnt="4">
        <dgm:presLayoutVars>
          <dgm:chMax val="1"/>
          <dgm:bulletEnabled val="1"/>
        </dgm:presLayoutVars>
      </dgm:prSet>
      <dgm:spPr/>
      <dgm:t>
        <a:bodyPr/>
        <a:lstStyle/>
        <a:p>
          <a:endParaRPr lang="en-US"/>
        </a:p>
      </dgm:t>
    </dgm:pt>
    <dgm:pt modelId="{AFFDCF0E-EE39-49FE-9897-35558EE4742B}" type="pres">
      <dgm:prSet presAssocID="{AB3C4079-38C7-4592-95E1-ABB138865B8E}" presName="descendantText" presStyleLbl="alignAccFollowNode1" presStyleIdx="1" presStyleCnt="4" custScaleX="168083">
        <dgm:presLayoutVars>
          <dgm:bulletEnabled val="1"/>
        </dgm:presLayoutVars>
      </dgm:prSet>
      <dgm:spPr/>
      <dgm:t>
        <a:bodyPr/>
        <a:lstStyle/>
        <a:p>
          <a:endParaRPr lang="en-US"/>
        </a:p>
      </dgm:t>
    </dgm:pt>
    <dgm:pt modelId="{7E66093C-C0D8-4F30-B087-5FF48B56697B}" type="pres">
      <dgm:prSet presAssocID="{B50DF0C3-47AA-424E-A54D-B373D98CB6AF}" presName="sp" presStyleCnt="0"/>
      <dgm:spPr/>
    </dgm:pt>
    <dgm:pt modelId="{9148E04D-D69B-4C15-8318-53428A85609F}" type="pres">
      <dgm:prSet presAssocID="{0B5085C8-7607-4764-A759-B1A13C1B1B19}" presName="linNode" presStyleCnt="0"/>
      <dgm:spPr/>
    </dgm:pt>
    <dgm:pt modelId="{E2DF03A0-9A38-4159-BDEB-F4ACCE3861A4}" type="pres">
      <dgm:prSet presAssocID="{0B5085C8-7607-4764-A759-B1A13C1B1B19}" presName="parentText" presStyleLbl="node1" presStyleIdx="2" presStyleCnt="4">
        <dgm:presLayoutVars>
          <dgm:chMax val="1"/>
          <dgm:bulletEnabled val="1"/>
        </dgm:presLayoutVars>
      </dgm:prSet>
      <dgm:spPr/>
      <dgm:t>
        <a:bodyPr/>
        <a:lstStyle/>
        <a:p>
          <a:endParaRPr lang="en-US"/>
        </a:p>
      </dgm:t>
    </dgm:pt>
    <dgm:pt modelId="{0D2FC695-3079-4140-AF06-24C349478DC4}" type="pres">
      <dgm:prSet presAssocID="{0B5085C8-7607-4764-A759-B1A13C1B1B19}" presName="descendantText" presStyleLbl="alignAccFollowNode1" presStyleIdx="2" presStyleCnt="4" custScaleX="168083">
        <dgm:presLayoutVars>
          <dgm:bulletEnabled val="1"/>
        </dgm:presLayoutVars>
      </dgm:prSet>
      <dgm:spPr/>
      <dgm:t>
        <a:bodyPr/>
        <a:lstStyle/>
        <a:p>
          <a:endParaRPr lang="en-US"/>
        </a:p>
      </dgm:t>
    </dgm:pt>
    <dgm:pt modelId="{857C0358-D413-4244-847E-03981EE468E6}" type="pres">
      <dgm:prSet presAssocID="{2B2F8ED0-4CCD-422F-8F41-8AB1EB83318B}" presName="sp" presStyleCnt="0"/>
      <dgm:spPr/>
    </dgm:pt>
    <dgm:pt modelId="{A1AA5D6C-C2DE-42F7-897A-EE2C77B90D59}" type="pres">
      <dgm:prSet presAssocID="{D5F6F24E-705F-4FCB-ACB4-B125F9068B7A}" presName="linNode" presStyleCnt="0"/>
      <dgm:spPr/>
    </dgm:pt>
    <dgm:pt modelId="{60BE1A41-7637-4F72-A2EC-034004E7302E}" type="pres">
      <dgm:prSet presAssocID="{D5F6F24E-705F-4FCB-ACB4-B125F9068B7A}" presName="parentText" presStyleLbl="node1" presStyleIdx="3" presStyleCnt="4">
        <dgm:presLayoutVars>
          <dgm:chMax val="1"/>
          <dgm:bulletEnabled val="1"/>
        </dgm:presLayoutVars>
      </dgm:prSet>
      <dgm:spPr/>
      <dgm:t>
        <a:bodyPr/>
        <a:lstStyle/>
        <a:p>
          <a:endParaRPr lang="en-US"/>
        </a:p>
      </dgm:t>
    </dgm:pt>
    <dgm:pt modelId="{56CE73E9-17A1-40C6-AEBF-C0F19213D24D}" type="pres">
      <dgm:prSet presAssocID="{D5F6F24E-705F-4FCB-ACB4-B125F9068B7A}" presName="descendantText" presStyleLbl="alignAccFollowNode1" presStyleIdx="3" presStyleCnt="4" custScaleX="16808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5859FBCF-AF6D-4CF7-B66B-153DD4CDD541}" srcId="{AB3C4079-38C7-4592-95E1-ABB138865B8E}" destId="{FB52FEF9-A144-4054-87B9-99D8A4FD8AA4}" srcOrd="0" destOrd="0" parTransId="{1FBDF3C6-F881-4C68-8A1C-7A7CD897A620}" sibTransId="{F9FF0F29-00C9-4ECC-A941-8B5FFA01B774}"/>
    <dgm:cxn modelId="{74468105-8782-435E-A020-3820BF12679B}" type="presOf" srcId="{D38EF69B-47E6-4986-8F2F-D9653083D0BC}" destId="{56CE73E9-17A1-40C6-AEBF-C0F19213D24D}" srcOrd="0" destOrd="0" presId="urn:microsoft.com/office/officeart/2005/8/layout/vList5"/>
    <dgm:cxn modelId="{75F54BF2-0174-4E8E-83AE-63F7B5828198}" type="presOf" srcId="{AB3C4079-38C7-4592-95E1-ABB138865B8E}" destId="{225D6052-EF3D-4440-89F8-8A3DA7D4C4F0}" srcOrd="0" destOrd="0" presId="urn:microsoft.com/office/officeart/2005/8/layout/vList5"/>
    <dgm:cxn modelId="{8C8C5406-59A2-404B-804F-A267FEAA87EA}" type="presOf" srcId="{4A1933EE-7AB8-4069-B714-7BFB974B1EEB}" destId="{0D2FC695-3079-4140-AF06-24C349478DC4}" srcOrd="0" destOrd="0" presId="urn:microsoft.com/office/officeart/2005/8/layout/vList5"/>
    <dgm:cxn modelId="{3E1A32A0-4514-45AA-842D-965C01F3667E}" type="presOf" srcId="{0B5085C8-7607-4764-A759-B1A13C1B1B19}" destId="{E2DF03A0-9A38-4159-BDEB-F4ACCE3861A4}" srcOrd="0" destOrd="0" presId="urn:microsoft.com/office/officeart/2005/8/layout/vList5"/>
    <dgm:cxn modelId="{4A029600-DBE0-484B-AB05-2A38CFD63AAD}" type="presOf" srcId="{828DFB8B-ECDA-4E26-A6FE-05F762A8A593}" destId="{94D988AC-9A41-4C9B-861B-6663F85DE037}" srcOrd="0" destOrd="0" presId="urn:microsoft.com/office/officeart/2005/8/layout/vList5"/>
    <dgm:cxn modelId="{E034056D-613D-4D24-B0F3-573B23FC5378}" srcId="{5D9CE442-ECF8-4911-BEDC-87DE27DA2B82}" destId="{0B5085C8-7607-4764-A759-B1A13C1B1B19}" srcOrd="2" destOrd="0" parTransId="{963DEA3E-04F1-4909-BBC3-4987CACC9C32}" sibTransId="{2B2F8ED0-4CCD-422F-8F41-8AB1EB83318B}"/>
    <dgm:cxn modelId="{5746BDAE-BC49-41C8-ABC4-7A296D4B8BAF}" type="presOf" srcId="{D5F6F24E-705F-4FCB-ACB4-B125F9068B7A}" destId="{60BE1A41-7637-4F72-A2EC-034004E7302E}" srcOrd="0" destOrd="0" presId="urn:microsoft.com/office/officeart/2005/8/layout/vList5"/>
    <dgm:cxn modelId="{9A8FD09E-A05E-4F72-862F-FD17C76EC144}" srcId="{D5F6F24E-705F-4FCB-ACB4-B125F9068B7A}" destId="{D38EF69B-47E6-4986-8F2F-D9653083D0BC}" srcOrd="0" destOrd="0" parTransId="{BD698333-40EA-42BC-A0C4-BE774C978F87}" sibTransId="{D0496E17-E351-4AFD-B6E8-FDB0661AB488}"/>
    <dgm:cxn modelId="{261C1FC4-F457-423A-AA29-C36CD118F3CA}" type="presOf" srcId="{FB52FEF9-A144-4054-87B9-99D8A4FD8AA4}" destId="{AFFDCF0E-EE39-49FE-9897-35558EE4742B}" srcOrd="0" destOrd="0" presId="urn:microsoft.com/office/officeart/2005/8/layout/vList5"/>
    <dgm:cxn modelId="{932491E9-FDF9-42C7-84D8-B1BEACBED70B}" type="presOf" srcId="{5D9CE442-ECF8-4911-BEDC-87DE27DA2B82}" destId="{DCF273E9-1D42-4319-AF95-36D4737F67C0}" srcOrd="0" destOrd="0" presId="urn:microsoft.com/office/officeart/2005/8/layout/vList5"/>
    <dgm:cxn modelId="{6954AC69-E15A-4877-A7C9-81CB435F7659}" srcId="{5D9CE442-ECF8-4911-BEDC-87DE27DA2B82}" destId="{AB3C4079-38C7-4592-95E1-ABB138865B8E}" srcOrd="1" destOrd="0" parTransId="{C0A0ECC0-E09E-47DA-B4F6-7B47300DDC29}" sibTransId="{B50DF0C3-47AA-424E-A54D-B373D98CB6AF}"/>
    <dgm:cxn modelId="{DCEAA46E-BAD4-4323-8A09-4E826FA45A08}" type="presOf" srcId="{B2991B21-62BB-4B64-8FF0-782A2F7D7235}" destId="{861D7A54-ED93-4610-B348-52B7DEFC09DD}" srcOrd="0" destOrd="0" presId="urn:microsoft.com/office/officeart/2005/8/layout/vList5"/>
    <dgm:cxn modelId="{FB39237C-1339-4B16-856B-5D01346070DC}" srcId="{5D9CE442-ECF8-4911-BEDC-87DE27DA2B82}" destId="{D5F6F24E-705F-4FCB-ACB4-B125F9068B7A}" srcOrd="3" destOrd="0" parTransId="{8D607744-8218-4BCD-874C-546CF6523673}" sibTransId="{49FB41FE-B3DD-4EF7-8EAA-F2C87115DA23}"/>
    <dgm:cxn modelId="{AAF2D8AD-664E-4286-B620-0133F5B11680}" srcId="{828DFB8B-ECDA-4E26-A6FE-05F762A8A593}" destId="{B2991B21-62BB-4B64-8FF0-782A2F7D7235}" srcOrd="0" destOrd="0" parTransId="{F70FA66B-0824-4C18-A8F7-DF9356848035}" sibTransId="{605A78D6-1777-4FC2-8822-3BFEAE6E81BE}"/>
    <dgm:cxn modelId="{99BF6767-E55A-482A-B5A2-C230D2457D12}" srcId="{0B5085C8-7607-4764-A759-B1A13C1B1B19}" destId="{4A1933EE-7AB8-4069-B714-7BFB974B1EEB}" srcOrd="0" destOrd="0" parTransId="{76080C69-7496-40B8-9C75-92375E161112}" sibTransId="{A4949CF3-A43A-4E73-BB46-D41E68F1F8EA}"/>
    <dgm:cxn modelId="{1879CF85-F8E8-477F-82F2-C3BEB1704184}" type="presParOf" srcId="{DCF273E9-1D42-4319-AF95-36D4737F67C0}" destId="{09F8827D-9A8F-41EA-8EA2-8A5E211AF43D}" srcOrd="0" destOrd="0" presId="urn:microsoft.com/office/officeart/2005/8/layout/vList5"/>
    <dgm:cxn modelId="{7B019973-1808-46F9-B309-8BEA046535C7}" type="presParOf" srcId="{09F8827D-9A8F-41EA-8EA2-8A5E211AF43D}" destId="{94D988AC-9A41-4C9B-861B-6663F85DE037}" srcOrd="0" destOrd="0" presId="urn:microsoft.com/office/officeart/2005/8/layout/vList5"/>
    <dgm:cxn modelId="{99EB696C-E2B4-4513-A3C0-D3EB293F6111}" type="presParOf" srcId="{09F8827D-9A8F-41EA-8EA2-8A5E211AF43D}" destId="{861D7A54-ED93-4610-B348-52B7DEFC09DD}" srcOrd="1" destOrd="0" presId="urn:microsoft.com/office/officeart/2005/8/layout/vList5"/>
    <dgm:cxn modelId="{77D9516E-5D7E-49E5-93BB-516074519D25}" type="presParOf" srcId="{DCF273E9-1D42-4319-AF95-36D4737F67C0}" destId="{8D3A6C8C-1A1C-4CD7-B844-CFFD35278FD6}" srcOrd="1" destOrd="0" presId="urn:microsoft.com/office/officeart/2005/8/layout/vList5"/>
    <dgm:cxn modelId="{D13639F2-CA58-4DBD-8B2E-3B855161D696}" type="presParOf" srcId="{DCF273E9-1D42-4319-AF95-36D4737F67C0}" destId="{89E0296A-3644-4D77-B2D2-17A1E28EACAB}" srcOrd="2" destOrd="0" presId="urn:microsoft.com/office/officeart/2005/8/layout/vList5"/>
    <dgm:cxn modelId="{3BE11368-31AB-4292-A73C-167B8665F55E}" type="presParOf" srcId="{89E0296A-3644-4D77-B2D2-17A1E28EACAB}" destId="{225D6052-EF3D-4440-89F8-8A3DA7D4C4F0}" srcOrd="0" destOrd="0" presId="urn:microsoft.com/office/officeart/2005/8/layout/vList5"/>
    <dgm:cxn modelId="{DDF3070C-B719-41FC-8D36-D4E6B960250A}" type="presParOf" srcId="{89E0296A-3644-4D77-B2D2-17A1E28EACAB}" destId="{AFFDCF0E-EE39-49FE-9897-35558EE4742B}" srcOrd="1" destOrd="0" presId="urn:microsoft.com/office/officeart/2005/8/layout/vList5"/>
    <dgm:cxn modelId="{59A64E8F-DD14-4256-B4C8-95EF0566B8C8}" type="presParOf" srcId="{DCF273E9-1D42-4319-AF95-36D4737F67C0}" destId="{7E66093C-C0D8-4F30-B087-5FF48B56697B}" srcOrd="3" destOrd="0" presId="urn:microsoft.com/office/officeart/2005/8/layout/vList5"/>
    <dgm:cxn modelId="{65B55E85-3203-40B3-B2F6-A0EE043DA302}" type="presParOf" srcId="{DCF273E9-1D42-4319-AF95-36D4737F67C0}" destId="{9148E04D-D69B-4C15-8318-53428A85609F}" srcOrd="4" destOrd="0" presId="urn:microsoft.com/office/officeart/2005/8/layout/vList5"/>
    <dgm:cxn modelId="{48D3430F-3918-4FF8-A5FF-82B8738FE588}" type="presParOf" srcId="{9148E04D-D69B-4C15-8318-53428A85609F}" destId="{E2DF03A0-9A38-4159-BDEB-F4ACCE3861A4}" srcOrd="0" destOrd="0" presId="urn:microsoft.com/office/officeart/2005/8/layout/vList5"/>
    <dgm:cxn modelId="{98317AC8-E45A-49F2-AF33-341D7EBE46F7}" type="presParOf" srcId="{9148E04D-D69B-4C15-8318-53428A85609F}" destId="{0D2FC695-3079-4140-AF06-24C349478DC4}" srcOrd="1" destOrd="0" presId="urn:microsoft.com/office/officeart/2005/8/layout/vList5"/>
    <dgm:cxn modelId="{83CB3C3F-A124-4C1A-BBA9-FBFCA75254E6}" type="presParOf" srcId="{DCF273E9-1D42-4319-AF95-36D4737F67C0}" destId="{857C0358-D413-4244-847E-03981EE468E6}" srcOrd="5" destOrd="0" presId="urn:microsoft.com/office/officeart/2005/8/layout/vList5"/>
    <dgm:cxn modelId="{962EC056-20D1-4A52-8A77-6D093818CED7}" type="presParOf" srcId="{DCF273E9-1D42-4319-AF95-36D4737F67C0}" destId="{A1AA5D6C-C2DE-42F7-897A-EE2C77B90D59}" srcOrd="6" destOrd="0" presId="urn:microsoft.com/office/officeart/2005/8/layout/vList5"/>
    <dgm:cxn modelId="{D551A65C-BB9A-4A9B-B58C-FDED99B0CDF2}" type="presParOf" srcId="{A1AA5D6C-C2DE-42F7-897A-EE2C77B90D59}" destId="{60BE1A41-7637-4F72-A2EC-034004E7302E}" srcOrd="0" destOrd="0" presId="urn:microsoft.com/office/officeart/2005/8/layout/vList5"/>
    <dgm:cxn modelId="{97C33813-E426-47B7-8D38-7F3C85B9624B}" type="presParOf" srcId="{A1AA5D6C-C2DE-42F7-897A-EE2C77B90D59}" destId="{56CE73E9-17A1-40C6-AEBF-C0F19213D24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58663" y="-2162817"/>
          <a:ext cx="749617"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اللہ کی نعمتیں اور بندوں کی ناشکری</a:t>
          </a:r>
          <a:endParaRPr lang="en-US" sz="2800" kern="1200" dirty="0">
            <a:latin typeface="Jameel Noori Nastaleeq" pitchFamily="2" charset="-78"/>
            <a:cs typeface="Jameel Noori Nastaleeq" pitchFamily="2" charset="-78"/>
          </a:endParaRPr>
        </a:p>
      </dsp:txBody>
      <dsp:txXfrm rot="5400000">
        <a:off x="36593" y="132439"/>
        <a:ext cx="5230351" cy="676431"/>
      </dsp:txXfrm>
    </dsp:sp>
    <dsp:sp modelId="{94D988AC-9A41-4C9B-861B-6663F85DE037}">
      <dsp:nvSpPr>
        <dsp:cNvPr id="0" name=""/>
        <dsp:cNvSpPr/>
      </dsp:nvSpPr>
      <dsp:spPr>
        <a:xfrm>
          <a:off x="5266944" y="2143"/>
          <a:ext cx="2962656"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آیات1-24</a:t>
          </a:r>
        </a:p>
      </dsp:txBody>
      <dsp:txXfrm>
        <a:off x="5312686" y="47885"/>
        <a:ext cx="2871172" cy="845537"/>
      </dsp:txXfrm>
    </dsp:sp>
    <dsp:sp modelId="{8D1D77BC-FFC8-48C8-A77A-7046657E883E}">
      <dsp:nvSpPr>
        <dsp:cNvPr id="0" name=""/>
        <dsp:cNvSpPr/>
      </dsp:nvSpPr>
      <dsp:spPr>
        <a:xfrm rot="16200000">
          <a:off x="2258663" y="-1178944"/>
          <a:ext cx="749617"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رسولوں کی اپنی قوموں کے ساتھ کشمکش</a:t>
          </a:r>
          <a:endParaRPr lang="ur-PK" sz="2800" kern="1200" dirty="0">
            <a:latin typeface="Jameel Noori Nastaleeq" pitchFamily="2" charset="-78"/>
            <a:cs typeface="Jameel Noori Nastaleeq" pitchFamily="2" charset="-78"/>
          </a:endParaRPr>
        </a:p>
      </dsp:txBody>
      <dsp:txXfrm rot="5400000">
        <a:off x="36593" y="1116312"/>
        <a:ext cx="5230351" cy="676431"/>
      </dsp:txXfrm>
    </dsp:sp>
    <dsp:sp modelId="{7E54D9E5-8C9A-4AF3-B5EF-566298C2E16A}">
      <dsp:nvSpPr>
        <dsp:cNvPr id="0" name=""/>
        <dsp:cNvSpPr/>
      </dsp:nvSpPr>
      <dsp:spPr>
        <a:xfrm>
          <a:off x="5266944" y="986016"/>
          <a:ext cx="2962656"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آیات25-102</a:t>
          </a:r>
        </a:p>
      </dsp:txBody>
      <dsp:txXfrm>
        <a:off x="5312686" y="1031758"/>
        <a:ext cx="2871172" cy="845537"/>
      </dsp:txXfrm>
    </dsp:sp>
    <dsp:sp modelId="{25A135FE-FEC0-4BAB-8CCE-82FC4B0F8E40}">
      <dsp:nvSpPr>
        <dsp:cNvPr id="0" name=""/>
        <dsp:cNvSpPr/>
      </dsp:nvSpPr>
      <dsp:spPr>
        <a:xfrm rot="16200000">
          <a:off x="2258663" y="-195072"/>
          <a:ext cx="749617"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ایمان بالآخرت</a:t>
          </a:r>
          <a:endParaRPr lang="ur-PK" sz="2800" kern="1200" dirty="0">
            <a:latin typeface="Jameel Noori Nastaleeq" pitchFamily="2" charset="-78"/>
            <a:cs typeface="Jameel Noori Nastaleeq" pitchFamily="2" charset="-78"/>
          </a:endParaRPr>
        </a:p>
      </dsp:txBody>
      <dsp:txXfrm rot="5400000">
        <a:off x="36593" y="2100184"/>
        <a:ext cx="5230351" cy="676431"/>
      </dsp:txXfrm>
    </dsp:sp>
    <dsp:sp modelId="{FD9F04C1-BB80-4679-AC3C-95A771FD9521}">
      <dsp:nvSpPr>
        <dsp:cNvPr id="0" name=""/>
        <dsp:cNvSpPr/>
      </dsp:nvSpPr>
      <dsp:spPr>
        <a:xfrm>
          <a:off x="5266944" y="1969889"/>
          <a:ext cx="2962656"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آیات103-111</a:t>
          </a:r>
        </a:p>
      </dsp:txBody>
      <dsp:txXfrm>
        <a:off x="5312686" y="2015631"/>
        <a:ext cx="2871172" cy="845537"/>
      </dsp:txXfrm>
    </dsp:sp>
    <dsp:sp modelId="{F97A59E5-2427-4C04-A0F4-2429BFCE66A8}">
      <dsp:nvSpPr>
        <dsp:cNvPr id="0" name=""/>
        <dsp:cNvSpPr/>
      </dsp:nvSpPr>
      <dsp:spPr>
        <a:xfrm rot="16200000">
          <a:off x="2258663" y="788800"/>
          <a:ext cx="749617"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اہلِ ایمان کے لیے ایمان افروز ہدایات</a:t>
          </a:r>
          <a:endParaRPr lang="ur-PK" sz="2800" kern="1200" dirty="0">
            <a:latin typeface="Jameel Noori Nastaleeq" pitchFamily="2" charset="-78"/>
            <a:cs typeface="Jameel Noori Nastaleeq" pitchFamily="2" charset="-78"/>
          </a:endParaRPr>
        </a:p>
      </dsp:txBody>
      <dsp:txXfrm rot="5400000">
        <a:off x="36593" y="3084057"/>
        <a:ext cx="5230351" cy="676431"/>
      </dsp:txXfrm>
    </dsp:sp>
    <dsp:sp modelId="{B3DEDF46-CA66-4735-811D-C4D59BD843CA}">
      <dsp:nvSpPr>
        <dsp:cNvPr id="0" name=""/>
        <dsp:cNvSpPr/>
      </dsp:nvSpPr>
      <dsp:spPr>
        <a:xfrm>
          <a:off x="5266944" y="2953762"/>
          <a:ext cx="2962656"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آیات112-115</a:t>
          </a:r>
        </a:p>
      </dsp:txBody>
      <dsp:txXfrm>
        <a:off x="5312686" y="2999504"/>
        <a:ext cx="2871172" cy="845537"/>
      </dsp:txXfrm>
    </dsp:sp>
    <dsp:sp modelId="{F91FE9C2-8B93-4599-B4AE-0E1AECEED36D}">
      <dsp:nvSpPr>
        <dsp:cNvPr id="0" name=""/>
        <dsp:cNvSpPr/>
      </dsp:nvSpPr>
      <dsp:spPr>
        <a:xfrm rot="16200000">
          <a:off x="2258663" y="1772673"/>
          <a:ext cx="749617"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نافرمانوں کےلیے وعید</a:t>
          </a:r>
          <a:endParaRPr lang="ur-PK" sz="2800" kern="1200" dirty="0">
            <a:latin typeface="Jameel Noori Nastaleeq" pitchFamily="2" charset="-78"/>
            <a:cs typeface="Jameel Noori Nastaleeq" pitchFamily="2" charset="-78"/>
          </a:endParaRPr>
        </a:p>
      </dsp:txBody>
      <dsp:txXfrm rot="5400000">
        <a:off x="36593" y="4067930"/>
        <a:ext cx="5230351" cy="676431"/>
      </dsp:txXfrm>
    </dsp:sp>
    <dsp:sp modelId="{F3916FE0-6236-405E-B4C7-62E9C003F104}">
      <dsp:nvSpPr>
        <dsp:cNvPr id="0" name=""/>
        <dsp:cNvSpPr/>
      </dsp:nvSpPr>
      <dsp:spPr>
        <a:xfrm>
          <a:off x="5266944" y="3937634"/>
          <a:ext cx="2962656" cy="93702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116-123</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686" y="3983376"/>
        <a:ext cx="2871172" cy="8455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631922" y="-2512005"/>
          <a:ext cx="939165" cy="6202849"/>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حضرت یوسفؑ شاہِ مصر کے دربار میں</a:t>
          </a:r>
          <a:endParaRPr lang="en-US" sz="3500" kern="1200" dirty="0">
            <a:latin typeface="Jameel Noori Nastaleeq" pitchFamily="2" charset="-78"/>
            <a:cs typeface="Jameel Noori Nastaleeq" pitchFamily="2" charset="-78"/>
          </a:endParaRPr>
        </a:p>
      </dsp:txBody>
      <dsp:txXfrm rot="5400000">
        <a:off x="45926" y="165683"/>
        <a:ext cx="6157003" cy="847473"/>
      </dsp:txXfrm>
    </dsp:sp>
    <dsp:sp modelId="{94D988AC-9A41-4C9B-861B-6663F85DE037}">
      <dsp:nvSpPr>
        <dsp:cNvPr id="0" name=""/>
        <dsp:cNvSpPr/>
      </dsp:nvSpPr>
      <dsp:spPr>
        <a:xfrm>
          <a:off x="6202929" y="2440"/>
          <a:ext cx="2609764"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smtClean="0">
              <a:effectLst>
                <a:outerShdw blurRad="38100" dist="38100" dir="2700000" algn="tl">
                  <a:srgbClr val="000000">
                    <a:alpha val="43137"/>
                  </a:srgbClr>
                </a:outerShdw>
              </a:effectLst>
              <a:latin typeface="Jameel Noori Nastaleeq" pitchFamily="2" charset="-78"/>
              <a:cs typeface="Jameel Noori Nastaleeq" pitchFamily="2" charset="-78"/>
            </a:rPr>
            <a:t>آیات54-57</a:t>
          </a:r>
          <a:endPar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260237" y="59748"/>
        <a:ext cx="2495148" cy="1059340"/>
      </dsp:txXfrm>
    </dsp:sp>
    <dsp:sp modelId="{C69713E6-6F9A-4E34-BBF6-7DF39880B87F}">
      <dsp:nvSpPr>
        <dsp:cNvPr id="0" name=""/>
        <dsp:cNvSpPr/>
      </dsp:nvSpPr>
      <dsp:spPr>
        <a:xfrm rot="16200000">
          <a:off x="2626432" y="-1270093"/>
          <a:ext cx="939165" cy="6184333"/>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برادرانِ یوسفؑ دربارِ یوسفؑ میں</a:t>
          </a:r>
          <a:endParaRPr lang="ur-PK" sz="3500" kern="1200" dirty="0">
            <a:latin typeface="Jameel Noori Nastaleeq" pitchFamily="2" charset="-78"/>
            <a:cs typeface="Jameel Noori Nastaleeq" pitchFamily="2" charset="-78"/>
          </a:endParaRPr>
        </a:p>
      </dsp:txBody>
      <dsp:txXfrm rot="5400000">
        <a:off x="49694" y="1398337"/>
        <a:ext cx="6138487" cy="847473"/>
      </dsp:txXfrm>
    </dsp:sp>
    <dsp:sp modelId="{7EC8AAB9-2F1E-4127-8306-114B5D7C281E}">
      <dsp:nvSpPr>
        <dsp:cNvPr id="0" name=""/>
        <dsp:cNvSpPr/>
      </dsp:nvSpPr>
      <dsp:spPr>
        <a:xfrm>
          <a:off x="6188181" y="1235094"/>
          <a:ext cx="2624512"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1">
            <a:lnSpc>
              <a:spcPct val="90000"/>
            </a:lnSpc>
            <a:spcBef>
              <a:spcPct val="0"/>
            </a:spcBef>
            <a:spcAft>
              <a:spcPct val="35000"/>
            </a:spcAft>
          </a:pPr>
          <a:r>
            <a:rPr lang="ur-PK" sz="3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آیات58-93</a:t>
          </a:r>
        </a:p>
      </dsp:txBody>
      <dsp:txXfrm>
        <a:off x="6245489" y="1292402"/>
        <a:ext cx="2509896" cy="1059340"/>
      </dsp:txXfrm>
    </dsp:sp>
    <dsp:sp modelId="{069C13D4-ECCF-4117-B9FF-35AD8A72E371}">
      <dsp:nvSpPr>
        <dsp:cNvPr id="0" name=""/>
        <dsp:cNvSpPr/>
      </dsp:nvSpPr>
      <dsp:spPr>
        <a:xfrm rot="16200000">
          <a:off x="2626432" y="-37439"/>
          <a:ext cx="939165" cy="618433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حضرت یعقوبؑ کے خاندان کی مصر آمد</a:t>
          </a:r>
          <a:endParaRPr lang="ur-PK" sz="3500" kern="1200" dirty="0">
            <a:latin typeface="Jameel Noori Nastaleeq" pitchFamily="2" charset="-78"/>
            <a:cs typeface="Jameel Noori Nastaleeq" pitchFamily="2" charset="-78"/>
          </a:endParaRPr>
        </a:p>
      </dsp:txBody>
      <dsp:txXfrm rot="5400000">
        <a:off x="49694" y="2630991"/>
        <a:ext cx="6138487" cy="847473"/>
      </dsp:txXfrm>
    </dsp:sp>
    <dsp:sp modelId="{C2D838C5-03BD-428D-A8B0-20CA2D201DFF}">
      <dsp:nvSpPr>
        <dsp:cNvPr id="0" name=""/>
        <dsp:cNvSpPr/>
      </dsp:nvSpPr>
      <dsp:spPr>
        <a:xfrm>
          <a:off x="6188181" y="2467748"/>
          <a:ext cx="2624512"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1">
            <a:lnSpc>
              <a:spcPct val="90000"/>
            </a:lnSpc>
            <a:spcBef>
              <a:spcPct val="0"/>
            </a:spcBef>
            <a:spcAft>
              <a:spcPct val="35000"/>
            </a:spcAft>
          </a:pPr>
          <a:r>
            <a:rPr lang="ur-PK" sz="3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آیات54-101</a:t>
          </a:r>
        </a:p>
      </dsp:txBody>
      <dsp:txXfrm>
        <a:off x="6245489" y="2525056"/>
        <a:ext cx="2509896" cy="1059340"/>
      </dsp:txXfrm>
    </dsp:sp>
    <dsp:sp modelId="{485C1113-0BC1-4240-9E01-079055E99C08}">
      <dsp:nvSpPr>
        <dsp:cNvPr id="0" name=""/>
        <dsp:cNvSpPr/>
      </dsp:nvSpPr>
      <dsp:spPr>
        <a:xfrm rot="16200000">
          <a:off x="2626432" y="1195214"/>
          <a:ext cx="939165" cy="6184333"/>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انسانوں کی اکثریت کے طرزِ عمل پر بصیرت افروز تبصرہ</a:t>
          </a:r>
          <a:endParaRPr lang="ur-PK" sz="3500" kern="1200" dirty="0">
            <a:latin typeface="Jameel Noori Nastaleeq" pitchFamily="2" charset="-78"/>
            <a:cs typeface="Jameel Noori Nastaleeq" pitchFamily="2" charset="-78"/>
          </a:endParaRPr>
        </a:p>
      </dsp:txBody>
      <dsp:txXfrm rot="5400000">
        <a:off x="49694" y="3863644"/>
        <a:ext cx="6138487" cy="847473"/>
      </dsp:txXfrm>
    </dsp:sp>
    <dsp:sp modelId="{9CBC833F-1936-47FB-BCE1-61508B986EA0}">
      <dsp:nvSpPr>
        <dsp:cNvPr id="0" name=""/>
        <dsp:cNvSpPr/>
      </dsp:nvSpPr>
      <dsp:spPr>
        <a:xfrm>
          <a:off x="6188181" y="3700402"/>
          <a:ext cx="2624512"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1">
            <a:lnSpc>
              <a:spcPct val="90000"/>
            </a:lnSpc>
            <a:spcBef>
              <a:spcPct val="0"/>
            </a:spcBef>
            <a:spcAft>
              <a:spcPct val="35000"/>
            </a:spcAft>
          </a:pPr>
          <a:r>
            <a:rPr lang="ur-PK" sz="3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آیات102-111</a:t>
          </a:r>
        </a:p>
      </dsp:txBody>
      <dsp:txXfrm>
        <a:off x="6245489" y="3757710"/>
        <a:ext cx="2509896" cy="10593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کریم ایک عام فہم کتاب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smtClean="0">
              <a:effectLst>
                <a:outerShdw blurRad="38100" dist="38100" dir="2700000" algn="tl">
                  <a:srgbClr val="000000">
                    <a:alpha val="43137"/>
                  </a:srgbClr>
                </a:outerShdw>
              </a:effectLst>
              <a:latin typeface="Jameel Noori Nastaleeq" pitchFamily="2" charset="-78"/>
              <a:cs typeface="Jameel Noori Nastaleeq" pitchFamily="2" charset="-78"/>
            </a:rPr>
            <a:t>آیات1-3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677C368-8196-4D4F-8E14-7DEF75B838B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یوسفؑ کا خوش کن خواب</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23591122-5D37-429B-B8AB-0BE7FD689E72}">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C90B884B-8573-4E0B-A291-483AC7551131}">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برادرانِ یوسفؑ کی سازش</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BDDC0681-FC0B-4284-B029-E6EAEFD9DF2D}">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2799F1A2-6B5E-481B-B51B-16B6705F3325}">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یوسفؑ عزیزِ مصر کے گھر میں</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FE8AFBFF-62EC-4B7A-B63C-B733A7AFB0AE}">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آیات19-22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FE8B80C9-66BC-48EC-B131-79406DB572E4}">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یوسفؑ: پاکیزہ کردار کی اعلیٰ مثال</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04C06EAE-8A60-4442-B50C-25AA255DF624}">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بیگماتِ مصر کا مکر و فریب</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smtClean="0">
              <a:effectLst>
                <a:outerShdw blurRad="38100" dist="38100" dir="2700000" algn="tl">
                  <a:srgbClr val="000000">
                    <a:alpha val="43137"/>
                  </a:srgbClr>
                </a:outerShdw>
              </a:effectLst>
              <a:latin typeface="Jameel Noori Nastaleeq" pitchFamily="2" charset="-78"/>
              <a:cs typeface="Jameel Noori Nastaleeq" pitchFamily="2" charset="-78"/>
            </a:rPr>
            <a:t>آیات30-32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979AB0E4-68F6-46FB-82A5-34B2C1BD3D70}">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کی توفیق کے بغیر پاکیزہ رہنا ناممکن ہے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AE2FC95-819F-48EF-B1C5-287DF83DFE30}">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E8CC1BFA-7ACD-4F6F-9ED1-5E322FD55B88}">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دو قیدیوں کے خواب</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C0B93569-BCBD-4295-8554-02A818F571E8}">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054D7F96-9EC2-4E6D-A887-80E12A9BC63C}">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قید خانہ کا حکیمانہ وعظ</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5484257C-DF0B-4759-B3E7-7DC087AC7564}">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آیات37-40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1D758130-0F9C-473E-B7CF-AB1837CD7792}">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قیدیوں کے خواب کی تعبیر</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B1CE329F-D4F5-4AED-900B-460C4AE30194}">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بادشاہ کا خواب</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آیات43-44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62B0A526-3271-40BE-97F6-6C0B40E122CB}">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بادشاہ کے خواب کی تعبیر</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E7D7406C-5A48-48DA-99DA-6ACAEFEDDE28}">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C7A3AF47-61C9-474B-8983-91E80CB1668F}">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بادشاہ کی طلبی اور حضرت یوسفؑ کا انکار</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E200C71E-5775-45DC-98E1-35AA2965A4F8}">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697EF099-BAAB-4CD1-B509-C84A08837539}">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بیگماتِ مصر کی حضرت یوسفؑ کے حق میں گواہی</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5151CD7A-B315-4A51-AC79-C20F10690510}">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46DAEE97-5497-47F2-9805-1F00CAE20B6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یوسفؑ کے لیے منصبِ خاص</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8725E5FC-DDDA-4E8A-BFB0-BED494E3E4D5}">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ہر مخلوق کا رزق اللہ کے ذمہ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smtClean="0">
              <a:effectLst>
                <a:outerShdw blurRad="38100" dist="38100" dir="2700000" algn="tl">
                  <a:srgbClr val="000000">
                    <a:alpha val="43137"/>
                  </a:srgbClr>
                </a:outerShdw>
              </a:effectLst>
              <a:latin typeface="Jameel Noori Nastaleeq" pitchFamily="2" charset="-78"/>
              <a:cs typeface="Jameel Noori Nastaleeq" pitchFamily="2" charset="-78"/>
            </a:rPr>
            <a:t>آیت6</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23647549-2294-449C-9361-CBBE883A75C8}">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کی عالی شان قدرت اور کافروں کی کج فہمی</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8B30BBE9-0C17-4B71-B17B-8714290C7B3D}">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EC4B6E18-4217-416C-9969-DA2745DA9D3C}">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انسان کی کم ظرفی</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EFF865E7-1B2C-4ED8-BF9A-151F86E4DC4F}">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آیات9-11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E8E93957-4221-49EC-A6C2-B73C646EF1EC}">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محمد ﷺ اللہ کے رسول اور قرآن اللہ کا کلام ہے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1DA74FE0-3350-4E35-88CA-9DD877618BB8}">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AB0BA926-2A4D-4A22-A67A-8A83525F3DDD}">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طے کرلو کہ دنیا کے طلب گار ہو یا آخرت کے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E6C4B057-47B3-452B-9506-FFD50D1DBCD7}">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رسالتِ محمدیﷺ پر سب سے بڑا گواہ قرآنِ مجید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smtClean="0">
              <a:effectLst>
                <a:outerShdw blurRad="38100" dist="38100" dir="2700000" algn="tl">
                  <a:srgbClr val="000000">
                    <a:alpha val="43137"/>
                  </a:srgbClr>
                </a:outerShdw>
              </a:effectLst>
              <a:latin typeface="Jameel Noori Nastaleeq" pitchFamily="2" charset="-78"/>
              <a:cs typeface="Jameel Noori Nastaleeq" pitchFamily="2" charset="-78"/>
            </a:rPr>
            <a:t>آیت17</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69C7778D-33B7-408D-95D5-89A4393FA5BD}">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سب سے بڑے ظالم اور بدنصیب لوگ</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87EC5897-EA8B-4FAD-B0CD-9845D816E020}">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آیات18-22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727C7E66-06AC-410E-AC22-E1AA6FC572E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سعادت مند لوگ</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04F19B7E-636A-40CD-A873-B25F1D74A1ED}">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آیت23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96285D9C-3614-4CCC-AF42-27594773D93F}">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بدنصیبوں اور خوش نصیبوں کی مثال</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53DFD2A9-9B96-4AD9-9DC7-5090D215FA13}">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آیت24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B6A66504-A3D0-4718-9C09-806B0A5E7DF4}">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نوح علیہ السلام</a:t>
          </a:r>
          <a:r>
            <a:rPr lang="en-US" sz="2700" kern="1200" dirty="0" smtClean="0">
              <a:latin typeface="Jameel Noori Nastaleeq" pitchFamily="2" charset="-78"/>
              <a:cs typeface="Jameel Noori Nastaleeq" pitchFamily="2" charset="-78"/>
            </a:rPr>
            <a:t> </a:t>
          </a:r>
          <a:r>
            <a:rPr lang="ur-PK" sz="2700" kern="1200" dirty="0" smtClean="0">
              <a:latin typeface="Jameel Noori Nastaleeq" pitchFamily="2" charset="-78"/>
              <a:cs typeface="Jameel Noori Nastaleeq" pitchFamily="2" charset="-78"/>
            </a:rPr>
            <a:t> کی اپنی قوم کے ساتھ کشمکش</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813755F-04BC-4670-AB01-F6D9093CC9C8}">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آیات25-31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قوم کا حضرت ضرت نوح علیہ السلام</a:t>
          </a:r>
          <a:r>
            <a:rPr lang="en-US" sz="2500" kern="1200" dirty="0" smtClean="0">
              <a:latin typeface="Jameel Noori Nastaleeq" pitchFamily="2" charset="-78"/>
              <a:cs typeface="Jameel Noori Nastaleeq" pitchFamily="2" charset="-78"/>
            </a:rPr>
            <a:t> </a:t>
          </a:r>
          <a:r>
            <a:rPr lang="ur-PK" sz="2500" kern="1200" dirty="0" smtClean="0">
              <a:latin typeface="Jameel Noori Nastaleeq" pitchFamily="2" charset="-78"/>
              <a:cs typeface="Jameel Noori Nastaleeq" pitchFamily="2" charset="-78"/>
            </a:rPr>
            <a:t>سے عذاب لانے کا مطالبہ</a:t>
          </a:r>
          <a:endParaRPr lang="en-US" sz="25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آیات32-35</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61FEB583-AD7E-447E-B350-DD91659A2387}">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جو اہلِ حق کا مذاق اُڑائے گا تو پھر اُس کا بھی مذاق اُڑایا جائے گا</a:t>
          </a:r>
          <a:endParaRPr lang="ur-PK" sz="2500" kern="1200" dirty="0">
            <a:latin typeface="Jameel Noori Nastaleeq" pitchFamily="2" charset="-78"/>
            <a:cs typeface="Jameel Noori Nastaleeq" pitchFamily="2" charset="-78"/>
          </a:endParaRPr>
        </a:p>
      </dsp:txBody>
      <dsp:txXfrm rot="5400000">
        <a:off x="35450" y="1081428"/>
        <a:ext cx="5231494" cy="655291"/>
      </dsp:txXfrm>
    </dsp:sp>
    <dsp:sp modelId="{53F5FD41-4C82-4CF5-94AE-04FFB7AA4144}">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C00CBA85-B261-4592-B679-003CD2A165C5}">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قومِ نوحؑ پر عذاب</a:t>
          </a:r>
          <a:endParaRPr lang="ur-PK" sz="2500" kern="1200" dirty="0">
            <a:latin typeface="Jameel Noori Nastaleeq" pitchFamily="2" charset="-78"/>
            <a:cs typeface="Jameel Noori Nastaleeq" pitchFamily="2" charset="-78"/>
          </a:endParaRPr>
        </a:p>
      </dsp:txBody>
      <dsp:txXfrm rot="5400000">
        <a:off x="35450" y="2034554"/>
        <a:ext cx="5231494" cy="655291"/>
      </dsp:txXfrm>
    </dsp:sp>
    <dsp:sp modelId="{4FC09E02-262C-40FD-902C-AFFDBA49F212}">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آیات40-44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0619BC90-F11C-4884-AA83-0154495EA24F}">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بیٹے کے حق میں حضرت نوح علیہ السلام کی سفارش قبول نہیں کی گئی</a:t>
          </a:r>
          <a:endParaRPr lang="ur-PK" sz="2500" kern="1200" dirty="0">
            <a:latin typeface="Jameel Noori Nastaleeq" pitchFamily="2" charset="-78"/>
            <a:cs typeface="Jameel Noori Nastaleeq" pitchFamily="2" charset="-78"/>
          </a:endParaRPr>
        </a:p>
      </dsp:txBody>
      <dsp:txXfrm rot="5400000">
        <a:off x="35450" y="2987680"/>
        <a:ext cx="5231494" cy="655291"/>
      </dsp:txXfrm>
    </dsp:sp>
    <dsp:sp modelId="{87DD2739-5D7F-4D9E-9721-CEE0ECC57AD3}">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آیات45-49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12B497B1-8E8B-4A45-960F-F329E0576F1F}">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توبہ و استغفار کی برکات </a:t>
          </a:r>
          <a:endParaRPr lang="ur-PK" sz="2500" kern="1200" dirty="0">
            <a:latin typeface="Jameel Noori Nastaleeq" pitchFamily="2" charset="-78"/>
            <a:cs typeface="Jameel Noori Nastaleeq" pitchFamily="2" charset="-78"/>
          </a:endParaRPr>
        </a:p>
      </dsp:txBody>
      <dsp:txXfrm rot="5400000">
        <a:off x="35450" y="3940807"/>
        <a:ext cx="5231494" cy="655291"/>
      </dsp:txXfrm>
    </dsp:sp>
    <dsp:sp modelId="{B4587F2F-D9F3-4BF5-948E-279E75FDF782}">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40061"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حضرت یوسفؑ کا خوش کن خواب</a:t>
          </a:r>
          <a:endParaRPr lang="en-US" sz="3500" kern="1200" dirty="0">
            <a:latin typeface="Jameel Noori Nastaleeq" pitchFamily="2" charset="-78"/>
            <a:cs typeface="Jameel Noori Nastaleeq" pitchFamily="2" charset="-78"/>
          </a:endParaRPr>
        </a:p>
      </dsp:txBody>
      <dsp:txXfrm rot="5400000">
        <a:off x="50390" y="165682"/>
        <a:ext cx="6564354" cy="847473"/>
      </dsp:txXfrm>
    </dsp:sp>
    <dsp:sp modelId="{94D988AC-9A41-4C9B-861B-6663F85DE037}">
      <dsp:nvSpPr>
        <dsp:cNvPr id="0" name=""/>
        <dsp:cNvSpPr/>
      </dsp:nvSpPr>
      <dsp:spPr>
        <a:xfrm>
          <a:off x="6614744"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672052" y="59748"/>
        <a:ext cx="2082020" cy="1059340"/>
      </dsp:txXfrm>
    </dsp:sp>
    <dsp:sp modelId="{AFFDCF0E-EE39-49FE-9897-35558EE4742B}">
      <dsp:nvSpPr>
        <dsp:cNvPr id="0" name=""/>
        <dsp:cNvSpPr/>
      </dsp:nvSpPr>
      <dsp:spPr>
        <a:xfrm rot="16200000">
          <a:off x="2832281" y="-1478398"/>
          <a:ext cx="939165" cy="6600942"/>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برادرانِ یوسفؑ کی سازش</a:t>
          </a:r>
          <a:endParaRPr lang="ur-PK" sz="3500" kern="1200" dirty="0">
            <a:latin typeface="Jameel Noori Nastaleeq" pitchFamily="2" charset="-78"/>
            <a:cs typeface="Jameel Noori Nastaleeq" pitchFamily="2" charset="-78"/>
          </a:endParaRPr>
        </a:p>
      </dsp:txBody>
      <dsp:txXfrm rot="5400000">
        <a:off x="47239" y="1398336"/>
        <a:ext cx="6555096" cy="847473"/>
      </dsp:txXfrm>
    </dsp:sp>
    <dsp:sp modelId="{225D6052-EF3D-4440-89F8-8A3DA7D4C4F0}">
      <dsp:nvSpPr>
        <dsp:cNvPr id="0" name=""/>
        <dsp:cNvSpPr/>
      </dsp:nvSpPr>
      <dsp:spPr>
        <a:xfrm>
          <a:off x="6602335" y="1235094"/>
          <a:ext cx="2209045"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1">
            <a:lnSpc>
              <a:spcPct val="90000"/>
            </a:lnSpc>
            <a:spcBef>
              <a:spcPct val="0"/>
            </a:spcBef>
            <a:spcAft>
              <a:spcPct val="35000"/>
            </a:spcAft>
          </a:pPr>
          <a:r>
            <a:rPr lang="ur-PK" sz="3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آیات7-18</a:t>
          </a:r>
        </a:p>
      </dsp:txBody>
      <dsp:txXfrm>
        <a:off x="6659643" y="1292402"/>
        <a:ext cx="2094429" cy="1059340"/>
      </dsp:txXfrm>
    </dsp:sp>
    <dsp:sp modelId="{0D2FC695-3079-4140-AF06-24C349478DC4}">
      <dsp:nvSpPr>
        <dsp:cNvPr id="0" name=""/>
        <dsp:cNvSpPr/>
      </dsp:nvSpPr>
      <dsp:spPr>
        <a:xfrm rot="16200000">
          <a:off x="2832281" y="-245744"/>
          <a:ext cx="939165" cy="6600942"/>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حضرت یوسفؑ عزیزِ مصر کے گھر میں</a:t>
          </a:r>
          <a:endParaRPr lang="ur-PK" sz="3500" kern="1200" dirty="0">
            <a:latin typeface="Jameel Noori Nastaleeq" pitchFamily="2" charset="-78"/>
            <a:cs typeface="Jameel Noori Nastaleeq" pitchFamily="2" charset="-78"/>
          </a:endParaRPr>
        </a:p>
      </dsp:txBody>
      <dsp:txXfrm rot="5400000">
        <a:off x="47239" y="2630990"/>
        <a:ext cx="6555096" cy="847473"/>
      </dsp:txXfrm>
    </dsp:sp>
    <dsp:sp modelId="{E2DF03A0-9A38-4159-BDEB-F4ACCE3861A4}">
      <dsp:nvSpPr>
        <dsp:cNvPr id="0" name=""/>
        <dsp:cNvSpPr/>
      </dsp:nvSpPr>
      <dsp:spPr>
        <a:xfrm>
          <a:off x="6602335" y="2467748"/>
          <a:ext cx="2209045"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1">
            <a:lnSpc>
              <a:spcPct val="90000"/>
            </a:lnSpc>
            <a:spcBef>
              <a:spcPct val="0"/>
            </a:spcBef>
            <a:spcAft>
              <a:spcPct val="35000"/>
            </a:spcAft>
          </a:pPr>
          <a:r>
            <a:rPr lang="ur-PK" sz="3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آیات19-34</a:t>
          </a:r>
        </a:p>
      </dsp:txBody>
      <dsp:txXfrm>
        <a:off x="6659643" y="2525056"/>
        <a:ext cx="2094429" cy="1059340"/>
      </dsp:txXfrm>
    </dsp:sp>
    <dsp:sp modelId="{56CE73E9-17A1-40C6-AEBF-C0F19213D24D}">
      <dsp:nvSpPr>
        <dsp:cNvPr id="0" name=""/>
        <dsp:cNvSpPr/>
      </dsp:nvSpPr>
      <dsp:spPr>
        <a:xfrm rot="16200000">
          <a:off x="2832281" y="986909"/>
          <a:ext cx="939165" cy="6600942"/>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حضرت یوسفؑ قید خانہ میں</a:t>
          </a:r>
          <a:endParaRPr lang="ur-PK" sz="3500" kern="1200" dirty="0">
            <a:latin typeface="Jameel Noori Nastaleeq" pitchFamily="2" charset="-78"/>
            <a:cs typeface="Jameel Noori Nastaleeq" pitchFamily="2" charset="-78"/>
          </a:endParaRPr>
        </a:p>
      </dsp:txBody>
      <dsp:txXfrm rot="5400000">
        <a:off x="47239" y="3863643"/>
        <a:ext cx="6555096" cy="847473"/>
      </dsp:txXfrm>
    </dsp:sp>
    <dsp:sp modelId="{60BE1A41-7637-4F72-A2EC-034004E7302E}">
      <dsp:nvSpPr>
        <dsp:cNvPr id="0" name=""/>
        <dsp:cNvSpPr/>
      </dsp:nvSpPr>
      <dsp:spPr>
        <a:xfrm>
          <a:off x="6602335" y="3700402"/>
          <a:ext cx="2209045"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1">
            <a:lnSpc>
              <a:spcPct val="90000"/>
            </a:lnSpc>
            <a:spcBef>
              <a:spcPct val="0"/>
            </a:spcBef>
            <a:spcAft>
              <a:spcPct val="35000"/>
            </a:spcAft>
          </a:pPr>
          <a:r>
            <a:rPr lang="ur-PK" sz="3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آیات35-53</a:t>
          </a:r>
        </a:p>
      </dsp:txBody>
      <dsp:txXfrm>
        <a:off x="6659643" y="3757710"/>
        <a:ext cx="2094429" cy="10593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10/23/2016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9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9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18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34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6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2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1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19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2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5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9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2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5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03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1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10/23/2016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39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3.xml"/><Relationship Id="rId7" Type="http://schemas.openxmlformats.org/officeDocument/2006/relationships/diagramQuickStyle" Target="../diagrams/quickStyle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3.xml"/><Relationship Id="rId7" Type="http://schemas.openxmlformats.org/officeDocument/2006/relationships/diagramQuickStyle" Target="../diagrams/quickStyle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3.xml"/><Relationship Id="rId7" Type="http://schemas.openxmlformats.org/officeDocument/2006/relationships/diagramQuickStyle" Target="../diagrams/quickStyl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3.xml"/><Relationship Id="rId7" Type="http://schemas.openxmlformats.org/officeDocument/2006/relationships/diagramQuickStyle" Target="../diagrams/quickStyle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3.xml"/><Relationship Id="rId7" Type="http://schemas.openxmlformats.org/officeDocument/2006/relationships/diagramQuickStyle" Target="../diagrams/quickStyle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3.xml"/><Relationship Id="rId7" Type="http://schemas.openxmlformats.org/officeDocument/2006/relationships/diagramQuickStyle" Target="../diagrams/quickStyle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3.xml"/><Relationship Id="rId7" Type="http://schemas.openxmlformats.org/officeDocument/2006/relationships/diagramQuickStyle" Target="../diagrams/quickStyle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png"/><Relationship Id="rId9" Type="http://schemas.microsoft.com/office/2007/relationships/diagramDrawing" Target="../diagrams/drawing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3.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3.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092845473"/>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022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4E4DE36A-E187-4C10-AA86-D7C362A0C125}"/>
                                            </p:graphicEl>
                                          </p:spTgt>
                                        </p:tgtEl>
                                        <p:attrNameLst>
                                          <p:attrName>style.visibility</p:attrName>
                                        </p:attrNameLst>
                                      </p:cBhvr>
                                      <p:to>
                                        <p:strVal val="visible"/>
                                      </p:to>
                                    </p:set>
                                    <p:animEffect transition="in" filter="fade">
                                      <p:cBhvr>
                                        <p:cTn id="21" dur="500"/>
                                        <p:tgtEl>
                                          <p:spTgt spid="10">
                                            <p:graphicEl>
                                              <a:dgm id="{4E4DE36A-E187-4C10-AA86-D7C362A0C12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DBEDD2F5-0820-45AB-8C68-F369C23CDB89}"/>
                                            </p:graphicEl>
                                          </p:spTgt>
                                        </p:tgtEl>
                                        <p:attrNameLst>
                                          <p:attrName>style.visibility</p:attrName>
                                        </p:attrNameLst>
                                      </p:cBhvr>
                                      <p:to>
                                        <p:strVal val="visible"/>
                                      </p:to>
                                    </p:set>
                                    <p:animEffect transition="in" filter="fade">
                                      <p:cBhvr>
                                        <p:cTn id="26" dur="500"/>
                                        <p:tgtEl>
                                          <p:spTgt spid="10">
                                            <p:graphicEl>
                                              <a:dgm id="{DBEDD2F5-0820-45AB-8C68-F369C23CDB8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D99F8DDE-5FD8-44A6-849A-89B9730F5BF6}"/>
                                            </p:graphicEl>
                                          </p:spTgt>
                                        </p:tgtEl>
                                        <p:attrNameLst>
                                          <p:attrName>style.visibility</p:attrName>
                                        </p:attrNameLst>
                                      </p:cBhvr>
                                      <p:to>
                                        <p:strVal val="visible"/>
                                      </p:to>
                                    </p:set>
                                    <p:animEffect transition="in" filter="fade">
                                      <p:cBhvr>
                                        <p:cTn id="31" dur="500"/>
                                        <p:tgtEl>
                                          <p:spTgt spid="10">
                                            <p:graphicEl>
                                              <a:dgm id="{D99F8DDE-5FD8-44A6-849A-89B9730F5BF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500425D0-2879-4B29-977E-F6ED03398D67}"/>
                                            </p:graphicEl>
                                          </p:spTgt>
                                        </p:tgtEl>
                                        <p:attrNameLst>
                                          <p:attrName>style.visibility</p:attrName>
                                        </p:attrNameLst>
                                      </p:cBhvr>
                                      <p:to>
                                        <p:strVal val="visible"/>
                                      </p:to>
                                    </p:set>
                                    <p:animEffect transition="in" filter="fade">
                                      <p:cBhvr>
                                        <p:cTn id="36" dur="500"/>
                                        <p:tgtEl>
                                          <p:spTgt spid="10">
                                            <p:graphicEl>
                                              <a:dgm id="{500425D0-2879-4B29-977E-F6ED03398D6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B54EC233-B68E-4156-B238-1044349C1278}"/>
                                            </p:graphicEl>
                                          </p:spTgt>
                                        </p:tgtEl>
                                        <p:attrNameLst>
                                          <p:attrName>style.visibility</p:attrName>
                                        </p:attrNameLst>
                                      </p:cBhvr>
                                      <p:to>
                                        <p:strVal val="visible"/>
                                      </p:to>
                                    </p:set>
                                    <p:animEffect transition="in" filter="fade">
                                      <p:cBhvr>
                                        <p:cTn id="41" dur="500"/>
                                        <p:tgtEl>
                                          <p:spTgt spid="10">
                                            <p:graphicEl>
                                              <a:dgm id="{B54EC233-B68E-4156-B238-1044349C1278}"/>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12209FB3-A01C-483A-9D99-A8B1CB94C76B}"/>
                                            </p:graphicEl>
                                          </p:spTgt>
                                        </p:tgtEl>
                                        <p:attrNameLst>
                                          <p:attrName>style.visibility</p:attrName>
                                        </p:attrNameLst>
                                      </p:cBhvr>
                                      <p:to>
                                        <p:strVal val="visible"/>
                                      </p:to>
                                    </p:set>
                                    <p:animEffect transition="in" filter="fade">
                                      <p:cBhvr>
                                        <p:cTn id="46" dur="500"/>
                                        <p:tgtEl>
                                          <p:spTgt spid="10">
                                            <p:graphicEl>
                                              <a:dgm id="{12209FB3-A01C-483A-9D99-A8B1CB94C76B}"/>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7C7BCDA4-D725-4FF4-91CA-AE1DA48E9B2F}"/>
                                            </p:graphicEl>
                                          </p:spTgt>
                                        </p:tgtEl>
                                        <p:attrNameLst>
                                          <p:attrName>style.visibility</p:attrName>
                                        </p:attrNameLst>
                                      </p:cBhvr>
                                      <p:to>
                                        <p:strVal val="visible"/>
                                      </p:to>
                                    </p:set>
                                    <p:animEffect transition="in" filter="fade">
                                      <p:cBhvr>
                                        <p:cTn id="51" dur="500"/>
                                        <p:tgtEl>
                                          <p:spTgt spid="10">
                                            <p:graphicEl>
                                              <a:dgm id="{7C7BCDA4-D725-4FF4-91CA-AE1DA48E9B2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46A6E3C0-C113-43BC-8919-8732E7C984A1}"/>
                                            </p:graphicEl>
                                          </p:spTgt>
                                        </p:tgtEl>
                                        <p:attrNameLst>
                                          <p:attrName>style.visibility</p:attrName>
                                        </p:attrNameLst>
                                      </p:cBhvr>
                                      <p:to>
                                        <p:strVal val="visible"/>
                                      </p:to>
                                    </p:set>
                                    <p:animEffect transition="in" filter="fade">
                                      <p:cBhvr>
                                        <p:cTn id="56" dur="500"/>
                                        <p:tgtEl>
                                          <p:spTgt spid="10">
                                            <p:graphicEl>
                                              <a:dgm id="{46A6E3C0-C113-43BC-8919-8732E7C984A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12144308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062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5A3D4E13-FDDB-4A3A-9C3E-BFCE21AF3FB9}"/>
                                            </p:graphicEl>
                                          </p:spTgt>
                                        </p:tgtEl>
                                        <p:attrNameLst>
                                          <p:attrName>style.visibility</p:attrName>
                                        </p:attrNameLst>
                                      </p:cBhvr>
                                      <p:to>
                                        <p:strVal val="visible"/>
                                      </p:to>
                                    </p:set>
                                    <p:animEffect transition="in" filter="fade">
                                      <p:cBhvr>
                                        <p:cTn id="21" dur="500"/>
                                        <p:tgtEl>
                                          <p:spTgt spid="10">
                                            <p:graphicEl>
                                              <a:dgm id="{5A3D4E13-FDDB-4A3A-9C3E-BFCE21AF3FB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1C6399EA-C343-470E-9D70-43DFCD4FC0D5}"/>
                                            </p:graphicEl>
                                          </p:spTgt>
                                        </p:tgtEl>
                                        <p:attrNameLst>
                                          <p:attrName>style.visibility</p:attrName>
                                        </p:attrNameLst>
                                      </p:cBhvr>
                                      <p:to>
                                        <p:strVal val="visible"/>
                                      </p:to>
                                    </p:set>
                                    <p:animEffect transition="in" filter="fade">
                                      <p:cBhvr>
                                        <p:cTn id="26" dur="500"/>
                                        <p:tgtEl>
                                          <p:spTgt spid="10">
                                            <p:graphicEl>
                                              <a:dgm id="{1C6399EA-C343-470E-9D70-43DFCD4FC0D5}"/>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BDA377EB-AD77-43C6-BA41-0C1B913C0DFF}"/>
                                            </p:graphicEl>
                                          </p:spTgt>
                                        </p:tgtEl>
                                        <p:attrNameLst>
                                          <p:attrName>style.visibility</p:attrName>
                                        </p:attrNameLst>
                                      </p:cBhvr>
                                      <p:to>
                                        <p:strVal val="visible"/>
                                      </p:to>
                                    </p:set>
                                    <p:animEffect transition="in" filter="fade">
                                      <p:cBhvr>
                                        <p:cTn id="31" dur="500"/>
                                        <p:tgtEl>
                                          <p:spTgt spid="10">
                                            <p:graphicEl>
                                              <a:dgm id="{BDA377EB-AD77-43C6-BA41-0C1B913C0DF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BCD0BF0E-9CC8-4404-9020-6D9083B64CB7}"/>
                                            </p:graphicEl>
                                          </p:spTgt>
                                        </p:tgtEl>
                                        <p:attrNameLst>
                                          <p:attrName>style.visibility</p:attrName>
                                        </p:attrNameLst>
                                      </p:cBhvr>
                                      <p:to>
                                        <p:strVal val="visible"/>
                                      </p:to>
                                    </p:set>
                                    <p:animEffect transition="in" filter="fade">
                                      <p:cBhvr>
                                        <p:cTn id="36" dur="500"/>
                                        <p:tgtEl>
                                          <p:spTgt spid="10">
                                            <p:graphicEl>
                                              <a:dgm id="{BCD0BF0E-9CC8-4404-9020-6D9083B64CB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2FE9F466-A03D-474E-82B8-FD2C778115C7}"/>
                                            </p:graphicEl>
                                          </p:spTgt>
                                        </p:tgtEl>
                                        <p:attrNameLst>
                                          <p:attrName>style.visibility</p:attrName>
                                        </p:attrNameLst>
                                      </p:cBhvr>
                                      <p:to>
                                        <p:strVal val="visible"/>
                                      </p:to>
                                    </p:set>
                                    <p:animEffect transition="in" filter="fade">
                                      <p:cBhvr>
                                        <p:cTn id="41" dur="500"/>
                                        <p:tgtEl>
                                          <p:spTgt spid="10">
                                            <p:graphicEl>
                                              <a:dgm id="{2FE9F466-A03D-474E-82B8-FD2C778115C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A8F4CD03-172F-4A59-9940-680D817F39E5}"/>
                                            </p:graphicEl>
                                          </p:spTgt>
                                        </p:tgtEl>
                                        <p:attrNameLst>
                                          <p:attrName>style.visibility</p:attrName>
                                        </p:attrNameLst>
                                      </p:cBhvr>
                                      <p:to>
                                        <p:strVal val="visible"/>
                                      </p:to>
                                    </p:set>
                                    <p:animEffect transition="in" filter="fade">
                                      <p:cBhvr>
                                        <p:cTn id="46" dur="500"/>
                                        <p:tgtEl>
                                          <p:spTgt spid="10">
                                            <p:graphicEl>
                                              <a:dgm id="{A8F4CD03-172F-4A59-9940-680D817F39E5}"/>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EC88E8E2-96AB-482F-AF16-6C689D72F4EA}"/>
                                            </p:graphicEl>
                                          </p:spTgt>
                                        </p:tgtEl>
                                        <p:attrNameLst>
                                          <p:attrName>style.visibility</p:attrName>
                                        </p:attrNameLst>
                                      </p:cBhvr>
                                      <p:to>
                                        <p:strVal val="visible"/>
                                      </p:to>
                                    </p:set>
                                    <p:animEffect transition="in" filter="fade">
                                      <p:cBhvr>
                                        <p:cTn id="51" dur="500"/>
                                        <p:tgtEl>
                                          <p:spTgt spid="10">
                                            <p:graphicEl>
                                              <a:dgm id="{EC88E8E2-96AB-482F-AF16-6C689D72F4E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1DFDB673-21FC-4A91-83F5-3D430AE18591}"/>
                                            </p:graphicEl>
                                          </p:spTgt>
                                        </p:tgtEl>
                                        <p:attrNameLst>
                                          <p:attrName>style.visibility</p:attrName>
                                        </p:attrNameLst>
                                      </p:cBhvr>
                                      <p:to>
                                        <p:strVal val="visible"/>
                                      </p:to>
                                    </p:set>
                                    <p:animEffect transition="in" filter="fade">
                                      <p:cBhvr>
                                        <p:cTn id="56" dur="500"/>
                                        <p:tgtEl>
                                          <p:spTgt spid="10">
                                            <p:graphicEl>
                                              <a:dgm id="{1DFDB673-21FC-4A91-83F5-3D430AE185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4066552476"/>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95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FF7475A1-57FB-4EE9-BB9E-5FEC90054370}"/>
                                            </p:graphicEl>
                                          </p:spTgt>
                                        </p:tgtEl>
                                        <p:attrNameLst>
                                          <p:attrName>style.visibility</p:attrName>
                                        </p:attrNameLst>
                                      </p:cBhvr>
                                      <p:to>
                                        <p:strVal val="visible"/>
                                      </p:to>
                                    </p:set>
                                    <p:animEffect transition="in" filter="fade">
                                      <p:cBhvr>
                                        <p:cTn id="21" dur="500"/>
                                        <p:tgtEl>
                                          <p:spTgt spid="10">
                                            <p:graphicEl>
                                              <a:dgm id="{FF7475A1-57FB-4EE9-BB9E-5FEC9005437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2899931F-F26F-41CB-9EF2-81DC1F24135D}"/>
                                            </p:graphicEl>
                                          </p:spTgt>
                                        </p:tgtEl>
                                        <p:attrNameLst>
                                          <p:attrName>style.visibility</p:attrName>
                                        </p:attrNameLst>
                                      </p:cBhvr>
                                      <p:to>
                                        <p:strVal val="visible"/>
                                      </p:to>
                                    </p:set>
                                    <p:animEffect transition="in" filter="fade">
                                      <p:cBhvr>
                                        <p:cTn id="26" dur="500"/>
                                        <p:tgtEl>
                                          <p:spTgt spid="10">
                                            <p:graphicEl>
                                              <a:dgm id="{2899931F-F26F-41CB-9EF2-81DC1F24135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8BE6CF56-D8DF-4FAC-9D3E-D0FF73FF8234}"/>
                                            </p:graphicEl>
                                          </p:spTgt>
                                        </p:tgtEl>
                                        <p:attrNameLst>
                                          <p:attrName>style.visibility</p:attrName>
                                        </p:attrNameLst>
                                      </p:cBhvr>
                                      <p:to>
                                        <p:strVal val="visible"/>
                                      </p:to>
                                    </p:set>
                                    <p:animEffect transition="in" filter="fade">
                                      <p:cBhvr>
                                        <p:cTn id="31" dur="500"/>
                                        <p:tgtEl>
                                          <p:spTgt spid="10">
                                            <p:graphicEl>
                                              <a:dgm id="{8BE6CF56-D8DF-4FAC-9D3E-D0FF73FF823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702E0337-F31A-47C8-A986-E642BE839BFE}"/>
                                            </p:graphicEl>
                                          </p:spTgt>
                                        </p:tgtEl>
                                        <p:attrNameLst>
                                          <p:attrName>style.visibility</p:attrName>
                                        </p:attrNameLst>
                                      </p:cBhvr>
                                      <p:to>
                                        <p:strVal val="visible"/>
                                      </p:to>
                                    </p:set>
                                    <p:animEffect transition="in" filter="fade">
                                      <p:cBhvr>
                                        <p:cTn id="36" dur="500"/>
                                        <p:tgtEl>
                                          <p:spTgt spid="10">
                                            <p:graphicEl>
                                              <a:dgm id="{702E0337-F31A-47C8-A986-E642BE839BF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586826D5-3F62-47ED-87D0-0A4B0BF4A287}"/>
                                            </p:graphicEl>
                                          </p:spTgt>
                                        </p:tgtEl>
                                        <p:attrNameLst>
                                          <p:attrName>style.visibility</p:attrName>
                                        </p:attrNameLst>
                                      </p:cBhvr>
                                      <p:to>
                                        <p:strVal val="visible"/>
                                      </p:to>
                                    </p:set>
                                    <p:animEffect transition="in" filter="fade">
                                      <p:cBhvr>
                                        <p:cTn id="41" dur="500"/>
                                        <p:tgtEl>
                                          <p:spTgt spid="10">
                                            <p:graphicEl>
                                              <a:dgm id="{586826D5-3F62-47ED-87D0-0A4B0BF4A28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60DD8A94-7BED-4BBB-90EF-C59449DE0866}"/>
                                            </p:graphicEl>
                                          </p:spTgt>
                                        </p:tgtEl>
                                        <p:attrNameLst>
                                          <p:attrName>style.visibility</p:attrName>
                                        </p:attrNameLst>
                                      </p:cBhvr>
                                      <p:to>
                                        <p:strVal val="visible"/>
                                      </p:to>
                                    </p:set>
                                    <p:animEffect transition="in" filter="fade">
                                      <p:cBhvr>
                                        <p:cTn id="46" dur="500"/>
                                        <p:tgtEl>
                                          <p:spTgt spid="10">
                                            <p:graphicEl>
                                              <a:dgm id="{60DD8A94-7BED-4BBB-90EF-C59449DE086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9145BA38-FE1A-41CB-829F-8C5326FA64D8}"/>
                                            </p:graphicEl>
                                          </p:spTgt>
                                        </p:tgtEl>
                                        <p:attrNameLst>
                                          <p:attrName>style.visibility</p:attrName>
                                        </p:attrNameLst>
                                      </p:cBhvr>
                                      <p:to>
                                        <p:strVal val="visible"/>
                                      </p:to>
                                    </p:set>
                                    <p:animEffect transition="in" filter="fade">
                                      <p:cBhvr>
                                        <p:cTn id="51" dur="500"/>
                                        <p:tgtEl>
                                          <p:spTgt spid="10">
                                            <p:graphicEl>
                                              <a:dgm id="{9145BA38-FE1A-41CB-829F-8C5326FA64D8}"/>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59CBB4F5-5974-436A-AA57-FF66553C575C}"/>
                                            </p:graphicEl>
                                          </p:spTgt>
                                        </p:tgtEl>
                                        <p:attrNameLst>
                                          <p:attrName>style.visibility</p:attrName>
                                        </p:attrNameLst>
                                      </p:cBhvr>
                                      <p:to>
                                        <p:strVal val="visible"/>
                                      </p:to>
                                    </p:set>
                                    <p:animEffect transition="in" filter="fade">
                                      <p:cBhvr>
                                        <p:cTn id="56" dur="500"/>
                                        <p:tgtEl>
                                          <p:spTgt spid="10">
                                            <p:graphicEl>
                                              <a:dgm id="{59CBB4F5-5974-436A-AA57-FF66553C57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952999194"/>
              </p:ext>
            </p:extLst>
          </p:nvPr>
        </p:nvGraphicFramePr>
        <p:xfrm>
          <a:off x="1964725" y="1428414"/>
          <a:ext cx="8229600" cy="37614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6829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5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CE982870-1742-480A-AF1E-41059B7B72FA}"/>
                                            </p:graphicEl>
                                          </p:spTgt>
                                        </p:tgtEl>
                                        <p:attrNameLst>
                                          <p:attrName>style.visibility</p:attrName>
                                        </p:attrNameLst>
                                      </p:cBhvr>
                                      <p:to>
                                        <p:strVal val="visible"/>
                                      </p:to>
                                    </p:set>
                                    <p:animEffect transition="in" filter="fade">
                                      <p:cBhvr>
                                        <p:cTn id="21" dur="500"/>
                                        <p:tgtEl>
                                          <p:spTgt spid="10">
                                            <p:graphicEl>
                                              <a:dgm id="{CE982870-1742-480A-AF1E-41059B7B72F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149297C7-7C07-49B9-A104-971754FF4FE8}"/>
                                            </p:graphicEl>
                                          </p:spTgt>
                                        </p:tgtEl>
                                        <p:attrNameLst>
                                          <p:attrName>style.visibility</p:attrName>
                                        </p:attrNameLst>
                                      </p:cBhvr>
                                      <p:to>
                                        <p:strVal val="visible"/>
                                      </p:to>
                                    </p:set>
                                    <p:animEffect transition="in" filter="fade">
                                      <p:cBhvr>
                                        <p:cTn id="26" dur="500"/>
                                        <p:tgtEl>
                                          <p:spTgt spid="10">
                                            <p:graphicEl>
                                              <a:dgm id="{149297C7-7C07-49B9-A104-971754FF4FE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4AA0EBBC-D34F-4875-AE47-B4EB26517852}"/>
                                            </p:graphicEl>
                                          </p:spTgt>
                                        </p:tgtEl>
                                        <p:attrNameLst>
                                          <p:attrName>style.visibility</p:attrName>
                                        </p:attrNameLst>
                                      </p:cBhvr>
                                      <p:to>
                                        <p:strVal val="visible"/>
                                      </p:to>
                                    </p:set>
                                    <p:animEffect transition="in" filter="fade">
                                      <p:cBhvr>
                                        <p:cTn id="31" dur="500"/>
                                        <p:tgtEl>
                                          <p:spTgt spid="10">
                                            <p:graphicEl>
                                              <a:dgm id="{4AA0EBBC-D34F-4875-AE47-B4EB2651785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277598D4-4D2E-49CD-A55F-E18D3C0521F2}"/>
                                            </p:graphicEl>
                                          </p:spTgt>
                                        </p:tgtEl>
                                        <p:attrNameLst>
                                          <p:attrName>style.visibility</p:attrName>
                                        </p:attrNameLst>
                                      </p:cBhvr>
                                      <p:to>
                                        <p:strVal val="visible"/>
                                      </p:to>
                                    </p:set>
                                    <p:animEffect transition="in" filter="fade">
                                      <p:cBhvr>
                                        <p:cTn id="36" dur="500"/>
                                        <p:tgtEl>
                                          <p:spTgt spid="10">
                                            <p:graphicEl>
                                              <a:dgm id="{277598D4-4D2E-49CD-A55F-E18D3C0521F2}"/>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40724A0D-012B-41B5-B85D-1766AEB07EBA}"/>
                                            </p:graphicEl>
                                          </p:spTgt>
                                        </p:tgtEl>
                                        <p:attrNameLst>
                                          <p:attrName>style.visibility</p:attrName>
                                        </p:attrNameLst>
                                      </p:cBhvr>
                                      <p:to>
                                        <p:strVal val="visible"/>
                                      </p:to>
                                    </p:set>
                                    <p:animEffect transition="in" filter="fade">
                                      <p:cBhvr>
                                        <p:cTn id="41" dur="500"/>
                                        <p:tgtEl>
                                          <p:spTgt spid="10">
                                            <p:graphicEl>
                                              <a:dgm id="{40724A0D-012B-41B5-B85D-1766AEB07EB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121860EF-02ED-4F04-A1DF-0276138560D3}"/>
                                            </p:graphicEl>
                                          </p:spTgt>
                                        </p:tgtEl>
                                        <p:attrNameLst>
                                          <p:attrName>style.visibility</p:attrName>
                                        </p:attrNameLst>
                                      </p:cBhvr>
                                      <p:to>
                                        <p:strVal val="visible"/>
                                      </p:to>
                                    </p:set>
                                    <p:animEffect transition="in" filter="fade">
                                      <p:cBhvr>
                                        <p:cTn id="46" dur="500"/>
                                        <p:tgtEl>
                                          <p:spTgt spid="10">
                                            <p:graphicEl>
                                              <a:dgm id="{121860EF-02ED-4F04-A1DF-0276138560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181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رازق اللہ تعالیٰ ہے(آیت 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277820"/>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مَا مِنْ دَآبَّةٍ فِي الْاَرْضِ اِلَّا عَلَى اللّٰهِ رِزْقُهَا وَ يَعْلَمُ مُسْتَقَرَّهَا وَ مُسْتَوْدَعَهَا١ؕ </a:t>
            </a:r>
            <a:endPar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a:p>
            <a:pPr marL="0" lvl="1" algn="ctr" rtl="1">
              <a:lnSpc>
                <a:spcPct val="115000"/>
              </a:lnSpc>
            </a:pP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كُلٌّ </a:t>
            </a: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فِيْ كِتٰبٍ مُّبِيْنٍ۰۰۶</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زمین پر کوئی چلنے پھرنے والا (جاندار) نہیں مگر اس کا رزق اللہ کے ذمے ہے وہ اُن کے رہنے سہنے اور سونپے جانے کی جگہ کو بھی جانتا ہے۔ یہ سب کچھ ایک واضح کتاب میں (درج) ہے </a:t>
            </a: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endPar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19356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par>
                                <p:cTn id="13" presetID="22" presetClass="entr" presetSubtype="2" fill="hold" nodeType="withEffect">
                                  <p:stCondLst>
                                    <p:cond delay="4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righ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دنیا پرستوں کا انجام (آیات 15-16)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5189113"/>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مَنْ كَانَ يُرِيْدُ الْحَيٰوةَ الدُّنْيَا وَ زِيْنَتَهَا نُوَفِّ اِلَيْهِمْ اَعْمَالَهُمْ فِيْهَا وَ هُمْ فِيْهَا لَا يُبْخَسُوْنَ۰۰۱۵اُولٰٓىِٕكَ الَّذِيْنَ لَيْسَ لَهُمْ فِي الْاٰخِرَةِ اِلَّا النَّارُ١ۖٞ وَ حَبِطَ مَا صَنَعُوْا فِيْهَا وَ بٰطِلٌ مَّا كَانُوْا </a:t>
            </a: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يَعْمَلُوْنَ۰۰۱۶</a:t>
            </a:r>
          </a:p>
          <a:p>
            <a:pPr marL="0" lvl="1" algn="ctr" rtl="1">
              <a:lnSpc>
                <a:spcPct val="115000"/>
              </a:lnSpc>
            </a:pPr>
            <a:r>
              <a:rPr lang="ur-PK" sz="3600" spc="-80" dirty="0">
                <a:solidFill>
                  <a:srgbClr val="5F461C"/>
                </a:solidFill>
                <a:latin typeface="Alvi Nastaleeq" panose="02000503000000020004" pitchFamily="2" charset="-78"/>
                <a:ea typeface="Calibri" panose="020F0502020204030204" pitchFamily="34" charset="0"/>
                <a:cs typeface="Alvi Nastaleeq" panose="02000503000000020004" pitchFamily="2" charset="-78"/>
              </a:rPr>
              <a:t>جو لوگ دنیا کی زندگی اور اس کی زیب و زینت کے طالب ہوں ہم ان کے اعمال کا بدلہ انہیں دنیا میں ہی دے دیتے ہیں اور یہاں اُن کے حق میں کوئی کمی نہیں کی جاتی ۔ یہ وہ لوگ ہیں جن کے لیے آخرت میں سوائے آگ کے اور کچھ نہیں اور جو عمل انہوں نے دنیا میں کیے سب برباد اور جو کچھ  کام وہ کرتے رہے، سب ضائع ہونے والے ہیں۔</a:t>
            </a:r>
          </a:p>
          <a:p>
            <a:pPr marL="0" lvl="1" algn="ctr" rtl="1">
              <a:lnSpc>
                <a:spcPct val="115000"/>
              </a:lnSpc>
            </a:pPr>
            <a:endPar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105211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نجات کے لیے ایمان و عمل لازمی ہے (آیات 45-46)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5189113"/>
          </a:xfrm>
          <a:prstGeom prst="rect">
            <a:avLst/>
          </a:prstGeom>
        </p:spPr>
        <p:txBody>
          <a:bodyPr wrap="square">
            <a:spAutoFit/>
          </a:bodyPr>
          <a:lstStyle/>
          <a:p>
            <a:pPr marL="0" lvl="1" algn="ctr" rtl="1">
              <a:lnSpc>
                <a:spcPct val="115000"/>
              </a:lnSpc>
            </a:pPr>
            <a:r>
              <a:rPr lang="ur-PK" sz="3600" dirty="0">
                <a:solidFill>
                  <a:srgbClr val="5F461C"/>
                </a:solidFill>
                <a:latin typeface="Al Qalam Quran Publisher" panose="02040503050201020203" pitchFamily="18" charset="-78"/>
                <a:ea typeface="Calibri" panose="020F0502020204030204" pitchFamily="34" charset="0"/>
                <a:cs typeface="Al Qalam Quran Publisher" panose="02040503050201020203" pitchFamily="18" charset="-78"/>
              </a:rPr>
              <a:t>وَ نَادٰى نُوْحٌ رَّبَّهٗ فَقَالَ رَبِّ اِنَّ ابْنِيْ مِنْ اَهْلِيْ وَ اِنَّ وَعْدَكَ الْحَقُّ وَ اَنْتَ اَحْكَمُ الْحٰكِمِيْنَ۰۰۴۵قَالَ يٰنُوْحُ اِنَّهٗ لَيْسَ مِنْ اَهْلِكَ١ۚ اِنَّهٗ عَمَلٌ غَيْرُ صَالِحٍ١ۖٞۗ فَلَا تَسْـَٔلْنِ مَا لَيْسَ لَكَ بِهٖ </a:t>
            </a:r>
            <a:r>
              <a:rPr lang="ur-PK" sz="3600" dirty="0" smtClean="0">
                <a:solidFill>
                  <a:srgbClr val="5F461C"/>
                </a:solidFill>
                <a:latin typeface="Al Qalam Quran Publisher" panose="02040503050201020203" pitchFamily="18" charset="-78"/>
                <a:ea typeface="Calibri" panose="020F0502020204030204" pitchFamily="34" charset="0"/>
                <a:cs typeface="Al Qalam Quran Publisher" panose="02040503050201020203" pitchFamily="18" charset="-78"/>
              </a:rPr>
              <a:t>عِلْمٌ</a:t>
            </a:r>
          </a:p>
          <a:p>
            <a:pPr marL="0" lvl="1" algn="ctr" rtl="1">
              <a:lnSpc>
                <a:spcPct val="115000"/>
              </a:lnSpc>
            </a:pPr>
            <a:r>
              <a:rPr lang="ur-PK" sz="3600" dirty="0">
                <a:solidFill>
                  <a:srgbClr val="5F461C"/>
                </a:solidFill>
                <a:latin typeface="Alvi Nastaleeq" panose="02000503000000020004" pitchFamily="2" charset="-78"/>
                <a:ea typeface="Calibri" panose="020F0502020204030204" pitchFamily="34" charset="0"/>
                <a:cs typeface="Alvi Nastaleeq" panose="02000503000000020004" pitchFamily="2" charset="-78"/>
              </a:rPr>
              <a:t> اور نوح نے اپنے رب کو پکارا اور کہا کہ میرے رب میرا بیٹا تو میرے گھر والوں میں ہے (تو اس کو بھی نجات دے) یقیناً تیرا وعدہ بالکل سچا ہے اور تو سب سے بہتر حاکم ہے ۔  اللہ نے فرمایا کہ اے نوح وہ تمہارے گھر والوں میں سے نہیں ہے اس کے کام ناشائستہ ہیں تو جس چیز کا تمہیں علم نہیں ہے اس کے بارے میں مجھ سے سوال نہ  کرو</a:t>
            </a:r>
          </a:p>
          <a:p>
            <a:pPr marL="0" lvl="1" algn="ctr" rtl="1">
              <a:lnSpc>
                <a:spcPct val="115000"/>
              </a:lnSpc>
            </a:pPr>
            <a:endParaRPr lang="ur-PK" sz="3600" dirty="0">
              <a:solidFill>
                <a:srgbClr val="5F461C"/>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121273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استغفار و توبہ  کی دنیوی برکات (آیت 52)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277820"/>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يٰقَوْمِ اسْتَغْفِرُوْا رَبَّكُمْ ثُمَّ تُوْبُوْۤا اِلَيْهِ يُرْسِلِ السَّمَآءَ عَلَيْكُمْ مِّدْرَارًا وَّ يَزِدْكُمْ قُوَّةً اِلٰى قُوَّتِكُمْ وَ لَا تَتَوَلَّوْا مُجْرِمِيْنَ۰۰۵۲</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اےمیری  قوم! اپنے رب سے بخشش مانگو پھر اس کے حضور توبہ کرو۔ وہ تم پر آسمان سے موسلادھار بارش برسائے گا اور تمہاری  قوت پر قوت بڑھائے گا اور (دیکھو) مجرم بن کر روگردانی نہ کرو</a:t>
            </a: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endPar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217737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معاشی معاملات بھی دین کا حصہ ہیں (آیات 85-87)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716544" y="1428414"/>
            <a:ext cx="8921577" cy="2499146"/>
          </a:xfrm>
          <a:prstGeom prst="rect">
            <a:avLst/>
          </a:prstGeom>
        </p:spPr>
        <p:txBody>
          <a:bodyPr wrap="square">
            <a:spAutoFit/>
          </a:bodyPr>
          <a:lstStyle/>
          <a:p>
            <a:pPr marL="0" lvl="1" algn="ctr" rtl="1">
              <a:lnSpc>
                <a:spcPct val="115000"/>
              </a:lnSpc>
            </a:pPr>
            <a:r>
              <a:rPr lang="ur-PK" sz="34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يٰقَوْمِ اَوْفُوا الْمِكْيَالَ وَ الْمِيْزَانَ بِالْقِسْطِ وَ لَا تَبْخَسُوا النَّاسَ اَشْيَآءَهُمْ وَ لَا تَعْثَوْا فِي الْاَرْضِ مُفْسِدِيْنَ۰۰۸۵بَقِيَّتُ اللّٰهِ خَيْرٌ لَّكُمْ اِنْ كُنْتُمْ مُّؤْمِنِيْنَ١ۚ۬ وَ مَاۤ اَنَا عَلَيْكُمْ بِحَفِيْظٍ۰۰۸۶قَالُوْا يٰشُعَيْبُ اَصَلٰوتُكَ تَاْمُرُكَ اَنْ نَّتْرُكَ مَا يَعْبُدُ اٰبَآؤُنَاۤ اَوْ اَنْ نَّفْعَلَ فِيْۤ اَمْوَالِنَا مَا نَشٰٓؤُا١ؕ اِنَّكَ لَاَنْتَ الْحَلِيْمُ </a:t>
            </a:r>
            <a:r>
              <a:rPr lang="ur-PK" sz="34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الرَّشِيْدُ۰۰۸۷</a:t>
            </a:r>
            <a:endParaRPr lang="ur-PK" sz="34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13004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16250" y="2779376"/>
            <a:ext cx="9159499" cy="1446550"/>
          </a:xfrm>
          <a:prstGeom prst="rect">
            <a:avLst/>
          </a:prstGeom>
        </p:spPr>
        <p:txBody>
          <a:bodyPr wrap="square">
            <a:spAutoFit/>
          </a:bodyPr>
          <a:lstStyle/>
          <a:p>
            <a:pPr algn="ctr" rtl="1"/>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پارہ</a:t>
            </a:r>
            <a:endParaRPr lang="ur-PK" sz="8800" i="1"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معاشی معاملات بھی دین کا حصہ ہیں (آیات 85-87)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716544" y="1428414"/>
            <a:ext cx="8921577" cy="3677160"/>
          </a:xfrm>
          <a:prstGeom prst="rect">
            <a:avLst/>
          </a:prstGeom>
        </p:spPr>
        <p:txBody>
          <a:bodyPr wrap="square">
            <a:spAutoFit/>
          </a:bodyPr>
          <a:lstStyle/>
          <a:p>
            <a:pPr marL="0" lvl="1" algn="ctr" rtl="1">
              <a:lnSpc>
                <a:spcPct val="115000"/>
              </a:lnSpc>
            </a:pPr>
            <a:r>
              <a:rPr lang="ur-PK" sz="34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اور </a:t>
            </a:r>
            <a:r>
              <a:rPr lang="ur-PK" sz="34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میری قوم! ناپ تول انصاف کے ساتھ پوری پوری کیا کرو اور لوگوں کو ان کی چیزیں کم نہ دیا کرو اور زمین میں فساد نہ مچاؤ۔ اگر تم یقین کرو تو اللہ کا دیا ہوا نفع ہی تمہارے لیے بہتر ہے اور میں تمہارا نگہبان نہیں ہوں۔انہوں نے جواب دیا کہ اے شعیب! کیا تمہاری نماز تمہیں یہ سکھاتی ہے کہ جن کو ہمارے باپ دادا پوجتے آئے ہیں ہم ان کو ترک کر دیں یا اپنے مال میں تصرف کرنا چاہیں تو نہ کریں۔ تم تو بڑے نرم دل اور راست باز ہو </a:t>
            </a:r>
            <a:r>
              <a:rPr lang="ur-PK" sz="34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endParaRPr lang="ur-PK" sz="34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9825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نیکیاں </a:t>
            </a:r>
            <a:r>
              <a:rPr lang="ur-PK" sz="54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گناہوں کا کفّارہ </a:t>
            </a:r>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بن جاتی ہیں (آیت 114)</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716544" y="1428414"/>
            <a:ext cx="8921577" cy="3250955"/>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اَقِمِ الصَّلٰوةَ طَرَفَيِ النَّهَارِ وَ زُلَفًا مِّنَ الَّيْلِ١ؕ اِنَّ الْحَسَنٰتِ يُذْهِبْنَ السَّيِّاٰتِ١ؕ </a:t>
            </a:r>
            <a:endPar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a:p>
            <a:pPr marL="0" lvl="1" algn="ctr" rtl="1">
              <a:lnSpc>
                <a:spcPct val="115000"/>
              </a:lnSpc>
            </a:pP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ذٰلِكَ </a:t>
            </a: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ذِكْرٰى لِلذّٰكِرِيْنَۚ۰۰۱۱۴</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دن کے دونوں سروں (یعنی صبح اور شام کے اوقات میں) اور رات کی چند (پہلی) ساعات میں نماز قائم کرو۔ کچھ شک نہیں کہ نیکیاں گناہوں کو دور کر دیتی ہیں۔ </a:t>
            </a:r>
            <a:endPar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endParaRPr>
          </a:p>
          <a:p>
            <a:pPr marL="0" lvl="1" algn="ctr" rtl="1">
              <a:lnSpc>
                <a:spcPct val="115000"/>
              </a:lnSpc>
            </a:pP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یہ </a:t>
            </a: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نصیحت ہے ان کے لیے جو نصیحت قبول کرنے والے ہیں</a:t>
            </a:r>
            <a:r>
              <a:rPr lang="ur-PK" sz="36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endPar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314914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par>
                                <p:cTn id="13" presetID="22" presetClass="entr" presetSubtype="2" fill="hold" nodeType="withEffect">
                                  <p:stCondLst>
                                    <p:cond delay="4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right)">
                                      <p:cBhvr>
                                        <p:cTn id="15" dur="500"/>
                                        <p:tgtEl>
                                          <p:spTgt spid="2">
                                            <p:txEl>
                                              <p:pRg st="2" end="2"/>
                                            </p:txEl>
                                          </p:spTgt>
                                        </p:tgtEl>
                                      </p:cBhvr>
                                    </p:animEffect>
                                  </p:childTnLst>
                                </p:cTn>
                              </p:par>
                              <p:par>
                                <p:cTn id="16" presetID="22" presetClass="entr" presetSubtype="2" fill="hold" nodeType="withEffect">
                                  <p:stCondLst>
                                    <p:cond delay="40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right)">
                                      <p:cBhvr>
                                        <p:cTn id="1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3289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عبادت کرنا (آیت 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حضور استغفار اور توبہ (آیت 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صبر اور اعمالِ صالحہ (آیت 11)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عاجزی اختیار کرنا (آیت 23)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بے لوث ہوکر دعوتِ دین کا کام (آیت 29)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تعالیٰ ہی سے اجر کی امید رکھنا (آیت 29)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مخلص اہلِ ایمان سے جڑے رہنا (آیت 31)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سوار ہوتے ہوئے اللہ کا نام لینا (آیت 41)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راہِ حق کی طرف بلانے کی ہر ممکن کوشش کرنا (آیت 42)</a:t>
            </a:r>
          </a:p>
        </p:txBody>
      </p:sp>
    </p:spTree>
    <p:extLst>
      <p:ext uri="{BB962C8B-B14F-4D97-AF65-F5344CB8AC3E}">
        <p14:creationId xmlns:p14="http://schemas.microsoft.com/office/powerpoint/2010/main" val="11966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سے مغفرت اور رحمت کی التجا کرنا (آیت 47)</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صبر اور تقویٰ (آیت 49)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پر توکل (آیت 56)</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a:t>
            </a:r>
            <a:r>
              <a:rPr lang="ur-PK" sz="300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پکڑ کا خوف </a:t>
            </a: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(آیت 63)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مہمان نوازی (آیت 69)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تحمل اور نرم دلی (آیت 75)</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تقویٰ (آیت 78)</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عطا پر راضی رہنا (آیت 86)</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مقدور بھر اصلاح کی کوشش کرنا (آیت 88)</a:t>
            </a:r>
          </a:p>
        </p:txBody>
      </p:sp>
    </p:spTree>
    <p:extLst>
      <p:ext uri="{BB962C8B-B14F-4D97-AF65-F5344CB8AC3E}">
        <p14:creationId xmlns:p14="http://schemas.microsoft.com/office/powerpoint/2010/main" val="28454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2746906"/>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دین میں ثابت قدم رہنا (آیت 112)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نماز اور نیکیوں  کا اہتمام (آیت 114)</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صبر (آیت 115)</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برائیوں سے روکنا (آیت 116)</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عبادت اور اسی پر توکل (آیت 123)</a:t>
            </a:r>
          </a:p>
        </p:txBody>
      </p:sp>
    </p:spTree>
    <p:extLst>
      <p:ext uri="{BB962C8B-B14F-4D97-AF65-F5344CB8AC3E}">
        <p14:creationId xmlns:p14="http://schemas.microsoft.com/office/powerpoint/2010/main" val="29674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230702"/>
            <a:ext cx="7315627" cy="5170646"/>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قیامت کا انکار (آیت 7)</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ناامیدی اور ناشکری (آیت 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نعمتوں پر اترانا (آیت 10)</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دنیا ہی کا طلب گار ہونا (آیت 15)</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قرآن کا انکار (آیت 17)</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پر جھوٹ باندھنا (آیت 18)</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راستہ سے روکنا (آیت 19)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آخرت کا انکار(آیت 19)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غریب اہل ایمان کا مذاق اُڑانا (آیت 27)</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پیغمبر کی باتوں کا مذاق اُڑانا (آیت 38)</a:t>
            </a:r>
          </a:p>
        </p:txBody>
      </p:sp>
    </p:spTree>
    <p:extLst>
      <p:ext uri="{BB962C8B-B14F-4D97-AF65-F5344CB8AC3E}">
        <p14:creationId xmlns:p14="http://schemas.microsoft.com/office/powerpoint/2010/main" val="42824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230702"/>
            <a:ext cx="7315627" cy="5170646"/>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آیاتِ الٰہی کا انکار (آیت 59)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سرکشی اور تکبر (آیت 59)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باپ دادا کی اندھی پیروی (آیت 62)</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ناپ تول میں کمی کرنا (آیت 84)</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زمین میں فساد مچانا (آیت 85)</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نماز اور معاملاتِ زندگی کو علیحدہ کردینا (آیت 87)</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قول اور فعل کا تضاد (آیت 88)</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داعی دین کی مخالفت کرنا (آیت 89)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بجائے مخلوق سے ڈرنا (آیت 92)</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جھوٹا ہونا (آیت 93)</a:t>
            </a:r>
          </a:p>
        </p:txBody>
      </p:sp>
    </p:spTree>
    <p:extLst>
      <p:ext uri="{BB962C8B-B14F-4D97-AF65-F5344CB8AC3E}">
        <p14:creationId xmlns:p14="http://schemas.microsoft.com/office/powerpoint/2010/main" val="397928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54272"/>
            <a:ext cx="7315627" cy="1615827"/>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گمراہ لیڈروں کی پیروی (آیت 97)</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جھوٹے معبودوں کو پکارنا (آیت 101)</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ظالموں کی طرف مائل ہونا (آیت 113)</a:t>
            </a:r>
          </a:p>
        </p:txBody>
      </p:sp>
    </p:spTree>
    <p:extLst>
      <p:ext uri="{BB962C8B-B14F-4D97-AF65-F5344CB8AC3E}">
        <p14:creationId xmlns:p14="http://schemas.microsoft.com/office/powerpoint/2010/main" val="39576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smtClean="0">
                <a:solidFill>
                  <a:srgbClr val="513910"/>
                </a:solidFill>
                <a:latin typeface="Alvi Nastaleeq" panose="02000503000000020004" pitchFamily="2" charset="-78"/>
                <a:ea typeface="Calibri" panose="020F0502020204030204" pitchFamily="34" charset="0"/>
                <a:cs typeface="Alvi Nastaleeq" panose="02000503000000020004" pitchFamily="2" charset="-78"/>
              </a:rPr>
              <a:t>یوسف</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463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723823"/>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قرآن کریم کے پارہ نمبر12کا 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سورۂ ھود رکوع 1 تا   سورہ ٔ یوسف رکوع6     ،</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سورہ ٔھود  آیت6  تا    سورہ ٔ یوسف آیت52</a:t>
            </a:r>
          </a:p>
          <a:p>
            <a:pPr algn="r" rtl="1">
              <a:lnSpc>
                <a:spcPct val="120000"/>
              </a:lnSpc>
            </a:pP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8451135" y="2043554"/>
            <a:ext cx="1789272"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تعارف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432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5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50" y="3113418"/>
            <a:ext cx="7895194" cy="2160591"/>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سورۂ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میں قوموں کی تاریخ ہلاکت سے (اِنذار) کا پہلو غالب </a:t>
            </a: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تھا </a:t>
            </a:r>
            <a:r>
              <a:rPr lang="en-US"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سورۂ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یوسف میں مشکل حالات کے بعدا سانیوں (  تبشیر) کا پہلو غالب ہے۔ </a:t>
            </a:r>
          </a:p>
          <a:p>
            <a:pPr marL="457200" indent="-457200" algn="r" rtl="1">
              <a:lnSpc>
                <a:spcPct val="120000"/>
              </a:lnSpc>
              <a:buFont typeface="Arial" panose="020B0604020202020204" pitchFamily="34" charset="0"/>
              <a:buChar char="•"/>
            </a:pP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سورۂ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میں میں کئی رسولوں کے واقعات کا بیان تھاـــانباء </a:t>
            </a: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الرسل </a:t>
            </a:r>
            <a:r>
              <a:rPr lang="en-US"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سورۂ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یوسف میں ایک ہی نبی حضر ت یوسف علیہ السلام کا </a:t>
            </a: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بیان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ہےـــقصص النبیین</a:t>
            </a:r>
          </a:p>
        </p:txBody>
      </p:sp>
      <p:sp>
        <p:nvSpPr>
          <p:cNvPr id="6" name="Rectangle 5"/>
          <p:cNvSpPr/>
          <p:nvPr/>
        </p:nvSpPr>
        <p:spPr>
          <a:xfrm>
            <a:off x="7918938" y="2062604"/>
            <a:ext cx="2321469"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206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4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5"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922184276"/>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134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3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225D6052-EF3D-4440-89F8-8A3DA7D4C4F0}"/>
                                            </p:graphicEl>
                                          </p:spTgt>
                                        </p:tgtEl>
                                        <p:attrNameLst>
                                          <p:attrName>style.visibility</p:attrName>
                                        </p:attrNameLst>
                                      </p:cBhvr>
                                      <p:to>
                                        <p:strVal val="visible"/>
                                      </p:to>
                                    </p:set>
                                    <p:animEffect transition="in" filter="fade">
                                      <p:cBhvr>
                                        <p:cTn id="21" dur="500"/>
                                        <p:tgtEl>
                                          <p:spTgt spid="10">
                                            <p:graphicEl>
                                              <a:dgm id="{225D6052-EF3D-4440-89F8-8A3DA7D4C4F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AFFDCF0E-EE39-49FE-9897-35558EE4742B}"/>
                                            </p:graphicEl>
                                          </p:spTgt>
                                        </p:tgtEl>
                                        <p:attrNameLst>
                                          <p:attrName>style.visibility</p:attrName>
                                        </p:attrNameLst>
                                      </p:cBhvr>
                                      <p:to>
                                        <p:strVal val="visible"/>
                                      </p:to>
                                    </p:set>
                                    <p:animEffect transition="in" filter="fade">
                                      <p:cBhvr>
                                        <p:cTn id="26" dur="500"/>
                                        <p:tgtEl>
                                          <p:spTgt spid="10">
                                            <p:graphicEl>
                                              <a:dgm id="{AFFDCF0E-EE39-49FE-9897-35558EE4742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E2DF03A0-9A38-4159-BDEB-F4ACCE3861A4}"/>
                                            </p:graphicEl>
                                          </p:spTgt>
                                        </p:tgtEl>
                                        <p:attrNameLst>
                                          <p:attrName>style.visibility</p:attrName>
                                        </p:attrNameLst>
                                      </p:cBhvr>
                                      <p:to>
                                        <p:strVal val="visible"/>
                                      </p:to>
                                    </p:set>
                                    <p:animEffect transition="in" filter="fade">
                                      <p:cBhvr>
                                        <p:cTn id="31" dur="500"/>
                                        <p:tgtEl>
                                          <p:spTgt spid="10">
                                            <p:graphicEl>
                                              <a:dgm id="{E2DF03A0-9A38-4159-BDEB-F4ACCE3861A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0D2FC695-3079-4140-AF06-24C349478DC4}"/>
                                            </p:graphicEl>
                                          </p:spTgt>
                                        </p:tgtEl>
                                        <p:attrNameLst>
                                          <p:attrName>style.visibility</p:attrName>
                                        </p:attrNameLst>
                                      </p:cBhvr>
                                      <p:to>
                                        <p:strVal val="visible"/>
                                      </p:to>
                                    </p:set>
                                    <p:animEffect transition="in" filter="fade">
                                      <p:cBhvr>
                                        <p:cTn id="36" dur="500"/>
                                        <p:tgtEl>
                                          <p:spTgt spid="10">
                                            <p:graphicEl>
                                              <a:dgm id="{0D2FC695-3079-4140-AF06-24C349478DC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60BE1A41-7637-4F72-A2EC-034004E7302E}"/>
                                            </p:graphicEl>
                                          </p:spTgt>
                                        </p:tgtEl>
                                        <p:attrNameLst>
                                          <p:attrName>style.visibility</p:attrName>
                                        </p:attrNameLst>
                                      </p:cBhvr>
                                      <p:to>
                                        <p:strVal val="visible"/>
                                      </p:to>
                                    </p:set>
                                    <p:animEffect transition="in" filter="fade">
                                      <p:cBhvr>
                                        <p:cTn id="41" dur="500"/>
                                        <p:tgtEl>
                                          <p:spTgt spid="10">
                                            <p:graphicEl>
                                              <a:dgm id="{60BE1A41-7637-4F72-A2EC-034004E7302E}"/>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56CE73E9-17A1-40C6-AEBF-C0F19213D24D}"/>
                                            </p:graphicEl>
                                          </p:spTgt>
                                        </p:tgtEl>
                                        <p:attrNameLst>
                                          <p:attrName>style.visibility</p:attrName>
                                        </p:attrNameLst>
                                      </p:cBhvr>
                                      <p:to>
                                        <p:strVal val="visible"/>
                                      </p:to>
                                    </p:set>
                                    <p:animEffect transition="in" filter="fade">
                                      <p:cBhvr>
                                        <p:cTn id="46" dur="500"/>
                                        <p:tgtEl>
                                          <p:spTgt spid="10">
                                            <p:graphicEl>
                                              <a:dgm id="{56CE73E9-17A1-40C6-AEBF-C0F19213D2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4006138987"/>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803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3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7EC8AAB9-2F1E-4127-8306-114B5D7C281E}"/>
                                            </p:graphicEl>
                                          </p:spTgt>
                                        </p:tgtEl>
                                        <p:attrNameLst>
                                          <p:attrName>style.visibility</p:attrName>
                                        </p:attrNameLst>
                                      </p:cBhvr>
                                      <p:to>
                                        <p:strVal val="visible"/>
                                      </p:to>
                                    </p:set>
                                    <p:animEffect transition="in" filter="fade">
                                      <p:cBhvr>
                                        <p:cTn id="21" dur="500"/>
                                        <p:tgtEl>
                                          <p:spTgt spid="10">
                                            <p:graphicEl>
                                              <a:dgm id="{7EC8AAB9-2F1E-4127-8306-114B5D7C281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C69713E6-6F9A-4E34-BBF6-7DF39880B87F}"/>
                                            </p:graphicEl>
                                          </p:spTgt>
                                        </p:tgtEl>
                                        <p:attrNameLst>
                                          <p:attrName>style.visibility</p:attrName>
                                        </p:attrNameLst>
                                      </p:cBhvr>
                                      <p:to>
                                        <p:strVal val="visible"/>
                                      </p:to>
                                    </p:set>
                                    <p:animEffect transition="in" filter="fade">
                                      <p:cBhvr>
                                        <p:cTn id="26" dur="500"/>
                                        <p:tgtEl>
                                          <p:spTgt spid="10">
                                            <p:graphicEl>
                                              <a:dgm id="{C69713E6-6F9A-4E34-BBF6-7DF39880B87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C2D838C5-03BD-428D-A8B0-20CA2D201DFF}"/>
                                            </p:graphicEl>
                                          </p:spTgt>
                                        </p:tgtEl>
                                        <p:attrNameLst>
                                          <p:attrName>style.visibility</p:attrName>
                                        </p:attrNameLst>
                                      </p:cBhvr>
                                      <p:to>
                                        <p:strVal val="visible"/>
                                      </p:to>
                                    </p:set>
                                    <p:animEffect transition="in" filter="fade">
                                      <p:cBhvr>
                                        <p:cTn id="31" dur="500"/>
                                        <p:tgtEl>
                                          <p:spTgt spid="10">
                                            <p:graphicEl>
                                              <a:dgm id="{C2D838C5-03BD-428D-A8B0-20CA2D201DF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069C13D4-ECCF-4117-B9FF-35AD8A72E371}"/>
                                            </p:graphicEl>
                                          </p:spTgt>
                                        </p:tgtEl>
                                        <p:attrNameLst>
                                          <p:attrName>style.visibility</p:attrName>
                                        </p:attrNameLst>
                                      </p:cBhvr>
                                      <p:to>
                                        <p:strVal val="visible"/>
                                      </p:to>
                                    </p:set>
                                    <p:animEffect transition="in" filter="fade">
                                      <p:cBhvr>
                                        <p:cTn id="36" dur="500"/>
                                        <p:tgtEl>
                                          <p:spTgt spid="10">
                                            <p:graphicEl>
                                              <a:dgm id="{069C13D4-ECCF-4117-B9FF-35AD8A72E371}"/>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9CBC833F-1936-47FB-BCE1-61508B986EA0}"/>
                                            </p:graphicEl>
                                          </p:spTgt>
                                        </p:tgtEl>
                                        <p:attrNameLst>
                                          <p:attrName>style.visibility</p:attrName>
                                        </p:attrNameLst>
                                      </p:cBhvr>
                                      <p:to>
                                        <p:strVal val="visible"/>
                                      </p:to>
                                    </p:set>
                                    <p:animEffect transition="in" filter="fade">
                                      <p:cBhvr>
                                        <p:cTn id="41" dur="500"/>
                                        <p:tgtEl>
                                          <p:spTgt spid="10">
                                            <p:graphicEl>
                                              <a:dgm id="{9CBC833F-1936-47FB-BCE1-61508B986EA0}"/>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485C1113-0BC1-4240-9E01-079055E99C08}"/>
                                            </p:graphicEl>
                                          </p:spTgt>
                                        </p:tgtEl>
                                        <p:attrNameLst>
                                          <p:attrName>style.visibility</p:attrName>
                                        </p:attrNameLst>
                                      </p:cBhvr>
                                      <p:to>
                                        <p:strVal val="visible"/>
                                      </p:to>
                                    </p:set>
                                    <p:animEffect transition="in" filter="fade">
                                      <p:cBhvr>
                                        <p:cTn id="46" dur="500"/>
                                        <p:tgtEl>
                                          <p:spTgt spid="10">
                                            <p:graphicEl>
                                              <a:dgm id="{485C1113-0BC1-4240-9E01-079055E99C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یوسف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2679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یوسف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60370440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169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23591122-5D37-429B-B8AB-0BE7FD689E72}"/>
                                            </p:graphicEl>
                                          </p:spTgt>
                                        </p:tgtEl>
                                        <p:attrNameLst>
                                          <p:attrName>style.visibility</p:attrName>
                                        </p:attrNameLst>
                                      </p:cBhvr>
                                      <p:to>
                                        <p:strVal val="visible"/>
                                      </p:to>
                                    </p:set>
                                    <p:animEffect transition="in" filter="fade">
                                      <p:cBhvr>
                                        <p:cTn id="21" dur="500"/>
                                        <p:tgtEl>
                                          <p:spTgt spid="10">
                                            <p:graphicEl>
                                              <a:dgm id="{23591122-5D37-429B-B8AB-0BE7FD689E7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8677C368-8196-4D4F-8E14-7DEF75B838BE}"/>
                                            </p:graphicEl>
                                          </p:spTgt>
                                        </p:tgtEl>
                                        <p:attrNameLst>
                                          <p:attrName>style.visibility</p:attrName>
                                        </p:attrNameLst>
                                      </p:cBhvr>
                                      <p:to>
                                        <p:strVal val="visible"/>
                                      </p:to>
                                    </p:set>
                                    <p:animEffect transition="in" filter="fade">
                                      <p:cBhvr>
                                        <p:cTn id="26" dur="500"/>
                                        <p:tgtEl>
                                          <p:spTgt spid="10">
                                            <p:graphicEl>
                                              <a:dgm id="{8677C368-8196-4D4F-8E14-7DEF75B838B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BDDC0681-FC0B-4284-B029-E6EAEFD9DF2D}"/>
                                            </p:graphicEl>
                                          </p:spTgt>
                                        </p:tgtEl>
                                        <p:attrNameLst>
                                          <p:attrName>style.visibility</p:attrName>
                                        </p:attrNameLst>
                                      </p:cBhvr>
                                      <p:to>
                                        <p:strVal val="visible"/>
                                      </p:to>
                                    </p:set>
                                    <p:animEffect transition="in" filter="fade">
                                      <p:cBhvr>
                                        <p:cTn id="31" dur="500"/>
                                        <p:tgtEl>
                                          <p:spTgt spid="10">
                                            <p:graphicEl>
                                              <a:dgm id="{BDDC0681-FC0B-4284-B029-E6EAEFD9DF2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C90B884B-8573-4E0B-A291-483AC7551131}"/>
                                            </p:graphicEl>
                                          </p:spTgt>
                                        </p:tgtEl>
                                        <p:attrNameLst>
                                          <p:attrName>style.visibility</p:attrName>
                                        </p:attrNameLst>
                                      </p:cBhvr>
                                      <p:to>
                                        <p:strVal val="visible"/>
                                      </p:to>
                                    </p:set>
                                    <p:animEffect transition="in" filter="fade">
                                      <p:cBhvr>
                                        <p:cTn id="36" dur="500"/>
                                        <p:tgtEl>
                                          <p:spTgt spid="10">
                                            <p:graphicEl>
                                              <a:dgm id="{C90B884B-8573-4E0B-A291-483AC7551131}"/>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FE8AFBFF-62EC-4B7A-B63C-B733A7AFB0AE}"/>
                                            </p:graphicEl>
                                          </p:spTgt>
                                        </p:tgtEl>
                                        <p:attrNameLst>
                                          <p:attrName>style.visibility</p:attrName>
                                        </p:attrNameLst>
                                      </p:cBhvr>
                                      <p:to>
                                        <p:strVal val="visible"/>
                                      </p:to>
                                    </p:set>
                                    <p:animEffect transition="in" filter="fade">
                                      <p:cBhvr>
                                        <p:cTn id="41" dur="500"/>
                                        <p:tgtEl>
                                          <p:spTgt spid="10">
                                            <p:graphicEl>
                                              <a:dgm id="{FE8AFBFF-62EC-4B7A-B63C-B733A7AFB0AE}"/>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2799F1A2-6B5E-481B-B51B-16B6705F3325}"/>
                                            </p:graphicEl>
                                          </p:spTgt>
                                        </p:tgtEl>
                                        <p:attrNameLst>
                                          <p:attrName>style.visibility</p:attrName>
                                        </p:attrNameLst>
                                      </p:cBhvr>
                                      <p:to>
                                        <p:strVal val="visible"/>
                                      </p:to>
                                    </p:set>
                                    <p:animEffect transition="in" filter="fade">
                                      <p:cBhvr>
                                        <p:cTn id="46" dur="500"/>
                                        <p:tgtEl>
                                          <p:spTgt spid="10">
                                            <p:graphicEl>
                                              <a:dgm id="{2799F1A2-6B5E-481B-B51B-16B6705F3325}"/>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04C06EAE-8A60-4442-B50C-25AA255DF624}"/>
                                            </p:graphicEl>
                                          </p:spTgt>
                                        </p:tgtEl>
                                        <p:attrNameLst>
                                          <p:attrName>style.visibility</p:attrName>
                                        </p:attrNameLst>
                                      </p:cBhvr>
                                      <p:to>
                                        <p:strVal val="visible"/>
                                      </p:to>
                                    </p:set>
                                    <p:animEffect transition="in" filter="fade">
                                      <p:cBhvr>
                                        <p:cTn id="51" dur="500"/>
                                        <p:tgtEl>
                                          <p:spTgt spid="10">
                                            <p:graphicEl>
                                              <a:dgm id="{04C06EAE-8A60-4442-B50C-25AA255DF62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FE8B80C9-66BC-48EC-B131-79406DB572E4}"/>
                                            </p:graphicEl>
                                          </p:spTgt>
                                        </p:tgtEl>
                                        <p:attrNameLst>
                                          <p:attrName>style.visibility</p:attrName>
                                        </p:attrNameLst>
                                      </p:cBhvr>
                                      <p:to>
                                        <p:strVal val="visible"/>
                                      </p:to>
                                    </p:set>
                                    <p:animEffect transition="in" filter="fade">
                                      <p:cBhvr>
                                        <p:cTn id="56" dur="500"/>
                                        <p:tgtEl>
                                          <p:spTgt spid="10">
                                            <p:graphicEl>
                                              <a:dgm id="{FE8B80C9-66BC-48EC-B131-79406DB572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یوسف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61009915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154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7AE2FC95-819F-48EF-B1C5-287DF83DFE30}"/>
                                            </p:graphicEl>
                                          </p:spTgt>
                                        </p:tgtEl>
                                        <p:attrNameLst>
                                          <p:attrName>style.visibility</p:attrName>
                                        </p:attrNameLst>
                                      </p:cBhvr>
                                      <p:to>
                                        <p:strVal val="visible"/>
                                      </p:to>
                                    </p:set>
                                    <p:animEffect transition="in" filter="fade">
                                      <p:cBhvr>
                                        <p:cTn id="21" dur="500"/>
                                        <p:tgtEl>
                                          <p:spTgt spid="10">
                                            <p:graphicEl>
                                              <a:dgm id="{7AE2FC95-819F-48EF-B1C5-287DF83DFE3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979AB0E4-68F6-46FB-82A5-34B2C1BD3D70}"/>
                                            </p:graphicEl>
                                          </p:spTgt>
                                        </p:tgtEl>
                                        <p:attrNameLst>
                                          <p:attrName>style.visibility</p:attrName>
                                        </p:attrNameLst>
                                      </p:cBhvr>
                                      <p:to>
                                        <p:strVal val="visible"/>
                                      </p:to>
                                    </p:set>
                                    <p:animEffect transition="in" filter="fade">
                                      <p:cBhvr>
                                        <p:cTn id="26" dur="500"/>
                                        <p:tgtEl>
                                          <p:spTgt spid="10">
                                            <p:graphicEl>
                                              <a:dgm id="{979AB0E4-68F6-46FB-82A5-34B2C1BD3D7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C0B93569-BCBD-4295-8554-02A818F571E8}"/>
                                            </p:graphicEl>
                                          </p:spTgt>
                                        </p:tgtEl>
                                        <p:attrNameLst>
                                          <p:attrName>style.visibility</p:attrName>
                                        </p:attrNameLst>
                                      </p:cBhvr>
                                      <p:to>
                                        <p:strVal val="visible"/>
                                      </p:to>
                                    </p:set>
                                    <p:animEffect transition="in" filter="fade">
                                      <p:cBhvr>
                                        <p:cTn id="31" dur="500"/>
                                        <p:tgtEl>
                                          <p:spTgt spid="10">
                                            <p:graphicEl>
                                              <a:dgm id="{C0B93569-BCBD-4295-8554-02A818F571E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E8CC1BFA-7ACD-4F6F-9ED1-5E322FD55B88}"/>
                                            </p:graphicEl>
                                          </p:spTgt>
                                        </p:tgtEl>
                                        <p:attrNameLst>
                                          <p:attrName>style.visibility</p:attrName>
                                        </p:attrNameLst>
                                      </p:cBhvr>
                                      <p:to>
                                        <p:strVal val="visible"/>
                                      </p:to>
                                    </p:set>
                                    <p:animEffect transition="in" filter="fade">
                                      <p:cBhvr>
                                        <p:cTn id="36" dur="500"/>
                                        <p:tgtEl>
                                          <p:spTgt spid="10">
                                            <p:graphicEl>
                                              <a:dgm id="{E8CC1BFA-7ACD-4F6F-9ED1-5E322FD55B8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5484257C-DF0B-4759-B3E7-7DC087AC7564}"/>
                                            </p:graphicEl>
                                          </p:spTgt>
                                        </p:tgtEl>
                                        <p:attrNameLst>
                                          <p:attrName>style.visibility</p:attrName>
                                        </p:attrNameLst>
                                      </p:cBhvr>
                                      <p:to>
                                        <p:strVal val="visible"/>
                                      </p:to>
                                    </p:set>
                                    <p:animEffect transition="in" filter="fade">
                                      <p:cBhvr>
                                        <p:cTn id="41" dur="500"/>
                                        <p:tgtEl>
                                          <p:spTgt spid="10">
                                            <p:graphicEl>
                                              <a:dgm id="{5484257C-DF0B-4759-B3E7-7DC087AC756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054D7F96-9EC2-4E6D-A887-80E12A9BC63C}"/>
                                            </p:graphicEl>
                                          </p:spTgt>
                                        </p:tgtEl>
                                        <p:attrNameLst>
                                          <p:attrName>style.visibility</p:attrName>
                                        </p:attrNameLst>
                                      </p:cBhvr>
                                      <p:to>
                                        <p:strVal val="visible"/>
                                      </p:to>
                                    </p:set>
                                    <p:animEffect transition="in" filter="fade">
                                      <p:cBhvr>
                                        <p:cTn id="46" dur="500"/>
                                        <p:tgtEl>
                                          <p:spTgt spid="10">
                                            <p:graphicEl>
                                              <a:dgm id="{054D7F96-9EC2-4E6D-A887-80E12A9BC63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B1CE329F-D4F5-4AED-900B-460C4AE30194}"/>
                                            </p:graphicEl>
                                          </p:spTgt>
                                        </p:tgtEl>
                                        <p:attrNameLst>
                                          <p:attrName>style.visibility</p:attrName>
                                        </p:attrNameLst>
                                      </p:cBhvr>
                                      <p:to>
                                        <p:strVal val="visible"/>
                                      </p:to>
                                    </p:set>
                                    <p:animEffect transition="in" filter="fade">
                                      <p:cBhvr>
                                        <p:cTn id="51" dur="500"/>
                                        <p:tgtEl>
                                          <p:spTgt spid="10">
                                            <p:graphicEl>
                                              <a:dgm id="{B1CE329F-D4F5-4AED-900B-460C4AE301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1D758130-0F9C-473E-B7CF-AB1837CD7792}"/>
                                            </p:graphicEl>
                                          </p:spTgt>
                                        </p:tgtEl>
                                        <p:attrNameLst>
                                          <p:attrName>style.visibility</p:attrName>
                                        </p:attrNameLst>
                                      </p:cBhvr>
                                      <p:to>
                                        <p:strVal val="visible"/>
                                      </p:to>
                                    </p:set>
                                    <p:animEffect transition="in" filter="fade">
                                      <p:cBhvr>
                                        <p:cTn id="56" dur="500"/>
                                        <p:tgtEl>
                                          <p:spTgt spid="10">
                                            <p:graphicEl>
                                              <a:dgm id="{1D758130-0F9C-473E-B7CF-AB1837CD77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یوسف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174706203"/>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0035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E7D7406C-5A48-48DA-99DA-6ACAEFEDDE28}"/>
                                            </p:graphicEl>
                                          </p:spTgt>
                                        </p:tgtEl>
                                        <p:attrNameLst>
                                          <p:attrName>style.visibility</p:attrName>
                                        </p:attrNameLst>
                                      </p:cBhvr>
                                      <p:to>
                                        <p:strVal val="visible"/>
                                      </p:to>
                                    </p:set>
                                    <p:animEffect transition="in" filter="fade">
                                      <p:cBhvr>
                                        <p:cTn id="21" dur="500"/>
                                        <p:tgtEl>
                                          <p:spTgt spid="10">
                                            <p:graphicEl>
                                              <a:dgm id="{E7D7406C-5A48-48DA-99DA-6ACAEFEDDE2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62B0A526-3271-40BE-97F6-6C0B40E122CB}"/>
                                            </p:graphicEl>
                                          </p:spTgt>
                                        </p:tgtEl>
                                        <p:attrNameLst>
                                          <p:attrName>style.visibility</p:attrName>
                                        </p:attrNameLst>
                                      </p:cBhvr>
                                      <p:to>
                                        <p:strVal val="visible"/>
                                      </p:to>
                                    </p:set>
                                    <p:animEffect transition="in" filter="fade">
                                      <p:cBhvr>
                                        <p:cTn id="26" dur="500"/>
                                        <p:tgtEl>
                                          <p:spTgt spid="10">
                                            <p:graphicEl>
                                              <a:dgm id="{62B0A526-3271-40BE-97F6-6C0B40E122C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E200C71E-5775-45DC-98E1-35AA2965A4F8}"/>
                                            </p:graphicEl>
                                          </p:spTgt>
                                        </p:tgtEl>
                                        <p:attrNameLst>
                                          <p:attrName>style.visibility</p:attrName>
                                        </p:attrNameLst>
                                      </p:cBhvr>
                                      <p:to>
                                        <p:strVal val="visible"/>
                                      </p:to>
                                    </p:set>
                                    <p:animEffect transition="in" filter="fade">
                                      <p:cBhvr>
                                        <p:cTn id="31" dur="500"/>
                                        <p:tgtEl>
                                          <p:spTgt spid="10">
                                            <p:graphicEl>
                                              <a:dgm id="{E200C71E-5775-45DC-98E1-35AA2965A4F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C7A3AF47-61C9-474B-8983-91E80CB1668F}"/>
                                            </p:graphicEl>
                                          </p:spTgt>
                                        </p:tgtEl>
                                        <p:attrNameLst>
                                          <p:attrName>style.visibility</p:attrName>
                                        </p:attrNameLst>
                                      </p:cBhvr>
                                      <p:to>
                                        <p:strVal val="visible"/>
                                      </p:to>
                                    </p:set>
                                    <p:animEffect transition="in" filter="fade">
                                      <p:cBhvr>
                                        <p:cTn id="36" dur="500"/>
                                        <p:tgtEl>
                                          <p:spTgt spid="10">
                                            <p:graphicEl>
                                              <a:dgm id="{C7A3AF47-61C9-474B-8983-91E80CB1668F}"/>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5151CD7A-B315-4A51-AC79-C20F10690510}"/>
                                            </p:graphicEl>
                                          </p:spTgt>
                                        </p:tgtEl>
                                        <p:attrNameLst>
                                          <p:attrName>style.visibility</p:attrName>
                                        </p:attrNameLst>
                                      </p:cBhvr>
                                      <p:to>
                                        <p:strVal val="visible"/>
                                      </p:to>
                                    </p:set>
                                    <p:animEffect transition="in" filter="fade">
                                      <p:cBhvr>
                                        <p:cTn id="41" dur="500"/>
                                        <p:tgtEl>
                                          <p:spTgt spid="10">
                                            <p:graphicEl>
                                              <a:dgm id="{5151CD7A-B315-4A51-AC79-C20F10690510}"/>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697EF099-BAAB-4CD1-B509-C84A08837539}"/>
                                            </p:graphicEl>
                                          </p:spTgt>
                                        </p:tgtEl>
                                        <p:attrNameLst>
                                          <p:attrName>style.visibility</p:attrName>
                                        </p:attrNameLst>
                                      </p:cBhvr>
                                      <p:to>
                                        <p:strVal val="visible"/>
                                      </p:to>
                                    </p:set>
                                    <p:animEffect transition="in" filter="fade">
                                      <p:cBhvr>
                                        <p:cTn id="46" dur="500"/>
                                        <p:tgtEl>
                                          <p:spTgt spid="10">
                                            <p:graphicEl>
                                              <a:dgm id="{697EF099-BAAB-4CD1-B509-C84A0883753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8725E5FC-DDDA-4E8A-BFB0-BED494E3E4D5}"/>
                                            </p:graphicEl>
                                          </p:spTgt>
                                        </p:tgtEl>
                                        <p:attrNameLst>
                                          <p:attrName>style.visibility</p:attrName>
                                        </p:attrNameLst>
                                      </p:cBhvr>
                                      <p:to>
                                        <p:strVal val="visible"/>
                                      </p:to>
                                    </p:set>
                                    <p:animEffect transition="in" filter="fade">
                                      <p:cBhvr>
                                        <p:cTn id="51" dur="500"/>
                                        <p:tgtEl>
                                          <p:spTgt spid="10">
                                            <p:graphicEl>
                                              <a:dgm id="{8725E5FC-DDDA-4E8A-BFB0-BED494E3E4D5}"/>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46DAEE97-5497-47F2-9805-1F00CAE20B68}"/>
                                            </p:graphicEl>
                                          </p:spTgt>
                                        </p:tgtEl>
                                        <p:attrNameLst>
                                          <p:attrName>style.visibility</p:attrName>
                                        </p:attrNameLst>
                                      </p:cBhvr>
                                      <p:to>
                                        <p:strVal val="visible"/>
                                      </p:to>
                                    </p:set>
                                    <p:animEffect transition="in" filter="fade">
                                      <p:cBhvr>
                                        <p:cTn id="56" dur="500"/>
                                        <p:tgtEl>
                                          <p:spTgt spid="10">
                                            <p:graphicEl>
                                              <a:dgm id="{46DAEE97-5497-47F2-9805-1F00CAE20B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یوسف کی 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0029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    کا عاجزانہ طرزِ عمل (آیت 33)</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66114"/>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قَالَ رَبِّ السِّجْنُ اَحَبُّ اِلَيَّ مِمَّا يَدْعُوْنَنِيْۤ اِلَيْهِ١ۚ وَ اِلَّا تَصْرِفْ عَنِّيْ كَيْدَهُنَّ اَصْبُ اِلَيْهِنَّ </a:t>
            </a:r>
            <a:endPar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a:p>
            <a:pPr marL="0" lvl="1" algn="ctr" rtl="1">
              <a:lnSpc>
                <a:spcPct val="105000"/>
              </a:lnSpc>
            </a:pP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a:t>
            </a: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اَكُنْ مِّنَ الْجٰهِلِيْنَ۰۰۳۳</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یوسفؑ نے دعا کی کہ اے میرے پروردگار! جس کام کی طرف یہ (عورتیں) مجھے بلاتی ہیں اس کی نسبت مجھے قید پسند ہے۔ اور اگر تو نے ان کا فریب مجھ سے دور نہ کیا تو میں ان کی طرف مائل ہوجاؤں گا اور نادانوں میں داخل ہوجاؤں گا ۔</a:t>
            </a:r>
          </a:p>
        </p:txBody>
      </p:sp>
    </p:spTree>
    <p:extLst>
      <p:ext uri="{BB962C8B-B14F-4D97-AF65-F5344CB8AC3E}">
        <p14:creationId xmlns:p14="http://schemas.microsoft.com/office/powerpoint/2010/main" val="20766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حاکمیت اللہ ہی کے لیے ہے(آیت 40)</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194721"/>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مَا تَعْبُدُوْنَ مِنْ دُوْنِهٖۤ اِلَّاۤ اَسْمَآءً سَمَّيْتُمُوْهَاۤ اَنْتُمْ وَ اٰبَآؤُكُمْ مَّاۤ اَنْزَلَ اللّٰهُ بِهَا مِنْ سُلْطٰنٍ١ؕ اِنِ الْحُكْمُ اِلَّا لِلّٰهِ١ؕ اَمَرَ اَلَّا تَعْبُدُوْۤا اِلَّاۤ اِيَّاهُ١ؕ ذٰلِكَ الدِّيْنُ الْقَيِّمُ وَ لٰكِنَّ اَكْثَرَ النَّاسِ لَا يَعْلَمُوْنَ۰۰۴۰</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جن چیزوں کی تم اللہ کے سوا پرستش کرتے ہو وہ صرف نام ہی نام ہیں جو تم نے اور تمہارے باپ دادا نے خود ہی گھڑ لیے ہیں۔ اللہ نے ان کی کوئی سند نازل نہیں کی۔ (سن رکھو کہ) فرماں روائی صرف اللہ تعالیٰ ہی کی ہے۔ اس نے حکم دیا ہے کہ  اس کے سوا کسی کی عبادت نہ کرو۔ یہی سیدھا دین ہے لیکن اکثر لوگ نہیں جانتے </a:t>
            </a: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endPar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12725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4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نمبر12کی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آیات کے مضامین کا جائزہ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منتخب آیات کا 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زیر مطالعہ آیات میں بیان شدہ اہم اوامر  و نواہی کا تذکرہ</a:t>
            </a:r>
          </a:p>
        </p:txBody>
      </p:sp>
      <p:sp>
        <p:nvSpPr>
          <p:cNvPr id="11" name="Rectangle 10"/>
          <p:cNvSpPr/>
          <p:nvPr/>
        </p:nvSpPr>
        <p:spPr>
          <a:xfrm>
            <a:off x="7558261" y="2043554"/>
            <a:ext cx="2682146"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84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یوسف</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8073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قرآنِ کریم پر غور و فکر کرنا (آیت 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شیطان سے چوکنا رہنا (آیت 5)</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آزمائش پر صبر کرنا (آیت 18)</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قدرت کاملہ پر یقین (آیت 21)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کا خوف رکھنا (آیت 23)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عدل پر مبنی گواہی دینا (آیت 26)</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گناہ کی بخشش مانگنا (آیت 29)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برائی سے بچنے کے لیے اللہ سے مدد مانگنا (آیت 33)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نیک آدمی سے خواب کی تعبیر پوچھنا (آیت 36)</a:t>
            </a:r>
          </a:p>
        </p:txBody>
      </p:sp>
    </p:spTree>
    <p:extLst>
      <p:ext uri="{BB962C8B-B14F-4D97-AF65-F5344CB8AC3E}">
        <p14:creationId xmlns:p14="http://schemas.microsoft.com/office/powerpoint/2010/main" val="114218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علم و صلاحیت کو اللہ کی عطا سمجھنا (آیت 37)</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کفار و مشرکین کا طریقہ ترک کرنا (آیت 37)</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انبیاء کی پیروی (آیت 38)</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دعوتِ دین کے ہر موقع سے فائدہ اٹھانا (آیت 39)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کی عبادت کرنا (آیت 40)</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لاعلمی کو دور کرنے کے لیے سوال کرلینا (آیت 43)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درگزر اور برائی کا جواب بھلائی سے دینا (آیت 47)</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کسی الزام کے ساتھ ذمہ داری قبول نہ کرنا (آیت 50)</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غلطی کا اعتراف کرنا (آیت 51)</a:t>
            </a:r>
          </a:p>
        </p:txBody>
      </p:sp>
    </p:spTree>
    <p:extLst>
      <p:ext uri="{BB962C8B-B14F-4D97-AF65-F5344CB8AC3E}">
        <p14:creationId xmlns:p14="http://schemas.microsoft.com/office/powerpoint/2010/main" val="8274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230702"/>
            <a:ext cx="7315627" cy="5170646"/>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حسد کرنا (آیت 8)</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توبہ کی امید پر گناہ کرنا (آیت 9)</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برے کاموں کے لیے جھوٹ کا سہارا لینا (آیت 12)</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اعتماد کے حصول کے لیے جھوٹ بولنا (آیت 14)</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جھوٹ پر جھوٹ (آیت 17)</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برائی کی دعوت دینا (آیت 23)</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جھوٹا الزام لگانا (آیت 25)</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کسی کی برائی کو عام کرنا (آیت 30)</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اپنی برائی کا چرچا کرنا (آیت 32)</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ناکردہ گناہ کی سزا دینا (آیت 33)</a:t>
            </a:r>
          </a:p>
        </p:txBody>
      </p:sp>
    </p:spTree>
    <p:extLst>
      <p:ext uri="{BB962C8B-B14F-4D97-AF65-F5344CB8AC3E}">
        <p14:creationId xmlns:p14="http://schemas.microsoft.com/office/powerpoint/2010/main" val="35757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یوسف</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230702"/>
            <a:ext cx="7315627" cy="2123658"/>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شرک کرنا (آیت  38)</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کو چھوڑ کر جھوٹے معبودوں کی پوجا (آیت 40)</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خود غرضی اور مفاد پرستی (آیت 46)</a:t>
            </a:r>
          </a:p>
          <a:p>
            <a:pPr marL="342900" marR="0" lvl="0" indent="-342900" algn="r" rtl="1">
              <a:lnSpc>
                <a:spcPct val="110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خیانت کرنا (آیت 52)</a:t>
            </a:r>
          </a:p>
        </p:txBody>
      </p:sp>
    </p:spTree>
    <p:extLst>
      <p:ext uri="{BB962C8B-B14F-4D97-AF65-F5344CB8AC3E}">
        <p14:creationId xmlns:p14="http://schemas.microsoft.com/office/powerpoint/2010/main" val="301281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50" y="3113418"/>
            <a:ext cx="7895194" cy="1621982"/>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تعالیٰ کی نعمتیں،سابقہ اقوام کے حالات اور فکر آخرت</a:t>
            </a:r>
          </a:p>
          <a:p>
            <a:pPr marL="457200" indent="-457200" algn="r" rtl="1">
              <a:lnSpc>
                <a:spcPct val="120000"/>
              </a:lnSpc>
              <a:buFont typeface="Arial" panose="020B0604020202020204" pitchFamily="34" charset="0"/>
              <a:buChar char="•"/>
            </a:pPr>
            <a:r>
              <a:rPr lang="ur-PK" sz="2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یوسف علیہ السلام کے گھر اور عزیز مصر کے گھر کے حالات</a:t>
            </a:r>
          </a:p>
          <a:p>
            <a:pPr marL="457200" indent="-457200" algn="r" rtl="1">
              <a:lnSpc>
                <a:spcPct val="120000"/>
              </a:lnSpc>
              <a:buFont typeface="Arial" panose="020B0604020202020204" pitchFamily="34" charset="0"/>
              <a:buChar char="•"/>
            </a:pPr>
            <a:r>
              <a:rPr lang="ur-PK" sz="280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اہم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ہدایات اور اوامرو نواہی کا بیان</a:t>
            </a:r>
          </a:p>
        </p:txBody>
      </p:sp>
      <p:sp>
        <p:nvSpPr>
          <p:cNvPr id="6" name="Rectangle 5"/>
          <p:cNvSpPr/>
          <p:nvPr/>
        </p:nvSpPr>
        <p:spPr>
          <a:xfrm>
            <a:off x="7566277" y="2062604"/>
            <a:ext cx="2674130"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97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4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4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a:r>
              <a:rPr lang="ur-PK" sz="72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ہم نے سمجھا!</a:t>
            </a:r>
            <a:endParaRPr lang="ur-PK" sz="96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41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موسیٰ علیہ السلام</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نوح علیہ السلام</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لوط علیہ السلام</a:t>
            </a:r>
          </a:p>
        </p:txBody>
      </p:sp>
      <p:sp>
        <p:nvSpPr>
          <p:cNvPr id="6" name="Rectangle 5"/>
          <p:cNvSpPr/>
          <p:nvPr/>
        </p:nvSpPr>
        <p:spPr>
          <a:xfrm>
            <a:off x="1657349" y="2062604"/>
            <a:ext cx="8949691" cy="1345753"/>
          </a:xfrm>
          <a:prstGeom prst="rect">
            <a:avLst/>
          </a:prstGeom>
        </p:spPr>
        <p:txBody>
          <a:bodyPr wrap="square">
            <a:spAutoFit/>
          </a:bodyPr>
          <a:lstStyle/>
          <a:p>
            <a:pPr marL="742950" indent="-742950" algn="r" rtl="1">
              <a:lnSpc>
                <a:spcPct val="115000"/>
              </a:lnSpc>
              <a:spcAft>
                <a:spcPts val="1000"/>
              </a:spcAft>
              <a:buFont typeface="+mj-lt"/>
              <a:buAutoNum type="arabicPeriod"/>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سورہ </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ہود رکوع </a:t>
            </a: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4 کی روشنی میں جواب دیں کہ کس رسولؑ  کا بیٹا عذاب میں مبتلا کیا گیا؟</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1938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4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4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001007"/>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ناپ تول میں کمی</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رہزنی</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ہم جنس پرستی</a:t>
            </a: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startAt="2"/>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کی آیات کی روشنی میں قومِ لوط ؑ میں کون سی برائی پائی جاتی تھی؟</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04325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6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6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6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2002567" y="3598077"/>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برائی سے روکنے والے </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برائی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کو برا سمجھنے والے</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برائی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سے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بچنے والے</a:t>
            </a:r>
          </a:p>
        </p:txBody>
      </p:sp>
      <p:sp>
        <p:nvSpPr>
          <p:cNvPr id="6" name="Rectangle 5"/>
          <p:cNvSpPr/>
          <p:nvPr/>
        </p:nvSpPr>
        <p:spPr>
          <a:xfrm>
            <a:off x="1657349" y="2062604"/>
            <a:ext cx="8949691" cy="1366528"/>
          </a:xfrm>
          <a:prstGeom prst="rect">
            <a:avLst/>
          </a:prstGeom>
        </p:spPr>
        <p:txBody>
          <a:bodyPr wrap="square">
            <a:spAutoFit/>
          </a:bodyPr>
          <a:lstStyle/>
          <a:p>
            <a:pPr marL="742950" indent="-742950" algn="r" rtl="1">
              <a:lnSpc>
                <a:spcPct val="115000"/>
              </a:lnSpc>
              <a:spcAft>
                <a:spcPts val="1000"/>
              </a:spcAft>
              <a:buFont typeface="+mj-lt"/>
              <a:buAutoNum type="arabicPeriod" startAt="3"/>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آیات 116-117 کی روشنی میں عذاب سے بالآخر کون لوگ بچا لیے جاتے ہیں؟ </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963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1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2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2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ھود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4286112353"/>
              </p:ext>
            </p:extLst>
          </p:nvPr>
        </p:nvGraphicFramePr>
        <p:xfrm>
          <a:off x="1981199" y="1428414"/>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822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11" dur="500"/>
                                        <p:tgtEl>
                                          <p:spTgt spid="8">
                                            <p:graphicEl>
                                              <a:dgm id="{94D988AC-9A41-4C9B-861B-6663F85DE037}"/>
                                            </p:graphic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5" dur="500"/>
                                        <p:tgtEl>
                                          <p:spTgt spid="8">
                                            <p:graphicEl>
                                              <a:dgm id="{861D7A54-ED93-4610-B348-52B7DEFC09D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20" dur="500"/>
                                        <p:tgtEl>
                                          <p:spTgt spid="8">
                                            <p:graphicEl>
                                              <a:dgm id="{7E54D9E5-8C9A-4AF3-B5EF-566298C2E16A}"/>
                                            </p:graphic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4" dur="500"/>
                                        <p:tgtEl>
                                          <p:spTgt spid="8">
                                            <p:graphicEl>
                                              <a:dgm id="{8D1D77BC-FFC8-48C8-A77A-7046657E883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9" dur="500"/>
                                        <p:tgtEl>
                                          <p:spTgt spid="8">
                                            <p:graphicEl>
                                              <a:dgm id="{FD9F04C1-BB80-4679-AC3C-95A771FD9521}"/>
                                            </p:graphic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33" dur="500"/>
                                        <p:tgtEl>
                                          <p:spTgt spid="8">
                                            <p:graphicEl>
                                              <a:dgm id="{25A135FE-FEC0-4BAB-8CCE-82FC4B0F8E4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8" dur="500"/>
                                        <p:tgtEl>
                                          <p:spTgt spid="8">
                                            <p:graphicEl>
                                              <a:dgm id="{B3DEDF46-CA66-4735-811D-C4D59BD843CA}"/>
                                            </p:graphicEl>
                                          </p:spTgt>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42" dur="500"/>
                                        <p:tgtEl>
                                          <p:spTgt spid="8">
                                            <p:graphicEl>
                                              <a:dgm id="{F97A59E5-2427-4C04-A0F4-2429BFCE66A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graphicEl>
                                              <a:dgm id="{F3916FE0-6236-405E-B4C7-62E9C003F104}"/>
                                            </p:graphicEl>
                                          </p:spTgt>
                                        </p:tgtEl>
                                        <p:attrNameLst>
                                          <p:attrName>style.visibility</p:attrName>
                                        </p:attrNameLst>
                                      </p:cBhvr>
                                      <p:to>
                                        <p:strVal val="visible"/>
                                      </p:to>
                                    </p:set>
                                    <p:animEffect transition="in" filter="fade">
                                      <p:cBhvr>
                                        <p:cTn id="47" dur="500"/>
                                        <p:tgtEl>
                                          <p:spTgt spid="8">
                                            <p:graphicEl>
                                              <a:dgm id="{F3916FE0-6236-405E-B4C7-62E9C003F104}"/>
                                            </p:graphicEl>
                                          </p:spTgt>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8">
                                            <p:graphicEl>
                                              <a:dgm id="{F91FE9C2-8B93-4599-B4AE-0E1AECEED36D}"/>
                                            </p:graphicEl>
                                          </p:spTgt>
                                        </p:tgtEl>
                                        <p:attrNameLst>
                                          <p:attrName>style.visibility</p:attrName>
                                        </p:attrNameLst>
                                      </p:cBhvr>
                                      <p:to>
                                        <p:strVal val="visible"/>
                                      </p:to>
                                    </p:set>
                                    <p:animEffect transition="in" filter="fade">
                                      <p:cBhvr>
                                        <p:cTn id="51" dur="500"/>
                                        <p:tgtEl>
                                          <p:spTgt spid="8">
                                            <p:graphicEl>
                                              <a:dgm id="{F91FE9C2-8B93-4599-B4AE-0E1AECEED3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001007"/>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یونس علیہ السلام</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صالح علیہ السلام</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لوط علیہ السلام</a:t>
            </a: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4"/>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قوم ثمود کی طرف کون سے نبی ؑ   بھیجے گئے؟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29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3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3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2913084"/>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آیت 41</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آیت 43</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آیت 44</a:t>
            </a: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startAt="5"/>
            </a:pP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یوسف میں مصر کے بادشاہ کے خواب دیکھنے کا ذکر کس آیت میں آیا ہے؟ </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41059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3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3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90760" y="5309648"/>
            <a:ext cx="2620280" cy="584775"/>
          </a:xfrm>
          <a:prstGeom prst="rect">
            <a:avLst/>
          </a:prstGeom>
        </p:spPr>
        <p:txBody>
          <a:bodyPr wrap="square">
            <a:spAutoFit/>
          </a:bodyPr>
          <a:lstStyle/>
          <a:p>
            <a:pPr algn="ctr"/>
            <a:r>
              <a:rPr lang="ur-PK" sz="3200" dirty="0" smtClean="0">
                <a:solidFill>
                  <a:srgbClr val="513910"/>
                </a:solidFill>
                <a:latin typeface="Jameel Noori Nastaleeq" panose="02000503000000000004" pitchFamily="2" charset="-78"/>
                <a:cs typeface="Jameel Noori Nastaleeq" panose="02000503000000000004" pitchFamily="2" charset="-78"/>
              </a:rPr>
              <a:t>(بیہقی)</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2195727" y="2551772"/>
            <a:ext cx="7813246" cy="256551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11" name="Rectangle 10"/>
          <p:cNvSpPr/>
          <p:nvPr/>
        </p:nvSpPr>
        <p:spPr>
          <a:xfrm>
            <a:off x="7505926" y="1774636"/>
            <a:ext cx="2749471" cy="77713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2" name="Rectangle 11"/>
          <p:cNvSpPr/>
          <p:nvPr/>
        </p:nvSpPr>
        <p:spPr>
          <a:xfrm>
            <a:off x="2183027" y="2839740"/>
            <a:ext cx="7825946" cy="2308324"/>
          </a:xfrm>
          <a:prstGeom prst="rect">
            <a:avLst/>
          </a:prstGeom>
        </p:spPr>
        <p:txBody>
          <a:bodyPr wrap="square">
            <a:spAutoFit/>
          </a:bodyPr>
          <a:lstStyle/>
          <a:p>
            <a:pPr marL="0" marR="228600" lvl="1" algn="ctr" rtl="1">
              <a:lnSpc>
                <a:spcPct val="12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"دلوں پر بھی زنگ آجاتا ہے جس طرح لوہے پر زنگ چڑھ جاتاہے۔ پوچھا گیا اس کا کیا علاج ہے؟  فرمایا قرآن کی تلاوت اور موت کو کثرت سے یاد کرنا"۔ </a:t>
            </a:r>
          </a:p>
        </p:txBody>
      </p:sp>
    </p:spTree>
    <p:extLst>
      <p:ext uri="{BB962C8B-B14F-4D97-AF65-F5344CB8AC3E}">
        <p14:creationId xmlns:p14="http://schemas.microsoft.com/office/powerpoint/2010/main" val="3040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right)">
                                      <p:cBhvr>
                                        <p:cTn id="24" dur="500"/>
                                        <p:tgtEl>
                                          <p:spTgt spid="12">
                                            <p:txEl>
                                              <p:pRg st="0" end="0"/>
                                            </p:txEl>
                                          </p:spTgt>
                                        </p:tgtEl>
                                      </p:cBhvr>
                                    </p:animEffect>
                                  </p:childTnLst>
                                </p:cTn>
                              </p:par>
                              <p:par>
                                <p:cTn id="25" presetID="10" presetClass="exit" presetSubtype="0" fill="hold" grpId="0" nodeType="withEffect">
                                  <p:stCondLst>
                                    <p:cond delay="0"/>
                                  </p:stCondLst>
                                  <p:childTnLst>
                                    <p:animEffect transition="out" filter="fade">
                                      <p:cBhvr>
                                        <p:cTn id="26" dur="500"/>
                                        <p:tgtEl>
                                          <p:spTgt spid="12">
                                            <p:txEl>
                                              <p:pRg st="0" end="0"/>
                                            </p:txEl>
                                          </p:spTgt>
                                        </p:tgtEl>
                                      </p:cBhvr>
                                    </p:animEffect>
                                    <p:set>
                                      <p:cBhvr>
                                        <p:cTn id="27"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P spid="12"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15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بارہواں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ھود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2357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64453972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3988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8B30BBE9-0C17-4B71-B17B-8714290C7B3D}"/>
                                            </p:graphicEl>
                                          </p:spTgt>
                                        </p:tgtEl>
                                        <p:attrNameLst>
                                          <p:attrName>style.visibility</p:attrName>
                                        </p:attrNameLst>
                                      </p:cBhvr>
                                      <p:to>
                                        <p:strVal val="visible"/>
                                      </p:to>
                                    </p:set>
                                    <p:animEffect transition="in" filter="fade">
                                      <p:cBhvr>
                                        <p:cTn id="21" dur="500"/>
                                        <p:tgtEl>
                                          <p:spTgt spid="10">
                                            <p:graphicEl>
                                              <a:dgm id="{8B30BBE9-0C17-4B71-B17B-8714290C7B3D}"/>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23647549-2294-449C-9361-CBBE883A75C8}"/>
                                            </p:graphicEl>
                                          </p:spTgt>
                                        </p:tgtEl>
                                        <p:attrNameLst>
                                          <p:attrName>style.visibility</p:attrName>
                                        </p:attrNameLst>
                                      </p:cBhvr>
                                      <p:to>
                                        <p:strVal val="visible"/>
                                      </p:to>
                                    </p:set>
                                    <p:animEffect transition="in" filter="fade">
                                      <p:cBhvr>
                                        <p:cTn id="26" dur="500"/>
                                        <p:tgtEl>
                                          <p:spTgt spid="10">
                                            <p:graphicEl>
                                              <a:dgm id="{23647549-2294-449C-9361-CBBE883A75C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EFF865E7-1B2C-4ED8-BF9A-151F86E4DC4F}"/>
                                            </p:graphicEl>
                                          </p:spTgt>
                                        </p:tgtEl>
                                        <p:attrNameLst>
                                          <p:attrName>style.visibility</p:attrName>
                                        </p:attrNameLst>
                                      </p:cBhvr>
                                      <p:to>
                                        <p:strVal val="visible"/>
                                      </p:to>
                                    </p:set>
                                    <p:animEffect transition="in" filter="fade">
                                      <p:cBhvr>
                                        <p:cTn id="31" dur="500"/>
                                        <p:tgtEl>
                                          <p:spTgt spid="10">
                                            <p:graphicEl>
                                              <a:dgm id="{EFF865E7-1B2C-4ED8-BF9A-151F86E4DC4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EC4B6E18-4217-416C-9969-DA2745DA9D3C}"/>
                                            </p:graphicEl>
                                          </p:spTgt>
                                        </p:tgtEl>
                                        <p:attrNameLst>
                                          <p:attrName>style.visibility</p:attrName>
                                        </p:attrNameLst>
                                      </p:cBhvr>
                                      <p:to>
                                        <p:strVal val="visible"/>
                                      </p:to>
                                    </p:set>
                                    <p:animEffect transition="in" filter="fade">
                                      <p:cBhvr>
                                        <p:cTn id="36" dur="500"/>
                                        <p:tgtEl>
                                          <p:spTgt spid="10">
                                            <p:graphicEl>
                                              <a:dgm id="{EC4B6E18-4217-416C-9969-DA2745DA9D3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1DA74FE0-3350-4E35-88CA-9DD877618BB8}"/>
                                            </p:graphicEl>
                                          </p:spTgt>
                                        </p:tgtEl>
                                        <p:attrNameLst>
                                          <p:attrName>style.visibility</p:attrName>
                                        </p:attrNameLst>
                                      </p:cBhvr>
                                      <p:to>
                                        <p:strVal val="visible"/>
                                      </p:to>
                                    </p:set>
                                    <p:animEffect transition="in" filter="fade">
                                      <p:cBhvr>
                                        <p:cTn id="41" dur="500"/>
                                        <p:tgtEl>
                                          <p:spTgt spid="10">
                                            <p:graphicEl>
                                              <a:dgm id="{1DA74FE0-3350-4E35-88CA-9DD877618BB8}"/>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E8E93957-4221-49EC-A6C2-B73C646EF1EC}"/>
                                            </p:graphicEl>
                                          </p:spTgt>
                                        </p:tgtEl>
                                        <p:attrNameLst>
                                          <p:attrName>style.visibility</p:attrName>
                                        </p:attrNameLst>
                                      </p:cBhvr>
                                      <p:to>
                                        <p:strVal val="visible"/>
                                      </p:to>
                                    </p:set>
                                    <p:animEffect transition="in" filter="fade">
                                      <p:cBhvr>
                                        <p:cTn id="46" dur="500"/>
                                        <p:tgtEl>
                                          <p:spTgt spid="10">
                                            <p:graphicEl>
                                              <a:dgm id="{E8E93957-4221-49EC-A6C2-B73C646EF1E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E6C4B057-47B3-452B-9506-FFD50D1DBCD7}"/>
                                            </p:graphicEl>
                                          </p:spTgt>
                                        </p:tgtEl>
                                        <p:attrNameLst>
                                          <p:attrName>style.visibility</p:attrName>
                                        </p:attrNameLst>
                                      </p:cBhvr>
                                      <p:to>
                                        <p:strVal val="visible"/>
                                      </p:to>
                                    </p:set>
                                    <p:animEffect transition="in" filter="fade">
                                      <p:cBhvr>
                                        <p:cTn id="51" dur="500"/>
                                        <p:tgtEl>
                                          <p:spTgt spid="10">
                                            <p:graphicEl>
                                              <a:dgm id="{E6C4B057-47B3-452B-9506-FFD50D1DBCD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AB0BA926-2A4D-4A22-A67A-8A83525F3DDD}"/>
                                            </p:graphicEl>
                                          </p:spTgt>
                                        </p:tgtEl>
                                        <p:attrNameLst>
                                          <p:attrName>style.visibility</p:attrName>
                                        </p:attrNameLst>
                                      </p:cBhvr>
                                      <p:to>
                                        <p:strVal val="visible"/>
                                      </p:to>
                                    </p:set>
                                    <p:animEffect transition="in" filter="fade">
                                      <p:cBhvr>
                                        <p:cTn id="56" dur="500"/>
                                        <p:tgtEl>
                                          <p:spTgt spid="10">
                                            <p:graphicEl>
                                              <a:dgm id="{AB0BA926-2A4D-4A22-A67A-8A83525F3D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85393076"/>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3832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87EC5897-EA8B-4FAD-B0CD-9845D816E020}"/>
                                            </p:graphicEl>
                                          </p:spTgt>
                                        </p:tgtEl>
                                        <p:attrNameLst>
                                          <p:attrName>style.visibility</p:attrName>
                                        </p:attrNameLst>
                                      </p:cBhvr>
                                      <p:to>
                                        <p:strVal val="visible"/>
                                      </p:to>
                                    </p:set>
                                    <p:animEffect transition="in" filter="fade">
                                      <p:cBhvr>
                                        <p:cTn id="21" dur="500"/>
                                        <p:tgtEl>
                                          <p:spTgt spid="10">
                                            <p:graphicEl>
                                              <a:dgm id="{87EC5897-EA8B-4FAD-B0CD-9845D816E02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69C7778D-33B7-408D-95D5-89A4393FA5BD}"/>
                                            </p:graphicEl>
                                          </p:spTgt>
                                        </p:tgtEl>
                                        <p:attrNameLst>
                                          <p:attrName>style.visibility</p:attrName>
                                        </p:attrNameLst>
                                      </p:cBhvr>
                                      <p:to>
                                        <p:strVal val="visible"/>
                                      </p:to>
                                    </p:set>
                                    <p:animEffect transition="in" filter="fade">
                                      <p:cBhvr>
                                        <p:cTn id="26" dur="500"/>
                                        <p:tgtEl>
                                          <p:spTgt spid="10">
                                            <p:graphicEl>
                                              <a:dgm id="{69C7778D-33B7-408D-95D5-89A4393FA5B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04F19B7E-636A-40CD-A873-B25F1D74A1ED}"/>
                                            </p:graphicEl>
                                          </p:spTgt>
                                        </p:tgtEl>
                                        <p:attrNameLst>
                                          <p:attrName>style.visibility</p:attrName>
                                        </p:attrNameLst>
                                      </p:cBhvr>
                                      <p:to>
                                        <p:strVal val="visible"/>
                                      </p:to>
                                    </p:set>
                                    <p:animEffect transition="in" filter="fade">
                                      <p:cBhvr>
                                        <p:cTn id="31" dur="500"/>
                                        <p:tgtEl>
                                          <p:spTgt spid="10">
                                            <p:graphicEl>
                                              <a:dgm id="{04F19B7E-636A-40CD-A873-B25F1D74A1E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727C7E66-06AC-410E-AC22-E1AA6FC572E0}"/>
                                            </p:graphicEl>
                                          </p:spTgt>
                                        </p:tgtEl>
                                        <p:attrNameLst>
                                          <p:attrName>style.visibility</p:attrName>
                                        </p:attrNameLst>
                                      </p:cBhvr>
                                      <p:to>
                                        <p:strVal val="visible"/>
                                      </p:to>
                                    </p:set>
                                    <p:animEffect transition="in" filter="fade">
                                      <p:cBhvr>
                                        <p:cTn id="36" dur="500"/>
                                        <p:tgtEl>
                                          <p:spTgt spid="10">
                                            <p:graphicEl>
                                              <a:dgm id="{727C7E66-06AC-410E-AC22-E1AA6FC572E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53DFD2A9-9B96-4AD9-9DC7-5090D215FA13}"/>
                                            </p:graphicEl>
                                          </p:spTgt>
                                        </p:tgtEl>
                                        <p:attrNameLst>
                                          <p:attrName>style.visibility</p:attrName>
                                        </p:attrNameLst>
                                      </p:cBhvr>
                                      <p:to>
                                        <p:strVal val="visible"/>
                                      </p:to>
                                    </p:set>
                                    <p:animEffect transition="in" filter="fade">
                                      <p:cBhvr>
                                        <p:cTn id="41" dur="500"/>
                                        <p:tgtEl>
                                          <p:spTgt spid="10">
                                            <p:graphicEl>
                                              <a:dgm id="{53DFD2A9-9B96-4AD9-9DC7-5090D215FA13}"/>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96285D9C-3614-4CCC-AF42-27594773D93F}"/>
                                            </p:graphicEl>
                                          </p:spTgt>
                                        </p:tgtEl>
                                        <p:attrNameLst>
                                          <p:attrName>style.visibility</p:attrName>
                                        </p:attrNameLst>
                                      </p:cBhvr>
                                      <p:to>
                                        <p:strVal val="visible"/>
                                      </p:to>
                                    </p:set>
                                    <p:animEffect transition="in" filter="fade">
                                      <p:cBhvr>
                                        <p:cTn id="46" dur="500"/>
                                        <p:tgtEl>
                                          <p:spTgt spid="10">
                                            <p:graphicEl>
                                              <a:dgm id="{96285D9C-3614-4CCC-AF42-27594773D93F}"/>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7813755F-04BC-4670-AB01-F6D9093CC9C8}"/>
                                            </p:graphicEl>
                                          </p:spTgt>
                                        </p:tgtEl>
                                        <p:attrNameLst>
                                          <p:attrName>style.visibility</p:attrName>
                                        </p:attrNameLst>
                                      </p:cBhvr>
                                      <p:to>
                                        <p:strVal val="visible"/>
                                      </p:to>
                                    </p:set>
                                    <p:animEffect transition="in" filter="fade">
                                      <p:cBhvr>
                                        <p:cTn id="51" dur="500"/>
                                        <p:tgtEl>
                                          <p:spTgt spid="10">
                                            <p:graphicEl>
                                              <a:dgm id="{7813755F-04BC-4670-AB01-F6D9093CC9C8}"/>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B6A66504-A3D0-4718-9C09-806B0A5E7DF4}"/>
                                            </p:graphicEl>
                                          </p:spTgt>
                                        </p:tgtEl>
                                        <p:attrNameLst>
                                          <p:attrName>style.visibility</p:attrName>
                                        </p:attrNameLst>
                                      </p:cBhvr>
                                      <p:to>
                                        <p:strVal val="visible"/>
                                      </p:to>
                                    </p:set>
                                    <p:animEffect transition="in" filter="fade">
                                      <p:cBhvr>
                                        <p:cTn id="56" dur="500"/>
                                        <p:tgtEl>
                                          <p:spTgt spid="10">
                                            <p:graphicEl>
                                              <a:dgm id="{B6A66504-A3D0-4718-9C09-806B0A5E7D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ھود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98083188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071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53F5FD41-4C82-4CF5-94AE-04FFB7AA4144}"/>
                                            </p:graphicEl>
                                          </p:spTgt>
                                        </p:tgtEl>
                                        <p:attrNameLst>
                                          <p:attrName>style.visibility</p:attrName>
                                        </p:attrNameLst>
                                      </p:cBhvr>
                                      <p:to>
                                        <p:strVal val="visible"/>
                                      </p:to>
                                    </p:set>
                                    <p:animEffect transition="in" filter="fade">
                                      <p:cBhvr>
                                        <p:cTn id="21" dur="500"/>
                                        <p:tgtEl>
                                          <p:spTgt spid="10">
                                            <p:graphicEl>
                                              <a:dgm id="{53F5FD41-4C82-4CF5-94AE-04FFB7AA414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61FEB583-AD7E-447E-B350-DD91659A2387}"/>
                                            </p:graphicEl>
                                          </p:spTgt>
                                        </p:tgtEl>
                                        <p:attrNameLst>
                                          <p:attrName>style.visibility</p:attrName>
                                        </p:attrNameLst>
                                      </p:cBhvr>
                                      <p:to>
                                        <p:strVal val="visible"/>
                                      </p:to>
                                    </p:set>
                                    <p:animEffect transition="in" filter="fade">
                                      <p:cBhvr>
                                        <p:cTn id="26" dur="500"/>
                                        <p:tgtEl>
                                          <p:spTgt spid="10">
                                            <p:graphicEl>
                                              <a:dgm id="{61FEB583-AD7E-447E-B350-DD91659A238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4FC09E02-262C-40FD-902C-AFFDBA49F212}"/>
                                            </p:graphicEl>
                                          </p:spTgt>
                                        </p:tgtEl>
                                        <p:attrNameLst>
                                          <p:attrName>style.visibility</p:attrName>
                                        </p:attrNameLst>
                                      </p:cBhvr>
                                      <p:to>
                                        <p:strVal val="visible"/>
                                      </p:to>
                                    </p:set>
                                    <p:animEffect transition="in" filter="fade">
                                      <p:cBhvr>
                                        <p:cTn id="31" dur="500"/>
                                        <p:tgtEl>
                                          <p:spTgt spid="10">
                                            <p:graphicEl>
                                              <a:dgm id="{4FC09E02-262C-40FD-902C-AFFDBA49F21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C00CBA85-B261-4592-B679-003CD2A165C5}"/>
                                            </p:graphicEl>
                                          </p:spTgt>
                                        </p:tgtEl>
                                        <p:attrNameLst>
                                          <p:attrName>style.visibility</p:attrName>
                                        </p:attrNameLst>
                                      </p:cBhvr>
                                      <p:to>
                                        <p:strVal val="visible"/>
                                      </p:to>
                                    </p:set>
                                    <p:animEffect transition="in" filter="fade">
                                      <p:cBhvr>
                                        <p:cTn id="36" dur="500"/>
                                        <p:tgtEl>
                                          <p:spTgt spid="10">
                                            <p:graphicEl>
                                              <a:dgm id="{C00CBA85-B261-4592-B679-003CD2A165C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87DD2739-5D7F-4D9E-9721-CEE0ECC57AD3}"/>
                                            </p:graphicEl>
                                          </p:spTgt>
                                        </p:tgtEl>
                                        <p:attrNameLst>
                                          <p:attrName>style.visibility</p:attrName>
                                        </p:attrNameLst>
                                      </p:cBhvr>
                                      <p:to>
                                        <p:strVal val="visible"/>
                                      </p:to>
                                    </p:set>
                                    <p:animEffect transition="in" filter="fade">
                                      <p:cBhvr>
                                        <p:cTn id="41" dur="500"/>
                                        <p:tgtEl>
                                          <p:spTgt spid="10">
                                            <p:graphicEl>
                                              <a:dgm id="{87DD2739-5D7F-4D9E-9721-CEE0ECC57AD3}"/>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0619BC90-F11C-4884-AA83-0154495EA24F}"/>
                                            </p:graphicEl>
                                          </p:spTgt>
                                        </p:tgtEl>
                                        <p:attrNameLst>
                                          <p:attrName>style.visibility</p:attrName>
                                        </p:attrNameLst>
                                      </p:cBhvr>
                                      <p:to>
                                        <p:strVal val="visible"/>
                                      </p:to>
                                    </p:set>
                                    <p:animEffect transition="in" filter="fade">
                                      <p:cBhvr>
                                        <p:cTn id="46" dur="500"/>
                                        <p:tgtEl>
                                          <p:spTgt spid="10">
                                            <p:graphicEl>
                                              <a:dgm id="{0619BC90-F11C-4884-AA83-0154495EA24F}"/>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B4587F2F-D9F3-4BF5-948E-279E75FDF782}"/>
                                            </p:graphicEl>
                                          </p:spTgt>
                                        </p:tgtEl>
                                        <p:attrNameLst>
                                          <p:attrName>style.visibility</p:attrName>
                                        </p:attrNameLst>
                                      </p:cBhvr>
                                      <p:to>
                                        <p:strVal val="visible"/>
                                      </p:to>
                                    </p:set>
                                    <p:animEffect transition="in" filter="fade">
                                      <p:cBhvr>
                                        <p:cTn id="51" dur="500"/>
                                        <p:tgtEl>
                                          <p:spTgt spid="10">
                                            <p:graphicEl>
                                              <a:dgm id="{B4587F2F-D9F3-4BF5-948E-279E75FDF782}"/>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graphicEl>
                                              <a:dgm id="{12B497B1-8E8B-4A45-960F-F329E0576F1F}"/>
                                            </p:graphicEl>
                                          </p:spTgt>
                                        </p:tgtEl>
                                        <p:attrNameLst>
                                          <p:attrName>style.visibility</p:attrName>
                                        </p:attrNameLst>
                                      </p:cBhvr>
                                      <p:to>
                                        <p:strVal val="visible"/>
                                      </p:to>
                                    </p:set>
                                    <p:animEffect transition="in" filter="fade">
                                      <p:cBhvr>
                                        <p:cTn id="56" dur="500"/>
                                        <p:tgtEl>
                                          <p:spTgt spid="10">
                                            <p:graphicEl>
                                              <a:dgm id="{12B497B1-8E8B-4A45-960F-F329E0576F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10048</TotalTime>
  <Words>2534</Words>
  <Application>Microsoft Office PowerPoint</Application>
  <PresentationFormat>Widescreen</PresentationFormat>
  <Paragraphs>313</Paragraphs>
  <Slides>53</Slides>
  <Notes>0</Notes>
  <HiddenSlides>0</HiddenSlides>
  <MMClips>53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Al Qalam Quran Publisher</vt:lpstr>
      <vt:lpstr>Alvi Nastaleeq</vt:lpstr>
      <vt:lpstr>Arial</vt:lpstr>
      <vt:lpstr>Bombay Black Unicode</vt:lpstr>
      <vt:lpstr>Calibri</vt:lpstr>
      <vt:lpstr>Calibri Light</vt:lpstr>
      <vt:lpstr>Jameel Noori Nastaleeq</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Zubair Iqbal</cp:lastModifiedBy>
  <cp:revision>615</cp:revision>
  <dcterms:created xsi:type="dcterms:W3CDTF">2015-07-28T15:13:29Z</dcterms:created>
  <dcterms:modified xsi:type="dcterms:W3CDTF">2016-10-23T09:00:19Z</dcterms:modified>
</cp:coreProperties>
</file>