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Lst>
  <p:notesMasterIdLst>
    <p:notesMasterId r:id="rId66"/>
  </p:notesMasterIdLst>
  <p:sldIdLst>
    <p:sldId id="257" r:id="rId4"/>
    <p:sldId id="335" r:id="rId5"/>
    <p:sldId id="369" r:id="rId6"/>
    <p:sldId id="368" r:id="rId7"/>
    <p:sldId id="509" r:id="rId8"/>
    <p:sldId id="371" r:id="rId9"/>
    <p:sldId id="373" r:id="rId10"/>
    <p:sldId id="510" r:id="rId11"/>
    <p:sldId id="511" r:id="rId12"/>
    <p:sldId id="512" r:id="rId13"/>
    <p:sldId id="382" r:id="rId14"/>
    <p:sldId id="503" r:id="rId15"/>
    <p:sldId id="513" r:id="rId16"/>
    <p:sldId id="514" r:id="rId17"/>
    <p:sldId id="515" r:id="rId18"/>
    <p:sldId id="516" r:id="rId19"/>
    <p:sldId id="517" r:id="rId20"/>
    <p:sldId id="518" r:id="rId21"/>
    <p:sldId id="399" r:id="rId22"/>
    <p:sldId id="508" r:id="rId23"/>
    <p:sldId id="539" r:id="rId24"/>
    <p:sldId id="406" r:id="rId25"/>
    <p:sldId id="540" r:id="rId26"/>
    <p:sldId id="541" r:id="rId27"/>
    <p:sldId id="428" r:id="rId28"/>
    <p:sldId id="463" r:id="rId29"/>
    <p:sldId id="498" r:id="rId30"/>
    <p:sldId id="519" r:id="rId31"/>
    <p:sldId id="437" r:id="rId32"/>
    <p:sldId id="469" r:id="rId33"/>
    <p:sldId id="520" r:id="rId34"/>
    <p:sldId id="521" r:id="rId35"/>
    <p:sldId id="522" r:id="rId36"/>
    <p:sldId id="523" r:id="rId37"/>
    <p:sldId id="435" r:id="rId38"/>
    <p:sldId id="436" r:id="rId39"/>
    <p:sldId id="524" r:id="rId40"/>
    <p:sldId id="525" r:id="rId41"/>
    <p:sldId id="526" r:id="rId42"/>
    <p:sldId id="527" r:id="rId43"/>
    <p:sldId id="528" r:id="rId44"/>
    <p:sldId id="529" r:id="rId45"/>
    <p:sldId id="530" r:id="rId46"/>
    <p:sldId id="531" r:id="rId47"/>
    <p:sldId id="532" r:id="rId48"/>
    <p:sldId id="533" r:id="rId49"/>
    <p:sldId id="444" r:id="rId50"/>
    <p:sldId id="445" r:id="rId51"/>
    <p:sldId id="542" r:id="rId52"/>
    <p:sldId id="543" r:id="rId53"/>
    <p:sldId id="491" r:id="rId54"/>
    <p:sldId id="544" r:id="rId55"/>
    <p:sldId id="545" r:id="rId56"/>
    <p:sldId id="366" r:id="rId57"/>
    <p:sldId id="410" r:id="rId58"/>
    <p:sldId id="411" r:id="rId59"/>
    <p:sldId id="534" r:id="rId60"/>
    <p:sldId id="536" r:id="rId61"/>
    <p:sldId id="537" r:id="rId62"/>
    <p:sldId id="538" r:id="rId63"/>
    <p:sldId id="367" r:id="rId64"/>
    <p:sldId id="365" r:id="rId6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8D2AE"/>
    <a:srgbClr val="5F461C"/>
    <a:srgbClr val="D2A864"/>
    <a:srgbClr val="1A3F6D"/>
    <a:srgbClr val="ACAEB1"/>
    <a:srgbClr val="1355A5"/>
    <a:srgbClr val="1D508F"/>
    <a:srgbClr val="D2DEE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506" autoAdjust="0"/>
    <p:restoredTop sz="93910" autoAdjust="0"/>
  </p:normalViewPr>
  <p:slideViewPr>
    <p:cSldViewPr snapToGrid="0">
      <p:cViewPr>
        <p:scale>
          <a:sx n="59" d="100"/>
          <a:sy n="59" d="100"/>
        </p:scale>
        <p:origin x="816" y="162"/>
      </p:cViewPr>
      <p:guideLst>
        <p:guide orient="horz" pos="2160"/>
        <p:guide pos="3840"/>
      </p:guideLst>
    </p:cSldViewPr>
  </p:slideViewPr>
  <p:notesTextViewPr>
    <p:cViewPr>
      <p:scale>
        <a:sx n="1" d="1"/>
        <a:sy n="1" d="1"/>
      </p:scale>
      <p:origin x="0" y="0"/>
    </p:cViewPr>
  </p:notesTextViewPr>
  <p:sorterViewPr>
    <p:cViewPr>
      <p:scale>
        <a:sx n="150" d="100"/>
        <a:sy n="150" d="100"/>
      </p:scale>
      <p:origin x="0" y="-15336"/>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slide" Target="slides/slide52.xml"/><Relationship Id="rId63" Type="http://schemas.openxmlformats.org/officeDocument/2006/relationships/slide" Target="slides/slide60.xml"/><Relationship Id="rId68" Type="http://schemas.openxmlformats.org/officeDocument/2006/relationships/viewProps" Target="viewProp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notesMaster" Target="notesMasters/notesMaster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61" Type="http://schemas.openxmlformats.org/officeDocument/2006/relationships/slide" Target="slides/slide58.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theme" Target="theme/theme1.xml"/><Relationship Id="rId8" Type="http://schemas.openxmlformats.org/officeDocument/2006/relationships/slide" Target="slides/slide5.xml"/><Relationship Id="rId51" Type="http://schemas.openxmlformats.org/officeDocument/2006/relationships/slide" Target="slides/slide48.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presProps" Target="presProps.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D9CE442-ECF8-4911-BEDC-87DE27DA2B82}" type="doc">
      <dgm:prSet loTypeId="urn:microsoft.com/office/officeart/2005/8/layout/vList2" loCatId="list" qsTypeId="urn:microsoft.com/office/officeart/2005/8/quickstyle/simple5" qsCatId="simple" csTypeId="urn:microsoft.com/office/officeart/2005/8/colors/colorful5" csCatId="colorful" phldr="1"/>
      <dgm:spPr/>
      <dgm:t>
        <a:bodyPr/>
        <a:lstStyle/>
        <a:p>
          <a:endParaRPr lang="en-US"/>
        </a:p>
      </dgm:t>
    </dgm:pt>
    <dgm:pt modelId="{828DFB8B-ECDA-4E26-A6FE-05F762A8A593}">
      <dgm:prSet phldrT="[Text]" custT="1"/>
      <dgm:spPr>
        <a:gradFill flip="none" rotWithShape="0">
          <a:gsLst>
            <a:gs pos="0">
              <a:srgbClr val="5F461C">
                <a:shade val="30000"/>
                <a:satMod val="115000"/>
              </a:srgbClr>
            </a:gs>
            <a:gs pos="50000">
              <a:srgbClr val="5F461C">
                <a:shade val="67500"/>
                <a:satMod val="115000"/>
              </a:srgbClr>
            </a:gs>
            <a:gs pos="100000">
              <a:srgbClr val="5F461C">
                <a:shade val="100000"/>
                <a:satMod val="115000"/>
              </a:srgbClr>
            </a:gs>
          </a:gsLst>
          <a:lin ang="16200000" scaled="1"/>
          <a:tileRect/>
        </a:gradFill>
      </dgm:spPr>
      <dgm:t>
        <a:bodyPr/>
        <a:lstStyle/>
        <a:p>
          <a:pPr algn="ctr" rtl="1">
            <a:spcAft>
              <a:spcPts val="0"/>
            </a:spcAft>
          </a:pPr>
          <a:r>
            <a:rPr lang="ur-PK" sz="3200" dirty="0" smtClean="0">
              <a:effectLst>
                <a:outerShdw blurRad="38100" dist="38100" dir="2700000" algn="tl">
                  <a:srgbClr val="000000">
                    <a:alpha val="43137"/>
                  </a:srgbClr>
                </a:outerShdw>
              </a:effectLst>
              <a:latin typeface="Jameel Noori Nastaleeq" pitchFamily="2" charset="-78"/>
              <a:cs typeface="Jameel Noori Nastaleeq" pitchFamily="2" charset="-78"/>
            </a:rPr>
            <a:t>تذکیر بآلاءِ اللہ</a:t>
          </a:r>
          <a:endParaRPr lang="en-US" sz="3200"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3F0FAB7A-6BB4-41E3-A592-04575D1B8ADB}" type="parTrans" cxnId="{149B76F9-9238-4138-9D2F-CBFBD23B527D}">
      <dgm:prSet/>
      <dgm:spPr/>
      <dgm:t>
        <a:bodyPr/>
        <a:lstStyle/>
        <a:p>
          <a:pPr algn="ctr"/>
          <a:endParaRPr lang="en-US" sz="320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967939DC-1391-4917-883E-5FFB8E6C013C}" type="sibTrans" cxnId="{149B76F9-9238-4138-9D2F-CBFBD23B527D}">
      <dgm:prSet/>
      <dgm:spPr/>
      <dgm:t>
        <a:bodyPr/>
        <a:lstStyle/>
        <a:p>
          <a:pPr algn="ctr"/>
          <a:endParaRPr lang="en-US" sz="320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CAD61C53-BD8B-40A9-AC64-A21ABFC9037A}">
      <dgm:prSet custT="1"/>
      <dgm:spPr>
        <a:gradFill flip="none" rotWithShape="0">
          <a:gsLst>
            <a:gs pos="0">
              <a:srgbClr val="5F461C">
                <a:shade val="30000"/>
                <a:satMod val="115000"/>
              </a:srgbClr>
            </a:gs>
            <a:gs pos="50000">
              <a:srgbClr val="5F461C">
                <a:shade val="67500"/>
                <a:satMod val="115000"/>
              </a:srgbClr>
            </a:gs>
            <a:gs pos="100000">
              <a:srgbClr val="5F461C">
                <a:shade val="100000"/>
                <a:satMod val="115000"/>
              </a:srgbClr>
            </a:gs>
          </a:gsLst>
          <a:lin ang="16200000" scaled="1"/>
          <a:tileRect/>
        </a:gradFill>
      </dgm:spPr>
      <dgm:t>
        <a:bodyPr/>
        <a:lstStyle/>
        <a:p>
          <a:pPr algn="ctr" rtl="1">
            <a:spcAft>
              <a:spcPts val="0"/>
            </a:spcAft>
          </a:pPr>
          <a:r>
            <a:rPr lang="ur-PK" sz="3200" dirty="0" smtClean="0">
              <a:effectLst>
                <a:outerShdw blurRad="38100" dist="38100" dir="2700000" algn="tl">
                  <a:srgbClr val="000000">
                    <a:alpha val="43137"/>
                  </a:srgbClr>
                </a:outerShdw>
              </a:effectLst>
              <a:latin typeface="Jameel Noori Nastaleeq" pitchFamily="2" charset="-78"/>
              <a:cs typeface="Jameel Noori Nastaleeq" pitchFamily="2" charset="-78"/>
            </a:rPr>
            <a:t>بنیادی ایمانیات</a:t>
          </a:r>
          <a:endParaRPr lang="ur-PK" sz="3200"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53A9BF04-D863-4BFC-8A64-664B5C93C3A9}" type="parTrans" cxnId="{71A97B4E-11F8-4B3E-B6B1-0C947F5DB36A}">
      <dgm:prSet/>
      <dgm:spPr/>
      <dgm:t>
        <a:bodyPr/>
        <a:lstStyle/>
        <a:p>
          <a:pPr algn="ctr"/>
          <a:endParaRPr lang="en-US" sz="320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F40DA7D6-0CFC-4F2D-82B2-5256BE34EB08}" type="sibTrans" cxnId="{71A97B4E-11F8-4B3E-B6B1-0C947F5DB36A}">
      <dgm:prSet/>
      <dgm:spPr/>
      <dgm:t>
        <a:bodyPr/>
        <a:lstStyle/>
        <a:p>
          <a:pPr algn="ctr"/>
          <a:endParaRPr lang="en-US" sz="320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398E6D22-E243-41CF-98CD-487FEC708EE2}">
      <dgm:prSet custT="1"/>
      <dgm:spPr>
        <a:gradFill flip="none" rotWithShape="0">
          <a:gsLst>
            <a:gs pos="0">
              <a:srgbClr val="5F461C">
                <a:shade val="30000"/>
                <a:satMod val="115000"/>
              </a:srgbClr>
            </a:gs>
            <a:gs pos="50000">
              <a:srgbClr val="5F461C">
                <a:shade val="67500"/>
                <a:satMod val="115000"/>
              </a:srgbClr>
            </a:gs>
            <a:gs pos="100000">
              <a:srgbClr val="5F461C">
                <a:shade val="100000"/>
                <a:satMod val="115000"/>
              </a:srgbClr>
            </a:gs>
          </a:gsLst>
          <a:lin ang="16200000" scaled="1"/>
          <a:tileRect/>
        </a:gradFill>
      </dgm:spPr>
      <dgm:t>
        <a:bodyPr/>
        <a:lstStyle/>
        <a:p>
          <a:pPr algn="ctr" rtl="1">
            <a:spcAft>
              <a:spcPts val="0"/>
            </a:spcAft>
          </a:pPr>
          <a:r>
            <a:rPr lang="ur-PK" sz="3200" dirty="0" smtClean="0">
              <a:effectLst>
                <a:outerShdw blurRad="38100" dist="38100" dir="2700000" algn="tl">
                  <a:srgbClr val="000000">
                    <a:alpha val="43137"/>
                  </a:srgbClr>
                </a:outerShdw>
              </a:effectLst>
              <a:latin typeface="Jameel Noori Nastaleeq" pitchFamily="2" charset="-78"/>
              <a:cs typeface="Jameel Noori Nastaleeq" pitchFamily="2" charset="-78"/>
            </a:rPr>
            <a:t>مشرکین سے دو ٹوک گفتگو</a:t>
          </a:r>
          <a:endParaRPr lang="ur-PK" sz="3200"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60203913-95B8-44A4-A97E-3787B9EF5344}" type="parTrans" cxnId="{1BE30D6A-076E-4B9A-B61D-C13AEF82A550}">
      <dgm:prSet/>
      <dgm:spPr/>
      <dgm:t>
        <a:bodyPr/>
        <a:lstStyle/>
        <a:p>
          <a:pPr algn="ctr"/>
          <a:endParaRPr lang="en-US" sz="320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E9EB8C7F-E181-4227-AE3C-DF5D58CC90E6}" type="sibTrans" cxnId="{1BE30D6A-076E-4B9A-B61D-C13AEF82A550}">
      <dgm:prSet/>
      <dgm:spPr/>
      <dgm:t>
        <a:bodyPr/>
        <a:lstStyle/>
        <a:p>
          <a:pPr algn="ctr"/>
          <a:endParaRPr lang="en-US" sz="320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3F007A2F-69AA-47D3-A89C-0241CEB8DE97}" type="pres">
      <dgm:prSet presAssocID="{5D9CE442-ECF8-4911-BEDC-87DE27DA2B82}" presName="linear" presStyleCnt="0">
        <dgm:presLayoutVars>
          <dgm:animLvl val="lvl"/>
          <dgm:resizeHandles val="exact"/>
        </dgm:presLayoutVars>
      </dgm:prSet>
      <dgm:spPr/>
      <dgm:t>
        <a:bodyPr/>
        <a:lstStyle/>
        <a:p>
          <a:endParaRPr lang="en-US"/>
        </a:p>
      </dgm:t>
    </dgm:pt>
    <dgm:pt modelId="{86C38FDE-BF91-4AAF-AE28-14FC4826EB29}" type="pres">
      <dgm:prSet presAssocID="{828DFB8B-ECDA-4E26-A6FE-05F762A8A593}" presName="parentText" presStyleLbl="node1" presStyleIdx="0" presStyleCnt="3">
        <dgm:presLayoutVars>
          <dgm:chMax val="0"/>
          <dgm:bulletEnabled val="1"/>
        </dgm:presLayoutVars>
      </dgm:prSet>
      <dgm:spPr/>
      <dgm:t>
        <a:bodyPr/>
        <a:lstStyle/>
        <a:p>
          <a:endParaRPr lang="en-US"/>
        </a:p>
      </dgm:t>
    </dgm:pt>
    <dgm:pt modelId="{14730572-7E38-48CB-B0A4-324BBBB20018}" type="pres">
      <dgm:prSet presAssocID="{967939DC-1391-4917-883E-5FFB8E6C013C}" presName="spacer" presStyleCnt="0"/>
      <dgm:spPr/>
    </dgm:pt>
    <dgm:pt modelId="{9F136AF0-64DB-4C8E-9C30-32CA3B93C8BC}" type="pres">
      <dgm:prSet presAssocID="{CAD61C53-BD8B-40A9-AC64-A21ABFC9037A}" presName="parentText" presStyleLbl="node1" presStyleIdx="1" presStyleCnt="3">
        <dgm:presLayoutVars>
          <dgm:chMax val="0"/>
          <dgm:bulletEnabled val="1"/>
        </dgm:presLayoutVars>
      </dgm:prSet>
      <dgm:spPr/>
      <dgm:t>
        <a:bodyPr/>
        <a:lstStyle/>
        <a:p>
          <a:endParaRPr lang="en-US"/>
        </a:p>
      </dgm:t>
    </dgm:pt>
    <dgm:pt modelId="{37022641-F0CF-4A68-9C00-E1DED869D6DB}" type="pres">
      <dgm:prSet presAssocID="{F40DA7D6-0CFC-4F2D-82B2-5256BE34EB08}" presName="spacer" presStyleCnt="0"/>
      <dgm:spPr/>
    </dgm:pt>
    <dgm:pt modelId="{7D76D882-F4AC-4902-B42E-4B4EF917C448}" type="pres">
      <dgm:prSet presAssocID="{398E6D22-E243-41CF-98CD-487FEC708EE2}" presName="parentText" presStyleLbl="node1" presStyleIdx="2" presStyleCnt="3">
        <dgm:presLayoutVars>
          <dgm:chMax val="0"/>
          <dgm:bulletEnabled val="1"/>
        </dgm:presLayoutVars>
      </dgm:prSet>
      <dgm:spPr/>
      <dgm:t>
        <a:bodyPr/>
        <a:lstStyle/>
        <a:p>
          <a:endParaRPr lang="en-US"/>
        </a:p>
      </dgm:t>
    </dgm:pt>
  </dgm:ptLst>
  <dgm:cxnLst>
    <dgm:cxn modelId="{256E05BF-88C2-4DAE-8066-F9086EAB5C88}" type="presOf" srcId="{5D9CE442-ECF8-4911-BEDC-87DE27DA2B82}" destId="{3F007A2F-69AA-47D3-A89C-0241CEB8DE97}" srcOrd="0" destOrd="0" presId="urn:microsoft.com/office/officeart/2005/8/layout/vList2"/>
    <dgm:cxn modelId="{71A97B4E-11F8-4B3E-B6B1-0C947F5DB36A}" srcId="{5D9CE442-ECF8-4911-BEDC-87DE27DA2B82}" destId="{CAD61C53-BD8B-40A9-AC64-A21ABFC9037A}" srcOrd="1" destOrd="0" parTransId="{53A9BF04-D863-4BFC-8A64-664B5C93C3A9}" sibTransId="{F40DA7D6-0CFC-4F2D-82B2-5256BE34EB08}"/>
    <dgm:cxn modelId="{8FA4F71F-559D-438A-91CC-5DF00F725444}" type="presOf" srcId="{398E6D22-E243-41CF-98CD-487FEC708EE2}" destId="{7D76D882-F4AC-4902-B42E-4B4EF917C448}" srcOrd="0" destOrd="0" presId="urn:microsoft.com/office/officeart/2005/8/layout/vList2"/>
    <dgm:cxn modelId="{1AAEFBC8-9D05-49C8-839D-3A4AD615A475}" type="presOf" srcId="{CAD61C53-BD8B-40A9-AC64-A21ABFC9037A}" destId="{9F136AF0-64DB-4C8E-9C30-32CA3B93C8BC}" srcOrd="0" destOrd="0" presId="urn:microsoft.com/office/officeart/2005/8/layout/vList2"/>
    <dgm:cxn modelId="{149B76F9-9238-4138-9D2F-CBFBD23B527D}" srcId="{5D9CE442-ECF8-4911-BEDC-87DE27DA2B82}" destId="{828DFB8B-ECDA-4E26-A6FE-05F762A8A593}" srcOrd="0" destOrd="0" parTransId="{3F0FAB7A-6BB4-41E3-A592-04575D1B8ADB}" sibTransId="{967939DC-1391-4917-883E-5FFB8E6C013C}"/>
    <dgm:cxn modelId="{1BE30D6A-076E-4B9A-B61D-C13AEF82A550}" srcId="{5D9CE442-ECF8-4911-BEDC-87DE27DA2B82}" destId="{398E6D22-E243-41CF-98CD-487FEC708EE2}" srcOrd="2" destOrd="0" parTransId="{60203913-95B8-44A4-A97E-3787B9EF5344}" sibTransId="{E9EB8C7F-E181-4227-AE3C-DF5D58CC90E6}"/>
    <dgm:cxn modelId="{1EADCC60-2D5E-437B-B283-96706EAC4471}" type="presOf" srcId="{828DFB8B-ECDA-4E26-A6FE-05F762A8A593}" destId="{86C38FDE-BF91-4AAF-AE28-14FC4826EB29}" srcOrd="0" destOrd="0" presId="urn:microsoft.com/office/officeart/2005/8/layout/vList2"/>
    <dgm:cxn modelId="{33101F49-9C69-452F-A491-A7BA69AF1B81}" type="presParOf" srcId="{3F007A2F-69AA-47D3-A89C-0241CEB8DE97}" destId="{86C38FDE-BF91-4AAF-AE28-14FC4826EB29}" srcOrd="0" destOrd="0" presId="urn:microsoft.com/office/officeart/2005/8/layout/vList2"/>
    <dgm:cxn modelId="{CA8EA1C1-C986-454B-92D8-34FF39CEB989}" type="presParOf" srcId="{3F007A2F-69AA-47D3-A89C-0241CEB8DE97}" destId="{14730572-7E38-48CB-B0A4-324BBBB20018}" srcOrd="1" destOrd="0" presId="urn:microsoft.com/office/officeart/2005/8/layout/vList2"/>
    <dgm:cxn modelId="{F7D11C39-1E74-46A3-AEE6-D900DBD118E9}" type="presParOf" srcId="{3F007A2F-69AA-47D3-A89C-0241CEB8DE97}" destId="{9F136AF0-64DB-4C8E-9C30-32CA3B93C8BC}" srcOrd="2" destOrd="0" presId="urn:microsoft.com/office/officeart/2005/8/layout/vList2"/>
    <dgm:cxn modelId="{D62BD4A6-6646-4ADD-8F7C-0605BFCB682F}" type="presParOf" srcId="{3F007A2F-69AA-47D3-A89C-0241CEB8DE97}" destId="{37022641-F0CF-4A68-9C00-E1DED869D6DB}" srcOrd="3" destOrd="0" presId="urn:microsoft.com/office/officeart/2005/8/layout/vList2"/>
    <dgm:cxn modelId="{E7AE792C-CBF0-4BE7-885E-157E9339C65A}" type="presParOf" srcId="{3F007A2F-69AA-47D3-A89C-0241CEB8DE97}" destId="{7D76D882-F4AC-4902-B42E-4B4EF917C448}" srcOrd="4" destOrd="0" presId="urn:microsoft.com/office/officeart/2005/8/layout/vList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5D9CE442-ECF8-4911-BEDC-87DE27DA2B82}" type="doc">
      <dgm:prSet loTypeId="urn:microsoft.com/office/officeart/2005/8/layout/vList5" loCatId="list" qsTypeId="urn:microsoft.com/office/officeart/2005/8/quickstyle/simple5" qsCatId="simple" csTypeId="urn:microsoft.com/office/officeart/2005/8/colors/colorful5" csCatId="colorful" phldr="1"/>
      <dgm:spPr/>
      <dgm:t>
        <a:bodyPr/>
        <a:lstStyle/>
        <a:p>
          <a:endParaRPr lang="en-US"/>
        </a:p>
      </dgm:t>
    </dgm:pt>
    <dgm:pt modelId="{828DFB8B-ECDA-4E26-A6FE-05F762A8A593}">
      <dgm:prSet phldrT="[Text]"/>
      <dgm:spPr>
        <a:gradFill flip="none" rotWithShape="0">
          <a:gsLst>
            <a:gs pos="0">
              <a:srgbClr val="5F461C">
                <a:shade val="30000"/>
                <a:satMod val="115000"/>
              </a:srgbClr>
            </a:gs>
            <a:gs pos="50000">
              <a:srgbClr val="5F461C">
                <a:shade val="67500"/>
                <a:satMod val="115000"/>
              </a:srgbClr>
            </a:gs>
            <a:gs pos="100000">
              <a:srgbClr val="5F461C">
                <a:shade val="100000"/>
                <a:satMod val="115000"/>
              </a:srgbClr>
            </a:gs>
          </a:gsLst>
          <a:lin ang="16200000" scaled="1"/>
          <a:tileRect/>
        </a:gradFill>
      </dgm:spPr>
      <dgm:t>
        <a:bodyPr/>
        <a:lstStyle/>
        <a:p>
          <a:pPr rtl="1"/>
          <a:r>
            <a:rPr lang="ur-PK" dirty="0" smtClean="0">
              <a:effectLst>
                <a:outerShdw blurRad="38100" dist="38100" dir="2700000" algn="tl">
                  <a:srgbClr val="000000">
                    <a:alpha val="43137"/>
                  </a:srgbClr>
                </a:outerShdw>
              </a:effectLst>
              <a:latin typeface="Jameel Noori Nastaleeq" pitchFamily="2" charset="-78"/>
              <a:cs typeface="Jameel Noori Nastaleeq" pitchFamily="2" charset="-78"/>
            </a:rPr>
            <a:t>آیات42-43</a:t>
          </a:r>
          <a:endParaRPr lang="en-US"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3F0FAB7A-6BB4-41E3-A592-04575D1B8ADB}" type="parTrans" cxnId="{149B76F9-9238-4138-9D2F-CBFBD23B527D}">
      <dgm:prSet/>
      <dgm:spPr/>
      <dgm:t>
        <a:bodyPr/>
        <a:lstStyle/>
        <a:p>
          <a:endParaRPr lang="en-US">
            <a:latin typeface="Jameel Noori Nastaleeq" pitchFamily="2" charset="-78"/>
            <a:cs typeface="Jameel Noori Nastaleeq" pitchFamily="2" charset="-78"/>
          </a:endParaRPr>
        </a:p>
      </dgm:t>
    </dgm:pt>
    <dgm:pt modelId="{967939DC-1391-4917-883E-5FFB8E6C013C}" type="sibTrans" cxnId="{149B76F9-9238-4138-9D2F-CBFBD23B527D}">
      <dgm:prSet/>
      <dgm:spPr/>
      <dgm:t>
        <a:bodyPr/>
        <a:lstStyle/>
        <a:p>
          <a:endParaRPr lang="en-US">
            <a:latin typeface="Jameel Noori Nastaleeq" pitchFamily="2" charset="-78"/>
            <a:cs typeface="Jameel Noori Nastaleeq" pitchFamily="2" charset="-78"/>
          </a:endParaRPr>
        </a:p>
      </dgm:t>
    </dgm:pt>
    <dgm:pt modelId="{CAD61C53-BD8B-40A9-AC64-A21ABFC9037A}">
      <dgm:prSet/>
      <dgm:spPr>
        <a:gradFill flip="none" rotWithShape="0">
          <a:gsLst>
            <a:gs pos="0">
              <a:srgbClr val="5F461C">
                <a:shade val="30000"/>
                <a:satMod val="115000"/>
              </a:srgbClr>
            </a:gs>
            <a:gs pos="50000">
              <a:srgbClr val="5F461C">
                <a:shade val="67500"/>
                <a:satMod val="115000"/>
              </a:srgbClr>
            </a:gs>
            <a:gs pos="100000">
              <a:srgbClr val="5F461C">
                <a:shade val="100000"/>
                <a:satMod val="115000"/>
              </a:srgbClr>
            </a:gs>
          </a:gsLst>
          <a:lin ang="16200000" scaled="1"/>
          <a:tileRect/>
        </a:gradFill>
      </dgm:spPr>
      <dgm:t>
        <a:bodyPr/>
        <a:lstStyle/>
        <a:p>
          <a:pPr rtl="1"/>
          <a:r>
            <a:rPr lang="ur-PK" dirty="0" smtClean="0">
              <a:effectLst>
                <a:outerShdw blurRad="38100" dist="38100" dir="2700000" algn="tl">
                  <a:srgbClr val="000000">
                    <a:alpha val="43137"/>
                  </a:srgbClr>
                </a:outerShdw>
              </a:effectLst>
              <a:latin typeface="Jameel Noori Nastaleeq" pitchFamily="2" charset="-78"/>
              <a:cs typeface="Jameel Noori Nastaleeq" pitchFamily="2" charset="-78"/>
            </a:rPr>
            <a:t>آیات44-45</a:t>
          </a:r>
          <a:endParaRPr lang="ur-PK"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53A9BF04-D863-4BFC-8A64-664B5C93C3A9}" type="parTrans" cxnId="{71A97B4E-11F8-4B3E-B6B1-0C947F5DB36A}">
      <dgm:prSet/>
      <dgm:spPr/>
      <dgm:t>
        <a:bodyPr/>
        <a:lstStyle/>
        <a:p>
          <a:endParaRPr lang="en-US">
            <a:latin typeface="Jameel Noori Nastaleeq" pitchFamily="2" charset="-78"/>
            <a:cs typeface="Jameel Noori Nastaleeq" pitchFamily="2" charset="-78"/>
          </a:endParaRPr>
        </a:p>
      </dgm:t>
    </dgm:pt>
    <dgm:pt modelId="{F40DA7D6-0CFC-4F2D-82B2-5256BE34EB08}" type="sibTrans" cxnId="{71A97B4E-11F8-4B3E-B6B1-0C947F5DB36A}">
      <dgm:prSet/>
      <dgm:spPr/>
      <dgm:t>
        <a:bodyPr/>
        <a:lstStyle/>
        <a:p>
          <a:endParaRPr lang="en-US">
            <a:latin typeface="Jameel Noori Nastaleeq" pitchFamily="2" charset="-78"/>
            <a:cs typeface="Jameel Noori Nastaleeq" pitchFamily="2" charset="-78"/>
          </a:endParaRPr>
        </a:p>
      </dgm:t>
    </dgm:pt>
    <dgm:pt modelId="{398E6D22-E243-41CF-98CD-487FEC708EE2}">
      <dgm:prSet/>
      <dgm:spPr>
        <a:gradFill flip="none" rotWithShape="0">
          <a:gsLst>
            <a:gs pos="0">
              <a:srgbClr val="5F461C">
                <a:shade val="30000"/>
                <a:satMod val="115000"/>
              </a:srgbClr>
            </a:gs>
            <a:gs pos="50000">
              <a:srgbClr val="5F461C">
                <a:shade val="67500"/>
                <a:satMod val="115000"/>
              </a:srgbClr>
            </a:gs>
            <a:gs pos="100000">
              <a:srgbClr val="5F461C">
                <a:shade val="100000"/>
                <a:satMod val="115000"/>
              </a:srgbClr>
            </a:gs>
          </a:gsLst>
          <a:lin ang="16200000" scaled="1"/>
          <a:tileRect/>
        </a:gradFill>
      </dgm:spPr>
      <dgm:t>
        <a:bodyPr/>
        <a:lstStyle/>
        <a:p>
          <a:pPr rtl="1"/>
          <a:r>
            <a:rPr lang="ur-PK" dirty="0" smtClean="0">
              <a:effectLst>
                <a:outerShdw blurRad="38100" dist="38100" dir="2700000" algn="tl">
                  <a:srgbClr val="000000">
                    <a:alpha val="43137"/>
                  </a:srgbClr>
                </a:outerShdw>
              </a:effectLst>
              <a:latin typeface="Jameel Noori Nastaleeq" pitchFamily="2" charset="-78"/>
              <a:cs typeface="Jameel Noori Nastaleeq" pitchFamily="2" charset="-78"/>
            </a:rPr>
            <a:t>آیات46-49</a:t>
          </a:r>
          <a:endParaRPr lang="ur-PK"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60203913-95B8-44A4-A97E-3787B9EF5344}" type="parTrans" cxnId="{1BE30D6A-076E-4B9A-B61D-C13AEF82A550}">
      <dgm:prSet/>
      <dgm:spPr/>
      <dgm:t>
        <a:bodyPr/>
        <a:lstStyle/>
        <a:p>
          <a:endParaRPr lang="en-US">
            <a:latin typeface="Jameel Noori Nastaleeq" pitchFamily="2" charset="-78"/>
            <a:cs typeface="Jameel Noori Nastaleeq" pitchFamily="2" charset="-78"/>
          </a:endParaRPr>
        </a:p>
      </dgm:t>
    </dgm:pt>
    <dgm:pt modelId="{E9EB8C7F-E181-4227-AE3C-DF5D58CC90E6}" type="sibTrans" cxnId="{1BE30D6A-076E-4B9A-B61D-C13AEF82A550}">
      <dgm:prSet/>
      <dgm:spPr/>
      <dgm:t>
        <a:bodyPr/>
        <a:lstStyle/>
        <a:p>
          <a:endParaRPr lang="en-US">
            <a:latin typeface="Jameel Noori Nastaleeq" pitchFamily="2" charset="-78"/>
            <a:cs typeface="Jameel Noori Nastaleeq" pitchFamily="2" charset="-78"/>
          </a:endParaRPr>
        </a:p>
      </dgm:t>
    </dgm:pt>
    <dgm:pt modelId="{810B18FE-F356-4D3C-A558-BDA960B5DFD5}">
      <dgm:prSet phldrT="[Text]"/>
      <dgm:spPr>
        <a:solidFill>
          <a:srgbClr val="E8D2AE"/>
        </a:solidFill>
      </dgm:spPr>
      <dgm:t>
        <a:bodyPr/>
        <a:lstStyle/>
        <a:p>
          <a:pPr rtl="1"/>
          <a:r>
            <a:rPr lang="ur-PK" dirty="0" smtClean="0">
              <a:latin typeface="Jameel Noori Nastaleeq" pitchFamily="2" charset="-78"/>
              <a:cs typeface="Jameel Noori Nastaleeq" pitchFamily="2" charset="-78"/>
            </a:rPr>
            <a:t>اہل جنت کی عزت افزائی کا ذکر</a:t>
          </a:r>
          <a:endParaRPr lang="en-US" dirty="0">
            <a:latin typeface="Jameel Noori Nastaleeq" pitchFamily="2" charset="-78"/>
            <a:cs typeface="Jameel Noori Nastaleeq" pitchFamily="2" charset="-78"/>
          </a:endParaRPr>
        </a:p>
      </dgm:t>
    </dgm:pt>
    <dgm:pt modelId="{2FB92012-3E37-4D23-B992-C8AFA31B6BAD}" type="parTrans" cxnId="{9248D1D3-DF4E-4539-A15F-37632F2A0463}">
      <dgm:prSet/>
      <dgm:spPr/>
      <dgm:t>
        <a:bodyPr/>
        <a:lstStyle/>
        <a:p>
          <a:endParaRPr lang="en-US">
            <a:latin typeface="Jameel Noori Nastaleeq" pitchFamily="2" charset="-78"/>
            <a:cs typeface="Jameel Noori Nastaleeq" pitchFamily="2" charset="-78"/>
          </a:endParaRPr>
        </a:p>
      </dgm:t>
    </dgm:pt>
    <dgm:pt modelId="{5B103947-A1D7-48E7-95DE-28D31E6B35E1}" type="sibTrans" cxnId="{9248D1D3-DF4E-4539-A15F-37632F2A0463}">
      <dgm:prSet/>
      <dgm:spPr/>
      <dgm:t>
        <a:bodyPr/>
        <a:lstStyle/>
        <a:p>
          <a:endParaRPr lang="en-US">
            <a:latin typeface="Jameel Noori Nastaleeq" pitchFamily="2" charset="-78"/>
            <a:cs typeface="Jameel Noori Nastaleeq" pitchFamily="2" charset="-78"/>
          </a:endParaRPr>
        </a:p>
      </dgm:t>
    </dgm:pt>
    <dgm:pt modelId="{99D8666A-3006-4B79-B961-E77F2D7001E2}">
      <dgm:prSet/>
      <dgm:spPr>
        <a:solidFill>
          <a:srgbClr val="E8D2AE"/>
        </a:solidFill>
      </dgm:spPr>
      <dgm:t>
        <a:bodyPr/>
        <a:lstStyle/>
        <a:p>
          <a:pPr rtl="1"/>
          <a:r>
            <a:rPr lang="ur-PK" dirty="0" smtClean="0">
              <a:latin typeface="Jameel Noori Nastaleeq" pitchFamily="2" charset="-78"/>
              <a:cs typeface="Jameel Noori Nastaleeq" pitchFamily="2" charset="-78"/>
            </a:rPr>
            <a:t>اہلِ جنت کی اہل جہنم سے گفتگو</a:t>
          </a:r>
          <a:endParaRPr lang="ur-PK" dirty="0">
            <a:latin typeface="Jameel Noori Nastaleeq" pitchFamily="2" charset="-78"/>
            <a:cs typeface="Jameel Noori Nastaleeq" pitchFamily="2" charset="-78"/>
          </a:endParaRPr>
        </a:p>
      </dgm:t>
    </dgm:pt>
    <dgm:pt modelId="{999F91EB-5397-4363-ACFA-CA1388E96DEB}" type="parTrans" cxnId="{F10A588D-6433-414D-BA70-1103945D7209}">
      <dgm:prSet/>
      <dgm:spPr/>
      <dgm:t>
        <a:bodyPr/>
        <a:lstStyle/>
        <a:p>
          <a:endParaRPr lang="en-US">
            <a:latin typeface="Jameel Noori Nastaleeq" pitchFamily="2" charset="-78"/>
            <a:cs typeface="Jameel Noori Nastaleeq" pitchFamily="2" charset="-78"/>
          </a:endParaRPr>
        </a:p>
      </dgm:t>
    </dgm:pt>
    <dgm:pt modelId="{4FA0D611-8D73-4419-ADAF-C1A1E07C5A4D}" type="sibTrans" cxnId="{F10A588D-6433-414D-BA70-1103945D7209}">
      <dgm:prSet/>
      <dgm:spPr/>
      <dgm:t>
        <a:bodyPr/>
        <a:lstStyle/>
        <a:p>
          <a:endParaRPr lang="en-US">
            <a:latin typeface="Jameel Noori Nastaleeq" pitchFamily="2" charset="-78"/>
            <a:cs typeface="Jameel Noori Nastaleeq" pitchFamily="2" charset="-78"/>
          </a:endParaRPr>
        </a:p>
      </dgm:t>
    </dgm:pt>
    <dgm:pt modelId="{008A3FBA-4D58-407F-ADCE-44BAB50EA37F}">
      <dgm:prSet/>
      <dgm:spPr>
        <a:solidFill>
          <a:srgbClr val="E8D2AE"/>
        </a:solidFill>
      </dgm:spPr>
      <dgm:t>
        <a:bodyPr/>
        <a:lstStyle/>
        <a:p>
          <a:pPr rtl="1"/>
          <a:r>
            <a:rPr lang="ur-PK" dirty="0" smtClean="0">
              <a:latin typeface="Jameel Noori Nastaleeq" pitchFamily="2" charset="-78"/>
              <a:cs typeface="Jameel Noori Nastaleeq" pitchFamily="2" charset="-78"/>
            </a:rPr>
            <a:t>اصحابِ اعراف کا تذکرہ</a:t>
          </a:r>
          <a:endParaRPr lang="ur-PK" dirty="0">
            <a:latin typeface="Jameel Noori Nastaleeq" pitchFamily="2" charset="-78"/>
            <a:cs typeface="Jameel Noori Nastaleeq" pitchFamily="2" charset="-78"/>
          </a:endParaRPr>
        </a:p>
      </dgm:t>
    </dgm:pt>
    <dgm:pt modelId="{F38B9062-78B3-4504-8094-21E54C768929}" type="parTrans" cxnId="{4F0C30BB-DA3C-4276-8AAF-F6F48FBDF5AC}">
      <dgm:prSet/>
      <dgm:spPr/>
      <dgm:t>
        <a:bodyPr/>
        <a:lstStyle/>
        <a:p>
          <a:endParaRPr lang="en-US">
            <a:latin typeface="Jameel Noori Nastaleeq" pitchFamily="2" charset="-78"/>
            <a:cs typeface="Jameel Noori Nastaleeq" pitchFamily="2" charset="-78"/>
          </a:endParaRPr>
        </a:p>
      </dgm:t>
    </dgm:pt>
    <dgm:pt modelId="{DBC8C768-EDCF-407B-9C19-1845D6C74907}" type="sibTrans" cxnId="{4F0C30BB-DA3C-4276-8AAF-F6F48FBDF5AC}">
      <dgm:prSet/>
      <dgm:spPr/>
      <dgm:t>
        <a:bodyPr/>
        <a:lstStyle/>
        <a:p>
          <a:endParaRPr lang="en-US">
            <a:latin typeface="Jameel Noori Nastaleeq" pitchFamily="2" charset="-78"/>
            <a:cs typeface="Jameel Noori Nastaleeq" pitchFamily="2" charset="-78"/>
          </a:endParaRPr>
        </a:p>
      </dgm:t>
    </dgm:pt>
    <dgm:pt modelId="{71E7A13A-B883-49DE-BBED-2AD6C1C895BB}">
      <dgm:prSet/>
      <dgm:spPr>
        <a:gradFill flip="none" rotWithShape="0">
          <a:gsLst>
            <a:gs pos="0">
              <a:srgbClr val="5F461C">
                <a:shade val="30000"/>
                <a:satMod val="115000"/>
              </a:srgbClr>
            </a:gs>
            <a:gs pos="50000">
              <a:srgbClr val="5F461C">
                <a:shade val="67500"/>
                <a:satMod val="115000"/>
              </a:srgbClr>
            </a:gs>
            <a:gs pos="100000">
              <a:srgbClr val="5F461C">
                <a:shade val="100000"/>
                <a:satMod val="115000"/>
              </a:srgbClr>
            </a:gs>
          </a:gsLst>
          <a:lin ang="16200000" scaled="1"/>
          <a:tileRect/>
        </a:gradFill>
      </dgm:spPr>
      <dgm:t>
        <a:bodyPr/>
        <a:lstStyle/>
        <a:p>
          <a:pPr rtl="1"/>
          <a:r>
            <a:rPr lang="ur-PK" dirty="0" smtClean="0">
              <a:effectLst>
                <a:outerShdw blurRad="38100" dist="38100" dir="2700000" algn="tl">
                  <a:srgbClr val="000000">
                    <a:alpha val="43137"/>
                  </a:srgbClr>
                </a:outerShdw>
              </a:effectLst>
              <a:latin typeface="Jameel Noori Nastaleeq" pitchFamily="2" charset="-78"/>
              <a:cs typeface="Jameel Noori Nastaleeq" pitchFamily="2" charset="-78"/>
            </a:rPr>
            <a:t>آیات50-53</a:t>
          </a:r>
          <a:endParaRPr lang="ur-PK"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F8A77AD2-36C6-4E3B-AAC0-01AF2CA18459}" type="parTrans" cxnId="{6A6BD666-47EE-45ED-89F9-F88E4A7F1E35}">
      <dgm:prSet/>
      <dgm:spPr/>
      <dgm:t>
        <a:bodyPr/>
        <a:lstStyle/>
        <a:p>
          <a:endParaRPr lang="en-US"/>
        </a:p>
      </dgm:t>
    </dgm:pt>
    <dgm:pt modelId="{9607E31A-7BB4-4144-9994-634C11AAC8D1}" type="sibTrans" cxnId="{6A6BD666-47EE-45ED-89F9-F88E4A7F1E35}">
      <dgm:prSet/>
      <dgm:spPr/>
      <dgm:t>
        <a:bodyPr/>
        <a:lstStyle/>
        <a:p>
          <a:endParaRPr lang="en-US"/>
        </a:p>
      </dgm:t>
    </dgm:pt>
    <dgm:pt modelId="{10334955-A6D2-412C-B7D7-28DB167D4421}">
      <dgm:prSet/>
      <dgm:spPr>
        <a:solidFill>
          <a:srgbClr val="E8D2AE"/>
        </a:solidFill>
      </dgm:spPr>
      <dgm:t>
        <a:bodyPr/>
        <a:lstStyle/>
        <a:p>
          <a:pPr rtl="1"/>
          <a:r>
            <a:rPr lang="ur-PK" dirty="0" smtClean="0">
              <a:latin typeface="Jameel Noori Nastaleeq" pitchFamily="2" charset="-78"/>
              <a:cs typeface="Jameel Noori Nastaleeq" pitchFamily="2" charset="-78"/>
            </a:rPr>
            <a:t>اہلِ جہنم کی اہلِ جنت سے گفتگو</a:t>
          </a:r>
          <a:endParaRPr lang="ur-PK" dirty="0">
            <a:latin typeface="Jameel Noori Nastaleeq" pitchFamily="2" charset="-78"/>
            <a:cs typeface="Jameel Noori Nastaleeq" pitchFamily="2" charset="-78"/>
          </a:endParaRPr>
        </a:p>
      </dgm:t>
    </dgm:pt>
    <dgm:pt modelId="{751B3582-3F13-47DC-B453-27CB45D3149B}" type="parTrans" cxnId="{50144E59-E8D5-4EC4-B0D4-76DF58CDA48B}">
      <dgm:prSet/>
      <dgm:spPr/>
      <dgm:t>
        <a:bodyPr/>
        <a:lstStyle/>
        <a:p>
          <a:endParaRPr lang="en-US"/>
        </a:p>
      </dgm:t>
    </dgm:pt>
    <dgm:pt modelId="{7A84F868-91A4-494B-916B-D39A18DF9E50}" type="sibTrans" cxnId="{50144E59-E8D5-4EC4-B0D4-76DF58CDA48B}">
      <dgm:prSet/>
      <dgm:spPr/>
      <dgm:t>
        <a:bodyPr/>
        <a:lstStyle/>
        <a:p>
          <a:endParaRPr lang="en-US"/>
        </a:p>
      </dgm:t>
    </dgm:pt>
    <dgm:pt modelId="{C7E2EE44-E8BB-4A2B-8066-804E62A1F5AF}">
      <dgm:prSet/>
      <dgm:spPr>
        <a:gradFill flip="none" rotWithShape="0">
          <a:gsLst>
            <a:gs pos="0">
              <a:srgbClr val="5F461C">
                <a:shade val="30000"/>
                <a:satMod val="115000"/>
              </a:srgbClr>
            </a:gs>
            <a:gs pos="50000">
              <a:srgbClr val="5F461C">
                <a:shade val="67500"/>
                <a:satMod val="115000"/>
              </a:srgbClr>
            </a:gs>
            <a:gs pos="100000">
              <a:srgbClr val="5F461C">
                <a:shade val="100000"/>
                <a:satMod val="115000"/>
              </a:srgbClr>
            </a:gs>
          </a:gsLst>
          <a:lin ang="16200000" scaled="1"/>
          <a:tileRect/>
        </a:gradFill>
      </dgm:spPr>
      <dgm:t>
        <a:bodyPr/>
        <a:lstStyle/>
        <a:p>
          <a:pPr rtl="1"/>
          <a:r>
            <a:rPr lang="ur-PK" dirty="0" smtClean="0">
              <a:effectLst>
                <a:outerShdw blurRad="38100" dist="38100" dir="2700000" algn="tl">
                  <a:srgbClr val="000000">
                    <a:alpha val="43137"/>
                  </a:srgbClr>
                </a:outerShdw>
              </a:effectLst>
              <a:latin typeface="Jameel Noori Nastaleeq" pitchFamily="2" charset="-78"/>
              <a:cs typeface="Jameel Noori Nastaleeq" pitchFamily="2" charset="-78"/>
            </a:rPr>
            <a:t>آیت54</a:t>
          </a:r>
          <a:endParaRPr lang="ur-PK"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C69F4FBD-2116-4401-93EE-3A218800D79A}" type="parTrans" cxnId="{9A951886-A65D-420A-83C2-C16291A63832}">
      <dgm:prSet/>
      <dgm:spPr/>
      <dgm:t>
        <a:bodyPr/>
        <a:lstStyle/>
        <a:p>
          <a:endParaRPr lang="en-US"/>
        </a:p>
      </dgm:t>
    </dgm:pt>
    <dgm:pt modelId="{08096AA8-521B-4874-9B01-A52451DDF513}" type="sibTrans" cxnId="{9A951886-A65D-420A-83C2-C16291A63832}">
      <dgm:prSet/>
      <dgm:spPr/>
      <dgm:t>
        <a:bodyPr/>
        <a:lstStyle/>
        <a:p>
          <a:endParaRPr lang="en-US"/>
        </a:p>
      </dgm:t>
    </dgm:pt>
    <dgm:pt modelId="{B1B4E8FA-077D-4CE6-9FEA-515CE3FB4BE5}">
      <dgm:prSet/>
      <dgm:spPr>
        <a:solidFill>
          <a:srgbClr val="E8D2AE"/>
        </a:solidFill>
      </dgm:spPr>
      <dgm:t>
        <a:bodyPr/>
        <a:lstStyle/>
        <a:p>
          <a:pPr rtl="1"/>
          <a:r>
            <a:rPr lang="ur-PK" dirty="0" smtClean="0">
              <a:latin typeface="Jameel Noori Nastaleeq" pitchFamily="2" charset="-78"/>
              <a:cs typeface="Jameel Noori Nastaleeq" pitchFamily="2" charset="-78"/>
            </a:rPr>
            <a:t>حقیقی رب صرف اور صرف اللہ ہے</a:t>
          </a:r>
          <a:endParaRPr lang="ur-PK" dirty="0">
            <a:latin typeface="Jameel Noori Nastaleeq" pitchFamily="2" charset="-78"/>
            <a:cs typeface="Jameel Noori Nastaleeq" pitchFamily="2" charset="-78"/>
          </a:endParaRPr>
        </a:p>
      </dgm:t>
    </dgm:pt>
    <dgm:pt modelId="{6A40C414-D58F-4E2E-8562-F9F71C23923D}" type="parTrans" cxnId="{12E9AD34-A65A-4918-B09B-44707161B9A1}">
      <dgm:prSet/>
      <dgm:spPr/>
      <dgm:t>
        <a:bodyPr/>
        <a:lstStyle/>
        <a:p>
          <a:endParaRPr lang="en-US"/>
        </a:p>
      </dgm:t>
    </dgm:pt>
    <dgm:pt modelId="{7FBA2D0D-94B2-47BD-98AF-71C69F4F8BD1}" type="sibTrans" cxnId="{12E9AD34-A65A-4918-B09B-44707161B9A1}">
      <dgm:prSet/>
      <dgm:spPr/>
      <dgm:t>
        <a:bodyPr/>
        <a:lstStyle/>
        <a:p>
          <a:endParaRPr lang="en-US"/>
        </a:p>
      </dgm:t>
    </dgm:pt>
    <dgm:pt modelId="{DCF273E9-1D42-4319-AF95-36D4737F67C0}" type="pres">
      <dgm:prSet presAssocID="{5D9CE442-ECF8-4911-BEDC-87DE27DA2B82}" presName="Name0" presStyleCnt="0">
        <dgm:presLayoutVars>
          <dgm:dir val="rev"/>
          <dgm:animLvl val="lvl"/>
          <dgm:resizeHandles val="exact"/>
        </dgm:presLayoutVars>
      </dgm:prSet>
      <dgm:spPr/>
      <dgm:t>
        <a:bodyPr/>
        <a:lstStyle/>
        <a:p>
          <a:endParaRPr lang="en-US"/>
        </a:p>
      </dgm:t>
    </dgm:pt>
    <dgm:pt modelId="{09F8827D-9A8F-41EA-8EA2-8A5E211AF43D}" type="pres">
      <dgm:prSet presAssocID="{828DFB8B-ECDA-4E26-A6FE-05F762A8A593}" presName="linNode" presStyleCnt="0"/>
      <dgm:spPr/>
      <dgm:t>
        <a:bodyPr/>
        <a:lstStyle/>
        <a:p>
          <a:endParaRPr lang="en-US"/>
        </a:p>
      </dgm:t>
    </dgm:pt>
    <dgm:pt modelId="{94D988AC-9A41-4C9B-861B-6663F85DE037}" type="pres">
      <dgm:prSet presAssocID="{828DFB8B-ECDA-4E26-A6FE-05F762A8A593}" presName="parentText" presStyleLbl="node1" presStyleIdx="0" presStyleCnt="5">
        <dgm:presLayoutVars>
          <dgm:chMax val="1"/>
          <dgm:bulletEnabled val="1"/>
        </dgm:presLayoutVars>
      </dgm:prSet>
      <dgm:spPr/>
      <dgm:t>
        <a:bodyPr/>
        <a:lstStyle/>
        <a:p>
          <a:endParaRPr lang="en-US"/>
        </a:p>
      </dgm:t>
    </dgm:pt>
    <dgm:pt modelId="{861D7A54-ED93-4610-B348-52B7DEFC09DD}" type="pres">
      <dgm:prSet presAssocID="{828DFB8B-ECDA-4E26-A6FE-05F762A8A593}" presName="descendantText" presStyleLbl="alignAccFollowNode1" presStyleIdx="0" presStyleCnt="5">
        <dgm:presLayoutVars>
          <dgm:bulletEnabled val="1"/>
        </dgm:presLayoutVars>
      </dgm:prSet>
      <dgm:spPr/>
      <dgm:t>
        <a:bodyPr/>
        <a:lstStyle/>
        <a:p>
          <a:endParaRPr lang="en-US"/>
        </a:p>
      </dgm:t>
    </dgm:pt>
    <dgm:pt modelId="{8D3A6C8C-1A1C-4CD7-B844-CFFD35278FD6}" type="pres">
      <dgm:prSet presAssocID="{967939DC-1391-4917-883E-5FFB8E6C013C}" presName="sp" presStyleCnt="0"/>
      <dgm:spPr/>
      <dgm:t>
        <a:bodyPr/>
        <a:lstStyle/>
        <a:p>
          <a:endParaRPr lang="en-US"/>
        </a:p>
      </dgm:t>
    </dgm:pt>
    <dgm:pt modelId="{D6D2C7AF-CF35-43C5-B110-DD550D3F63A6}" type="pres">
      <dgm:prSet presAssocID="{CAD61C53-BD8B-40A9-AC64-A21ABFC9037A}" presName="linNode" presStyleCnt="0"/>
      <dgm:spPr/>
      <dgm:t>
        <a:bodyPr/>
        <a:lstStyle/>
        <a:p>
          <a:endParaRPr lang="en-US"/>
        </a:p>
      </dgm:t>
    </dgm:pt>
    <dgm:pt modelId="{7E54D9E5-8C9A-4AF3-B5EF-566298C2E16A}" type="pres">
      <dgm:prSet presAssocID="{CAD61C53-BD8B-40A9-AC64-A21ABFC9037A}" presName="parentText" presStyleLbl="node1" presStyleIdx="1" presStyleCnt="5">
        <dgm:presLayoutVars>
          <dgm:chMax val="1"/>
          <dgm:bulletEnabled val="1"/>
        </dgm:presLayoutVars>
      </dgm:prSet>
      <dgm:spPr/>
      <dgm:t>
        <a:bodyPr/>
        <a:lstStyle/>
        <a:p>
          <a:endParaRPr lang="en-US"/>
        </a:p>
      </dgm:t>
    </dgm:pt>
    <dgm:pt modelId="{8D1D77BC-FFC8-48C8-A77A-7046657E883E}" type="pres">
      <dgm:prSet presAssocID="{CAD61C53-BD8B-40A9-AC64-A21ABFC9037A}" presName="descendantText" presStyleLbl="alignAccFollowNode1" presStyleIdx="1" presStyleCnt="5">
        <dgm:presLayoutVars>
          <dgm:bulletEnabled val="1"/>
        </dgm:presLayoutVars>
      </dgm:prSet>
      <dgm:spPr/>
      <dgm:t>
        <a:bodyPr/>
        <a:lstStyle/>
        <a:p>
          <a:endParaRPr lang="en-US"/>
        </a:p>
      </dgm:t>
    </dgm:pt>
    <dgm:pt modelId="{9D4BF700-9119-4854-841A-7A992775D534}" type="pres">
      <dgm:prSet presAssocID="{F40DA7D6-0CFC-4F2D-82B2-5256BE34EB08}" presName="sp" presStyleCnt="0"/>
      <dgm:spPr/>
      <dgm:t>
        <a:bodyPr/>
        <a:lstStyle/>
        <a:p>
          <a:endParaRPr lang="en-US"/>
        </a:p>
      </dgm:t>
    </dgm:pt>
    <dgm:pt modelId="{1582E1DE-5B06-4D68-9BB5-01F0ADD2A040}" type="pres">
      <dgm:prSet presAssocID="{398E6D22-E243-41CF-98CD-487FEC708EE2}" presName="linNode" presStyleCnt="0"/>
      <dgm:spPr/>
      <dgm:t>
        <a:bodyPr/>
        <a:lstStyle/>
        <a:p>
          <a:endParaRPr lang="en-US"/>
        </a:p>
      </dgm:t>
    </dgm:pt>
    <dgm:pt modelId="{FD9F04C1-BB80-4679-AC3C-95A771FD9521}" type="pres">
      <dgm:prSet presAssocID="{398E6D22-E243-41CF-98CD-487FEC708EE2}" presName="parentText" presStyleLbl="node1" presStyleIdx="2" presStyleCnt="5">
        <dgm:presLayoutVars>
          <dgm:chMax val="1"/>
          <dgm:bulletEnabled val="1"/>
        </dgm:presLayoutVars>
      </dgm:prSet>
      <dgm:spPr/>
      <dgm:t>
        <a:bodyPr/>
        <a:lstStyle/>
        <a:p>
          <a:endParaRPr lang="en-US"/>
        </a:p>
      </dgm:t>
    </dgm:pt>
    <dgm:pt modelId="{25A135FE-FEC0-4BAB-8CCE-82FC4B0F8E40}" type="pres">
      <dgm:prSet presAssocID="{398E6D22-E243-41CF-98CD-487FEC708EE2}" presName="descendantText" presStyleLbl="alignAccFollowNode1" presStyleIdx="2" presStyleCnt="5">
        <dgm:presLayoutVars>
          <dgm:bulletEnabled val="1"/>
        </dgm:presLayoutVars>
      </dgm:prSet>
      <dgm:spPr/>
      <dgm:t>
        <a:bodyPr/>
        <a:lstStyle/>
        <a:p>
          <a:endParaRPr lang="en-US"/>
        </a:p>
      </dgm:t>
    </dgm:pt>
    <dgm:pt modelId="{26634910-305C-43B9-9BDA-B453DCD87A62}" type="pres">
      <dgm:prSet presAssocID="{E9EB8C7F-E181-4227-AE3C-DF5D58CC90E6}" presName="sp" presStyleCnt="0"/>
      <dgm:spPr/>
    </dgm:pt>
    <dgm:pt modelId="{42A0E950-6C66-4EA4-9024-18993B51F830}" type="pres">
      <dgm:prSet presAssocID="{71E7A13A-B883-49DE-BBED-2AD6C1C895BB}" presName="linNode" presStyleCnt="0"/>
      <dgm:spPr/>
    </dgm:pt>
    <dgm:pt modelId="{B3DEDF46-CA66-4735-811D-C4D59BD843CA}" type="pres">
      <dgm:prSet presAssocID="{71E7A13A-B883-49DE-BBED-2AD6C1C895BB}" presName="parentText" presStyleLbl="node1" presStyleIdx="3" presStyleCnt="5">
        <dgm:presLayoutVars>
          <dgm:chMax val="1"/>
          <dgm:bulletEnabled val="1"/>
        </dgm:presLayoutVars>
      </dgm:prSet>
      <dgm:spPr/>
      <dgm:t>
        <a:bodyPr/>
        <a:lstStyle/>
        <a:p>
          <a:endParaRPr lang="en-US"/>
        </a:p>
      </dgm:t>
    </dgm:pt>
    <dgm:pt modelId="{F97A59E5-2427-4C04-A0F4-2429BFCE66A8}" type="pres">
      <dgm:prSet presAssocID="{71E7A13A-B883-49DE-BBED-2AD6C1C895BB}" presName="descendantText" presStyleLbl="alignAccFollowNode1" presStyleIdx="3" presStyleCnt="5">
        <dgm:presLayoutVars>
          <dgm:bulletEnabled val="1"/>
        </dgm:presLayoutVars>
      </dgm:prSet>
      <dgm:spPr/>
      <dgm:t>
        <a:bodyPr/>
        <a:lstStyle/>
        <a:p>
          <a:endParaRPr lang="en-US"/>
        </a:p>
      </dgm:t>
    </dgm:pt>
    <dgm:pt modelId="{2FFA637D-3C8B-4017-8BEB-3CEA622E547A}" type="pres">
      <dgm:prSet presAssocID="{9607E31A-7BB4-4144-9994-634C11AAC8D1}" presName="sp" presStyleCnt="0"/>
      <dgm:spPr/>
    </dgm:pt>
    <dgm:pt modelId="{A4190854-93B2-4AA3-B1BB-5692E7837EB1}" type="pres">
      <dgm:prSet presAssocID="{C7E2EE44-E8BB-4A2B-8066-804E62A1F5AF}" presName="linNode" presStyleCnt="0"/>
      <dgm:spPr/>
    </dgm:pt>
    <dgm:pt modelId="{7E72AF25-DD29-476A-A1DF-DE32EFBB4203}" type="pres">
      <dgm:prSet presAssocID="{C7E2EE44-E8BB-4A2B-8066-804E62A1F5AF}" presName="parentText" presStyleLbl="node1" presStyleIdx="4" presStyleCnt="5">
        <dgm:presLayoutVars>
          <dgm:chMax val="1"/>
          <dgm:bulletEnabled val="1"/>
        </dgm:presLayoutVars>
      </dgm:prSet>
      <dgm:spPr/>
      <dgm:t>
        <a:bodyPr/>
        <a:lstStyle/>
        <a:p>
          <a:endParaRPr lang="en-US"/>
        </a:p>
      </dgm:t>
    </dgm:pt>
    <dgm:pt modelId="{D0BCAE4D-4D97-4CEB-9833-C9CF589309F8}" type="pres">
      <dgm:prSet presAssocID="{C7E2EE44-E8BB-4A2B-8066-804E62A1F5AF}" presName="descendantText" presStyleLbl="alignAccFollowNode1" presStyleIdx="4" presStyleCnt="5">
        <dgm:presLayoutVars>
          <dgm:bulletEnabled val="1"/>
        </dgm:presLayoutVars>
      </dgm:prSet>
      <dgm:spPr/>
      <dgm:t>
        <a:bodyPr/>
        <a:lstStyle/>
        <a:p>
          <a:endParaRPr lang="en-US"/>
        </a:p>
      </dgm:t>
    </dgm:pt>
  </dgm:ptLst>
  <dgm:cxnLst>
    <dgm:cxn modelId="{149B76F9-9238-4138-9D2F-CBFBD23B527D}" srcId="{5D9CE442-ECF8-4911-BEDC-87DE27DA2B82}" destId="{828DFB8B-ECDA-4E26-A6FE-05F762A8A593}" srcOrd="0" destOrd="0" parTransId="{3F0FAB7A-6BB4-41E3-A592-04575D1B8ADB}" sibTransId="{967939DC-1391-4917-883E-5FFB8E6C013C}"/>
    <dgm:cxn modelId="{F9626908-CAEB-41CC-A204-B9E36B47CBA6}" type="presOf" srcId="{810B18FE-F356-4D3C-A558-BDA960B5DFD5}" destId="{861D7A54-ED93-4610-B348-52B7DEFC09DD}" srcOrd="0" destOrd="0" presId="urn:microsoft.com/office/officeart/2005/8/layout/vList5"/>
    <dgm:cxn modelId="{9A951886-A65D-420A-83C2-C16291A63832}" srcId="{5D9CE442-ECF8-4911-BEDC-87DE27DA2B82}" destId="{C7E2EE44-E8BB-4A2B-8066-804E62A1F5AF}" srcOrd="4" destOrd="0" parTransId="{C69F4FBD-2116-4401-93EE-3A218800D79A}" sibTransId="{08096AA8-521B-4874-9B01-A52451DDF513}"/>
    <dgm:cxn modelId="{F10A588D-6433-414D-BA70-1103945D7209}" srcId="{CAD61C53-BD8B-40A9-AC64-A21ABFC9037A}" destId="{99D8666A-3006-4B79-B961-E77F2D7001E2}" srcOrd="0" destOrd="0" parTransId="{999F91EB-5397-4363-ACFA-CA1388E96DEB}" sibTransId="{4FA0D611-8D73-4419-ADAF-C1A1E07C5A4D}"/>
    <dgm:cxn modelId="{F6E7C29B-2E27-45DE-96D4-0E1F09A3D0C1}" type="presOf" srcId="{71E7A13A-B883-49DE-BBED-2AD6C1C895BB}" destId="{B3DEDF46-CA66-4735-811D-C4D59BD843CA}" srcOrd="0" destOrd="0" presId="urn:microsoft.com/office/officeart/2005/8/layout/vList5"/>
    <dgm:cxn modelId="{0365B5A7-F69E-48EF-A1C9-F78E16EB8615}" type="presOf" srcId="{398E6D22-E243-41CF-98CD-487FEC708EE2}" destId="{FD9F04C1-BB80-4679-AC3C-95A771FD9521}" srcOrd="0" destOrd="0" presId="urn:microsoft.com/office/officeart/2005/8/layout/vList5"/>
    <dgm:cxn modelId="{50144E59-E8D5-4EC4-B0D4-76DF58CDA48B}" srcId="{71E7A13A-B883-49DE-BBED-2AD6C1C895BB}" destId="{10334955-A6D2-412C-B7D7-28DB167D4421}" srcOrd="0" destOrd="0" parTransId="{751B3582-3F13-47DC-B453-27CB45D3149B}" sibTransId="{7A84F868-91A4-494B-916B-D39A18DF9E50}"/>
    <dgm:cxn modelId="{12E9AD34-A65A-4918-B09B-44707161B9A1}" srcId="{C7E2EE44-E8BB-4A2B-8066-804E62A1F5AF}" destId="{B1B4E8FA-077D-4CE6-9FEA-515CE3FB4BE5}" srcOrd="0" destOrd="0" parTransId="{6A40C414-D58F-4E2E-8562-F9F71C23923D}" sibTransId="{7FBA2D0D-94B2-47BD-98AF-71C69F4F8BD1}"/>
    <dgm:cxn modelId="{AFCF21BB-C4B3-42AB-A38C-4D46292A59B2}" type="presOf" srcId="{C7E2EE44-E8BB-4A2B-8066-804E62A1F5AF}" destId="{7E72AF25-DD29-476A-A1DF-DE32EFBB4203}" srcOrd="0" destOrd="0" presId="urn:microsoft.com/office/officeart/2005/8/layout/vList5"/>
    <dgm:cxn modelId="{4F0C30BB-DA3C-4276-8AAF-F6F48FBDF5AC}" srcId="{398E6D22-E243-41CF-98CD-487FEC708EE2}" destId="{008A3FBA-4D58-407F-ADCE-44BAB50EA37F}" srcOrd="0" destOrd="0" parTransId="{F38B9062-78B3-4504-8094-21E54C768929}" sibTransId="{DBC8C768-EDCF-407B-9C19-1845D6C74907}"/>
    <dgm:cxn modelId="{6A6BD666-47EE-45ED-89F9-F88E4A7F1E35}" srcId="{5D9CE442-ECF8-4911-BEDC-87DE27DA2B82}" destId="{71E7A13A-B883-49DE-BBED-2AD6C1C895BB}" srcOrd="3" destOrd="0" parTransId="{F8A77AD2-36C6-4E3B-AAC0-01AF2CA18459}" sibTransId="{9607E31A-7BB4-4144-9994-634C11AAC8D1}"/>
    <dgm:cxn modelId="{9248D1D3-DF4E-4539-A15F-37632F2A0463}" srcId="{828DFB8B-ECDA-4E26-A6FE-05F762A8A593}" destId="{810B18FE-F356-4D3C-A558-BDA960B5DFD5}" srcOrd="0" destOrd="0" parTransId="{2FB92012-3E37-4D23-B992-C8AFA31B6BAD}" sibTransId="{5B103947-A1D7-48E7-95DE-28D31E6B35E1}"/>
    <dgm:cxn modelId="{5D17ECA6-92E6-4A94-84E6-AEE933B00EA2}" type="presOf" srcId="{828DFB8B-ECDA-4E26-A6FE-05F762A8A593}" destId="{94D988AC-9A41-4C9B-861B-6663F85DE037}" srcOrd="0" destOrd="0" presId="urn:microsoft.com/office/officeart/2005/8/layout/vList5"/>
    <dgm:cxn modelId="{B5B39AA9-26F4-4EBC-BFDB-A742B144A7B7}" type="presOf" srcId="{CAD61C53-BD8B-40A9-AC64-A21ABFC9037A}" destId="{7E54D9E5-8C9A-4AF3-B5EF-566298C2E16A}" srcOrd="0" destOrd="0" presId="urn:microsoft.com/office/officeart/2005/8/layout/vList5"/>
    <dgm:cxn modelId="{71A97B4E-11F8-4B3E-B6B1-0C947F5DB36A}" srcId="{5D9CE442-ECF8-4911-BEDC-87DE27DA2B82}" destId="{CAD61C53-BD8B-40A9-AC64-A21ABFC9037A}" srcOrd="1" destOrd="0" parTransId="{53A9BF04-D863-4BFC-8A64-664B5C93C3A9}" sibTransId="{F40DA7D6-0CFC-4F2D-82B2-5256BE34EB08}"/>
    <dgm:cxn modelId="{3B7A3628-AB9F-49AF-B5D8-7C56AB4D6B89}" type="presOf" srcId="{99D8666A-3006-4B79-B961-E77F2D7001E2}" destId="{8D1D77BC-FFC8-48C8-A77A-7046657E883E}" srcOrd="0" destOrd="0" presId="urn:microsoft.com/office/officeart/2005/8/layout/vList5"/>
    <dgm:cxn modelId="{600E43C0-ACE1-4A72-89B7-FABF12A30904}" type="presOf" srcId="{008A3FBA-4D58-407F-ADCE-44BAB50EA37F}" destId="{25A135FE-FEC0-4BAB-8CCE-82FC4B0F8E40}" srcOrd="0" destOrd="0" presId="urn:microsoft.com/office/officeart/2005/8/layout/vList5"/>
    <dgm:cxn modelId="{006E546B-B471-4DCF-826B-8DAF83717CB2}" type="presOf" srcId="{10334955-A6D2-412C-B7D7-28DB167D4421}" destId="{F97A59E5-2427-4C04-A0F4-2429BFCE66A8}" srcOrd="0" destOrd="0" presId="urn:microsoft.com/office/officeart/2005/8/layout/vList5"/>
    <dgm:cxn modelId="{C4E1E832-E379-47AD-A436-A23FAAB42B1D}" type="presOf" srcId="{B1B4E8FA-077D-4CE6-9FEA-515CE3FB4BE5}" destId="{D0BCAE4D-4D97-4CEB-9833-C9CF589309F8}" srcOrd="0" destOrd="0" presId="urn:microsoft.com/office/officeart/2005/8/layout/vList5"/>
    <dgm:cxn modelId="{43BAFCF8-0122-4368-ABEF-6ADE04BC1214}" type="presOf" srcId="{5D9CE442-ECF8-4911-BEDC-87DE27DA2B82}" destId="{DCF273E9-1D42-4319-AF95-36D4737F67C0}" srcOrd="0" destOrd="0" presId="urn:microsoft.com/office/officeart/2005/8/layout/vList5"/>
    <dgm:cxn modelId="{1BE30D6A-076E-4B9A-B61D-C13AEF82A550}" srcId="{5D9CE442-ECF8-4911-BEDC-87DE27DA2B82}" destId="{398E6D22-E243-41CF-98CD-487FEC708EE2}" srcOrd="2" destOrd="0" parTransId="{60203913-95B8-44A4-A97E-3787B9EF5344}" sibTransId="{E9EB8C7F-E181-4227-AE3C-DF5D58CC90E6}"/>
    <dgm:cxn modelId="{BBCA6E02-1D47-4D74-A087-C1166DE70F66}" type="presParOf" srcId="{DCF273E9-1D42-4319-AF95-36D4737F67C0}" destId="{09F8827D-9A8F-41EA-8EA2-8A5E211AF43D}" srcOrd="0" destOrd="0" presId="urn:microsoft.com/office/officeart/2005/8/layout/vList5"/>
    <dgm:cxn modelId="{CAE5A6A6-004E-4291-AB26-55DA17DDE770}" type="presParOf" srcId="{09F8827D-9A8F-41EA-8EA2-8A5E211AF43D}" destId="{94D988AC-9A41-4C9B-861B-6663F85DE037}" srcOrd="0" destOrd="0" presId="urn:microsoft.com/office/officeart/2005/8/layout/vList5"/>
    <dgm:cxn modelId="{6CB8DE94-F232-4348-BBA0-4BC0C139DDE1}" type="presParOf" srcId="{09F8827D-9A8F-41EA-8EA2-8A5E211AF43D}" destId="{861D7A54-ED93-4610-B348-52B7DEFC09DD}" srcOrd="1" destOrd="0" presId="urn:microsoft.com/office/officeart/2005/8/layout/vList5"/>
    <dgm:cxn modelId="{5B290F85-B1AC-44D2-B54C-090453FE65D5}" type="presParOf" srcId="{DCF273E9-1D42-4319-AF95-36D4737F67C0}" destId="{8D3A6C8C-1A1C-4CD7-B844-CFFD35278FD6}" srcOrd="1" destOrd="0" presId="urn:microsoft.com/office/officeart/2005/8/layout/vList5"/>
    <dgm:cxn modelId="{47978B68-790D-49D0-B38E-2B4CC7F704AF}" type="presParOf" srcId="{DCF273E9-1D42-4319-AF95-36D4737F67C0}" destId="{D6D2C7AF-CF35-43C5-B110-DD550D3F63A6}" srcOrd="2" destOrd="0" presId="urn:microsoft.com/office/officeart/2005/8/layout/vList5"/>
    <dgm:cxn modelId="{A2DFEF22-A6DF-4B4D-8AC2-77F63E2C9EAE}" type="presParOf" srcId="{D6D2C7AF-CF35-43C5-B110-DD550D3F63A6}" destId="{7E54D9E5-8C9A-4AF3-B5EF-566298C2E16A}" srcOrd="0" destOrd="0" presId="urn:microsoft.com/office/officeart/2005/8/layout/vList5"/>
    <dgm:cxn modelId="{783BD75F-B2EA-4E1F-BB5E-5355B0A77863}" type="presParOf" srcId="{D6D2C7AF-CF35-43C5-B110-DD550D3F63A6}" destId="{8D1D77BC-FFC8-48C8-A77A-7046657E883E}" srcOrd="1" destOrd="0" presId="urn:microsoft.com/office/officeart/2005/8/layout/vList5"/>
    <dgm:cxn modelId="{CA87F141-2856-4080-8437-771F68C25205}" type="presParOf" srcId="{DCF273E9-1D42-4319-AF95-36D4737F67C0}" destId="{9D4BF700-9119-4854-841A-7A992775D534}" srcOrd="3" destOrd="0" presId="urn:microsoft.com/office/officeart/2005/8/layout/vList5"/>
    <dgm:cxn modelId="{8568F824-9D95-4A66-A197-5C789F625153}" type="presParOf" srcId="{DCF273E9-1D42-4319-AF95-36D4737F67C0}" destId="{1582E1DE-5B06-4D68-9BB5-01F0ADD2A040}" srcOrd="4" destOrd="0" presId="urn:microsoft.com/office/officeart/2005/8/layout/vList5"/>
    <dgm:cxn modelId="{CA928F6C-C40A-4875-9316-3EFE4EB782AD}" type="presParOf" srcId="{1582E1DE-5B06-4D68-9BB5-01F0ADD2A040}" destId="{FD9F04C1-BB80-4679-AC3C-95A771FD9521}" srcOrd="0" destOrd="0" presId="urn:microsoft.com/office/officeart/2005/8/layout/vList5"/>
    <dgm:cxn modelId="{1A22AEF9-E0C7-4ECA-A1F2-5DC6DE66DD79}" type="presParOf" srcId="{1582E1DE-5B06-4D68-9BB5-01F0ADD2A040}" destId="{25A135FE-FEC0-4BAB-8CCE-82FC4B0F8E40}" srcOrd="1" destOrd="0" presId="urn:microsoft.com/office/officeart/2005/8/layout/vList5"/>
    <dgm:cxn modelId="{3624762B-303E-4488-88B6-D363ABECF1BF}" type="presParOf" srcId="{DCF273E9-1D42-4319-AF95-36D4737F67C0}" destId="{26634910-305C-43B9-9BDA-B453DCD87A62}" srcOrd="5" destOrd="0" presId="urn:microsoft.com/office/officeart/2005/8/layout/vList5"/>
    <dgm:cxn modelId="{42DEBF7D-7A5C-4EBD-9C5A-A2543C22C60F}" type="presParOf" srcId="{DCF273E9-1D42-4319-AF95-36D4737F67C0}" destId="{42A0E950-6C66-4EA4-9024-18993B51F830}" srcOrd="6" destOrd="0" presId="urn:microsoft.com/office/officeart/2005/8/layout/vList5"/>
    <dgm:cxn modelId="{F4FD0E06-6EF0-44AC-9B4C-E8D1127A43E4}" type="presParOf" srcId="{42A0E950-6C66-4EA4-9024-18993B51F830}" destId="{B3DEDF46-CA66-4735-811D-C4D59BD843CA}" srcOrd="0" destOrd="0" presId="urn:microsoft.com/office/officeart/2005/8/layout/vList5"/>
    <dgm:cxn modelId="{AD24E316-C777-473D-BF5E-BEB0CCE31BA3}" type="presParOf" srcId="{42A0E950-6C66-4EA4-9024-18993B51F830}" destId="{F97A59E5-2427-4C04-A0F4-2429BFCE66A8}" srcOrd="1" destOrd="0" presId="urn:microsoft.com/office/officeart/2005/8/layout/vList5"/>
    <dgm:cxn modelId="{98909E39-4EA6-4C3F-BA0F-7F3A9E1714A1}" type="presParOf" srcId="{DCF273E9-1D42-4319-AF95-36D4737F67C0}" destId="{2FFA637D-3C8B-4017-8BEB-3CEA622E547A}" srcOrd="7" destOrd="0" presId="urn:microsoft.com/office/officeart/2005/8/layout/vList5"/>
    <dgm:cxn modelId="{8A62F334-41F9-4A4B-AB68-E0B8164CC5AE}" type="presParOf" srcId="{DCF273E9-1D42-4319-AF95-36D4737F67C0}" destId="{A4190854-93B2-4AA3-B1BB-5692E7837EB1}" srcOrd="8" destOrd="0" presId="urn:microsoft.com/office/officeart/2005/8/layout/vList5"/>
    <dgm:cxn modelId="{9F5EFC7A-082B-4C4F-8F79-1D2813F0980C}" type="presParOf" srcId="{A4190854-93B2-4AA3-B1BB-5692E7837EB1}" destId="{7E72AF25-DD29-476A-A1DF-DE32EFBB4203}" srcOrd="0" destOrd="0" presId="urn:microsoft.com/office/officeart/2005/8/layout/vList5"/>
    <dgm:cxn modelId="{AAC35BDD-A945-4C39-B3B9-D42D521A4545}" type="presParOf" srcId="{A4190854-93B2-4AA3-B1BB-5692E7837EB1}" destId="{D0BCAE4D-4D97-4CEB-9833-C9CF589309F8}" srcOrd="1" destOrd="0" presId="urn:microsoft.com/office/officeart/2005/8/layout/vList5"/>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5D9CE442-ECF8-4911-BEDC-87DE27DA2B82}" type="doc">
      <dgm:prSet loTypeId="urn:microsoft.com/office/officeart/2005/8/layout/vList5" loCatId="list" qsTypeId="urn:microsoft.com/office/officeart/2005/8/quickstyle/simple5" qsCatId="simple" csTypeId="urn:microsoft.com/office/officeart/2005/8/colors/colorful5" csCatId="colorful" phldr="1"/>
      <dgm:spPr/>
      <dgm:t>
        <a:bodyPr/>
        <a:lstStyle/>
        <a:p>
          <a:endParaRPr lang="en-US"/>
        </a:p>
      </dgm:t>
    </dgm:pt>
    <dgm:pt modelId="{828DFB8B-ECDA-4E26-A6FE-05F762A8A593}">
      <dgm:prSet phldrT="[Text]"/>
      <dgm:spPr>
        <a:gradFill flip="none" rotWithShape="0">
          <a:gsLst>
            <a:gs pos="0">
              <a:srgbClr val="5F461C">
                <a:shade val="30000"/>
                <a:satMod val="115000"/>
              </a:srgbClr>
            </a:gs>
            <a:gs pos="50000">
              <a:srgbClr val="5F461C">
                <a:shade val="67500"/>
                <a:satMod val="115000"/>
              </a:srgbClr>
            </a:gs>
            <a:gs pos="100000">
              <a:srgbClr val="5F461C">
                <a:shade val="100000"/>
                <a:satMod val="115000"/>
              </a:srgbClr>
            </a:gs>
          </a:gsLst>
          <a:lin ang="16200000" scaled="1"/>
          <a:tileRect/>
        </a:gradFill>
      </dgm:spPr>
      <dgm:t>
        <a:bodyPr/>
        <a:lstStyle/>
        <a:p>
          <a:pPr rtl="1"/>
          <a:r>
            <a:rPr lang="ur-PK" dirty="0" smtClean="0">
              <a:effectLst>
                <a:outerShdw blurRad="38100" dist="38100" dir="2700000" algn="tl">
                  <a:srgbClr val="000000">
                    <a:alpha val="43137"/>
                  </a:srgbClr>
                </a:outerShdw>
              </a:effectLst>
              <a:latin typeface="Jameel Noori Nastaleeq" pitchFamily="2" charset="-78"/>
              <a:cs typeface="Jameel Noori Nastaleeq" pitchFamily="2" charset="-78"/>
            </a:rPr>
            <a:t>آیات55-56</a:t>
          </a:r>
          <a:endParaRPr lang="en-US"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3F0FAB7A-6BB4-41E3-A592-04575D1B8ADB}" type="parTrans" cxnId="{149B76F9-9238-4138-9D2F-CBFBD23B527D}">
      <dgm:prSet/>
      <dgm:spPr/>
      <dgm:t>
        <a:bodyPr/>
        <a:lstStyle/>
        <a:p>
          <a:endParaRPr lang="en-US">
            <a:latin typeface="Jameel Noori Nastaleeq" pitchFamily="2" charset="-78"/>
            <a:cs typeface="Jameel Noori Nastaleeq" pitchFamily="2" charset="-78"/>
          </a:endParaRPr>
        </a:p>
      </dgm:t>
    </dgm:pt>
    <dgm:pt modelId="{967939DC-1391-4917-883E-5FFB8E6C013C}" type="sibTrans" cxnId="{149B76F9-9238-4138-9D2F-CBFBD23B527D}">
      <dgm:prSet/>
      <dgm:spPr/>
      <dgm:t>
        <a:bodyPr/>
        <a:lstStyle/>
        <a:p>
          <a:endParaRPr lang="en-US">
            <a:latin typeface="Jameel Noori Nastaleeq" pitchFamily="2" charset="-78"/>
            <a:cs typeface="Jameel Noori Nastaleeq" pitchFamily="2" charset="-78"/>
          </a:endParaRPr>
        </a:p>
      </dgm:t>
    </dgm:pt>
    <dgm:pt modelId="{CAD61C53-BD8B-40A9-AC64-A21ABFC9037A}">
      <dgm:prSet/>
      <dgm:spPr>
        <a:gradFill flip="none" rotWithShape="0">
          <a:gsLst>
            <a:gs pos="0">
              <a:srgbClr val="5F461C">
                <a:shade val="30000"/>
                <a:satMod val="115000"/>
              </a:srgbClr>
            </a:gs>
            <a:gs pos="50000">
              <a:srgbClr val="5F461C">
                <a:shade val="67500"/>
                <a:satMod val="115000"/>
              </a:srgbClr>
            </a:gs>
            <a:gs pos="100000">
              <a:srgbClr val="5F461C">
                <a:shade val="100000"/>
                <a:satMod val="115000"/>
              </a:srgbClr>
            </a:gs>
          </a:gsLst>
          <a:lin ang="16200000" scaled="1"/>
          <a:tileRect/>
        </a:gradFill>
      </dgm:spPr>
      <dgm:t>
        <a:bodyPr/>
        <a:lstStyle/>
        <a:p>
          <a:pPr rtl="1"/>
          <a:r>
            <a:rPr lang="ur-PK" dirty="0" smtClean="0">
              <a:effectLst>
                <a:outerShdw blurRad="38100" dist="38100" dir="2700000" algn="tl">
                  <a:srgbClr val="000000">
                    <a:alpha val="43137"/>
                  </a:srgbClr>
                </a:outerShdw>
              </a:effectLst>
              <a:latin typeface="Jameel Noori Nastaleeq" pitchFamily="2" charset="-78"/>
              <a:cs typeface="Jameel Noori Nastaleeq" pitchFamily="2" charset="-78"/>
            </a:rPr>
            <a:t>آیات57-58</a:t>
          </a:r>
          <a:endParaRPr lang="ur-PK"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53A9BF04-D863-4BFC-8A64-664B5C93C3A9}" type="parTrans" cxnId="{71A97B4E-11F8-4B3E-B6B1-0C947F5DB36A}">
      <dgm:prSet/>
      <dgm:spPr/>
      <dgm:t>
        <a:bodyPr/>
        <a:lstStyle/>
        <a:p>
          <a:endParaRPr lang="en-US">
            <a:latin typeface="Jameel Noori Nastaleeq" pitchFamily="2" charset="-78"/>
            <a:cs typeface="Jameel Noori Nastaleeq" pitchFamily="2" charset="-78"/>
          </a:endParaRPr>
        </a:p>
      </dgm:t>
    </dgm:pt>
    <dgm:pt modelId="{F40DA7D6-0CFC-4F2D-82B2-5256BE34EB08}" type="sibTrans" cxnId="{71A97B4E-11F8-4B3E-B6B1-0C947F5DB36A}">
      <dgm:prSet/>
      <dgm:spPr/>
      <dgm:t>
        <a:bodyPr/>
        <a:lstStyle/>
        <a:p>
          <a:endParaRPr lang="en-US">
            <a:latin typeface="Jameel Noori Nastaleeq" pitchFamily="2" charset="-78"/>
            <a:cs typeface="Jameel Noori Nastaleeq" pitchFamily="2" charset="-78"/>
          </a:endParaRPr>
        </a:p>
      </dgm:t>
    </dgm:pt>
    <dgm:pt modelId="{398E6D22-E243-41CF-98CD-487FEC708EE2}">
      <dgm:prSet/>
      <dgm:spPr>
        <a:gradFill flip="none" rotWithShape="0">
          <a:gsLst>
            <a:gs pos="0">
              <a:srgbClr val="5F461C">
                <a:shade val="30000"/>
                <a:satMod val="115000"/>
              </a:srgbClr>
            </a:gs>
            <a:gs pos="50000">
              <a:srgbClr val="5F461C">
                <a:shade val="67500"/>
                <a:satMod val="115000"/>
              </a:srgbClr>
            </a:gs>
            <a:gs pos="100000">
              <a:srgbClr val="5F461C">
                <a:shade val="100000"/>
                <a:satMod val="115000"/>
              </a:srgbClr>
            </a:gs>
          </a:gsLst>
          <a:lin ang="16200000" scaled="1"/>
          <a:tileRect/>
        </a:gradFill>
      </dgm:spPr>
      <dgm:t>
        <a:bodyPr/>
        <a:lstStyle/>
        <a:p>
          <a:pPr rtl="1"/>
          <a:r>
            <a:rPr lang="ur-PK" dirty="0" smtClean="0">
              <a:effectLst>
                <a:outerShdw blurRad="38100" dist="38100" dir="2700000" algn="tl">
                  <a:srgbClr val="000000">
                    <a:alpha val="43137"/>
                  </a:srgbClr>
                </a:outerShdw>
              </a:effectLst>
              <a:latin typeface="Jameel Noori Nastaleeq" pitchFamily="2" charset="-78"/>
              <a:cs typeface="Jameel Noori Nastaleeq" pitchFamily="2" charset="-78"/>
            </a:rPr>
            <a:t>آیات59-64</a:t>
          </a:r>
          <a:endParaRPr lang="ur-PK"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60203913-95B8-44A4-A97E-3787B9EF5344}" type="parTrans" cxnId="{1BE30D6A-076E-4B9A-B61D-C13AEF82A550}">
      <dgm:prSet/>
      <dgm:spPr/>
      <dgm:t>
        <a:bodyPr/>
        <a:lstStyle/>
        <a:p>
          <a:endParaRPr lang="en-US">
            <a:latin typeface="Jameel Noori Nastaleeq" pitchFamily="2" charset="-78"/>
            <a:cs typeface="Jameel Noori Nastaleeq" pitchFamily="2" charset="-78"/>
          </a:endParaRPr>
        </a:p>
      </dgm:t>
    </dgm:pt>
    <dgm:pt modelId="{E9EB8C7F-E181-4227-AE3C-DF5D58CC90E6}" type="sibTrans" cxnId="{1BE30D6A-076E-4B9A-B61D-C13AEF82A550}">
      <dgm:prSet/>
      <dgm:spPr/>
      <dgm:t>
        <a:bodyPr/>
        <a:lstStyle/>
        <a:p>
          <a:endParaRPr lang="en-US">
            <a:latin typeface="Jameel Noori Nastaleeq" pitchFamily="2" charset="-78"/>
            <a:cs typeface="Jameel Noori Nastaleeq" pitchFamily="2" charset="-78"/>
          </a:endParaRPr>
        </a:p>
      </dgm:t>
    </dgm:pt>
    <dgm:pt modelId="{810B18FE-F356-4D3C-A558-BDA960B5DFD5}">
      <dgm:prSet phldrT="[Text]"/>
      <dgm:spPr>
        <a:solidFill>
          <a:srgbClr val="E8D2AE"/>
        </a:solidFill>
      </dgm:spPr>
      <dgm:t>
        <a:bodyPr/>
        <a:lstStyle/>
        <a:p>
          <a:pPr rtl="1"/>
          <a:r>
            <a:rPr lang="ur-PK" dirty="0" smtClean="0">
              <a:latin typeface="Jameel Noori Nastaleeq" pitchFamily="2" charset="-78"/>
              <a:cs typeface="Jameel Noori Nastaleeq" pitchFamily="2" charset="-78"/>
            </a:rPr>
            <a:t>دُعا کے آداب</a:t>
          </a:r>
          <a:endParaRPr lang="en-US" dirty="0">
            <a:latin typeface="Jameel Noori Nastaleeq" pitchFamily="2" charset="-78"/>
            <a:cs typeface="Jameel Noori Nastaleeq" pitchFamily="2" charset="-78"/>
          </a:endParaRPr>
        </a:p>
      </dgm:t>
    </dgm:pt>
    <dgm:pt modelId="{2FB92012-3E37-4D23-B992-C8AFA31B6BAD}" type="parTrans" cxnId="{9248D1D3-DF4E-4539-A15F-37632F2A0463}">
      <dgm:prSet/>
      <dgm:spPr/>
      <dgm:t>
        <a:bodyPr/>
        <a:lstStyle/>
        <a:p>
          <a:endParaRPr lang="en-US">
            <a:latin typeface="Jameel Noori Nastaleeq" pitchFamily="2" charset="-78"/>
            <a:cs typeface="Jameel Noori Nastaleeq" pitchFamily="2" charset="-78"/>
          </a:endParaRPr>
        </a:p>
      </dgm:t>
    </dgm:pt>
    <dgm:pt modelId="{5B103947-A1D7-48E7-95DE-28D31E6B35E1}" type="sibTrans" cxnId="{9248D1D3-DF4E-4539-A15F-37632F2A0463}">
      <dgm:prSet/>
      <dgm:spPr/>
      <dgm:t>
        <a:bodyPr/>
        <a:lstStyle/>
        <a:p>
          <a:endParaRPr lang="en-US">
            <a:latin typeface="Jameel Noori Nastaleeq" pitchFamily="2" charset="-78"/>
            <a:cs typeface="Jameel Noori Nastaleeq" pitchFamily="2" charset="-78"/>
          </a:endParaRPr>
        </a:p>
      </dgm:t>
    </dgm:pt>
    <dgm:pt modelId="{99D8666A-3006-4B79-B961-E77F2D7001E2}">
      <dgm:prSet/>
      <dgm:spPr>
        <a:solidFill>
          <a:srgbClr val="E8D2AE"/>
        </a:solidFill>
      </dgm:spPr>
      <dgm:t>
        <a:bodyPr/>
        <a:lstStyle/>
        <a:p>
          <a:pPr rtl="1"/>
          <a:r>
            <a:rPr lang="ur-PK" dirty="0" smtClean="0">
              <a:latin typeface="Jameel Noori Nastaleeq" pitchFamily="2" charset="-78"/>
              <a:cs typeface="Jameel Noori Nastaleeq" pitchFamily="2" charset="-78"/>
            </a:rPr>
            <a:t>بارش میں ہدایت کا  سامان</a:t>
          </a:r>
          <a:endParaRPr lang="ur-PK" dirty="0">
            <a:latin typeface="Jameel Noori Nastaleeq" pitchFamily="2" charset="-78"/>
            <a:cs typeface="Jameel Noori Nastaleeq" pitchFamily="2" charset="-78"/>
          </a:endParaRPr>
        </a:p>
      </dgm:t>
    </dgm:pt>
    <dgm:pt modelId="{999F91EB-5397-4363-ACFA-CA1388E96DEB}" type="parTrans" cxnId="{F10A588D-6433-414D-BA70-1103945D7209}">
      <dgm:prSet/>
      <dgm:spPr/>
      <dgm:t>
        <a:bodyPr/>
        <a:lstStyle/>
        <a:p>
          <a:endParaRPr lang="en-US">
            <a:latin typeface="Jameel Noori Nastaleeq" pitchFamily="2" charset="-78"/>
            <a:cs typeface="Jameel Noori Nastaleeq" pitchFamily="2" charset="-78"/>
          </a:endParaRPr>
        </a:p>
      </dgm:t>
    </dgm:pt>
    <dgm:pt modelId="{4FA0D611-8D73-4419-ADAF-C1A1E07C5A4D}" type="sibTrans" cxnId="{F10A588D-6433-414D-BA70-1103945D7209}">
      <dgm:prSet/>
      <dgm:spPr/>
      <dgm:t>
        <a:bodyPr/>
        <a:lstStyle/>
        <a:p>
          <a:endParaRPr lang="en-US">
            <a:latin typeface="Jameel Noori Nastaleeq" pitchFamily="2" charset="-78"/>
            <a:cs typeface="Jameel Noori Nastaleeq" pitchFamily="2" charset="-78"/>
          </a:endParaRPr>
        </a:p>
      </dgm:t>
    </dgm:pt>
    <dgm:pt modelId="{008A3FBA-4D58-407F-ADCE-44BAB50EA37F}">
      <dgm:prSet/>
      <dgm:spPr>
        <a:solidFill>
          <a:srgbClr val="E8D2AE"/>
        </a:solidFill>
      </dgm:spPr>
      <dgm:t>
        <a:bodyPr/>
        <a:lstStyle/>
        <a:p>
          <a:pPr rtl="1"/>
          <a:r>
            <a:rPr lang="ur-PK" dirty="0" smtClean="0">
              <a:latin typeface="Jameel Noori Nastaleeq" pitchFamily="2" charset="-78"/>
              <a:cs typeface="Jameel Noori Nastaleeq" pitchFamily="2" charset="-78"/>
            </a:rPr>
            <a:t>قومِ نوحؑ کی داستان</a:t>
          </a:r>
          <a:endParaRPr lang="ur-PK" dirty="0">
            <a:latin typeface="Jameel Noori Nastaleeq" pitchFamily="2" charset="-78"/>
            <a:cs typeface="Jameel Noori Nastaleeq" pitchFamily="2" charset="-78"/>
          </a:endParaRPr>
        </a:p>
      </dgm:t>
    </dgm:pt>
    <dgm:pt modelId="{F38B9062-78B3-4504-8094-21E54C768929}" type="parTrans" cxnId="{4F0C30BB-DA3C-4276-8AAF-F6F48FBDF5AC}">
      <dgm:prSet/>
      <dgm:spPr/>
      <dgm:t>
        <a:bodyPr/>
        <a:lstStyle/>
        <a:p>
          <a:endParaRPr lang="en-US">
            <a:latin typeface="Jameel Noori Nastaleeq" pitchFamily="2" charset="-78"/>
            <a:cs typeface="Jameel Noori Nastaleeq" pitchFamily="2" charset="-78"/>
          </a:endParaRPr>
        </a:p>
      </dgm:t>
    </dgm:pt>
    <dgm:pt modelId="{DBC8C768-EDCF-407B-9C19-1845D6C74907}" type="sibTrans" cxnId="{4F0C30BB-DA3C-4276-8AAF-F6F48FBDF5AC}">
      <dgm:prSet/>
      <dgm:spPr/>
      <dgm:t>
        <a:bodyPr/>
        <a:lstStyle/>
        <a:p>
          <a:endParaRPr lang="en-US">
            <a:latin typeface="Jameel Noori Nastaleeq" pitchFamily="2" charset="-78"/>
            <a:cs typeface="Jameel Noori Nastaleeq" pitchFamily="2" charset="-78"/>
          </a:endParaRPr>
        </a:p>
      </dgm:t>
    </dgm:pt>
    <dgm:pt modelId="{71E7A13A-B883-49DE-BBED-2AD6C1C895BB}">
      <dgm:prSet/>
      <dgm:spPr>
        <a:gradFill flip="none" rotWithShape="0">
          <a:gsLst>
            <a:gs pos="0">
              <a:srgbClr val="5F461C">
                <a:shade val="30000"/>
                <a:satMod val="115000"/>
              </a:srgbClr>
            </a:gs>
            <a:gs pos="50000">
              <a:srgbClr val="5F461C">
                <a:shade val="67500"/>
                <a:satMod val="115000"/>
              </a:srgbClr>
            </a:gs>
            <a:gs pos="100000">
              <a:srgbClr val="5F461C">
                <a:shade val="100000"/>
                <a:satMod val="115000"/>
              </a:srgbClr>
            </a:gs>
          </a:gsLst>
          <a:lin ang="16200000" scaled="1"/>
          <a:tileRect/>
        </a:gradFill>
      </dgm:spPr>
      <dgm:t>
        <a:bodyPr/>
        <a:lstStyle/>
        <a:p>
          <a:pPr rtl="1"/>
          <a:r>
            <a:rPr lang="ur-PK" dirty="0" smtClean="0">
              <a:effectLst>
                <a:outerShdw blurRad="38100" dist="38100" dir="2700000" algn="tl">
                  <a:srgbClr val="000000">
                    <a:alpha val="43137"/>
                  </a:srgbClr>
                </a:outerShdw>
              </a:effectLst>
              <a:latin typeface="Jameel Noori Nastaleeq" pitchFamily="2" charset="-78"/>
              <a:cs typeface="Jameel Noori Nastaleeq" pitchFamily="2" charset="-78"/>
            </a:rPr>
            <a:t>آیات65-72</a:t>
          </a:r>
          <a:endParaRPr lang="ur-PK"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F8A77AD2-36C6-4E3B-AAC0-01AF2CA18459}" type="parTrans" cxnId="{6A6BD666-47EE-45ED-89F9-F88E4A7F1E35}">
      <dgm:prSet/>
      <dgm:spPr/>
      <dgm:t>
        <a:bodyPr/>
        <a:lstStyle/>
        <a:p>
          <a:endParaRPr lang="en-US"/>
        </a:p>
      </dgm:t>
    </dgm:pt>
    <dgm:pt modelId="{9607E31A-7BB4-4144-9994-634C11AAC8D1}" type="sibTrans" cxnId="{6A6BD666-47EE-45ED-89F9-F88E4A7F1E35}">
      <dgm:prSet/>
      <dgm:spPr/>
      <dgm:t>
        <a:bodyPr/>
        <a:lstStyle/>
        <a:p>
          <a:endParaRPr lang="en-US"/>
        </a:p>
      </dgm:t>
    </dgm:pt>
    <dgm:pt modelId="{10334955-A6D2-412C-B7D7-28DB167D4421}">
      <dgm:prSet/>
      <dgm:spPr>
        <a:solidFill>
          <a:srgbClr val="E8D2AE"/>
        </a:solidFill>
      </dgm:spPr>
      <dgm:t>
        <a:bodyPr/>
        <a:lstStyle/>
        <a:p>
          <a:pPr rtl="1"/>
          <a:r>
            <a:rPr lang="ur-PK" dirty="0" smtClean="0">
              <a:latin typeface="Jameel Noori Nastaleeq" pitchFamily="2" charset="-78"/>
              <a:cs typeface="Jameel Noori Nastaleeq" pitchFamily="2" charset="-78"/>
            </a:rPr>
            <a:t>قومِ عاد کی داستان</a:t>
          </a:r>
          <a:endParaRPr lang="ur-PK" dirty="0">
            <a:latin typeface="Jameel Noori Nastaleeq" pitchFamily="2" charset="-78"/>
            <a:cs typeface="Jameel Noori Nastaleeq" pitchFamily="2" charset="-78"/>
          </a:endParaRPr>
        </a:p>
      </dgm:t>
    </dgm:pt>
    <dgm:pt modelId="{751B3582-3F13-47DC-B453-27CB45D3149B}" type="parTrans" cxnId="{50144E59-E8D5-4EC4-B0D4-76DF58CDA48B}">
      <dgm:prSet/>
      <dgm:spPr/>
      <dgm:t>
        <a:bodyPr/>
        <a:lstStyle/>
        <a:p>
          <a:endParaRPr lang="en-US"/>
        </a:p>
      </dgm:t>
    </dgm:pt>
    <dgm:pt modelId="{7A84F868-91A4-494B-916B-D39A18DF9E50}" type="sibTrans" cxnId="{50144E59-E8D5-4EC4-B0D4-76DF58CDA48B}">
      <dgm:prSet/>
      <dgm:spPr/>
      <dgm:t>
        <a:bodyPr/>
        <a:lstStyle/>
        <a:p>
          <a:endParaRPr lang="en-US"/>
        </a:p>
      </dgm:t>
    </dgm:pt>
    <dgm:pt modelId="{C7E2EE44-E8BB-4A2B-8066-804E62A1F5AF}">
      <dgm:prSet/>
      <dgm:spPr>
        <a:gradFill flip="none" rotWithShape="0">
          <a:gsLst>
            <a:gs pos="0">
              <a:srgbClr val="5F461C">
                <a:shade val="30000"/>
                <a:satMod val="115000"/>
              </a:srgbClr>
            </a:gs>
            <a:gs pos="50000">
              <a:srgbClr val="5F461C">
                <a:shade val="67500"/>
                <a:satMod val="115000"/>
              </a:srgbClr>
            </a:gs>
            <a:gs pos="100000">
              <a:srgbClr val="5F461C">
                <a:shade val="100000"/>
                <a:satMod val="115000"/>
              </a:srgbClr>
            </a:gs>
          </a:gsLst>
          <a:lin ang="16200000" scaled="1"/>
          <a:tileRect/>
        </a:gradFill>
      </dgm:spPr>
      <dgm:t>
        <a:bodyPr/>
        <a:lstStyle/>
        <a:p>
          <a:pPr rtl="1"/>
          <a:r>
            <a:rPr lang="ur-PK" dirty="0" smtClean="0">
              <a:effectLst>
                <a:outerShdw blurRad="38100" dist="38100" dir="2700000" algn="tl">
                  <a:srgbClr val="000000">
                    <a:alpha val="43137"/>
                  </a:srgbClr>
                </a:outerShdw>
              </a:effectLst>
              <a:latin typeface="Jameel Noori Nastaleeq" pitchFamily="2" charset="-78"/>
              <a:cs typeface="Jameel Noori Nastaleeq" pitchFamily="2" charset="-78"/>
            </a:rPr>
            <a:t>آیات73-79</a:t>
          </a:r>
          <a:endParaRPr lang="ur-PK"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C69F4FBD-2116-4401-93EE-3A218800D79A}" type="parTrans" cxnId="{9A951886-A65D-420A-83C2-C16291A63832}">
      <dgm:prSet/>
      <dgm:spPr/>
      <dgm:t>
        <a:bodyPr/>
        <a:lstStyle/>
        <a:p>
          <a:endParaRPr lang="en-US"/>
        </a:p>
      </dgm:t>
    </dgm:pt>
    <dgm:pt modelId="{08096AA8-521B-4874-9B01-A52451DDF513}" type="sibTrans" cxnId="{9A951886-A65D-420A-83C2-C16291A63832}">
      <dgm:prSet/>
      <dgm:spPr/>
      <dgm:t>
        <a:bodyPr/>
        <a:lstStyle/>
        <a:p>
          <a:endParaRPr lang="en-US"/>
        </a:p>
      </dgm:t>
    </dgm:pt>
    <dgm:pt modelId="{B1B4E8FA-077D-4CE6-9FEA-515CE3FB4BE5}">
      <dgm:prSet/>
      <dgm:spPr>
        <a:solidFill>
          <a:srgbClr val="E8D2AE"/>
        </a:solidFill>
      </dgm:spPr>
      <dgm:t>
        <a:bodyPr/>
        <a:lstStyle/>
        <a:p>
          <a:pPr rtl="1"/>
          <a:r>
            <a:rPr lang="ur-PK" dirty="0" smtClean="0">
              <a:latin typeface="Jameel Noori Nastaleeq" pitchFamily="2" charset="-78"/>
              <a:cs typeface="Jameel Noori Nastaleeq" pitchFamily="2" charset="-78"/>
            </a:rPr>
            <a:t>قومِ ثمود کی داستان</a:t>
          </a:r>
          <a:endParaRPr lang="ur-PK" dirty="0">
            <a:latin typeface="Jameel Noori Nastaleeq" pitchFamily="2" charset="-78"/>
            <a:cs typeface="Jameel Noori Nastaleeq" pitchFamily="2" charset="-78"/>
          </a:endParaRPr>
        </a:p>
      </dgm:t>
    </dgm:pt>
    <dgm:pt modelId="{6A40C414-D58F-4E2E-8562-F9F71C23923D}" type="parTrans" cxnId="{12E9AD34-A65A-4918-B09B-44707161B9A1}">
      <dgm:prSet/>
      <dgm:spPr/>
      <dgm:t>
        <a:bodyPr/>
        <a:lstStyle/>
        <a:p>
          <a:endParaRPr lang="en-US"/>
        </a:p>
      </dgm:t>
    </dgm:pt>
    <dgm:pt modelId="{7FBA2D0D-94B2-47BD-98AF-71C69F4F8BD1}" type="sibTrans" cxnId="{12E9AD34-A65A-4918-B09B-44707161B9A1}">
      <dgm:prSet/>
      <dgm:spPr/>
      <dgm:t>
        <a:bodyPr/>
        <a:lstStyle/>
        <a:p>
          <a:endParaRPr lang="en-US"/>
        </a:p>
      </dgm:t>
    </dgm:pt>
    <dgm:pt modelId="{DCF273E9-1D42-4319-AF95-36D4737F67C0}" type="pres">
      <dgm:prSet presAssocID="{5D9CE442-ECF8-4911-BEDC-87DE27DA2B82}" presName="Name0" presStyleCnt="0">
        <dgm:presLayoutVars>
          <dgm:dir val="rev"/>
          <dgm:animLvl val="lvl"/>
          <dgm:resizeHandles val="exact"/>
        </dgm:presLayoutVars>
      </dgm:prSet>
      <dgm:spPr/>
      <dgm:t>
        <a:bodyPr/>
        <a:lstStyle/>
        <a:p>
          <a:endParaRPr lang="en-US"/>
        </a:p>
      </dgm:t>
    </dgm:pt>
    <dgm:pt modelId="{09F8827D-9A8F-41EA-8EA2-8A5E211AF43D}" type="pres">
      <dgm:prSet presAssocID="{828DFB8B-ECDA-4E26-A6FE-05F762A8A593}" presName="linNode" presStyleCnt="0"/>
      <dgm:spPr/>
      <dgm:t>
        <a:bodyPr/>
        <a:lstStyle/>
        <a:p>
          <a:endParaRPr lang="en-US"/>
        </a:p>
      </dgm:t>
    </dgm:pt>
    <dgm:pt modelId="{94D988AC-9A41-4C9B-861B-6663F85DE037}" type="pres">
      <dgm:prSet presAssocID="{828DFB8B-ECDA-4E26-A6FE-05F762A8A593}" presName="parentText" presStyleLbl="node1" presStyleIdx="0" presStyleCnt="5">
        <dgm:presLayoutVars>
          <dgm:chMax val="1"/>
          <dgm:bulletEnabled val="1"/>
        </dgm:presLayoutVars>
      </dgm:prSet>
      <dgm:spPr/>
      <dgm:t>
        <a:bodyPr/>
        <a:lstStyle/>
        <a:p>
          <a:endParaRPr lang="en-US"/>
        </a:p>
      </dgm:t>
    </dgm:pt>
    <dgm:pt modelId="{861D7A54-ED93-4610-B348-52B7DEFC09DD}" type="pres">
      <dgm:prSet presAssocID="{828DFB8B-ECDA-4E26-A6FE-05F762A8A593}" presName="descendantText" presStyleLbl="alignAccFollowNode1" presStyleIdx="0" presStyleCnt="5">
        <dgm:presLayoutVars>
          <dgm:bulletEnabled val="1"/>
        </dgm:presLayoutVars>
      </dgm:prSet>
      <dgm:spPr/>
      <dgm:t>
        <a:bodyPr/>
        <a:lstStyle/>
        <a:p>
          <a:endParaRPr lang="en-US"/>
        </a:p>
      </dgm:t>
    </dgm:pt>
    <dgm:pt modelId="{8D3A6C8C-1A1C-4CD7-B844-CFFD35278FD6}" type="pres">
      <dgm:prSet presAssocID="{967939DC-1391-4917-883E-5FFB8E6C013C}" presName="sp" presStyleCnt="0"/>
      <dgm:spPr/>
      <dgm:t>
        <a:bodyPr/>
        <a:lstStyle/>
        <a:p>
          <a:endParaRPr lang="en-US"/>
        </a:p>
      </dgm:t>
    </dgm:pt>
    <dgm:pt modelId="{D6D2C7AF-CF35-43C5-B110-DD550D3F63A6}" type="pres">
      <dgm:prSet presAssocID="{CAD61C53-BD8B-40A9-AC64-A21ABFC9037A}" presName="linNode" presStyleCnt="0"/>
      <dgm:spPr/>
      <dgm:t>
        <a:bodyPr/>
        <a:lstStyle/>
        <a:p>
          <a:endParaRPr lang="en-US"/>
        </a:p>
      </dgm:t>
    </dgm:pt>
    <dgm:pt modelId="{7E54D9E5-8C9A-4AF3-B5EF-566298C2E16A}" type="pres">
      <dgm:prSet presAssocID="{CAD61C53-BD8B-40A9-AC64-A21ABFC9037A}" presName="parentText" presStyleLbl="node1" presStyleIdx="1" presStyleCnt="5">
        <dgm:presLayoutVars>
          <dgm:chMax val="1"/>
          <dgm:bulletEnabled val="1"/>
        </dgm:presLayoutVars>
      </dgm:prSet>
      <dgm:spPr/>
      <dgm:t>
        <a:bodyPr/>
        <a:lstStyle/>
        <a:p>
          <a:endParaRPr lang="en-US"/>
        </a:p>
      </dgm:t>
    </dgm:pt>
    <dgm:pt modelId="{8D1D77BC-FFC8-48C8-A77A-7046657E883E}" type="pres">
      <dgm:prSet presAssocID="{CAD61C53-BD8B-40A9-AC64-A21ABFC9037A}" presName="descendantText" presStyleLbl="alignAccFollowNode1" presStyleIdx="1" presStyleCnt="5">
        <dgm:presLayoutVars>
          <dgm:bulletEnabled val="1"/>
        </dgm:presLayoutVars>
      </dgm:prSet>
      <dgm:spPr/>
      <dgm:t>
        <a:bodyPr/>
        <a:lstStyle/>
        <a:p>
          <a:endParaRPr lang="en-US"/>
        </a:p>
      </dgm:t>
    </dgm:pt>
    <dgm:pt modelId="{9D4BF700-9119-4854-841A-7A992775D534}" type="pres">
      <dgm:prSet presAssocID="{F40DA7D6-0CFC-4F2D-82B2-5256BE34EB08}" presName="sp" presStyleCnt="0"/>
      <dgm:spPr/>
      <dgm:t>
        <a:bodyPr/>
        <a:lstStyle/>
        <a:p>
          <a:endParaRPr lang="en-US"/>
        </a:p>
      </dgm:t>
    </dgm:pt>
    <dgm:pt modelId="{1582E1DE-5B06-4D68-9BB5-01F0ADD2A040}" type="pres">
      <dgm:prSet presAssocID="{398E6D22-E243-41CF-98CD-487FEC708EE2}" presName="linNode" presStyleCnt="0"/>
      <dgm:spPr/>
      <dgm:t>
        <a:bodyPr/>
        <a:lstStyle/>
        <a:p>
          <a:endParaRPr lang="en-US"/>
        </a:p>
      </dgm:t>
    </dgm:pt>
    <dgm:pt modelId="{FD9F04C1-BB80-4679-AC3C-95A771FD9521}" type="pres">
      <dgm:prSet presAssocID="{398E6D22-E243-41CF-98CD-487FEC708EE2}" presName="parentText" presStyleLbl="node1" presStyleIdx="2" presStyleCnt="5">
        <dgm:presLayoutVars>
          <dgm:chMax val="1"/>
          <dgm:bulletEnabled val="1"/>
        </dgm:presLayoutVars>
      </dgm:prSet>
      <dgm:spPr/>
      <dgm:t>
        <a:bodyPr/>
        <a:lstStyle/>
        <a:p>
          <a:endParaRPr lang="en-US"/>
        </a:p>
      </dgm:t>
    </dgm:pt>
    <dgm:pt modelId="{25A135FE-FEC0-4BAB-8CCE-82FC4B0F8E40}" type="pres">
      <dgm:prSet presAssocID="{398E6D22-E243-41CF-98CD-487FEC708EE2}" presName="descendantText" presStyleLbl="alignAccFollowNode1" presStyleIdx="2" presStyleCnt="5">
        <dgm:presLayoutVars>
          <dgm:bulletEnabled val="1"/>
        </dgm:presLayoutVars>
      </dgm:prSet>
      <dgm:spPr/>
      <dgm:t>
        <a:bodyPr/>
        <a:lstStyle/>
        <a:p>
          <a:endParaRPr lang="en-US"/>
        </a:p>
      </dgm:t>
    </dgm:pt>
    <dgm:pt modelId="{26634910-305C-43B9-9BDA-B453DCD87A62}" type="pres">
      <dgm:prSet presAssocID="{E9EB8C7F-E181-4227-AE3C-DF5D58CC90E6}" presName="sp" presStyleCnt="0"/>
      <dgm:spPr/>
    </dgm:pt>
    <dgm:pt modelId="{42A0E950-6C66-4EA4-9024-18993B51F830}" type="pres">
      <dgm:prSet presAssocID="{71E7A13A-B883-49DE-BBED-2AD6C1C895BB}" presName="linNode" presStyleCnt="0"/>
      <dgm:spPr/>
    </dgm:pt>
    <dgm:pt modelId="{B3DEDF46-CA66-4735-811D-C4D59BD843CA}" type="pres">
      <dgm:prSet presAssocID="{71E7A13A-B883-49DE-BBED-2AD6C1C895BB}" presName="parentText" presStyleLbl="node1" presStyleIdx="3" presStyleCnt="5">
        <dgm:presLayoutVars>
          <dgm:chMax val="1"/>
          <dgm:bulletEnabled val="1"/>
        </dgm:presLayoutVars>
      </dgm:prSet>
      <dgm:spPr/>
      <dgm:t>
        <a:bodyPr/>
        <a:lstStyle/>
        <a:p>
          <a:endParaRPr lang="en-US"/>
        </a:p>
      </dgm:t>
    </dgm:pt>
    <dgm:pt modelId="{F97A59E5-2427-4C04-A0F4-2429BFCE66A8}" type="pres">
      <dgm:prSet presAssocID="{71E7A13A-B883-49DE-BBED-2AD6C1C895BB}" presName="descendantText" presStyleLbl="alignAccFollowNode1" presStyleIdx="3" presStyleCnt="5">
        <dgm:presLayoutVars>
          <dgm:bulletEnabled val="1"/>
        </dgm:presLayoutVars>
      </dgm:prSet>
      <dgm:spPr/>
      <dgm:t>
        <a:bodyPr/>
        <a:lstStyle/>
        <a:p>
          <a:endParaRPr lang="en-US"/>
        </a:p>
      </dgm:t>
    </dgm:pt>
    <dgm:pt modelId="{2FFA637D-3C8B-4017-8BEB-3CEA622E547A}" type="pres">
      <dgm:prSet presAssocID="{9607E31A-7BB4-4144-9994-634C11AAC8D1}" presName="sp" presStyleCnt="0"/>
      <dgm:spPr/>
    </dgm:pt>
    <dgm:pt modelId="{A4190854-93B2-4AA3-B1BB-5692E7837EB1}" type="pres">
      <dgm:prSet presAssocID="{C7E2EE44-E8BB-4A2B-8066-804E62A1F5AF}" presName="linNode" presStyleCnt="0"/>
      <dgm:spPr/>
    </dgm:pt>
    <dgm:pt modelId="{7E72AF25-DD29-476A-A1DF-DE32EFBB4203}" type="pres">
      <dgm:prSet presAssocID="{C7E2EE44-E8BB-4A2B-8066-804E62A1F5AF}" presName="parentText" presStyleLbl="node1" presStyleIdx="4" presStyleCnt="5">
        <dgm:presLayoutVars>
          <dgm:chMax val="1"/>
          <dgm:bulletEnabled val="1"/>
        </dgm:presLayoutVars>
      </dgm:prSet>
      <dgm:spPr/>
      <dgm:t>
        <a:bodyPr/>
        <a:lstStyle/>
        <a:p>
          <a:endParaRPr lang="en-US"/>
        </a:p>
      </dgm:t>
    </dgm:pt>
    <dgm:pt modelId="{D0BCAE4D-4D97-4CEB-9833-C9CF589309F8}" type="pres">
      <dgm:prSet presAssocID="{C7E2EE44-E8BB-4A2B-8066-804E62A1F5AF}" presName="descendantText" presStyleLbl="alignAccFollowNode1" presStyleIdx="4" presStyleCnt="5">
        <dgm:presLayoutVars>
          <dgm:bulletEnabled val="1"/>
        </dgm:presLayoutVars>
      </dgm:prSet>
      <dgm:spPr/>
      <dgm:t>
        <a:bodyPr/>
        <a:lstStyle/>
        <a:p>
          <a:endParaRPr lang="en-US"/>
        </a:p>
      </dgm:t>
    </dgm:pt>
  </dgm:ptLst>
  <dgm:cxnLst>
    <dgm:cxn modelId="{149B76F9-9238-4138-9D2F-CBFBD23B527D}" srcId="{5D9CE442-ECF8-4911-BEDC-87DE27DA2B82}" destId="{828DFB8B-ECDA-4E26-A6FE-05F762A8A593}" srcOrd="0" destOrd="0" parTransId="{3F0FAB7A-6BB4-41E3-A592-04575D1B8ADB}" sibTransId="{967939DC-1391-4917-883E-5FFB8E6C013C}"/>
    <dgm:cxn modelId="{65E63DE7-B712-44BA-A9A2-45721F1FB07C}" type="presOf" srcId="{10334955-A6D2-412C-B7D7-28DB167D4421}" destId="{F97A59E5-2427-4C04-A0F4-2429BFCE66A8}" srcOrd="0" destOrd="0" presId="urn:microsoft.com/office/officeart/2005/8/layout/vList5"/>
    <dgm:cxn modelId="{9A951886-A65D-420A-83C2-C16291A63832}" srcId="{5D9CE442-ECF8-4911-BEDC-87DE27DA2B82}" destId="{C7E2EE44-E8BB-4A2B-8066-804E62A1F5AF}" srcOrd="4" destOrd="0" parTransId="{C69F4FBD-2116-4401-93EE-3A218800D79A}" sibTransId="{08096AA8-521B-4874-9B01-A52451DDF513}"/>
    <dgm:cxn modelId="{904A1E6E-652A-4887-91B1-70DEE512243E}" type="presOf" srcId="{CAD61C53-BD8B-40A9-AC64-A21ABFC9037A}" destId="{7E54D9E5-8C9A-4AF3-B5EF-566298C2E16A}" srcOrd="0" destOrd="0" presId="urn:microsoft.com/office/officeart/2005/8/layout/vList5"/>
    <dgm:cxn modelId="{6B8994E5-B19C-4709-845D-7114113BE372}" type="presOf" srcId="{810B18FE-F356-4D3C-A558-BDA960B5DFD5}" destId="{861D7A54-ED93-4610-B348-52B7DEFC09DD}" srcOrd="0" destOrd="0" presId="urn:microsoft.com/office/officeart/2005/8/layout/vList5"/>
    <dgm:cxn modelId="{F10A588D-6433-414D-BA70-1103945D7209}" srcId="{CAD61C53-BD8B-40A9-AC64-A21ABFC9037A}" destId="{99D8666A-3006-4B79-B961-E77F2D7001E2}" srcOrd="0" destOrd="0" parTransId="{999F91EB-5397-4363-ACFA-CA1388E96DEB}" sibTransId="{4FA0D611-8D73-4419-ADAF-C1A1E07C5A4D}"/>
    <dgm:cxn modelId="{9948547F-FD29-48E7-99EA-5ED3806A117B}" type="presOf" srcId="{5D9CE442-ECF8-4911-BEDC-87DE27DA2B82}" destId="{DCF273E9-1D42-4319-AF95-36D4737F67C0}" srcOrd="0" destOrd="0" presId="urn:microsoft.com/office/officeart/2005/8/layout/vList5"/>
    <dgm:cxn modelId="{233618D3-96F0-4002-8345-D95F30935C5A}" type="presOf" srcId="{398E6D22-E243-41CF-98CD-487FEC708EE2}" destId="{FD9F04C1-BB80-4679-AC3C-95A771FD9521}" srcOrd="0" destOrd="0" presId="urn:microsoft.com/office/officeart/2005/8/layout/vList5"/>
    <dgm:cxn modelId="{C44B6541-5A2C-44C4-AAC2-88A225EFE60D}" type="presOf" srcId="{828DFB8B-ECDA-4E26-A6FE-05F762A8A593}" destId="{94D988AC-9A41-4C9B-861B-6663F85DE037}" srcOrd="0" destOrd="0" presId="urn:microsoft.com/office/officeart/2005/8/layout/vList5"/>
    <dgm:cxn modelId="{2EA174B9-EAA9-464F-98D5-389F24454E2B}" type="presOf" srcId="{B1B4E8FA-077D-4CE6-9FEA-515CE3FB4BE5}" destId="{D0BCAE4D-4D97-4CEB-9833-C9CF589309F8}" srcOrd="0" destOrd="0" presId="urn:microsoft.com/office/officeart/2005/8/layout/vList5"/>
    <dgm:cxn modelId="{50144E59-E8D5-4EC4-B0D4-76DF58CDA48B}" srcId="{71E7A13A-B883-49DE-BBED-2AD6C1C895BB}" destId="{10334955-A6D2-412C-B7D7-28DB167D4421}" srcOrd="0" destOrd="0" parTransId="{751B3582-3F13-47DC-B453-27CB45D3149B}" sibTransId="{7A84F868-91A4-494B-916B-D39A18DF9E50}"/>
    <dgm:cxn modelId="{12E9AD34-A65A-4918-B09B-44707161B9A1}" srcId="{C7E2EE44-E8BB-4A2B-8066-804E62A1F5AF}" destId="{B1B4E8FA-077D-4CE6-9FEA-515CE3FB4BE5}" srcOrd="0" destOrd="0" parTransId="{6A40C414-D58F-4E2E-8562-F9F71C23923D}" sibTransId="{7FBA2D0D-94B2-47BD-98AF-71C69F4F8BD1}"/>
    <dgm:cxn modelId="{5967C6F4-D23E-4A39-A6DB-6E668DE64D90}" type="presOf" srcId="{71E7A13A-B883-49DE-BBED-2AD6C1C895BB}" destId="{B3DEDF46-CA66-4735-811D-C4D59BD843CA}" srcOrd="0" destOrd="0" presId="urn:microsoft.com/office/officeart/2005/8/layout/vList5"/>
    <dgm:cxn modelId="{4F0C30BB-DA3C-4276-8AAF-F6F48FBDF5AC}" srcId="{398E6D22-E243-41CF-98CD-487FEC708EE2}" destId="{008A3FBA-4D58-407F-ADCE-44BAB50EA37F}" srcOrd="0" destOrd="0" parTransId="{F38B9062-78B3-4504-8094-21E54C768929}" sibTransId="{DBC8C768-EDCF-407B-9C19-1845D6C74907}"/>
    <dgm:cxn modelId="{49D20BB0-642B-4A60-A671-4F7A7C04F90F}" type="presOf" srcId="{99D8666A-3006-4B79-B961-E77F2D7001E2}" destId="{8D1D77BC-FFC8-48C8-A77A-7046657E883E}" srcOrd="0" destOrd="0" presId="urn:microsoft.com/office/officeart/2005/8/layout/vList5"/>
    <dgm:cxn modelId="{6A6BD666-47EE-45ED-89F9-F88E4A7F1E35}" srcId="{5D9CE442-ECF8-4911-BEDC-87DE27DA2B82}" destId="{71E7A13A-B883-49DE-BBED-2AD6C1C895BB}" srcOrd="3" destOrd="0" parTransId="{F8A77AD2-36C6-4E3B-AAC0-01AF2CA18459}" sibTransId="{9607E31A-7BB4-4144-9994-634C11AAC8D1}"/>
    <dgm:cxn modelId="{9248D1D3-DF4E-4539-A15F-37632F2A0463}" srcId="{828DFB8B-ECDA-4E26-A6FE-05F762A8A593}" destId="{810B18FE-F356-4D3C-A558-BDA960B5DFD5}" srcOrd="0" destOrd="0" parTransId="{2FB92012-3E37-4D23-B992-C8AFA31B6BAD}" sibTransId="{5B103947-A1D7-48E7-95DE-28D31E6B35E1}"/>
    <dgm:cxn modelId="{71A97B4E-11F8-4B3E-B6B1-0C947F5DB36A}" srcId="{5D9CE442-ECF8-4911-BEDC-87DE27DA2B82}" destId="{CAD61C53-BD8B-40A9-AC64-A21ABFC9037A}" srcOrd="1" destOrd="0" parTransId="{53A9BF04-D863-4BFC-8A64-664B5C93C3A9}" sibTransId="{F40DA7D6-0CFC-4F2D-82B2-5256BE34EB08}"/>
    <dgm:cxn modelId="{B2922834-ADF9-41F8-BCB3-DE1B6534F7CD}" type="presOf" srcId="{C7E2EE44-E8BB-4A2B-8066-804E62A1F5AF}" destId="{7E72AF25-DD29-476A-A1DF-DE32EFBB4203}" srcOrd="0" destOrd="0" presId="urn:microsoft.com/office/officeart/2005/8/layout/vList5"/>
    <dgm:cxn modelId="{83D3A63C-1191-4304-9C4C-C631B8FCD8DB}" type="presOf" srcId="{008A3FBA-4D58-407F-ADCE-44BAB50EA37F}" destId="{25A135FE-FEC0-4BAB-8CCE-82FC4B0F8E40}" srcOrd="0" destOrd="0" presId="urn:microsoft.com/office/officeart/2005/8/layout/vList5"/>
    <dgm:cxn modelId="{1BE30D6A-076E-4B9A-B61D-C13AEF82A550}" srcId="{5D9CE442-ECF8-4911-BEDC-87DE27DA2B82}" destId="{398E6D22-E243-41CF-98CD-487FEC708EE2}" srcOrd="2" destOrd="0" parTransId="{60203913-95B8-44A4-A97E-3787B9EF5344}" sibTransId="{E9EB8C7F-E181-4227-AE3C-DF5D58CC90E6}"/>
    <dgm:cxn modelId="{581C276B-9242-4474-BBF4-E90A407127B2}" type="presParOf" srcId="{DCF273E9-1D42-4319-AF95-36D4737F67C0}" destId="{09F8827D-9A8F-41EA-8EA2-8A5E211AF43D}" srcOrd="0" destOrd="0" presId="urn:microsoft.com/office/officeart/2005/8/layout/vList5"/>
    <dgm:cxn modelId="{1E57FD12-6F51-48C9-B4B5-87B83F391D27}" type="presParOf" srcId="{09F8827D-9A8F-41EA-8EA2-8A5E211AF43D}" destId="{94D988AC-9A41-4C9B-861B-6663F85DE037}" srcOrd="0" destOrd="0" presId="urn:microsoft.com/office/officeart/2005/8/layout/vList5"/>
    <dgm:cxn modelId="{73FCFA86-C650-4248-802C-D223523BFBB9}" type="presParOf" srcId="{09F8827D-9A8F-41EA-8EA2-8A5E211AF43D}" destId="{861D7A54-ED93-4610-B348-52B7DEFC09DD}" srcOrd="1" destOrd="0" presId="urn:microsoft.com/office/officeart/2005/8/layout/vList5"/>
    <dgm:cxn modelId="{C43074FA-783D-42A9-9CAF-1B3D0FC97C7C}" type="presParOf" srcId="{DCF273E9-1D42-4319-AF95-36D4737F67C0}" destId="{8D3A6C8C-1A1C-4CD7-B844-CFFD35278FD6}" srcOrd="1" destOrd="0" presId="urn:microsoft.com/office/officeart/2005/8/layout/vList5"/>
    <dgm:cxn modelId="{ED649A97-2450-4B0E-9EF5-238602A00BF8}" type="presParOf" srcId="{DCF273E9-1D42-4319-AF95-36D4737F67C0}" destId="{D6D2C7AF-CF35-43C5-B110-DD550D3F63A6}" srcOrd="2" destOrd="0" presId="urn:microsoft.com/office/officeart/2005/8/layout/vList5"/>
    <dgm:cxn modelId="{4FA0F222-BC80-402A-A732-56186322642E}" type="presParOf" srcId="{D6D2C7AF-CF35-43C5-B110-DD550D3F63A6}" destId="{7E54D9E5-8C9A-4AF3-B5EF-566298C2E16A}" srcOrd="0" destOrd="0" presId="urn:microsoft.com/office/officeart/2005/8/layout/vList5"/>
    <dgm:cxn modelId="{CABEBFE0-9CD5-4619-9B34-7B33F06C840B}" type="presParOf" srcId="{D6D2C7AF-CF35-43C5-B110-DD550D3F63A6}" destId="{8D1D77BC-FFC8-48C8-A77A-7046657E883E}" srcOrd="1" destOrd="0" presId="urn:microsoft.com/office/officeart/2005/8/layout/vList5"/>
    <dgm:cxn modelId="{04975CBE-FD0D-40FE-84C9-3986DDEE37E7}" type="presParOf" srcId="{DCF273E9-1D42-4319-AF95-36D4737F67C0}" destId="{9D4BF700-9119-4854-841A-7A992775D534}" srcOrd="3" destOrd="0" presId="urn:microsoft.com/office/officeart/2005/8/layout/vList5"/>
    <dgm:cxn modelId="{3C7DE0DE-9F50-4748-A334-CCFA499C6DDF}" type="presParOf" srcId="{DCF273E9-1D42-4319-AF95-36D4737F67C0}" destId="{1582E1DE-5B06-4D68-9BB5-01F0ADD2A040}" srcOrd="4" destOrd="0" presId="urn:microsoft.com/office/officeart/2005/8/layout/vList5"/>
    <dgm:cxn modelId="{C845A053-34EC-4E9E-A89C-55CEB834DD6A}" type="presParOf" srcId="{1582E1DE-5B06-4D68-9BB5-01F0ADD2A040}" destId="{FD9F04C1-BB80-4679-AC3C-95A771FD9521}" srcOrd="0" destOrd="0" presId="urn:microsoft.com/office/officeart/2005/8/layout/vList5"/>
    <dgm:cxn modelId="{CAAF931E-2128-4210-9A32-412CBC1A1101}" type="presParOf" srcId="{1582E1DE-5B06-4D68-9BB5-01F0ADD2A040}" destId="{25A135FE-FEC0-4BAB-8CCE-82FC4B0F8E40}" srcOrd="1" destOrd="0" presId="urn:microsoft.com/office/officeart/2005/8/layout/vList5"/>
    <dgm:cxn modelId="{5503E27E-75AF-4A6E-86C0-D5A6B286C2FF}" type="presParOf" srcId="{DCF273E9-1D42-4319-AF95-36D4737F67C0}" destId="{26634910-305C-43B9-9BDA-B453DCD87A62}" srcOrd="5" destOrd="0" presId="urn:microsoft.com/office/officeart/2005/8/layout/vList5"/>
    <dgm:cxn modelId="{C591F23C-5317-4F51-81CF-494AEA71BE78}" type="presParOf" srcId="{DCF273E9-1D42-4319-AF95-36D4737F67C0}" destId="{42A0E950-6C66-4EA4-9024-18993B51F830}" srcOrd="6" destOrd="0" presId="urn:microsoft.com/office/officeart/2005/8/layout/vList5"/>
    <dgm:cxn modelId="{CA4FA37D-140C-4170-BAAB-7F8C45BCBA5D}" type="presParOf" srcId="{42A0E950-6C66-4EA4-9024-18993B51F830}" destId="{B3DEDF46-CA66-4735-811D-C4D59BD843CA}" srcOrd="0" destOrd="0" presId="urn:microsoft.com/office/officeart/2005/8/layout/vList5"/>
    <dgm:cxn modelId="{4E9810DB-4034-4765-A32C-190D37F7B14F}" type="presParOf" srcId="{42A0E950-6C66-4EA4-9024-18993B51F830}" destId="{F97A59E5-2427-4C04-A0F4-2429BFCE66A8}" srcOrd="1" destOrd="0" presId="urn:microsoft.com/office/officeart/2005/8/layout/vList5"/>
    <dgm:cxn modelId="{80B3B865-C506-4918-8C77-EC5DF739C5FE}" type="presParOf" srcId="{DCF273E9-1D42-4319-AF95-36D4737F67C0}" destId="{2FFA637D-3C8B-4017-8BEB-3CEA622E547A}" srcOrd="7" destOrd="0" presId="urn:microsoft.com/office/officeart/2005/8/layout/vList5"/>
    <dgm:cxn modelId="{E3735A6D-5911-40BF-AF94-EF8A676094FD}" type="presParOf" srcId="{DCF273E9-1D42-4319-AF95-36D4737F67C0}" destId="{A4190854-93B2-4AA3-B1BB-5692E7837EB1}" srcOrd="8" destOrd="0" presId="urn:microsoft.com/office/officeart/2005/8/layout/vList5"/>
    <dgm:cxn modelId="{70D2B038-38D1-4FD7-A26A-EB8843F8EC73}" type="presParOf" srcId="{A4190854-93B2-4AA3-B1BB-5692E7837EB1}" destId="{7E72AF25-DD29-476A-A1DF-DE32EFBB4203}" srcOrd="0" destOrd="0" presId="urn:microsoft.com/office/officeart/2005/8/layout/vList5"/>
    <dgm:cxn modelId="{0862A7C9-EB1A-4B95-970B-FFBCEFF57A46}" type="presParOf" srcId="{A4190854-93B2-4AA3-B1BB-5692E7837EB1}" destId="{D0BCAE4D-4D97-4CEB-9833-C9CF589309F8}" srcOrd="1" destOrd="0" presId="urn:microsoft.com/office/officeart/2005/8/layout/vList5"/>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5D9CE442-ECF8-4911-BEDC-87DE27DA2B82}" type="doc">
      <dgm:prSet loTypeId="urn:microsoft.com/office/officeart/2005/8/layout/vList5" loCatId="list" qsTypeId="urn:microsoft.com/office/officeart/2005/8/quickstyle/simple5" qsCatId="simple" csTypeId="urn:microsoft.com/office/officeart/2005/8/colors/colorful5" csCatId="colorful" phldr="1"/>
      <dgm:spPr/>
      <dgm:t>
        <a:bodyPr/>
        <a:lstStyle/>
        <a:p>
          <a:endParaRPr lang="en-US"/>
        </a:p>
      </dgm:t>
    </dgm:pt>
    <dgm:pt modelId="{828DFB8B-ECDA-4E26-A6FE-05F762A8A593}">
      <dgm:prSet phldrT="[Text]"/>
      <dgm:spPr>
        <a:gradFill flip="none" rotWithShape="0">
          <a:gsLst>
            <a:gs pos="0">
              <a:srgbClr val="5F461C">
                <a:shade val="30000"/>
                <a:satMod val="115000"/>
              </a:srgbClr>
            </a:gs>
            <a:gs pos="50000">
              <a:srgbClr val="5F461C">
                <a:shade val="67500"/>
                <a:satMod val="115000"/>
              </a:srgbClr>
            </a:gs>
            <a:gs pos="100000">
              <a:srgbClr val="5F461C">
                <a:shade val="100000"/>
                <a:satMod val="115000"/>
              </a:srgbClr>
            </a:gs>
          </a:gsLst>
          <a:lin ang="16200000" scaled="1"/>
          <a:tileRect/>
        </a:gradFill>
      </dgm:spPr>
      <dgm:t>
        <a:bodyPr/>
        <a:lstStyle/>
        <a:p>
          <a:pPr rtl="1"/>
          <a:r>
            <a:rPr lang="ur-PK" dirty="0" smtClean="0">
              <a:effectLst>
                <a:outerShdw blurRad="38100" dist="38100" dir="2700000" algn="tl">
                  <a:srgbClr val="000000">
                    <a:alpha val="43137"/>
                  </a:srgbClr>
                </a:outerShdw>
              </a:effectLst>
              <a:latin typeface="Jameel Noori Nastaleeq" pitchFamily="2" charset="-78"/>
              <a:cs typeface="Jameel Noori Nastaleeq" pitchFamily="2" charset="-78"/>
            </a:rPr>
            <a:t>آیات80-84</a:t>
          </a:r>
          <a:endParaRPr lang="en-US"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3F0FAB7A-6BB4-41E3-A592-04575D1B8ADB}" type="parTrans" cxnId="{149B76F9-9238-4138-9D2F-CBFBD23B527D}">
      <dgm:prSet/>
      <dgm:spPr/>
      <dgm:t>
        <a:bodyPr/>
        <a:lstStyle/>
        <a:p>
          <a:endParaRPr lang="en-US">
            <a:latin typeface="Jameel Noori Nastaleeq" pitchFamily="2" charset="-78"/>
            <a:cs typeface="Jameel Noori Nastaleeq" pitchFamily="2" charset="-78"/>
          </a:endParaRPr>
        </a:p>
      </dgm:t>
    </dgm:pt>
    <dgm:pt modelId="{967939DC-1391-4917-883E-5FFB8E6C013C}" type="sibTrans" cxnId="{149B76F9-9238-4138-9D2F-CBFBD23B527D}">
      <dgm:prSet/>
      <dgm:spPr/>
      <dgm:t>
        <a:bodyPr/>
        <a:lstStyle/>
        <a:p>
          <a:endParaRPr lang="en-US">
            <a:latin typeface="Jameel Noori Nastaleeq" pitchFamily="2" charset="-78"/>
            <a:cs typeface="Jameel Noori Nastaleeq" pitchFamily="2" charset="-78"/>
          </a:endParaRPr>
        </a:p>
      </dgm:t>
    </dgm:pt>
    <dgm:pt modelId="{CAD61C53-BD8B-40A9-AC64-A21ABFC9037A}">
      <dgm:prSet/>
      <dgm:spPr>
        <a:gradFill flip="none" rotWithShape="0">
          <a:gsLst>
            <a:gs pos="0">
              <a:srgbClr val="5F461C">
                <a:shade val="30000"/>
                <a:satMod val="115000"/>
              </a:srgbClr>
            </a:gs>
            <a:gs pos="50000">
              <a:srgbClr val="5F461C">
                <a:shade val="67500"/>
                <a:satMod val="115000"/>
              </a:srgbClr>
            </a:gs>
            <a:gs pos="100000">
              <a:srgbClr val="5F461C">
                <a:shade val="100000"/>
                <a:satMod val="115000"/>
              </a:srgbClr>
            </a:gs>
          </a:gsLst>
          <a:lin ang="16200000" scaled="1"/>
          <a:tileRect/>
        </a:gradFill>
      </dgm:spPr>
      <dgm:t>
        <a:bodyPr/>
        <a:lstStyle/>
        <a:p>
          <a:pPr rtl="1"/>
          <a:r>
            <a:rPr lang="ur-PK" dirty="0" smtClean="0">
              <a:effectLst>
                <a:outerShdw blurRad="38100" dist="38100" dir="2700000" algn="tl">
                  <a:srgbClr val="000000">
                    <a:alpha val="43137"/>
                  </a:srgbClr>
                </a:outerShdw>
              </a:effectLst>
              <a:latin typeface="Jameel Noori Nastaleeq" pitchFamily="2" charset="-78"/>
              <a:cs typeface="Jameel Noori Nastaleeq" pitchFamily="2" charset="-78"/>
            </a:rPr>
            <a:t>آیات85-93</a:t>
          </a:r>
          <a:endParaRPr lang="ur-PK"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53A9BF04-D863-4BFC-8A64-664B5C93C3A9}" type="parTrans" cxnId="{71A97B4E-11F8-4B3E-B6B1-0C947F5DB36A}">
      <dgm:prSet/>
      <dgm:spPr/>
      <dgm:t>
        <a:bodyPr/>
        <a:lstStyle/>
        <a:p>
          <a:endParaRPr lang="en-US">
            <a:latin typeface="Jameel Noori Nastaleeq" pitchFamily="2" charset="-78"/>
            <a:cs typeface="Jameel Noori Nastaleeq" pitchFamily="2" charset="-78"/>
          </a:endParaRPr>
        </a:p>
      </dgm:t>
    </dgm:pt>
    <dgm:pt modelId="{F40DA7D6-0CFC-4F2D-82B2-5256BE34EB08}" type="sibTrans" cxnId="{71A97B4E-11F8-4B3E-B6B1-0C947F5DB36A}">
      <dgm:prSet/>
      <dgm:spPr/>
      <dgm:t>
        <a:bodyPr/>
        <a:lstStyle/>
        <a:p>
          <a:endParaRPr lang="en-US">
            <a:latin typeface="Jameel Noori Nastaleeq" pitchFamily="2" charset="-78"/>
            <a:cs typeface="Jameel Noori Nastaleeq" pitchFamily="2" charset="-78"/>
          </a:endParaRPr>
        </a:p>
      </dgm:t>
    </dgm:pt>
    <dgm:pt modelId="{810B18FE-F356-4D3C-A558-BDA960B5DFD5}">
      <dgm:prSet phldrT="[Text]"/>
      <dgm:spPr>
        <a:solidFill>
          <a:srgbClr val="E8D2AE"/>
        </a:solidFill>
      </dgm:spPr>
      <dgm:t>
        <a:bodyPr/>
        <a:lstStyle/>
        <a:p>
          <a:pPr rtl="1"/>
          <a:r>
            <a:rPr lang="ur-PK" dirty="0" smtClean="0">
              <a:latin typeface="Jameel Noori Nastaleeq" pitchFamily="2" charset="-78"/>
              <a:cs typeface="Jameel Noori Nastaleeq" pitchFamily="2" charset="-78"/>
            </a:rPr>
            <a:t>قومِ لوطؑ کی داستان</a:t>
          </a:r>
          <a:endParaRPr lang="en-US" dirty="0">
            <a:latin typeface="Jameel Noori Nastaleeq" pitchFamily="2" charset="-78"/>
            <a:cs typeface="Jameel Noori Nastaleeq" pitchFamily="2" charset="-78"/>
          </a:endParaRPr>
        </a:p>
      </dgm:t>
    </dgm:pt>
    <dgm:pt modelId="{2FB92012-3E37-4D23-B992-C8AFA31B6BAD}" type="parTrans" cxnId="{9248D1D3-DF4E-4539-A15F-37632F2A0463}">
      <dgm:prSet/>
      <dgm:spPr/>
      <dgm:t>
        <a:bodyPr/>
        <a:lstStyle/>
        <a:p>
          <a:endParaRPr lang="en-US">
            <a:latin typeface="Jameel Noori Nastaleeq" pitchFamily="2" charset="-78"/>
            <a:cs typeface="Jameel Noori Nastaleeq" pitchFamily="2" charset="-78"/>
          </a:endParaRPr>
        </a:p>
      </dgm:t>
    </dgm:pt>
    <dgm:pt modelId="{5B103947-A1D7-48E7-95DE-28D31E6B35E1}" type="sibTrans" cxnId="{9248D1D3-DF4E-4539-A15F-37632F2A0463}">
      <dgm:prSet/>
      <dgm:spPr/>
      <dgm:t>
        <a:bodyPr/>
        <a:lstStyle/>
        <a:p>
          <a:endParaRPr lang="en-US">
            <a:latin typeface="Jameel Noori Nastaleeq" pitchFamily="2" charset="-78"/>
            <a:cs typeface="Jameel Noori Nastaleeq" pitchFamily="2" charset="-78"/>
          </a:endParaRPr>
        </a:p>
      </dgm:t>
    </dgm:pt>
    <dgm:pt modelId="{99D8666A-3006-4B79-B961-E77F2D7001E2}">
      <dgm:prSet/>
      <dgm:spPr>
        <a:solidFill>
          <a:srgbClr val="E8D2AE"/>
        </a:solidFill>
      </dgm:spPr>
      <dgm:t>
        <a:bodyPr/>
        <a:lstStyle/>
        <a:p>
          <a:pPr rtl="1"/>
          <a:r>
            <a:rPr lang="ur-PK" dirty="0" smtClean="0">
              <a:latin typeface="Jameel Noori Nastaleeq" pitchFamily="2" charset="-78"/>
              <a:cs typeface="Jameel Noori Nastaleeq" pitchFamily="2" charset="-78"/>
            </a:rPr>
            <a:t>قومِ شعیبؑ کی داستان</a:t>
          </a:r>
          <a:endParaRPr lang="ur-PK" dirty="0">
            <a:latin typeface="Jameel Noori Nastaleeq" pitchFamily="2" charset="-78"/>
            <a:cs typeface="Jameel Noori Nastaleeq" pitchFamily="2" charset="-78"/>
          </a:endParaRPr>
        </a:p>
      </dgm:t>
    </dgm:pt>
    <dgm:pt modelId="{999F91EB-5397-4363-ACFA-CA1388E96DEB}" type="parTrans" cxnId="{F10A588D-6433-414D-BA70-1103945D7209}">
      <dgm:prSet/>
      <dgm:spPr/>
      <dgm:t>
        <a:bodyPr/>
        <a:lstStyle/>
        <a:p>
          <a:endParaRPr lang="en-US">
            <a:latin typeface="Jameel Noori Nastaleeq" pitchFamily="2" charset="-78"/>
            <a:cs typeface="Jameel Noori Nastaleeq" pitchFamily="2" charset="-78"/>
          </a:endParaRPr>
        </a:p>
      </dgm:t>
    </dgm:pt>
    <dgm:pt modelId="{4FA0D611-8D73-4419-ADAF-C1A1E07C5A4D}" type="sibTrans" cxnId="{F10A588D-6433-414D-BA70-1103945D7209}">
      <dgm:prSet/>
      <dgm:spPr/>
      <dgm:t>
        <a:bodyPr/>
        <a:lstStyle/>
        <a:p>
          <a:endParaRPr lang="en-US">
            <a:latin typeface="Jameel Noori Nastaleeq" pitchFamily="2" charset="-78"/>
            <a:cs typeface="Jameel Noori Nastaleeq" pitchFamily="2" charset="-78"/>
          </a:endParaRPr>
        </a:p>
      </dgm:t>
    </dgm:pt>
    <dgm:pt modelId="{DCF273E9-1D42-4319-AF95-36D4737F67C0}" type="pres">
      <dgm:prSet presAssocID="{5D9CE442-ECF8-4911-BEDC-87DE27DA2B82}" presName="Name0" presStyleCnt="0">
        <dgm:presLayoutVars>
          <dgm:dir val="rev"/>
          <dgm:animLvl val="lvl"/>
          <dgm:resizeHandles val="exact"/>
        </dgm:presLayoutVars>
      </dgm:prSet>
      <dgm:spPr/>
      <dgm:t>
        <a:bodyPr/>
        <a:lstStyle/>
        <a:p>
          <a:endParaRPr lang="en-US"/>
        </a:p>
      </dgm:t>
    </dgm:pt>
    <dgm:pt modelId="{09F8827D-9A8F-41EA-8EA2-8A5E211AF43D}" type="pres">
      <dgm:prSet presAssocID="{828DFB8B-ECDA-4E26-A6FE-05F762A8A593}" presName="linNode" presStyleCnt="0"/>
      <dgm:spPr/>
      <dgm:t>
        <a:bodyPr/>
        <a:lstStyle/>
        <a:p>
          <a:endParaRPr lang="en-US"/>
        </a:p>
      </dgm:t>
    </dgm:pt>
    <dgm:pt modelId="{94D988AC-9A41-4C9B-861B-6663F85DE037}" type="pres">
      <dgm:prSet presAssocID="{828DFB8B-ECDA-4E26-A6FE-05F762A8A593}" presName="parentText" presStyleLbl="node1" presStyleIdx="0" presStyleCnt="2">
        <dgm:presLayoutVars>
          <dgm:chMax val="1"/>
          <dgm:bulletEnabled val="1"/>
        </dgm:presLayoutVars>
      </dgm:prSet>
      <dgm:spPr/>
      <dgm:t>
        <a:bodyPr/>
        <a:lstStyle/>
        <a:p>
          <a:endParaRPr lang="en-US"/>
        </a:p>
      </dgm:t>
    </dgm:pt>
    <dgm:pt modelId="{861D7A54-ED93-4610-B348-52B7DEFC09DD}" type="pres">
      <dgm:prSet presAssocID="{828DFB8B-ECDA-4E26-A6FE-05F762A8A593}" presName="descendantText" presStyleLbl="alignAccFollowNode1" presStyleIdx="0" presStyleCnt="2">
        <dgm:presLayoutVars>
          <dgm:bulletEnabled val="1"/>
        </dgm:presLayoutVars>
      </dgm:prSet>
      <dgm:spPr/>
      <dgm:t>
        <a:bodyPr/>
        <a:lstStyle/>
        <a:p>
          <a:endParaRPr lang="en-US"/>
        </a:p>
      </dgm:t>
    </dgm:pt>
    <dgm:pt modelId="{8D3A6C8C-1A1C-4CD7-B844-CFFD35278FD6}" type="pres">
      <dgm:prSet presAssocID="{967939DC-1391-4917-883E-5FFB8E6C013C}" presName="sp" presStyleCnt="0"/>
      <dgm:spPr/>
      <dgm:t>
        <a:bodyPr/>
        <a:lstStyle/>
        <a:p>
          <a:endParaRPr lang="en-US"/>
        </a:p>
      </dgm:t>
    </dgm:pt>
    <dgm:pt modelId="{D6D2C7AF-CF35-43C5-B110-DD550D3F63A6}" type="pres">
      <dgm:prSet presAssocID="{CAD61C53-BD8B-40A9-AC64-A21ABFC9037A}" presName="linNode" presStyleCnt="0"/>
      <dgm:spPr/>
      <dgm:t>
        <a:bodyPr/>
        <a:lstStyle/>
        <a:p>
          <a:endParaRPr lang="en-US"/>
        </a:p>
      </dgm:t>
    </dgm:pt>
    <dgm:pt modelId="{7E54D9E5-8C9A-4AF3-B5EF-566298C2E16A}" type="pres">
      <dgm:prSet presAssocID="{CAD61C53-BD8B-40A9-AC64-A21ABFC9037A}" presName="parentText" presStyleLbl="node1" presStyleIdx="1" presStyleCnt="2">
        <dgm:presLayoutVars>
          <dgm:chMax val="1"/>
          <dgm:bulletEnabled val="1"/>
        </dgm:presLayoutVars>
      </dgm:prSet>
      <dgm:spPr/>
      <dgm:t>
        <a:bodyPr/>
        <a:lstStyle/>
        <a:p>
          <a:endParaRPr lang="en-US"/>
        </a:p>
      </dgm:t>
    </dgm:pt>
    <dgm:pt modelId="{8D1D77BC-FFC8-48C8-A77A-7046657E883E}" type="pres">
      <dgm:prSet presAssocID="{CAD61C53-BD8B-40A9-AC64-A21ABFC9037A}" presName="descendantText" presStyleLbl="alignAccFollowNode1" presStyleIdx="1" presStyleCnt="2">
        <dgm:presLayoutVars>
          <dgm:bulletEnabled val="1"/>
        </dgm:presLayoutVars>
      </dgm:prSet>
      <dgm:spPr/>
      <dgm:t>
        <a:bodyPr/>
        <a:lstStyle/>
        <a:p>
          <a:endParaRPr lang="en-US"/>
        </a:p>
      </dgm:t>
    </dgm:pt>
  </dgm:ptLst>
  <dgm:cxnLst>
    <dgm:cxn modelId="{9248D1D3-DF4E-4539-A15F-37632F2A0463}" srcId="{828DFB8B-ECDA-4E26-A6FE-05F762A8A593}" destId="{810B18FE-F356-4D3C-A558-BDA960B5DFD5}" srcOrd="0" destOrd="0" parTransId="{2FB92012-3E37-4D23-B992-C8AFA31B6BAD}" sibTransId="{5B103947-A1D7-48E7-95DE-28D31E6B35E1}"/>
    <dgm:cxn modelId="{71A97B4E-11F8-4B3E-B6B1-0C947F5DB36A}" srcId="{5D9CE442-ECF8-4911-BEDC-87DE27DA2B82}" destId="{CAD61C53-BD8B-40A9-AC64-A21ABFC9037A}" srcOrd="1" destOrd="0" parTransId="{53A9BF04-D863-4BFC-8A64-664B5C93C3A9}" sibTransId="{F40DA7D6-0CFC-4F2D-82B2-5256BE34EB08}"/>
    <dgm:cxn modelId="{23C648E3-24A2-4A4C-8119-A6F7C4B3F859}" type="presOf" srcId="{99D8666A-3006-4B79-B961-E77F2D7001E2}" destId="{8D1D77BC-FFC8-48C8-A77A-7046657E883E}" srcOrd="0" destOrd="0" presId="urn:microsoft.com/office/officeart/2005/8/layout/vList5"/>
    <dgm:cxn modelId="{3088633A-3B09-499A-BEF8-9BD66FD317C5}" type="presOf" srcId="{828DFB8B-ECDA-4E26-A6FE-05F762A8A593}" destId="{94D988AC-9A41-4C9B-861B-6663F85DE037}" srcOrd="0" destOrd="0" presId="urn:microsoft.com/office/officeart/2005/8/layout/vList5"/>
    <dgm:cxn modelId="{21CC3195-26C3-403D-BCC8-C428F6D04E6C}" type="presOf" srcId="{CAD61C53-BD8B-40A9-AC64-A21ABFC9037A}" destId="{7E54D9E5-8C9A-4AF3-B5EF-566298C2E16A}" srcOrd="0" destOrd="0" presId="urn:microsoft.com/office/officeart/2005/8/layout/vList5"/>
    <dgm:cxn modelId="{84605DFE-1351-4086-B4B5-2E723E5B084B}" type="presOf" srcId="{810B18FE-F356-4D3C-A558-BDA960B5DFD5}" destId="{861D7A54-ED93-4610-B348-52B7DEFC09DD}" srcOrd="0" destOrd="0" presId="urn:microsoft.com/office/officeart/2005/8/layout/vList5"/>
    <dgm:cxn modelId="{F10A588D-6433-414D-BA70-1103945D7209}" srcId="{CAD61C53-BD8B-40A9-AC64-A21ABFC9037A}" destId="{99D8666A-3006-4B79-B961-E77F2D7001E2}" srcOrd="0" destOrd="0" parTransId="{999F91EB-5397-4363-ACFA-CA1388E96DEB}" sibTransId="{4FA0D611-8D73-4419-ADAF-C1A1E07C5A4D}"/>
    <dgm:cxn modelId="{149B76F9-9238-4138-9D2F-CBFBD23B527D}" srcId="{5D9CE442-ECF8-4911-BEDC-87DE27DA2B82}" destId="{828DFB8B-ECDA-4E26-A6FE-05F762A8A593}" srcOrd="0" destOrd="0" parTransId="{3F0FAB7A-6BB4-41E3-A592-04575D1B8ADB}" sibTransId="{967939DC-1391-4917-883E-5FFB8E6C013C}"/>
    <dgm:cxn modelId="{BD1CA1EA-EE4A-4A03-AACE-CF580E7DF723}" type="presOf" srcId="{5D9CE442-ECF8-4911-BEDC-87DE27DA2B82}" destId="{DCF273E9-1D42-4319-AF95-36D4737F67C0}" srcOrd="0" destOrd="0" presId="urn:microsoft.com/office/officeart/2005/8/layout/vList5"/>
    <dgm:cxn modelId="{7B2DEC84-3BAB-4826-A99A-0AD5EA658F06}" type="presParOf" srcId="{DCF273E9-1D42-4319-AF95-36D4737F67C0}" destId="{09F8827D-9A8F-41EA-8EA2-8A5E211AF43D}" srcOrd="0" destOrd="0" presId="urn:microsoft.com/office/officeart/2005/8/layout/vList5"/>
    <dgm:cxn modelId="{7A11A886-6948-468A-B498-D1AE77B7B4D2}" type="presParOf" srcId="{09F8827D-9A8F-41EA-8EA2-8A5E211AF43D}" destId="{94D988AC-9A41-4C9B-861B-6663F85DE037}" srcOrd="0" destOrd="0" presId="urn:microsoft.com/office/officeart/2005/8/layout/vList5"/>
    <dgm:cxn modelId="{72680C15-D783-4F1B-B469-C03062F92517}" type="presParOf" srcId="{09F8827D-9A8F-41EA-8EA2-8A5E211AF43D}" destId="{861D7A54-ED93-4610-B348-52B7DEFC09DD}" srcOrd="1" destOrd="0" presId="urn:microsoft.com/office/officeart/2005/8/layout/vList5"/>
    <dgm:cxn modelId="{B83B8563-FAEA-4DB6-8ED7-C0366272650E}" type="presParOf" srcId="{DCF273E9-1D42-4319-AF95-36D4737F67C0}" destId="{8D3A6C8C-1A1C-4CD7-B844-CFFD35278FD6}" srcOrd="1" destOrd="0" presId="urn:microsoft.com/office/officeart/2005/8/layout/vList5"/>
    <dgm:cxn modelId="{DBDCC5F2-91C6-4D78-B497-32FB1DF7A272}" type="presParOf" srcId="{DCF273E9-1D42-4319-AF95-36D4737F67C0}" destId="{D6D2C7AF-CF35-43C5-B110-DD550D3F63A6}" srcOrd="2" destOrd="0" presId="urn:microsoft.com/office/officeart/2005/8/layout/vList5"/>
    <dgm:cxn modelId="{46851CFE-7C76-45FC-8198-5178FA8ECB4D}" type="presParOf" srcId="{D6D2C7AF-CF35-43C5-B110-DD550D3F63A6}" destId="{7E54D9E5-8C9A-4AF3-B5EF-566298C2E16A}" srcOrd="0" destOrd="0" presId="urn:microsoft.com/office/officeart/2005/8/layout/vList5"/>
    <dgm:cxn modelId="{11904F2A-F2D4-4ECD-9442-019AE1F3D98B}" type="presParOf" srcId="{D6D2C7AF-CF35-43C5-B110-DD550D3F63A6}" destId="{8D1D77BC-FFC8-48C8-A77A-7046657E883E}" srcOrd="1" destOrd="0" presId="urn:microsoft.com/office/officeart/2005/8/layout/vList5"/>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D9CE442-ECF8-4911-BEDC-87DE27DA2B82}" type="doc">
      <dgm:prSet loTypeId="urn:microsoft.com/office/officeart/2005/8/layout/vList5" loCatId="list" qsTypeId="urn:microsoft.com/office/officeart/2005/8/quickstyle/simple5" qsCatId="simple" csTypeId="urn:microsoft.com/office/officeart/2005/8/colors/colorful5" csCatId="colorful" phldr="1"/>
      <dgm:spPr/>
      <dgm:t>
        <a:bodyPr/>
        <a:lstStyle/>
        <a:p>
          <a:endParaRPr lang="en-US"/>
        </a:p>
      </dgm:t>
    </dgm:pt>
    <dgm:pt modelId="{828DFB8B-ECDA-4E26-A6FE-05F762A8A593}">
      <dgm:prSet phldrT="[Text]"/>
      <dgm:spPr>
        <a:gradFill flip="none" rotWithShape="1">
          <a:gsLst>
            <a:gs pos="0">
              <a:srgbClr val="5F461C">
                <a:shade val="30000"/>
                <a:satMod val="115000"/>
              </a:srgbClr>
            </a:gs>
            <a:gs pos="50000">
              <a:srgbClr val="5F461C">
                <a:shade val="67500"/>
                <a:satMod val="115000"/>
              </a:srgbClr>
            </a:gs>
            <a:gs pos="100000">
              <a:srgbClr val="5F461C">
                <a:shade val="100000"/>
                <a:satMod val="115000"/>
              </a:srgbClr>
            </a:gs>
          </a:gsLst>
          <a:lin ang="16200000" scaled="1"/>
          <a:tileRect/>
        </a:gradFill>
      </dgm:spPr>
      <dgm:t>
        <a:bodyPr/>
        <a:lstStyle/>
        <a:p>
          <a:pPr rtl="1"/>
          <a:r>
            <a:rPr lang="ur-PK" dirty="0" smtClean="0">
              <a:effectLst>
                <a:outerShdw blurRad="38100" dist="38100" dir="2700000" algn="tl">
                  <a:srgbClr val="000000">
                    <a:alpha val="43137"/>
                  </a:srgbClr>
                </a:outerShdw>
              </a:effectLst>
              <a:latin typeface="Jameel Noori Nastaleeq" pitchFamily="2" charset="-78"/>
              <a:cs typeface="Jameel Noori Nastaleeq" pitchFamily="2" charset="-78"/>
            </a:rPr>
            <a:t>آیت111</a:t>
          </a:r>
          <a:endParaRPr lang="en-US"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3F0FAB7A-6BB4-41E3-A592-04575D1B8ADB}" type="parTrans" cxnId="{149B76F9-9238-4138-9D2F-CBFBD23B527D}">
      <dgm:prSet/>
      <dgm:spPr/>
      <dgm:t>
        <a:bodyPr/>
        <a:lstStyle/>
        <a:p>
          <a:endParaRPr lang="en-US">
            <a:latin typeface="Jameel Noori Nastaleeq" pitchFamily="2" charset="-78"/>
            <a:cs typeface="Jameel Noori Nastaleeq" pitchFamily="2" charset="-78"/>
          </a:endParaRPr>
        </a:p>
      </dgm:t>
    </dgm:pt>
    <dgm:pt modelId="{967939DC-1391-4917-883E-5FFB8E6C013C}" type="sibTrans" cxnId="{149B76F9-9238-4138-9D2F-CBFBD23B527D}">
      <dgm:prSet/>
      <dgm:spPr/>
      <dgm:t>
        <a:bodyPr/>
        <a:lstStyle/>
        <a:p>
          <a:endParaRPr lang="en-US">
            <a:latin typeface="Jameel Noori Nastaleeq" pitchFamily="2" charset="-78"/>
            <a:cs typeface="Jameel Noori Nastaleeq" pitchFamily="2" charset="-78"/>
          </a:endParaRPr>
        </a:p>
      </dgm:t>
    </dgm:pt>
    <dgm:pt modelId="{CAD61C53-BD8B-40A9-AC64-A21ABFC9037A}">
      <dgm:prSet/>
      <dgm:spPr>
        <a:gradFill flip="none" rotWithShape="1">
          <a:gsLst>
            <a:gs pos="0">
              <a:srgbClr val="5F461C">
                <a:shade val="30000"/>
                <a:satMod val="115000"/>
              </a:srgbClr>
            </a:gs>
            <a:gs pos="50000">
              <a:srgbClr val="5F461C">
                <a:shade val="67500"/>
                <a:satMod val="115000"/>
              </a:srgbClr>
            </a:gs>
            <a:gs pos="100000">
              <a:srgbClr val="5F461C">
                <a:shade val="100000"/>
                <a:satMod val="115000"/>
              </a:srgbClr>
            </a:gs>
          </a:gsLst>
          <a:lin ang="16200000" scaled="1"/>
          <a:tileRect/>
        </a:gradFill>
      </dgm:spPr>
      <dgm:t>
        <a:bodyPr/>
        <a:lstStyle/>
        <a:p>
          <a:pPr rtl="1"/>
          <a:r>
            <a:rPr lang="ur-PK" dirty="0" smtClean="0">
              <a:effectLst>
                <a:outerShdw blurRad="38100" dist="38100" dir="2700000" algn="tl">
                  <a:srgbClr val="000000">
                    <a:alpha val="43137"/>
                  </a:srgbClr>
                </a:outerShdw>
              </a:effectLst>
              <a:latin typeface="Jameel Noori Nastaleeq" pitchFamily="2" charset="-78"/>
              <a:cs typeface="Jameel Noori Nastaleeq" pitchFamily="2" charset="-78"/>
            </a:rPr>
            <a:t>آیات112-113</a:t>
          </a:r>
          <a:endParaRPr lang="ur-PK"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53A9BF04-D863-4BFC-8A64-664B5C93C3A9}" type="parTrans" cxnId="{71A97B4E-11F8-4B3E-B6B1-0C947F5DB36A}">
      <dgm:prSet/>
      <dgm:spPr/>
      <dgm:t>
        <a:bodyPr/>
        <a:lstStyle/>
        <a:p>
          <a:endParaRPr lang="en-US">
            <a:latin typeface="Jameel Noori Nastaleeq" pitchFamily="2" charset="-78"/>
            <a:cs typeface="Jameel Noori Nastaleeq" pitchFamily="2" charset="-78"/>
          </a:endParaRPr>
        </a:p>
      </dgm:t>
    </dgm:pt>
    <dgm:pt modelId="{F40DA7D6-0CFC-4F2D-82B2-5256BE34EB08}" type="sibTrans" cxnId="{71A97B4E-11F8-4B3E-B6B1-0C947F5DB36A}">
      <dgm:prSet/>
      <dgm:spPr/>
      <dgm:t>
        <a:bodyPr/>
        <a:lstStyle/>
        <a:p>
          <a:endParaRPr lang="en-US">
            <a:latin typeface="Jameel Noori Nastaleeq" pitchFamily="2" charset="-78"/>
            <a:cs typeface="Jameel Noori Nastaleeq" pitchFamily="2" charset="-78"/>
          </a:endParaRPr>
        </a:p>
      </dgm:t>
    </dgm:pt>
    <dgm:pt modelId="{398E6D22-E243-41CF-98CD-487FEC708EE2}">
      <dgm:prSet/>
      <dgm:spPr>
        <a:gradFill flip="none" rotWithShape="1">
          <a:gsLst>
            <a:gs pos="0">
              <a:srgbClr val="5F461C">
                <a:shade val="30000"/>
                <a:satMod val="115000"/>
              </a:srgbClr>
            </a:gs>
            <a:gs pos="50000">
              <a:srgbClr val="5F461C">
                <a:shade val="67500"/>
                <a:satMod val="115000"/>
              </a:srgbClr>
            </a:gs>
            <a:gs pos="100000">
              <a:srgbClr val="5F461C">
                <a:shade val="100000"/>
                <a:satMod val="115000"/>
              </a:srgbClr>
            </a:gs>
          </a:gsLst>
          <a:lin ang="16200000" scaled="1"/>
          <a:tileRect/>
        </a:gradFill>
      </dgm:spPr>
      <dgm:t>
        <a:bodyPr/>
        <a:lstStyle/>
        <a:p>
          <a:pPr rtl="1"/>
          <a:r>
            <a:rPr lang="ur-PK" dirty="0" smtClean="0">
              <a:effectLst>
                <a:outerShdw blurRad="38100" dist="38100" dir="2700000" algn="tl">
                  <a:srgbClr val="000000">
                    <a:alpha val="43137"/>
                  </a:srgbClr>
                </a:outerShdw>
              </a:effectLst>
              <a:latin typeface="Jameel Noori Nastaleeq" pitchFamily="2" charset="-78"/>
              <a:cs typeface="Jameel Noori Nastaleeq" pitchFamily="2" charset="-78"/>
            </a:rPr>
            <a:t>آیات114-115</a:t>
          </a:r>
          <a:endParaRPr lang="ur-PK"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60203913-95B8-44A4-A97E-3787B9EF5344}" type="parTrans" cxnId="{1BE30D6A-076E-4B9A-B61D-C13AEF82A550}">
      <dgm:prSet/>
      <dgm:spPr/>
      <dgm:t>
        <a:bodyPr/>
        <a:lstStyle/>
        <a:p>
          <a:endParaRPr lang="en-US">
            <a:latin typeface="Jameel Noori Nastaleeq" pitchFamily="2" charset="-78"/>
            <a:cs typeface="Jameel Noori Nastaleeq" pitchFamily="2" charset="-78"/>
          </a:endParaRPr>
        </a:p>
      </dgm:t>
    </dgm:pt>
    <dgm:pt modelId="{E9EB8C7F-E181-4227-AE3C-DF5D58CC90E6}" type="sibTrans" cxnId="{1BE30D6A-076E-4B9A-B61D-C13AEF82A550}">
      <dgm:prSet/>
      <dgm:spPr/>
      <dgm:t>
        <a:bodyPr/>
        <a:lstStyle/>
        <a:p>
          <a:endParaRPr lang="en-US">
            <a:latin typeface="Jameel Noori Nastaleeq" pitchFamily="2" charset="-78"/>
            <a:cs typeface="Jameel Noori Nastaleeq" pitchFamily="2" charset="-78"/>
          </a:endParaRPr>
        </a:p>
      </dgm:t>
    </dgm:pt>
    <dgm:pt modelId="{810B18FE-F356-4D3C-A558-BDA960B5DFD5}">
      <dgm:prSet phldrT="[Text]"/>
      <dgm:spPr>
        <a:solidFill>
          <a:srgbClr val="E8D2AE"/>
        </a:solidFill>
      </dgm:spPr>
      <dgm:t>
        <a:bodyPr/>
        <a:lstStyle/>
        <a:p>
          <a:pPr rtl="1"/>
          <a:r>
            <a:rPr lang="ur-PK" dirty="0" smtClean="0">
              <a:latin typeface="Jameel Noori Nastaleeq" pitchFamily="2" charset="-78"/>
              <a:cs typeface="Jameel Noori Nastaleeq" pitchFamily="2" charset="-78"/>
            </a:rPr>
            <a:t>کافر معجزہ دیکھ کر بھی ایمان نہیں لائیں گے</a:t>
          </a:r>
          <a:endParaRPr lang="en-US" dirty="0">
            <a:latin typeface="Jameel Noori Nastaleeq" pitchFamily="2" charset="-78"/>
            <a:cs typeface="Jameel Noori Nastaleeq" pitchFamily="2" charset="-78"/>
          </a:endParaRPr>
        </a:p>
      </dgm:t>
    </dgm:pt>
    <dgm:pt modelId="{2FB92012-3E37-4D23-B992-C8AFA31B6BAD}" type="parTrans" cxnId="{9248D1D3-DF4E-4539-A15F-37632F2A0463}">
      <dgm:prSet/>
      <dgm:spPr/>
      <dgm:t>
        <a:bodyPr/>
        <a:lstStyle/>
        <a:p>
          <a:endParaRPr lang="en-US">
            <a:latin typeface="Jameel Noori Nastaleeq" pitchFamily="2" charset="-78"/>
            <a:cs typeface="Jameel Noori Nastaleeq" pitchFamily="2" charset="-78"/>
          </a:endParaRPr>
        </a:p>
      </dgm:t>
    </dgm:pt>
    <dgm:pt modelId="{5B103947-A1D7-48E7-95DE-28D31E6B35E1}" type="sibTrans" cxnId="{9248D1D3-DF4E-4539-A15F-37632F2A0463}">
      <dgm:prSet/>
      <dgm:spPr/>
      <dgm:t>
        <a:bodyPr/>
        <a:lstStyle/>
        <a:p>
          <a:endParaRPr lang="en-US">
            <a:latin typeface="Jameel Noori Nastaleeq" pitchFamily="2" charset="-78"/>
            <a:cs typeface="Jameel Noori Nastaleeq" pitchFamily="2" charset="-78"/>
          </a:endParaRPr>
        </a:p>
      </dgm:t>
    </dgm:pt>
    <dgm:pt modelId="{99D8666A-3006-4B79-B961-E77F2D7001E2}">
      <dgm:prSet/>
      <dgm:spPr>
        <a:solidFill>
          <a:srgbClr val="E8D2AE"/>
        </a:solidFill>
      </dgm:spPr>
      <dgm:t>
        <a:bodyPr/>
        <a:lstStyle/>
        <a:p>
          <a:pPr rtl="1"/>
          <a:r>
            <a:rPr lang="ur-PK" dirty="0" smtClean="0">
              <a:latin typeface="Jameel Noori Nastaleeq" pitchFamily="2" charset="-78"/>
              <a:cs typeface="Jameel Noori Nastaleeq" pitchFamily="2" charset="-78"/>
            </a:rPr>
            <a:t>شیاطین خوشنما باتیں دھوکہ دینے کے لیے سجھاتے ہیں</a:t>
          </a:r>
          <a:endParaRPr lang="ur-PK" dirty="0">
            <a:latin typeface="Jameel Noori Nastaleeq" pitchFamily="2" charset="-78"/>
            <a:cs typeface="Jameel Noori Nastaleeq" pitchFamily="2" charset="-78"/>
          </a:endParaRPr>
        </a:p>
      </dgm:t>
    </dgm:pt>
    <dgm:pt modelId="{999F91EB-5397-4363-ACFA-CA1388E96DEB}" type="parTrans" cxnId="{F10A588D-6433-414D-BA70-1103945D7209}">
      <dgm:prSet/>
      <dgm:spPr/>
      <dgm:t>
        <a:bodyPr/>
        <a:lstStyle/>
        <a:p>
          <a:endParaRPr lang="en-US">
            <a:latin typeface="Jameel Noori Nastaleeq" pitchFamily="2" charset="-78"/>
            <a:cs typeface="Jameel Noori Nastaleeq" pitchFamily="2" charset="-78"/>
          </a:endParaRPr>
        </a:p>
      </dgm:t>
    </dgm:pt>
    <dgm:pt modelId="{4FA0D611-8D73-4419-ADAF-C1A1E07C5A4D}" type="sibTrans" cxnId="{F10A588D-6433-414D-BA70-1103945D7209}">
      <dgm:prSet/>
      <dgm:spPr/>
      <dgm:t>
        <a:bodyPr/>
        <a:lstStyle/>
        <a:p>
          <a:endParaRPr lang="en-US">
            <a:latin typeface="Jameel Noori Nastaleeq" pitchFamily="2" charset="-78"/>
            <a:cs typeface="Jameel Noori Nastaleeq" pitchFamily="2" charset="-78"/>
          </a:endParaRPr>
        </a:p>
      </dgm:t>
    </dgm:pt>
    <dgm:pt modelId="{008A3FBA-4D58-407F-ADCE-44BAB50EA37F}">
      <dgm:prSet/>
      <dgm:spPr>
        <a:solidFill>
          <a:srgbClr val="E8D2AE"/>
        </a:solidFill>
      </dgm:spPr>
      <dgm:t>
        <a:bodyPr/>
        <a:lstStyle/>
        <a:p>
          <a:pPr rtl="1"/>
          <a:r>
            <a:rPr lang="ur-PK" dirty="0" smtClean="0">
              <a:latin typeface="Jameel Noori Nastaleeq" pitchFamily="2" charset="-78"/>
              <a:cs typeface="Jameel Noori Nastaleeq" pitchFamily="2" charset="-78"/>
            </a:rPr>
            <a:t>صرف معبودِ برحق ہی نے عادلانہ احکامات عطا فرمائے</a:t>
          </a:r>
          <a:endParaRPr lang="ur-PK" dirty="0">
            <a:latin typeface="Jameel Noori Nastaleeq" pitchFamily="2" charset="-78"/>
            <a:cs typeface="Jameel Noori Nastaleeq" pitchFamily="2" charset="-78"/>
          </a:endParaRPr>
        </a:p>
      </dgm:t>
    </dgm:pt>
    <dgm:pt modelId="{F38B9062-78B3-4504-8094-21E54C768929}" type="parTrans" cxnId="{4F0C30BB-DA3C-4276-8AAF-F6F48FBDF5AC}">
      <dgm:prSet/>
      <dgm:spPr/>
      <dgm:t>
        <a:bodyPr/>
        <a:lstStyle/>
        <a:p>
          <a:endParaRPr lang="en-US">
            <a:latin typeface="Jameel Noori Nastaleeq" pitchFamily="2" charset="-78"/>
            <a:cs typeface="Jameel Noori Nastaleeq" pitchFamily="2" charset="-78"/>
          </a:endParaRPr>
        </a:p>
      </dgm:t>
    </dgm:pt>
    <dgm:pt modelId="{DBC8C768-EDCF-407B-9C19-1845D6C74907}" type="sibTrans" cxnId="{4F0C30BB-DA3C-4276-8AAF-F6F48FBDF5AC}">
      <dgm:prSet/>
      <dgm:spPr/>
      <dgm:t>
        <a:bodyPr/>
        <a:lstStyle/>
        <a:p>
          <a:endParaRPr lang="en-US">
            <a:latin typeface="Jameel Noori Nastaleeq" pitchFamily="2" charset="-78"/>
            <a:cs typeface="Jameel Noori Nastaleeq" pitchFamily="2" charset="-78"/>
          </a:endParaRPr>
        </a:p>
      </dgm:t>
    </dgm:pt>
    <dgm:pt modelId="{71E7A13A-B883-49DE-BBED-2AD6C1C895BB}">
      <dgm:prSet/>
      <dgm:spPr>
        <a:gradFill flip="none" rotWithShape="1">
          <a:gsLst>
            <a:gs pos="0">
              <a:srgbClr val="5F461C">
                <a:shade val="30000"/>
                <a:satMod val="115000"/>
              </a:srgbClr>
            </a:gs>
            <a:gs pos="50000">
              <a:srgbClr val="5F461C">
                <a:shade val="67500"/>
                <a:satMod val="115000"/>
              </a:srgbClr>
            </a:gs>
            <a:gs pos="100000">
              <a:srgbClr val="5F461C">
                <a:shade val="100000"/>
                <a:satMod val="115000"/>
              </a:srgbClr>
            </a:gs>
          </a:gsLst>
          <a:lin ang="16200000" scaled="1"/>
          <a:tileRect/>
        </a:gradFill>
      </dgm:spPr>
      <dgm:t>
        <a:bodyPr/>
        <a:lstStyle/>
        <a:p>
          <a:pPr rtl="1"/>
          <a:r>
            <a:rPr lang="ur-PK" dirty="0" smtClean="0">
              <a:effectLst>
                <a:outerShdw blurRad="38100" dist="38100" dir="2700000" algn="tl">
                  <a:srgbClr val="000000">
                    <a:alpha val="43137"/>
                  </a:srgbClr>
                </a:outerShdw>
              </a:effectLst>
              <a:latin typeface="Jameel Noori Nastaleeq" pitchFamily="2" charset="-78"/>
              <a:cs typeface="Jameel Noori Nastaleeq" pitchFamily="2" charset="-78"/>
            </a:rPr>
            <a:t>آیات116-117</a:t>
          </a:r>
          <a:endParaRPr lang="ur-PK"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F8A77AD2-36C6-4E3B-AAC0-01AF2CA18459}" type="parTrans" cxnId="{6A6BD666-47EE-45ED-89F9-F88E4A7F1E35}">
      <dgm:prSet/>
      <dgm:spPr/>
      <dgm:t>
        <a:bodyPr/>
        <a:lstStyle/>
        <a:p>
          <a:endParaRPr lang="en-US"/>
        </a:p>
      </dgm:t>
    </dgm:pt>
    <dgm:pt modelId="{9607E31A-7BB4-4144-9994-634C11AAC8D1}" type="sibTrans" cxnId="{6A6BD666-47EE-45ED-89F9-F88E4A7F1E35}">
      <dgm:prSet/>
      <dgm:spPr/>
      <dgm:t>
        <a:bodyPr/>
        <a:lstStyle/>
        <a:p>
          <a:endParaRPr lang="en-US"/>
        </a:p>
      </dgm:t>
    </dgm:pt>
    <dgm:pt modelId="{10334955-A6D2-412C-B7D7-28DB167D4421}">
      <dgm:prSet/>
      <dgm:spPr>
        <a:solidFill>
          <a:srgbClr val="E8D2AE"/>
        </a:solidFill>
      </dgm:spPr>
      <dgm:t>
        <a:bodyPr/>
        <a:lstStyle/>
        <a:p>
          <a:pPr rtl="1"/>
          <a:r>
            <a:rPr lang="ur-PK" dirty="0" smtClean="0">
              <a:latin typeface="Jameel Noori Nastaleeq" pitchFamily="2" charset="-78"/>
              <a:cs typeface="Jameel Noori Nastaleeq" pitchFamily="2" charset="-78"/>
            </a:rPr>
            <a:t>اکثریت کی پیروی گمراہ کردے گی</a:t>
          </a:r>
          <a:endParaRPr lang="ur-PK" dirty="0">
            <a:latin typeface="Jameel Noori Nastaleeq" pitchFamily="2" charset="-78"/>
            <a:cs typeface="Jameel Noori Nastaleeq" pitchFamily="2" charset="-78"/>
          </a:endParaRPr>
        </a:p>
      </dgm:t>
    </dgm:pt>
    <dgm:pt modelId="{751B3582-3F13-47DC-B453-27CB45D3149B}" type="parTrans" cxnId="{50144E59-E8D5-4EC4-B0D4-76DF58CDA48B}">
      <dgm:prSet/>
      <dgm:spPr/>
      <dgm:t>
        <a:bodyPr/>
        <a:lstStyle/>
        <a:p>
          <a:endParaRPr lang="en-US"/>
        </a:p>
      </dgm:t>
    </dgm:pt>
    <dgm:pt modelId="{7A84F868-91A4-494B-916B-D39A18DF9E50}" type="sibTrans" cxnId="{50144E59-E8D5-4EC4-B0D4-76DF58CDA48B}">
      <dgm:prSet/>
      <dgm:spPr/>
      <dgm:t>
        <a:bodyPr/>
        <a:lstStyle/>
        <a:p>
          <a:endParaRPr lang="en-US"/>
        </a:p>
      </dgm:t>
    </dgm:pt>
    <dgm:pt modelId="{C7E2EE44-E8BB-4A2B-8066-804E62A1F5AF}">
      <dgm:prSet/>
      <dgm:spPr>
        <a:gradFill flip="none" rotWithShape="1">
          <a:gsLst>
            <a:gs pos="0">
              <a:srgbClr val="5F461C">
                <a:shade val="30000"/>
                <a:satMod val="115000"/>
              </a:srgbClr>
            </a:gs>
            <a:gs pos="50000">
              <a:srgbClr val="5F461C">
                <a:shade val="67500"/>
                <a:satMod val="115000"/>
              </a:srgbClr>
            </a:gs>
            <a:gs pos="100000">
              <a:srgbClr val="5F461C">
                <a:shade val="100000"/>
                <a:satMod val="115000"/>
              </a:srgbClr>
            </a:gs>
          </a:gsLst>
          <a:lin ang="16200000" scaled="1"/>
          <a:tileRect/>
        </a:gradFill>
      </dgm:spPr>
      <dgm:t>
        <a:bodyPr/>
        <a:lstStyle/>
        <a:p>
          <a:pPr rtl="1"/>
          <a:r>
            <a:rPr lang="ur-PK" dirty="0" smtClean="0">
              <a:effectLst>
                <a:outerShdw blurRad="38100" dist="38100" dir="2700000" algn="tl">
                  <a:srgbClr val="000000">
                    <a:alpha val="43137"/>
                  </a:srgbClr>
                </a:outerShdw>
              </a:effectLst>
              <a:latin typeface="Jameel Noori Nastaleeq" pitchFamily="2" charset="-78"/>
              <a:cs typeface="Jameel Noori Nastaleeq" pitchFamily="2" charset="-78"/>
            </a:rPr>
            <a:t>آیات118-121</a:t>
          </a:r>
          <a:endParaRPr lang="ur-PK"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C69F4FBD-2116-4401-93EE-3A218800D79A}" type="parTrans" cxnId="{9A951886-A65D-420A-83C2-C16291A63832}">
      <dgm:prSet/>
      <dgm:spPr/>
      <dgm:t>
        <a:bodyPr/>
        <a:lstStyle/>
        <a:p>
          <a:endParaRPr lang="en-US"/>
        </a:p>
      </dgm:t>
    </dgm:pt>
    <dgm:pt modelId="{08096AA8-521B-4874-9B01-A52451DDF513}" type="sibTrans" cxnId="{9A951886-A65D-420A-83C2-C16291A63832}">
      <dgm:prSet/>
      <dgm:spPr/>
      <dgm:t>
        <a:bodyPr/>
        <a:lstStyle/>
        <a:p>
          <a:endParaRPr lang="en-US"/>
        </a:p>
      </dgm:t>
    </dgm:pt>
    <dgm:pt modelId="{B1B4E8FA-077D-4CE6-9FEA-515CE3FB4BE5}">
      <dgm:prSet/>
      <dgm:spPr>
        <a:solidFill>
          <a:srgbClr val="E8D2AE"/>
        </a:solidFill>
      </dgm:spPr>
      <dgm:t>
        <a:bodyPr/>
        <a:lstStyle/>
        <a:p>
          <a:pPr rtl="1"/>
          <a:r>
            <a:rPr lang="ur-PK" dirty="0" smtClean="0">
              <a:latin typeface="Jameel Noori Nastaleeq" pitchFamily="2" charset="-78"/>
              <a:cs typeface="Jameel Noori Nastaleeq" pitchFamily="2" charset="-78"/>
            </a:rPr>
            <a:t>معیارِ حق شریعت ہے، موروثی تصورات نہیں</a:t>
          </a:r>
          <a:endParaRPr lang="ur-PK" dirty="0">
            <a:latin typeface="Jameel Noori Nastaleeq" pitchFamily="2" charset="-78"/>
            <a:cs typeface="Jameel Noori Nastaleeq" pitchFamily="2" charset="-78"/>
          </a:endParaRPr>
        </a:p>
      </dgm:t>
    </dgm:pt>
    <dgm:pt modelId="{6A40C414-D58F-4E2E-8562-F9F71C23923D}" type="parTrans" cxnId="{12E9AD34-A65A-4918-B09B-44707161B9A1}">
      <dgm:prSet/>
      <dgm:spPr/>
      <dgm:t>
        <a:bodyPr/>
        <a:lstStyle/>
        <a:p>
          <a:endParaRPr lang="en-US"/>
        </a:p>
      </dgm:t>
    </dgm:pt>
    <dgm:pt modelId="{7FBA2D0D-94B2-47BD-98AF-71C69F4F8BD1}" type="sibTrans" cxnId="{12E9AD34-A65A-4918-B09B-44707161B9A1}">
      <dgm:prSet/>
      <dgm:spPr/>
      <dgm:t>
        <a:bodyPr/>
        <a:lstStyle/>
        <a:p>
          <a:endParaRPr lang="en-US"/>
        </a:p>
      </dgm:t>
    </dgm:pt>
    <dgm:pt modelId="{DCF273E9-1D42-4319-AF95-36D4737F67C0}" type="pres">
      <dgm:prSet presAssocID="{5D9CE442-ECF8-4911-BEDC-87DE27DA2B82}" presName="Name0" presStyleCnt="0">
        <dgm:presLayoutVars>
          <dgm:dir val="rev"/>
          <dgm:animLvl val="lvl"/>
          <dgm:resizeHandles val="exact"/>
        </dgm:presLayoutVars>
      </dgm:prSet>
      <dgm:spPr/>
      <dgm:t>
        <a:bodyPr/>
        <a:lstStyle/>
        <a:p>
          <a:endParaRPr lang="en-US"/>
        </a:p>
      </dgm:t>
    </dgm:pt>
    <dgm:pt modelId="{09F8827D-9A8F-41EA-8EA2-8A5E211AF43D}" type="pres">
      <dgm:prSet presAssocID="{828DFB8B-ECDA-4E26-A6FE-05F762A8A593}" presName="linNode" presStyleCnt="0"/>
      <dgm:spPr/>
      <dgm:t>
        <a:bodyPr/>
        <a:lstStyle/>
        <a:p>
          <a:endParaRPr lang="en-US"/>
        </a:p>
      </dgm:t>
    </dgm:pt>
    <dgm:pt modelId="{94D988AC-9A41-4C9B-861B-6663F85DE037}" type="pres">
      <dgm:prSet presAssocID="{828DFB8B-ECDA-4E26-A6FE-05F762A8A593}" presName="parentText" presStyleLbl="node1" presStyleIdx="0" presStyleCnt="5">
        <dgm:presLayoutVars>
          <dgm:chMax val="1"/>
          <dgm:bulletEnabled val="1"/>
        </dgm:presLayoutVars>
      </dgm:prSet>
      <dgm:spPr/>
      <dgm:t>
        <a:bodyPr/>
        <a:lstStyle/>
        <a:p>
          <a:endParaRPr lang="en-US"/>
        </a:p>
      </dgm:t>
    </dgm:pt>
    <dgm:pt modelId="{861D7A54-ED93-4610-B348-52B7DEFC09DD}" type="pres">
      <dgm:prSet presAssocID="{828DFB8B-ECDA-4E26-A6FE-05F762A8A593}" presName="descendantText" presStyleLbl="alignAccFollowNode1" presStyleIdx="0" presStyleCnt="5">
        <dgm:presLayoutVars>
          <dgm:bulletEnabled val="1"/>
        </dgm:presLayoutVars>
      </dgm:prSet>
      <dgm:spPr/>
      <dgm:t>
        <a:bodyPr/>
        <a:lstStyle/>
        <a:p>
          <a:endParaRPr lang="en-US"/>
        </a:p>
      </dgm:t>
    </dgm:pt>
    <dgm:pt modelId="{8D3A6C8C-1A1C-4CD7-B844-CFFD35278FD6}" type="pres">
      <dgm:prSet presAssocID="{967939DC-1391-4917-883E-5FFB8E6C013C}" presName="sp" presStyleCnt="0"/>
      <dgm:spPr/>
      <dgm:t>
        <a:bodyPr/>
        <a:lstStyle/>
        <a:p>
          <a:endParaRPr lang="en-US"/>
        </a:p>
      </dgm:t>
    </dgm:pt>
    <dgm:pt modelId="{D6D2C7AF-CF35-43C5-B110-DD550D3F63A6}" type="pres">
      <dgm:prSet presAssocID="{CAD61C53-BD8B-40A9-AC64-A21ABFC9037A}" presName="linNode" presStyleCnt="0"/>
      <dgm:spPr/>
      <dgm:t>
        <a:bodyPr/>
        <a:lstStyle/>
        <a:p>
          <a:endParaRPr lang="en-US"/>
        </a:p>
      </dgm:t>
    </dgm:pt>
    <dgm:pt modelId="{7E54D9E5-8C9A-4AF3-B5EF-566298C2E16A}" type="pres">
      <dgm:prSet presAssocID="{CAD61C53-BD8B-40A9-AC64-A21ABFC9037A}" presName="parentText" presStyleLbl="node1" presStyleIdx="1" presStyleCnt="5">
        <dgm:presLayoutVars>
          <dgm:chMax val="1"/>
          <dgm:bulletEnabled val="1"/>
        </dgm:presLayoutVars>
      </dgm:prSet>
      <dgm:spPr/>
      <dgm:t>
        <a:bodyPr/>
        <a:lstStyle/>
        <a:p>
          <a:endParaRPr lang="en-US"/>
        </a:p>
      </dgm:t>
    </dgm:pt>
    <dgm:pt modelId="{8D1D77BC-FFC8-48C8-A77A-7046657E883E}" type="pres">
      <dgm:prSet presAssocID="{CAD61C53-BD8B-40A9-AC64-A21ABFC9037A}" presName="descendantText" presStyleLbl="alignAccFollowNode1" presStyleIdx="1" presStyleCnt="5">
        <dgm:presLayoutVars>
          <dgm:bulletEnabled val="1"/>
        </dgm:presLayoutVars>
      </dgm:prSet>
      <dgm:spPr/>
      <dgm:t>
        <a:bodyPr/>
        <a:lstStyle/>
        <a:p>
          <a:endParaRPr lang="en-US"/>
        </a:p>
      </dgm:t>
    </dgm:pt>
    <dgm:pt modelId="{9D4BF700-9119-4854-841A-7A992775D534}" type="pres">
      <dgm:prSet presAssocID="{F40DA7D6-0CFC-4F2D-82B2-5256BE34EB08}" presName="sp" presStyleCnt="0"/>
      <dgm:spPr/>
      <dgm:t>
        <a:bodyPr/>
        <a:lstStyle/>
        <a:p>
          <a:endParaRPr lang="en-US"/>
        </a:p>
      </dgm:t>
    </dgm:pt>
    <dgm:pt modelId="{1582E1DE-5B06-4D68-9BB5-01F0ADD2A040}" type="pres">
      <dgm:prSet presAssocID="{398E6D22-E243-41CF-98CD-487FEC708EE2}" presName="linNode" presStyleCnt="0"/>
      <dgm:spPr/>
      <dgm:t>
        <a:bodyPr/>
        <a:lstStyle/>
        <a:p>
          <a:endParaRPr lang="en-US"/>
        </a:p>
      </dgm:t>
    </dgm:pt>
    <dgm:pt modelId="{FD9F04C1-BB80-4679-AC3C-95A771FD9521}" type="pres">
      <dgm:prSet presAssocID="{398E6D22-E243-41CF-98CD-487FEC708EE2}" presName="parentText" presStyleLbl="node1" presStyleIdx="2" presStyleCnt="5">
        <dgm:presLayoutVars>
          <dgm:chMax val="1"/>
          <dgm:bulletEnabled val="1"/>
        </dgm:presLayoutVars>
      </dgm:prSet>
      <dgm:spPr/>
      <dgm:t>
        <a:bodyPr/>
        <a:lstStyle/>
        <a:p>
          <a:endParaRPr lang="en-US"/>
        </a:p>
      </dgm:t>
    </dgm:pt>
    <dgm:pt modelId="{25A135FE-FEC0-4BAB-8CCE-82FC4B0F8E40}" type="pres">
      <dgm:prSet presAssocID="{398E6D22-E243-41CF-98CD-487FEC708EE2}" presName="descendantText" presStyleLbl="alignAccFollowNode1" presStyleIdx="2" presStyleCnt="5">
        <dgm:presLayoutVars>
          <dgm:bulletEnabled val="1"/>
        </dgm:presLayoutVars>
      </dgm:prSet>
      <dgm:spPr/>
      <dgm:t>
        <a:bodyPr/>
        <a:lstStyle/>
        <a:p>
          <a:endParaRPr lang="en-US"/>
        </a:p>
      </dgm:t>
    </dgm:pt>
    <dgm:pt modelId="{26634910-305C-43B9-9BDA-B453DCD87A62}" type="pres">
      <dgm:prSet presAssocID="{E9EB8C7F-E181-4227-AE3C-DF5D58CC90E6}" presName="sp" presStyleCnt="0"/>
      <dgm:spPr/>
    </dgm:pt>
    <dgm:pt modelId="{42A0E950-6C66-4EA4-9024-18993B51F830}" type="pres">
      <dgm:prSet presAssocID="{71E7A13A-B883-49DE-BBED-2AD6C1C895BB}" presName="linNode" presStyleCnt="0"/>
      <dgm:spPr/>
    </dgm:pt>
    <dgm:pt modelId="{B3DEDF46-CA66-4735-811D-C4D59BD843CA}" type="pres">
      <dgm:prSet presAssocID="{71E7A13A-B883-49DE-BBED-2AD6C1C895BB}" presName="parentText" presStyleLbl="node1" presStyleIdx="3" presStyleCnt="5">
        <dgm:presLayoutVars>
          <dgm:chMax val="1"/>
          <dgm:bulletEnabled val="1"/>
        </dgm:presLayoutVars>
      </dgm:prSet>
      <dgm:spPr/>
      <dgm:t>
        <a:bodyPr/>
        <a:lstStyle/>
        <a:p>
          <a:endParaRPr lang="en-US"/>
        </a:p>
      </dgm:t>
    </dgm:pt>
    <dgm:pt modelId="{F97A59E5-2427-4C04-A0F4-2429BFCE66A8}" type="pres">
      <dgm:prSet presAssocID="{71E7A13A-B883-49DE-BBED-2AD6C1C895BB}" presName="descendantText" presStyleLbl="alignAccFollowNode1" presStyleIdx="3" presStyleCnt="5">
        <dgm:presLayoutVars>
          <dgm:bulletEnabled val="1"/>
        </dgm:presLayoutVars>
      </dgm:prSet>
      <dgm:spPr/>
      <dgm:t>
        <a:bodyPr/>
        <a:lstStyle/>
        <a:p>
          <a:endParaRPr lang="en-US"/>
        </a:p>
      </dgm:t>
    </dgm:pt>
    <dgm:pt modelId="{2FFA637D-3C8B-4017-8BEB-3CEA622E547A}" type="pres">
      <dgm:prSet presAssocID="{9607E31A-7BB4-4144-9994-634C11AAC8D1}" presName="sp" presStyleCnt="0"/>
      <dgm:spPr/>
    </dgm:pt>
    <dgm:pt modelId="{A4190854-93B2-4AA3-B1BB-5692E7837EB1}" type="pres">
      <dgm:prSet presAssocID="{C7E2EE44-E8BB-4A2B-8066-804E62A1F5AF}" presName="linNode" presStyleCnt="0"/>
      <dgm:spPr/>
    </dgm:pt>
    <dgm:pt modelId="{7E72AF25-DD29-476A-A1DF-DE32EFBB4203}" type="pres">
      <dgm:prSet presAssocID="{C7E2EE44-E8BB-4A2B-8066-804E62A1F5AF}" presName="parentText" presStyleLbl="node1" presStyleIdx="4" presStyleCnt="5">
        <dgm:presLayoutVars>
          <dgm:chMax val="1"/>
          <dgm:bulletEnabled val="1"/>
        </dgm:presLayoutVars>
      </dgm:prSet>
      <dgm:spPr/>
      <dgm:t>
        <a:bodyPr/>
        <a:lstStyle/>
        <a:p>
          <a:endParaRPr lang="en-US"/>
        </a:p>
      </dgm:t>
    </dgm:pt>
    <dgm:pt modelId="{D0BCAE4D-4D97-4CEB-9833-C9CF589309F8}" type="pres">
      <dgm:prSet presAssocID="{C7E2EE44-E8BB-4A2B-8066-804E62A1F5AF}" presName="descendantText" presStyleLbl="alignAccFollowNode1" presStyleIdx="4" presStyleCnt="5">
        <dgm:presLayoutVars>
          <dgm:bulletEnabled val="1"/>
        </dgm:presLayoutVars>
      </dgm:prSet>
      <dgm:spPr/>
      <dgm:t>
        <a:bodyPr/>
        <a:lstStyle/>
        <a:p>
          <a:endParaRPr lang="en-US"/>
        </a:p>
      </dgm:t>
    </dgm:pt>
  </dgm:ptLst>
  <dgm:cxnLst>
    <dgm:cxn modelId="{9A951886-A65D-420A-83C2-C16291A63832}" srcId="{5D9CE442-ECF8-4911-BEDC-87DE27DA2B82}" destId="{C7E2EE44-E8BB-4A2B-8066-804E62A1F5AF}" srcOrd="4" destOrd="0" parTransId="{C69F4FBD-2116-4401-93EE-3A218800D79A}" sibTransId="{08096AA8-521B-4874-9B01-A52451DDF513}"/>
    <dgm:cxn modelId="{9248D1D3-DF4E-4539-A15F-37632F2A0463}" srcId="{828DFB8B-ECDA-4E26-A6FE-05F762A8A593}" destId="{810B18FE-F356-4D3C-A558-BDA960B5DFD5}" srcOrd="0" destOrd="0" parTransId="{2FB92012-3E37-4D23-B992-C8AFA31B6BAD}" sibTransId="{5B103947-A1D7-48E7-95DE-28D31E6B35E1}"/>
    <dgm:cxn modelId="{99A11FA1-F3A1-4DFA-A3F0-3222FAFC8B29}" type="presOf" srcId="{C7E2EE44-E8BB-4A2B-8066-804E62A1F5AF}" destId="{7E72AF25-DD29-476A-A1DF-DE32EFBB4203}" srcOrd="0" destOrd="0" presId="urn:microsoft.com/office/officeart/2005/8/layout/vList5"/>
    <dgm:cxn modelId="{50144E59-E8D5-4EC4-B0D4-76DF58CDA48B}" srcId="{71E7A13A-B883-49DE-BBED-2AD6C1C895BB}" destId="{10334955-A6D2-412C-B7D7-28DB167D4421}" srcOrd="0" destOrd="0" parTransId="{751B3582-3F13-47DC-B453-27CB45D3149B}" sibTransId="{7A84F868-91A4-494B-916B-D39A18DF9E50}"/>
    <dgm:cxn modelId="{0EAEDC31-9F47-448D-AADE-F5D662A32FDA}" type="presOf" srcId="{5D9CE442-ECF8-4911-BEDC-87DE27DA2B82}" destId="{DCF273E9-1D42-4319-AF95-36D4737F67C0}" srcOrd="0" destOrd="0" presId="urn:microsoft.com/office/officeart/2005/8/layout/vList5"/>
    <dgm:cxn modelId="{149B76F9-9238-4138-9D2F-CBFBD23B527D}" srcId="{5D9CE442-ECF8-4911-BEDC-87DE27DA2B82}" destId="{828DFB8B-ECDA-4E26-A6FE-05F762A8A593}" srcOrd="0" destOrd="0" parTransId="{3F0FAB7A-6BB4-41E3-A592-04575D1B8ADB}" sibTransId="{967939DC-1391-4917-883E-5FFB8E6C013C}"/>
    <dgm:cxn modelId="{508B8251-3585-4A68-BE04-73BA1610DE18}" type="presOf" srcId="{828DFB8B-ECDA-4E26-A6FE-05F762A8A593}" destId="{94D988AC-9A41-4C9B-861B-6663F85DE037}" srcOrd="0" destOrd="0" presId="urn:microsoft.com/office/officeart/2005/8/layout/vList5"/>
    <dgm:cxn modelId="{E4A64897-59C7-4908-B025-1E903C5D2BF0}" type="presOf" srcId="{10334955-A6D2-412C-B7D7-28DB167D4421}" destId="{F97A59E5-2427-4C04-A0F4-2429BFCE66A8}" srcOrd="0" destOrd="0" presId="urn:microsoft.com/office/officeart/2005/8/layout/vList5"/>
    <dgm:cxn modelId="{BB926909-C1FD-45E1-B09E-96091911DC4B}" type="presOf" srcId="{B1B4E8FA-077D-4CE6-9FEA-515CE3FB4BE5}" destId="{D0BCAE4D-4D97-4CEB-9833-C9CF589309F8}" srcOrd="0" destOrd="0" presId="urn:microsoft.com/office/officeart/2005/8/layout/vList5"/>
    <dgm:cxn modelId="{DD457966-F257-4D0D-9B2E-FEDEF9AB9307}" type="presOf" srcId="{398E6D22-E243-41CF-98CD-487FEC708EE2}" destId="{FD9F04C1-BB80-4679-AC3C-95A771FD9521}" srcOrd="0" destOrd="0" presId="urn:microsoft.com/office/officeart/2005/8/layout/vList5"/>
    <dgm:cxn modelId="{898E1860-B99F-47BA-BF72-395D4C79561F}" type="presOf" srcId="{008A3FBA-4D58-407F-ADCE-44BAB50EA37F}" destId="{25A135FE-FEC0-4BAB-8CCE-82FC4B0F8E40}" srcOrd="0" destOrd="0" presId="urn:microsoft.com/office/officeart/2005/8/layout/vList5"/>
    <dgm:cxn modelId="{2F1C2B82-40E3-4FA6-8BD8-B361CC823639}" type="presOf" srcId="{99D8666A-3006-4B79-B961-E77F2D7001E2}" destId="{8D1D77BC-FFC8-48C8-A77A-7046657E883E}" srcOrd="0" destOrd="0" presId="urn:microsoft.com/office/officeart/2005/8/layout/vList5"/>
    <dgm:cxn modelId="{9DD3E475-E822-4F1F-B7D3-F224AFAF0BAC}" type="presOf" srcId="{CAD61C53-BD8B-40A9-AC64-A21ABFC9037A}" destId="{7E54D9E5-8C9A-4AF3-B5EF-566298C2E16A}" srcOrd="0" destOrd="0" presId="urn:microsoft.com/office/officeart/2005/8/layout/vList5"/>
    <dgm:cxn modelId="{C4D061D1-DC03-4BBB-BFA0-04A512C1DBE8}" type="presOf" srcId="{810B18FE-F356-4D3C-A558-BDA960B5DFD5}" destId="{861D7A54-ED93-4610-B348-52B7DEFC09DD}" srcOrd="0" destOrd="0" presId="urn:microsoft.com/office/officeart/2005/8/layout/vList5"/>
    <dgm:cxn modelId="{4F0C30BB-DA3C-4276-8AAF-F6F48FBDF5AC}" srcId="{398E6D22-E243-41CF-98CD-487FEC708EE2}" destId="{008A3FBA-4D58-407F-ADCE-44BAB50EA37F}" srcOrd="0" destOrd="0" parTransId="{F38B9062-78B3-4504-8094-21E54C768929}" sibTransId="{DBC8C768-EDCF-407B-9C19-1845D6C74907}"/>
    <dgm:cxn modelId="{12E9AD34-A65A-4918-B09B-44707161B9A1}" srcId="{C7E2EE44-E8BB-4A2B-8066-804E62A1F5AF}" destId="{B1B4E8FA-077D-4CE6-9FEA-515CE3FB4BE5}" srcOrd="0" destOrd="0" parTransId="{6A40C414-D58F-4E2E-8562-F9F71C23923D}" sibTransId="{7FBA2D0D-94B2-47BD-98AF-71C69F4F8BD1}"/>
    <dgm:cxn modelId="{71A97B4E-11F8-4B3E-B6B1-0C947F5DB36A}" srcId="{5D9CE442-ECF8-4911-BEDC-87DE27DA2B82}" destId="{CAD61C53-BD8B-40A9-AC64-A21ABFC9037A}" srcOrd="1" destOrd="0" parTransId="{53A9BF04-D863-4BFC-8A64-664B5C93C3A9}" sibTransId="{F40DA7D6-0CFC-4F2D-82B2-5256BE34EB08}"/>
    <dgm:cxn modelId="{481F1721-10D7-4F1E-AD36-6994287B9BC4}" type="presOf" srcId="{71E7A13A-B883-49DE-BBED-2AD6C1C895BB}" destId="{B3DEDF46-CA66-4735-811D-C4D59BD843CA}" srcOrd="0" destOrd="0" presId="urn:microsoft.com/office/officeart/2005/8/layout/vList5"/>
    <dgm:cxn modelId="{6A6BD666-47EE-45ED-89F9-F88E4A7F1E35}" srcId="{5D9CE442-ECF8-4911-BEDC-87DE27DA2B82}" destId="{71E7A13A-B883-49DE-BBED-2AD6C1C895BB}" srcOrd="3" destOrd="0" parTransId="{F8A77AD2-36C6-4E3B-AAC0-01AF2CA18459}" sibTransId="{9607E31A-7BB4-4144-9994-634C11AAC8D1}"/>
    <dgm:cxn modelId="{F10A588D-6433-414D-BA70-1103945D7209}" srcId="{CAD61C53-BD8B-40A9-AC64-A21ABFC9037A}" destId="{99D8666A-3006-4B79-B961-E77F2D7001E2}" srcOrd="0" destOrd="0" parTransId="{999F91EB-5397-4363-ACFA-CA1388E96DEB}" sibTransId="{4FA0D611-8D73-4419-ADAF-C1A1E07C5A4D}"/>
    <dgm:cxn modelId="{1BE30D6A-076E-4B9A-B61D-C13AEF82A550}" srcId="{5D9CE442-ECF8-4911-BEDC-87DE27DA2B82}" destId="{398E6D22-E243-41CF-98CD-487FEC708EE2}" srcOrd="2" destOrd="0" parTransId="{60203913-95B8-44A4-A97E-3787B9EF5344}" sibTransId="{E9EB8C7F-E181-4227-AE3C-DF5D58CC90E6}"/>
    <dgm:cxn modelId="{83545239-BAF9-44E3-B15C-CB87FFFFBD9A}" type="presParOf" srcId="{DCF273E9-1D42-4319-AF95-36D4737F67C0}" destId="{09F8827D-9A8F-41EA-8EA2-8A5E211AF43D}" srcOrd="0" destOrd="0" presId="urn:microsoft.com/office/officeart/2005/8/layout/vList5"/>
    <dgm:cxn modelId="{9EB8AE73-54B6-43F2-935E-8C1230198CA8}" type="presParOf" srcId="{09F8827D-9A8F-41EA-8EA2-8A5E211AF43D}" destId="{94D988AC-9A41-4C9B-861B-6663F85DE037}" srcOrd="0" destOrd="0" presId="urn:microsoft.com/office/officeart/2005/8/layout/vList5"/>
    <dgm:cxn modelId="{588DAB83-8698-4A0E-BBB6-9F2BB7F44FF6}" type="presParOf" srcId="{09F8827D-9A8F-41EA-8EA2-8A5E211AF43D}" destId="{861D7A54-ED93-4610-B348-52B7DEFC09DD}" srcOrd="1" destOrd="0" presId="urn:microsoft.com/office/officeart/2005/8/layout/vList5"/>
    <dgm:cxn modelId="{F2BBB91E-6D9C-4B74-AC54-832EFD1BE6E7}" type="presParOf" srcId="{DCF273E9-1D42-4319-AF95-36D4737F67C0}" destId="{8D3A6C8C-1A1C-4CD7-B844-CFFD35278FD6}" srcOrd="1" destOrd="0" presId="urn:microsoft.com/office/officeart/2005/8/layout/vList5"/>
    <dgm:cxn modelId="{4CC97C6E-5409-4BEC-AEB8-D7AF13FEBBFF}" type="presParOf" srcId="{DCF273E9-1D42-4319-AF95-36D4737F67C0}" destId="{D6D2C7AF-CF35-43C5-B110-DD550D3F63A6}" srcOrd="2" destOrd="0" presId="urn:microsoft.com/office/officeart/2005/8/layout/vList5"/>
    <dgm:cxn modelId="{E87548DD-067A-4591-8E89-DA0EDBFB6DF5}" type="presParOf" srcId="{D6D2C7AF-CF35-43C5-B110-DD550D3F63A6}" destId="{7E54D9E5-8C9A-4AF3-B5EF-566298C2E16A}" srcOrd="0" destOrd="0" presId="urn:microsoft.com/office/officeart/2005/8/layout/vList5"/>
    <dgm:cxn modelId="{EBED85C7-2D7B-4C32-8AB0-51B16689BF55}" type="presParOf" srcId="{D6D2C7AF-CF35-43C5-B110-DD550D3F63A6}" destId="{8D1D77BC-FFC8-48C8-A77A-7046657E883E}" srcOrd="1" destOrd="0" presId="urn:microsoft.com/office/officeart/2005/8/layout/vList5"/>
    <dgm:cxn modelId="{0B8FB4D5-6572-4103-B6B8-F1424535A8F3}" type="presParOf" srcId="{DCF273E9-1D42-4319-AF95-36D4737F67C0}" destId="{9D4BF700-9119-4854-841A-7A992775D534}" srcOrd="3" destOrd="0" presId="urn:microsoft.com/office/officeart/2005/8/layout/vList5"/>
    <dgm:cxn modelId="{B2C9BBBB-ACC6-4DEB-9531-18EFB7737052}" type="presParOf" srcId="{DCF273E9-1D42-4319-AF95-36D4737F67C0}" destId="{1582E1DE-5B06-4D68-9BB5-01F0ADD2A040}" srcOrd="4" destOrd="0" presId="urn:microsoft.com/office/officeart/2005/8/layout/vList5"/>
    <dgm:cxn modelId="{4C018895-5A17-4DB7-8B06-C1687EEB6C31}" type="presParOf" srcId="{1582E1DE-5B06-4D68-9BB5-01F0ADD2A040}" destId="{FD9F04C1-BB80-4679-AC3C-95A771FD9521}" srcOrd="0" destOrd="0" presId="urn:microsoft.com/office/officeart/2005/8/layout/vList5"/>
    <dgm:cxn modelId="{2CAD9F2D-F086-427C-AD55-40F3D30F9910}" type="presParOf" srcId="{1582E1DE-5B06-4D68-9BB5-01F0ADD2A040}" destId="{25A135FE-FEC0-4BAB-8CCE-82FC4B0F8E40}" srcOrd="1" destOrd="0" presId="urn:microsoft.com/office/officeart/2005/8/layout/vList5"/>
    <dgm:cxn modelId="{1E369903-C8FF-43E5-B3DB-065FE6FC6AAD}" type="presParOf" srcId="{DCF273E9-1D42-4319-AF95-36D4737F67C0}" destId="{26634910-305C-43B9-9BDA-B453DCD87A62}" srcOrd="5" destOrd="0" presId="urn:microsoft.com/office/officeart/2005/8/layout/vList5"/>
    <dgm:cxn modelId="{29A17458-82E3-45AE-904A-B96779E28796}" type="presParOf" srcId="{DCF273E9-1D42-4319-AF95-36D4737F67C0}" destId="{42A0E950-6C66-4EA4-9024-18993B51F830}" srcOrd="6" destOrd="0" presId="urn:microsoft.com/office/officeart/2005/8/layout/vList5"/>
    <dgm:cxn modelId="{B0E9883A-A05C-4946-A6F2-D92496F82D2A}" type="presParOf" srcId="{42A0E950-6C66-4EA4-9024-18993B51F830}" destId="{B3DEDF46-CA66-4735-811D-C4D59BD843CA}" srcOrd="0" destOrd="0" presId="urn:microsoft.com/office/officeart/2005/8/layout/vList5"/>
    <dgm:cxn modelId="{BFC4679E-36FC-462A-AE8C-AEE32911C082}" type="presParOf" srcId="{42A0E950-6C66-4EA4-9024-18993B51F830}" destId="{F97A59E5-2427-4C04-A0F4-2429BFCE66A8}" srcOrd="1" destOrd="0" presId="urn:microsoft.com/office/officeart/2005/8/layout/vList5"/>
    <dgm:cxn modelId="{15A86E54-5FBA-45B7-A19C-BCB0E2F59426}" type="presParOf" srcId="{DCF273E9-1D42-4319-AF95-36D4737F67C0}" destId="{2FFA637D-3C8B-4017-8BEB-3CEA622E547A}" srcOrd="7" destOrd="0" presId="urn:microsoft.com/office/officeart/2005/8/layout/vList5"/>
    <dgm:cxn modelId="{3BB69AD3-FF84-49AB-BC58-FB64371A80FE}" type="presParOf" srcId="{DCF273E9-1D42-4319-AF95-36D4737F67C0}" destId="{A4190854-93B2-4AA3-B1BB-5692E7837EB1}" srcOrd="8" destOrd="0" presId="urn:microsoft.com/office/officeart/2005/8/layout/vList5"/>
    <dgm:cxn modelId="{3C599C16-6DD9-4D63-A9FD-FD8A56AE9F79}" type="presParOf" srcId="{A4190854-93B2-4AA3-B1BB-5692E7837EB1}" destId="{7E72AF25-DD29-476A-A1DF-DE32EFBB4203}" srcOrd="0" destOrd="0" presId="urn:microsoft.com/office/officeart/2005/8/layout/vList5"/>
    <dgm:cxn modelId="{299CF8CD-FBC9-4133-BE87-00171825E5FA}" type="presParOf" srcId="{A4190854-93B2-4AA3-B1BB-5692E7837EB1}" destId="{D0BCAE4D-4D97-4CEB-9833-C9CF589309F8}" srcOrd="1" destOrd="0" presId="urn:microsoft.com/office/officeart/2005/8/layout/vList5"/>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5D9CE442-ECF8-4911-BEDC-87DE27DA2B82}" type="doc">
      <dgm:prSet loTypeId="urn:microsoft.com/office/officeart/2005/8/layout/vList5" loCatId="list" qsTypeId="urn:microsoft.com/office/officeart/2005/8/quickstyle/simple5" qsCatId="simple" csTypeId="urn:microsoft.com/office/officeart/2005/8/colors/colorful5" csCatId="colorful" phldr="1"/>
      <dgm:spPr/>
      <dgm:t>
        <a:bodyPr/>
        <a:lstStyle/>
        <a:p>
          <a:endParaRPr lang="en-US"/>
        </a:p>
      </dgm:t>
    </dgm:pt>
    <dgm:pt modelId="{828DFB8B-ECDA-4E26-A6FE-05F762A8A593}">
      <dgm:prSet phldrT="[Text]"/>
      <dgm:spPr>
        <a:gradFill flip="none" rotWithShape="1">
          <a:gsLst>
            <a:gs pos="0">
              <a:srgbClr val="5F461C">
                <a:shade val="30000"/>
                <a:satMod val="115000"/>
              </a:srgbClr>
            </a:gs>
            <a:gs pos="50000">
              <a:srgbClr val="5F461C">
                <a:shade val="67500"/>
                <a:satMod val="115000"/>
              </a:srgbClr>
            </a:gs>
            <a:gs pos="100000">
              <a:srgbClr val="5F461C">
                <a:shade val="100000"/>
                <a:satMod val="115000"/>
              </a:srgbClr>
            </a:gs>
          </a:gsLst>
          <a:lin ang="16200000" scaled="1"/>
          <a:tileRect/>
        </a:gradFill>
      </dgm:spPr>
      <dgm:t>
        <a:bodyPr/>
        <a:lstStyle/>
        <a:p>
          <a:pPr rtl="1"/>
          <a:r>
            <a:rPr lang="ur-PK" dirty="0" smtClean="0">
              <a:effectLst>
                <a:outerShdw blurRad="38100" dist="38100" dir="2700000" algn="tl">
                  <a:srgbClr val="000000">
                    <a:alpha val="43137"/>
                  </a:srgbClr>
                </a:outerShdw>
              </a:effectLst>
              <a:latin typeface="Jameel Noori Nastaleeq" pitchFamily="2" charset="-78"/>
              <a:cs typeface="Jameel Noori Nastaleeq" pitchFamily="2" charset="-78"/>
            </a:rPr>
            <a:t>آیت122</a:t>
          </a:r>
          <a:endParaRPr lang="en-US"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3F0FAB7A-6BB4-41E3-A592-04575D1B8ADB}" type="parTrans" cxnId="{149B76F9-9238-4138-9D2F-CBFBD23B527D}">
      <dgm:prSet/>
      <dgm:spPr/>
      <dgm:t>
        <a:bodyPr/>
        <a:lstStyle/>
        <a:p>
          <a:endParaRPr lang="en-US">
            <a:latin typeface="Jameel Noori Nastaleeq" pitchFamily="2" charset="-78"/>
            <a:cs typeface="Jameel Noori Nastaleeq" pitchFamily="2" charset="-78"/>
          </a:endParaRPr>
        </a:p>
      </dgm:t>
    </dgm:pt>
    <dgm:pt modelId="{967939DC-1391-4917-883E-5FFB8E6C013C}" type="sibTrans" cxnId="{149B76F9-9238-4138-9D2F-CBFBD23B527D}">
      <dgm:prSet/>
      <dgm:spPr/>
      <dgm:t>
        <a:bodyPr/>
        <a:lstStyle/>
        <a:p>
          <a:endParaRPr lang="en-US">
            <a:latin typeface="Jameel Noori Nastaleeq" pitchFamily="2" charset="-78"/>
            <a:cs typeface="Jameel Noori Nastaleeq" pitchFamily="2" charset="-78"/>
          </a:endParaRPr>
        </a:p>
      </dgm:t>
    </dgm:pt>
    <dgm:pt modelId="{CAD61C53-BD8B-40A9-AC64-A21ABFC9037A}">
      <dgm:prSet/>
      <dgm:spPr>
        <a:gradFill flip="none" rotWithShape="1">
          <a:gsLst>
            <a:gs pos="0">
              <a:srgbClr val="5F461C">
                <a:shade val="30000"/>
                <a:satMod val="115000"/>
              </a:srgbClr>
            </a:gs>
            <a:gs pos="50000">
              <a:srgbClr val="5F461C">
                <a:shade val="67500"/>
                <a:satMod val="115000"/>
              </a:srgbClr>
            </a:gs>
            <a:gs pos="100000">
              <a:srgbClr val="5F461C">
                <a:shade val="100000"/>
                <a:satMod val="115000"/>
              </a:srgbClr>
            </a:gs>
          </a:gsLst>
          <a:lin ang="16200000" scaled="1"/>
          <a:tileRect/>
        </a:gradFill>
      </dgm:spPr>
      <dgm:t>
        <a:bodyPr/>
        <a:lstStyle/>
        <a:p>
          <a:pPr rtl="1"/>
          <a:r>
            <a:rPr lang="ur-PK" dirty="0" smtClean="0">
              <a:effectLst>
                <a:outerShdw blurRad="38100" dist="38100" dir="2700000" algn="tl">
                  <a:srgbClr val="000000">
                    <a:alpha val="43137"/>
                  </a:srgbClr>
                </a:outerShdw>
              </a:effectLst>
              <a:latin typeface="Jameel Noori Nastaleeq" pitchFamily="2" charset="-78"/>
              <a:cs typeface="Jameel Noori Nastaleeq" pitchFamily="2" charset="-78"/>
            </a:rPr>
            <a:t>آیات123-124</a:t>
          </a:r>
          <a:endParaRPr lang="ur-PK"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53A9BF04-D863-4BFC-8A64-664B5C93C3A9}" type="parTrans" cxnId="{71A97B4E-11F8-4B3E-B6B1-0C947F5DB36A}">
      <dgm:prSet/>
      <dgm:spPr/>
      <dgm:t>
        <a:bodyPr/>
        <a:lstStyle/>
        <a:p>
          <a:endParaRPr lang="en-US">
            <a:latin typeface="Jameel Noori Nastaleeq" pitchFamily="2" charset="-78"/>
            <a:cs typeface="Jameel Noori Nastaleeq" pitchFamily="2" charset="-78"/>
          </a:endParaRPr>
        </a:p>
      </dgm:t>
    </dgm:pt>
    <dgm:pt modelId="{F40DA7D6-0CFC-4F2D-82B2-5256BE34EB08}" type="sibTrans" cxnId="{71A97B4E-11F8-4B3E-B6B1-0C947F5DB36A}">
      <dgm:prSet/>
      <dgm:spPr/>
      <dgm:t>
        <a:bodyPr/>
        <a:lstStyle/>
        <a:p>
          <a:endParaRPr lang="en-US">
            <a:latin typeface="Jameel Noori Nastaleeq" pitchFamily="2" charset="-78"/>
            <a:cs typeface="Jameel Noori Nastaleeq" pitchFamily="2" charset="-78"/>
          </a:endParaRPr>
        </a:p>
      </dgm:t>
    </dgm:pt>
    <dgm:pt modelId="{398E6D22-E243-41CF-98CD-487FEC708EE2}">
      <dgm:prSet/>
      <dgm:spPr>
        <a:gradFill flip="none" rotWithShape="1">
          <a:gsLst>
            <a:gs pos="0">
              <a:srgbClr val="5F461C">
                <a:shade val="30000"/>
                <a:satMod val="115000"/>
              </a:srgbClr>
            </a:gs>
            <a:gs pos="50000">
              <a:srgbClr val="5F461C">
                <a:shade val="67500"/>
                <a:satMod val="115000"/>
              </a:srgbClr>
            </a:gs>
            <a:gs pos="100000">
              <a:srgbClr val="5F461C">
                <a:shade val="100000"/>
                <a:satMod val="115000"/>
              </a:srgbClr>
            </a:gs>
          </a:gsLst>
          <a:lin ang="16200000" scaled="1"/>
          <a:tileRect/>
        </a:gradFill>
      </dgm:spPr>
      <dgm:t>
        <a:bodyPr/>
        <a:lstStyle/>
        <a:p>
          <a:pPr rtl="1"/>
          <a:r>
            <a:rPr lang="ur-PK" dirty="0" smtClean="0">
              <a:effectLst>
                <a:outerShdw blurRad="38100" dist="38100" dir="2700000" algn="tl">
                  <a:srgbClr val="000000">
                    <a:alpha val="43137"/>
                  </a:srgbClr>
                </a:outerShdw>
              </a:effectLst>
              <a:latin typeface="Jameel Noori Nastaleeq" pitchFamily="2" charset="-78"/>
              <a:cs typeface="Jameel Noori Nastaleeq" pitchFamily="2" charset="-78"/>
            </a:rPr>
            <a:t>آیات125-127</a:t>
          </a:r>
          <a:endParaRPr lang="ur-PK"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60203913-95B8-44A4-A97E-3787B9EF5344}" type="parTrans" cxnId="{1BE30D6A-076E-4B9A-B61D-C13AEF82A550}">
      <dgm:prSet/>
      <dgm:spPr/>
      <dgm:t>
        <a:bodyPr/>
        <a:lstStyle/>
        <a:p>
          <a:endParaRPr lang="en-US">
            <a:latin typeface="Jameel Noori Nastaleeq" pitchFamily="2" charset="-78"/>
            <a:cs typeface="Jameel Noori Nastaleeq" pitchFamily="2" charset="-78"/>
          </a:endParaRPr>
        </a:p>
      </dgm:t>
    </dgm:pt>
    <dgm:pt modelId="{E9EB8C7F-E181-4227-AE3C-DF5D58CC90E6}" type="sibTrans" cxnId="{1BE30D6A-076E-4B9A-B61D-C13AEF82A550}">
      <dgm:prSet/>
      <dgm:spPr/>
      <dgm:t>
        <a:bodyPr/>
        <a:lstStyle/>
        <a:p>
          <a:endParaRPr lang="en-US">
            <a:latin typeface="Jameel Noori Nastaleeq" pitchFamily="2" charset="-78"/>
            <a:cs typeface="Jameel Noori Nastaleeq" pitchFamily="2" charset="-78"/>
          </a:endParaRPr>
        </a:p>
      </dgm:t>
    </dgm:pt>
    <dgm:pt modelId="{810B18FE-F356-4D3C-A558-BDA960B5DFD5}">
      <dgm:prSet phldrT="[Text]"/>
      <dgm:spPr>
        <a:solidFill>
          <a:srgbClr val="E8D2AE"/>
        </a:solidFill>
      </dgm:spPr>
      <dgm:t>
        <a:bodyPr/>
        <a:lstStyle/>
        <a:p>
          <a:pPr rtl="1"/>
          <a:r>
            <a:rPr lang="ur-PK" dirty="0" smtClean="0">
              <a:latin typeface="Jameel Noori Nastaleeq" pitchFamily="2" charset="-78"/>
              <a:cs typeface="Jameel Noori Nastaleeq" pitchFamily="2" charset="-78"/>
            </a:rPr>
            <a:t>غفلت کی زندگی بسر کرنے والا مردہ ہے</a:t>
          </a:r>
          <a:endParaRPr lang="en-US" dirty="0">
            <a:latin typeface="Jameel Noori Nastaleeq" pitchFamily="2" charset="-78"/>
            <a:cs typeface="Jameel Noori Nastaleeq" pitchFamily="2" charset="-78"/>
          </a:endParaRPr>
        </a:p>
      </dgm:t>
    </dgm:pt>
    <dgm:pt modelId="{2FB92012-3E37-4D23-B992-C8AFA31B6BAD}" type="parTrans" cxnId="{9248D1D3-DF4E-4539-A15F-37632F2A0463}">
      <dgm:prSet/>
      <dgm:spPr/>
      <dgm:t>
        <a:bodyPr/>
        <a:lstStyle/>
        <a:p>
          <a:endParaRPr lang="en-US">
            <a:latin typeface="Jameel Noori Nastaleeq" pitchFamily="2" charset="-78"/>
            <a:cs typeface="Jameel Noori Nastaleeq" pitchFamily="2" charset="-78"/>
          </a:endParaRPr>
        </a:p>
      </dgm:t>
    </dgm:pt>
    <dgm:pt modelId="{5B103947-A1D7-48E7-95DE-28D31E6B35E1}" type="sibTrans" cxnId="{9248D1D3-DF4E-4539-A15F-37632F2A0463}">
      <dgm:prSet/>
      <dgm:spPr/>
      <dgm:t>
        <a:bodyPr/>
        <a:lstStyle/>
        <a:p>
          <a:endParaRPr lang="en-US">
            <a:latin typeface="Jameel Noori Nastaleeq" pitchFamily="2" charset="-78"/>
            <a:cs typeface="Jameel Noori Nastaleeq" pitchFamily="2" charset="-78"/>
          </a:endParaRPr>
        </a:p>
      </dgm:t>
    </dgm:pt>
    <dgm:pt modelId="{99D8666A-3006-4B79-B961-E77F2D7001E2}">
      <dgm:prSet/>
      <dgm:spPr>
        <a:solidFill>
          <a:srgbClr val="E8D2AE"/>
        </a:solidFill>
      </dgm:spPr>
      <dgm:t>
        <a:bodyPr/>
        <a:lstStyle/>
        <a:p>
          <a:pPr rtl="1"/>
          <a:r>
            <a:rPr lang="ur-PK" dirty="0" smtClean="0">
              <a:latin typeface="Jameel Noori Nastaleeq" pitchFamily="2" charset="-78"/>
              <a:cs typeface="Jameel Noori Nastaleeq" pitchFamily="2" charset="-78"/>
            </a:rPr>
            <a:t>بستی کے سردار بستی کے مجرم بن جاتے ہیں</a:t>
          </a:r>
          <a:endParaRPr lang="ur-PK" dirty="0">
            <a:latin typeface="Jameel Noori Nastaleeq" pitchFamily="2" charset="-78"/>
            <a:cs typeface="Jameel Noori Nastaleeq" pitchFamily="2" charset="-78"/>
          </a:endParaRPr>
        </a:p>
      </dgm:t>
    </dgm:pt>
    <dgm:pt modelId="{999F91EB-5397-4363-ACFA-CA1388E96DEB}" type="parTrans" cxnId="{F10A588D-6433-414D-BA70-1103945D7209}">
      <dgm:prSet/>
      <dgm:spPr/>
      <dgm:t>
        <a:bodyPr/>
        <a:lstStyle/>
        <a:p>
          <a:endParaRPr lang="en-US">
            <a:latin typeface="Jameel Noori Nastaleeq" pitchFamily="2" charset="-78"/>
            <a:cs typeface="Jameel Noori Nastaleeq" pitchFamily="2" charset="-78"/>
          </a:endParaRPr>
        </a:p>
      </dgm:t>
    </dgm:pt>
    <dgm:pt modelId="{4FA0D611-8D73-4419-ADAF-C1A1E07C5A4D}" type="sibTrans" cxnId="{F10A588D-6433-414D-BA70-1103945D7209}">
      <dgm:prSet/>
      <dgm:spPr/>
      <dgm:t>
        <a:bodyPr/>
        <a:lstStyle/>
        <a:p>
          <a:endParaRPr lang="en-US">
            <a:latin typeface="Jameel Noori Nastaleeq" pitchFamily="2" charset="-78"/>
            <a:cs typeface="Jameel Noori Nastaleeq" pitchFamily="2" charset="-78"/>
          </a:endParaRPr>
        </a:p>
      </dgm:t>
    </dgm:pt>
    <dgm:pt modelId="{008A3FBA-4D58-407F-ADCE-44BAB50EA37F}">
      <dgm:prSet/>
      <dgm:spPr>
        <a:solidFill>
          <a:srgbClr val="E8D2AE"/>
        </a:solidFill>
      </dgm:spPr>
      <dgm:t>
        <a:bodyPr/>
        <a:lstStyle/>
        <a:p>
          <a:pPr rtl="1"/>
          <a:r>
            <a:rPr lang="ur-PK" dirty="0" smtClean="0">
              <a:latin typeface="Jameel Noori Nastaleeq" pitchFamily="2" charset="-78"/>
              <a:cs typeface="Jameel Noori Nastaleeq" pitchFamily="2" charset="-78"/>
            </a:rPr>
            <a:t>کون ہدایت پر ہے اور کون گمراہی پر؟</a:t>
          </a:r>
          <a:endParaRPr lang="ur-PK" dirty="0">
            <a:latin typeface="Jameel Noori Nastaleeq" pitchFamily="2" charset="-78"/>
            <a:cs typeface="Jameel Noori Nastaleeq" pitchFamily="2" charset="-78"/>
          </a:endParaRPr>
        </a:p>
      </dgm:t>
    </dgm:pt>
    <dgm:pt modelId="{F38B9062-78B3-4504-8094-21E54C768929}" type="parTrans" cxnId="{4F0C30BB-DA3C-4276-8AAF-F6F48FBDF5AC}">
      <dgm:prSet/>
      <dgm:spPr/>
      <dgm:t>
        <a:bodyPr/>
        <a:lstStyle/>
        <a:p>
          <a:endParaRPr lang="en-US">
            <a:latin typeface="Jameel Noori Nastaleeq" pitchFamily="2" charset="-78"/>
            <a:cs typeface="Jameel Noori Nastaleeq" pitchFamily="2" charset="-78"/>
          </a:endParaRPr>
        </a:p>
      </dgm:t>
    </dgm:pt>
    <dgm:pt modelId="{DBC8C768-EDCF-407B-9C19-1845D6C74907}" type="sibTrans" cxnId="{4F0C30BB-DA3C-4276-8AAF-F6F48FBDF5AC}">
      <dgm:prSet/>
      <dgm:spPr/>
      <dgm:t>
        <a:bodyPr/>
        <a:lstStyle/>
        <a:p>
          <a:endParaRPr lang="en-US">
            <a:latin typeface="Jameel Noori Nastaleeq" pitchFamily="2" charset="-78"/>
            <a:cs typeface="Jameel Noori Nastaleeq" pitchFamily="2" charset="-78"/>
          </a:endParaRPr>
        </a:p>
      </dgm:t>
    </dgm:pt>
    <dgm:pt modelId="{71E7A13A-B883-49DE-BBED-2AD6C1C895BB}">
      <dgm:prSet/>
      <dgm:spPr>
        <a:gradFill flip="none" rotWithShape="1">
          <a:gsLst>
            <a:gs pos="0">
              <a:srgbClr val="5F461C">
                <a:shade val="30000"/>
                <a:satMod val="115000"/>
              </a:srgbClr>
            </a:gs>
            <a:gs pos="50000">
              <a:srgbClr val="5F461C">
                <a:shade val="67500"/>
                <a:satMod val="115000"/>
              </a:srgbClr>
            </a:gs>
            <a:gs pos="100000">
              <a:srgbClr val="5F461C">
                <a:shade val="100000"/>
                <a:satMod val="115000"/>
              </a:srgbClr>
            </a:gs>
          </a:gsLst>
          <a:lin ang="16200000" scaled="1"/>
          <a:tileRect/>
        </a:gradFill>
      </dgm:spPr>
      <dgm:t>
        <a:bodyPr/>
        <a:lstStyle/>
        <a:p>
          <a:pPr rtl="1"/>
          <a:r>
            <a:rPr lang="ur-PK" dirty="0" smtClean="0">
              <a:effectLst>
                <a:outerShdw blurRad="38100" dist="38100" dir="2700000" algn="tl">
                  <a:srgbClr val="000000">
                    <a:alpha val="43137"/>
                  </a:srgbClr>
                </a:outerShdw>
              </a:effectLst>
              <a:latin typeface="Jameel Noori Nastaleeq" pitchFamily="2" charset="-78"/>
              <a:cs typeface="Jameel Noori Nastaleeq" pitchFamily="2" charset="-78"/>
            </a:rPr>
            <a:t>آیات128-129</a:t>
          </a:r>
          <a:endParaRPr lang="ur-PK"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F8A77AD2-36C6-4E3B-AAC0-01AF2CA18459}" type="parTrans" cxnId="{6A6BD666-47EE-45ED-89F9-F88E4A7F1E35}">
      <dgm:prSet/>
      <dgm:spPr/>
      <dgm:t>
        <a:bodyPr/>
        <a:lstStyle/>
        <a:p>
          <a:endParaRPr lang="en-US"/>
        </a:p>
      </dgm:t>
    </dgm:pt>
    <dgm:pt modelId="{9607E31A-7BB4-4144-9994-634C11AAC8D1}" type="sibTrans" cxnId="{6A6BD666-47EE-45ED-89F9-F88E4A7F1E35}">
      <dgm:prSet/>
      <dgm:spPr/>
      <dgm:t>
        <a:bodyPr/>
        <a:lstStyle/>
        <a:p>
          <a:endParaRPr lang="en-US"/>
        </a:p>
      </dgm:t>
    </dgm:pt>
    <dgm:pt modelId="{10334955-A6D2-412C-B7D7-28DB167D4421}">
      <dgm:prSet/>
      <dgm:spPr>
        <a:solidFill>
          <a:srgbClr val="E8D2AE"/>
        </a:solidFill>
      </dgm:spPr>
      <dgm:t>
        <a:bodyPr/>
        <a:lstStyle/>
        <a:p>
          <a:pPr rtl="1"/>
          <a:r>
            <a:rPr lang="ur-PK" dirty="0" smtClean="0">
              <a:latin typeface="Jameel Noori Nastaleeq" pitchFamily="2" charset="-78"/>
              <a:cs typeface="Jameel Noori Nastaleeq" pitchFamily="2" charset="-78"/>
            </a:rPr>
            <a:t>انسانوں کی اکثریت ناکام ہوگی</a:t>
          </a:r>
          <a:endParaRPr lang="ur-PK" dirty="0">
            <a:latin typeface="Jameel Noori Nastaleeq" pitchFamily="2" charset="-78"/>
            <a:cs typeface="Jameel Noori Nastaleeq" pitchFamily="2" charset="-78"/>
          </a:endParaRPr>
        </a:p>
      </dgm:t>
    </dgm:pt>
    <dgm:pt modelId="{751B3582-3F13-47DC-B453-27CB45D3149B}" type="parTrans" cxnId="{50144E59-E8D5-4EC4-B0D4-76DF58CDA48B}">
      <dgm:prSet/>
      <dgm:spPr/>
      <dgm:t>
        <a:bodyPr/>
        <a:lstStyle/>
        <a:p>
          <a:endParaRPr lang="en-US"/>
        </a:p>
      </dgm:t>
    </dgm:pt>
    <dgm:pt modelId="{7A84F868-91A4-494B-916B-D39A18DF9E50}" type="sibTrans" cxnId="{50144E59-E8D5-4EC4-B0D4-76DF58CDA48B}">
      <dgm:prSet/>
      <dgm:spPr/>
      <dgm:t>
        <a:bodyPr/>
        <a:lstStyle/>
        <a:p>
          <a:endParaRPr lang="en-US"/>
        </a:p>
      </dgm:t>
    </dgm:pt>
    <dgm:pt modelId="{C7E2EE44-E8BB-4A2B-8066-804E62A1F5AF}">
      <dgm:prSet/>
      <dgm:spPr>
        <a:gradFill flip="none" rotWithShape="1">
          <a:gsLst>
            <a:gs pos="0">
              <a:srgbClr val="5F461C">
                <a:shade val="30000"/>
                <a:satMod val="115000"/>
              </a:srgbClr>
            </a:gs>
            <a:gs pos="50000">
              <a:srgbClr val="5F461C">
                <a:shade val="67500"/>
                <a:satMod val="115000"/>
              </a:srgbClr>
            </a:gs>
            <a:gs pos="100000">
              <a:srgbClr val="5F461C">
                <a:shade val="100000"/>
                <a:satMod val="115000"/>
              </a:srgbClr>
            </a:gs>
          </a:gsLst>
          <a:lin ang="16200000" scaled="1"/>
          <a:tileRect/>
        </a:gradFill>
      </dgm:spPr>
      <dgm:t>
        <a:bodyPr/>
        <a:lstStyle/>
        <a:p>
          <a:pPr rtl="1"/>
          <a:r>
            <a:rPr lang="ur-PK" dirty="0" smtClean="0">
              <a:effectLst>
                <a:outerShdw blurRad="38100" dist="38100" dir="2700000" algn="tl">
                  <a:srgbClr val="000000">
                    <a:alpha val="43137"/>
                  </a:srgbClr>
                </a:outerShdw>
              </a:effectLst>
              <a:latin typeface="Jameel Noori Nastaleeq" pitchFamily="2" charset="-78"/>
              <a:cs typeface="Jameel Noori Nastaleeq" pitchFamily="2" charset="-78"/>
            </a:rPr>
            <a:t>آیات130-135</a:t>
          </a:r>
          <a:endParaRPr lang="ur-PK"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C69F4FBD-2116-4401-93EE-3A218800D79A}" type="parTrans" cxnId="{9A951886-A65D-420A-83C2-C16291A63832}">
      <dgm:prSet/>
      <dgm:spPr/>
      <dgm:t>
        <a:bodyPr/>
        <a:lstStyle/>
        <a:p>
          <a:endParaRPr lang="en-US"/>
        </a:p>
      </dgm:t>
    </dgm:pt>
    <dgm:pt modelId="{08096AA8-521B-4874-9B01-A52451DDF513}" type="sibTrans" cxnId="{9A951886-A65D-420A-83C2-C16291A63832}">
      <dgm:prSet/>
      <dgm:spPr/>
      <dgm:t>
        <a:bodyPr/>
        <a:lstStyle/>
        <a:p>
          <a:endParaRPr lang="en-US"/>
        </a:p>
      </dgm:t>
    </dgm:pt>
    <dgm:pt modelId="{B1B4E8FA-077D-4CE6-9FEA-515CE3FB4BE5}">
      <dgm:prSet/>
      <dgm:spPr>
        <a:solidFill>
          <a:srgbClr val="E8D2AE"/>
        </a:solidFill>
      </dgm:spPr>
      <dgm:t>
        <a:bodyPr/>
        <a:lstStyle/>
        <a:p>
          <a:pPr rtl="1"/>
          <a:r>
            <a:rPr lang="ur-PK" dirty="0" smtClean="0">
              <a:latin typeface="Jameel Noori Nastaleeq" pitchFamily="2" charset="-78"/>
              <a:cs typeface="Jameel Noori Nastaleeq" pitchFamily="2" charset="-78"/>
            </a:rPr>
            <a:t>اللہ کسی کو ناحق عذاب نہیں دے گا</a:t>
          </a:r>
          <a:endParaRPr lang="ur-PK" dirty="0">
            <a:latin typeface="Jameel Noori Nastaleeq" pitchFamily="2" charset="-78"/>
            <a:cs typeface="Jameel Noori Nastaleeq" pitchFamily="2" charset="-78"/>
          </a:endParaRPr>
        </a:p>
      </dgm:t>
    </dgm:pt>
    <dgm:pt modelId="{6A40C414-D58F-4E2E-8562-F9F71C23923D}" type="parTrans" cxnId="{12E9AD34-A65A-4918-B09B-44707161B9A1}">
      <dgm:prSet/>
      <dgm:spPr/>
      <dgm:t>
        <a:bodyPr/>
        <a:lstStyle/>
        <a:p>
          <a:endParaRPr lang="en-US"/>
        </a:p>
      </dgm:t>
    </dgm:pt>
    <dgm:pt modelId="{7FBA2D0D-94B2-47BD-98AF-71C69F4F8BD1}" type="sibTrans" cxnId="{12E9AD34-A65A-4918-B09B-44707161B9A1}">
      <dgm:prSet/>
      <dgm:spPr/>
      <dgm:t>
        <a:bodyPr/>
        <a:lstStyle/>
        <a:p>
          <a:endParaRPr lang="en-US"/>
        </a:p>
      </dgm:t>
    </dgm:pt>
    <dgm:pt modelId="{DCF273E9-1D42-4319-AF95-36D4737F67C0}" type="pres">
      <dgm:prSet presAssocID="{5D9CE442-ECF8-4911-BEDC-87DE27DA2B82}" presName="Name0" presStyleCnt="0">
        <dgm:presLayoutVars>
          <dgm:dir val="rev"/>
          <dgm:animLvl val="lvl"/>
          <dgm:resizeHandles val="exact"/>
        </dgm:presLayoutVars>
      </dgm:prSet>
      <dgm:spPr/>
      <dgm:t>
        <a:bodyPr/>
        <a:lstStyle/>
        <a:p>
          <a:endParaRPr lang="en-US"/>
        </a:p>
      </dgm:t>
    </dgm:pt>
    <dgm:pt modelId="{09F8827D-9A8F-41EA-8EA2-8A5E211AF43D}" type="pres">
      <dgm:prSet presAssocID="{828DFB8B-ECDA-4E26-A6FE-05F762A8A593}" presName="linNode" presStyleCnt="0"/>
      <dgm:spPr/>
      <dgm:t>
        <a:bodyPr/>
        <a:lstStyle/>
        <a:p>
          <a:endParaRPr lang="en-US"/>
        </a:p>
      </dgm:t>
    </dgm:pt>
    <dgm:pt modelId="{94D988AC-9A41-4C9B-861B-6663F85DE037}" type="pres">
      <dgm:prSet presAssocID="{828DFB8B-ECDA-4E26-A6FE-05F762A8A593}" presName="parentText" presStyleLbl="node1" presStyleIdx="0" presStyleCnt="5">
        <dgm:presLayoutVars>
          <dgm:chMax val="1"/>
          <dgm:bulletEnabled val="1"/>
        </dgm:presLayoutVars>
      </dgm:prSet>
      <dgm:spPr/>
      <dgm:t>
        <a:bodyPr/>
        <a:lstStyle/>
        <a:p>
          <a:endParaRPr lang="en-US"/>
        </a:p>
      </dgm:t>
    </dgm:pt>
    <dgm:pt modelId="{861D7A54-ED93-4610-B348-52B7DEFC09DD}" type="pres">
      <dgm:prSet presAssocID="{828DFB8B-ECDA-4E26-A6FE-05F762A8A593}" presName="descendantText" presStyleLbl="alignAccFollowNode1" presStyleIdx="0" presStyleCnt="5">
        <dgm:presLayoutVars>
          <dgm:bulletEnabled val="1"/>
        </dgm:presLayoutVars>
      </dgm:prSet>
      <dgm:spPr/>
      <dgm:t>
        <a:bodyPr/>
        <a:lstStyle/>
        <a:p>
          <a:endParaRPr lang="en-US"/>
        </a:p>
      </dgm:t>
    </dgm:pt>
    <dgm:pt modelId="{8D3A6C8C-1A1C-4CD7-B844-CFFD35278FD6}" type="pres">
      <dgm:prSet presAssocID="{967939DC-1391-4917-883E-5FFB8E6C013C}" presName="sp" presStyleCnt="0"/>
      <dgm:spPr/>
      <dgm:t>
        <a:bodyPr/>
        <a:lstStyle/>
        <a:p>
          <a:endParaRPr lang="en-US"/>
        </a:p>
      </dgm:t>
    </dgm:pt>
    <dgm:pt modelId="{D6D2C7AF-CF35-43C5-B110-DD550D3F63A6}" type="pres">
      <dgm:prSet presAssocID="{CAD61C53-BD8B-40A9-AC64-A21ABFC9037A}" presName="linNode" presStyleCnt="0"/>
      <dgm:spPr/>
      <dgm:t>
        <a:bodyPr/>
        <a:lstStyle/>
        <a:p>
          <a:endParaRPr lang="en-US"/>
        </a:p>
      </dgm:t>
    </dgm:pt>
    <dgm:pt modelId="{7E54D9E5-8C9A-4AF3-B5EF-566298C2E16A}" type="pres">
      <dgm:prSet presAssocID="{CAD61C53-BD8B-40A9-AC64-A21ABFC9037A}" presName="parentText" presStyleLbl="node1" presStyleIdx="1" presStyleCnt="5">
        <dgm:presLayoutVars>
          <dgm:chMax val="1"/>
          <dgm:bulletEnabled val="1"/>
        </dgm:presLayoutVars>
      </dgm:prSet>
      <dgm:spPr/>
      <dgm:t>
        <a:bodyPr/>
        <a:lstStyle/>
        <a:p>
          <a:endParaRPr lang="en-US"/>
        </a:p>
      </dgm:t>
    </dgm:pt>
    <dgm:pt modelId="{8D1D77BC-FFC8-48C8-A77A-7046657E883E}" type="pres">
      <dgm:prSet presAssocID="{CAD61C53-BD8B-40A9-AC64-A21ABFC9037A}" presName="descendantText" presStyleLbl="alignAccFollowNode1" presStyleIdx="1" presStyleCnt="5">
        <dgm:presLayoutVars>
          <dgm:bulletEnabled val="1"/>
        </dgm:presLayoutVars>
      </dgm:prSet>
      <dgm:spPr/>
      <dgm:t>
        <a:bodyPr/>
        <a:lstStyle/>
        <a:p>
          <a:endParaRPr lang="en-US"/>
        </a:p>
      </dgm:t>
    </dgm:pt>
    <dgm:pt modelId="{9D4BF700-9119-4854-841A-7A992775D534}" type="pres">
      <dgm:prSet presAssocID="{F40DA7D6-0CFC-4F2D-82B2-5256BE34EB08}" presName="sp" presStyleCnt="0"/>
      <dgm:spPr/>
      <dgm:t>
        <a:bodyPr/>
        <a:lstStyle/>
        <a:p>
          <a:endParaRPr lang="en-US"/>
        </a:p>
      </dgm:t>
    </dgm:pt>
    <dgm:pt modelId="{1582E1DE-5B06-4D68-9BB5-01F0ADD2A040}" type="pres">
      <dgm:prSet presAssocID="{398E6D22-E243-41CF-98CD-487FEC708EE2}" presName="linNode" presStyleCnt="0"/>
      <dgm:spPr/>
      <dgm:t>
        <a:bodyPr/>
        <a:lstStyle/>
        <a:p>
          <a:endParaRPr lang="en-US"/>
        </a:p>
      </dgm:t>
    </dgm:pt>
    <dgm:pt modelId="{FD9F04C1-BB80-4679-AC3C-95A771FD9521}" type="pres">
      <dgm:prSet presAssocID="{398E6D22-E243-41CF-98CD-487FEC708EE2}" presName="parentText" presStyleLbl="node1" presStyleIdx="2" presStyleCnt="5">
        <dgm:presLayoutVars>
          <dgm:chMax val="1"/>
          <dgm:bulletEnabled val="1"/>
        </dgm:presLayoutVars>
      </dgm:prSet>
      <dgm:spPr/>
      <dgm:t>
        <a:bodyPr/>
        <a:lstStyle/>
        <a:p>
          <a:endParaRPr lang="en-US"/>
        </a:p>
      </dgm:t>
    </dgm:pt>
    <dgm:pt modelId="{25A135FE-FEC0-4BAB-8CCE-82FC4B0F8E40}" type="pres">
      <dgm:prSet presAssocID="{398E6D22-E243-41CF-98CD-487FEC708EE2}" presName="descendantText" presStyleLbl="alignAccFollowNode1" presStyleIdx="2" presStyleCnt="5">
        <dgm:presLayoutVars>
          <dgm:bulletEnabled val="1"/>
        </dgm:presLayoutVars>
      </dgm:prSet>
      <dgm:spPr/>
      <dgm:t>
        <a:bodyPr/>
        <a:lstStyle/>
        <a:p>
          <a:endParaRPr lang="en-US"/>
        </a:p>
      </dgm:t>
    </dgm:pt>
    <dgm:pt modelId="{26634910-305C-43B9-9BDA-B453DCD87A62}" type="pres">
      <dgm:prSet presAssocID="{E9EB8C7F-E181-4227-AE3C-DF5D58CC90E6}" presName="sp" presStyleCnt="0"/>
      <dgm:spPr/>
    </dgm:pt>
    <dgm:pt modelId="{42A0E950-6C66-4EA4-9024-18993B51F830}" type="pres">
      <dgm:prSet presAssocID="{71E7A13A-B883-49DE-BBED-2AD6C1C895BB}" presName="linNode" presStyleCnt="0"/>
      <dgm:spPr/>
    </dgm:pt>
    <dgm:pt modelId="{B3DEDF46-CA66-4735-811D-C4D59BD843CA}" type="pres">
      <dgm:prSet presAssocID="{71E7A13A-B883-49DE-BBED-2AD6C1C895BB}" presName="parentText" presStyleLbl="node1" presStyleIdx="3" presStyleCnt="5">
        <dgm:presLayoutVars>
          <dgm:chMax val="1"/>
          <dgm:bulletEnabled val="1"/>
        </dgm:presLayoutVars>
      </dgm:prSet>
      <dgm:spPr/>
      <dgm:t>
        <a:bodyPr/>
        <a:lstStyle/>
        <a:p>
          <a:endParaRPr lang="en-US"/>
        </a:p>
      </dgm:t>
    </dgm:pt>
    <dgm:pt modelId="{F97A59E5-2427-4C04-A0F4-2429BFCE66A8}" type="pres">
      <dgm:prSet presAssocID="{71E7A13A-B883-49DE-BBED-2AD6C1C895BB}" presName="descendantText" presStyleLbl="alignAccFollowNode1" presStyleIdx="3" presStyleCnt="5">
        <dgm:presLayoutVars>
          <dgm:bulletEnabled val="1"/>
        </dgm:presLayoutVars>
      </dgm:prSet>
      <dgm:spPr/>
      <dgm:t>
        <a:bodyPr/>
        <a:lstStyle/>
        <a:p>
          <a:endParaRPr lang="en-US"/>
        </a:p>
      </dgm:t>
    </dgm:pt>
    <dgm:pt modelId="{2FFA637D-3C8B-4017-8BEB-3CEA622E547A}" type="pres">
      <dgm:prSet presAssocID="{9607E31A-7BB4-4144-9994-634C11AAC8D1}" presName="sp" presStyleCnt="0"/>
      <dgm:spPr/>
    </dgm:pt>
    <dgm:pt modelId="{A4190854-93B2-4AA3-B1BB-5692E7837EB1}" type="pres">
      <dgm:prSet presAssocID="{C7E2EE44-E8BB-4A2B-8066-804E62A1F5AF}" presName="linNode" presStyleCnt="0"/>
      <dgm:spPr/>
    </dgm:pt>
    <dgm:pt modelId="{7E72AF25-DD29-476A-A1DF-DE32EFBB4203}" type="pres">
      <dgm:prSet presAssocID="{C7E2EE44-E8BB-4A2B-8066-804E62A1F5AF}" presName="parentText" presStyleLbl="node1" presStyleIdx="4" presStyleCnt="5">
        <dgm:presLayoutVars>
          <dgm:chMax val="1"/>
          <dgm:bulletEnabled val="1"/>
        </dgm:presLayoutVars>
      </dgm:prSet>
      <dgm:spPr/>
      <dgm:t>
        <a:bodyPr/>
        <a:lstStyle/>
        <a:p>
          <a:endParaRPr lang="en-US"/>
        </a:p>
      </dgm:t>
    </dgm:pt>
    <dgm:pt modelId="{D0BCAE4D-4D97-4CEB-9833-C9CF589309F8}" type="pres">
      <dgm:prSet presAssocID="{C7E2EE44-E8BB-4A2B-8066-804E62A1F5AF}" presName="descendantText" presStyleLbl="alignAccFollowNode1" presStyleIdx="4" presStyleCnt="5">
        <dgm:presLayoutVars>
          <dgm:bulletEnabled val="1"/>
        </dgm:presLayoutVars>
      </dgm:prSet>
      <dgm:spPr/>
      <dgm:t>
        <a:bodyPr/>
        <a:lstStyle/>
        <a:p>
          <a:endParaRPr lang="en-US"/>
        </a:p>
      </dgm:t>
    </dgm:pt>
  </dgm:ptLst>
  <dgm:cxnLst>
    <dgm:cxn modelId="{149B76F9-9238-4138-9D2F-CBFBD23B527D}" srcId="{5D9CE442-ECF8-4911-BEDC-87DE27DA2B82}" destId="{828DFB8B-ECDA-4E26-A6FE-05F762A8A593}" srcOrd="0" destOrd="0" parTransId="{3F0FAB7A-6BB4-41E3-A592-04575D1B8ADB}" sibTransId="{967939DC-1391-4917-883E-5FFB8E6C013C}"/>
    <dgm:cxn modelId="{50C1CB3E-B68D-449B-8D58-2A5845222346}" type="presOf" srcId="{71E7A13A-B883-49DE-BBED-2AD6C1C895BB}" destId="{B3DEDF46-CA66-4735-811D-C4D59BD843CA}" srcOrd="0" destOrd="0" presId="urn:microsoft.com/office/officeart/2005/8/layout/vList5"/>
    <dgm:cxn modelId="{39630851-EEA7-4321-996C-A85AB68B3E89}" type="presOf" srcId="{008A3FBA-4D58-407F-ADCE-44BAB50EA37F}" destId="{25A135FE-FEC0-4BAB-8CCE-82FC4B0F8E40}" srcOrd="0" destOrd="0" presId="urn:microsoft.com/office/officeart/2005/8/layout/vList5"/>
    <dgm:cxn modelId="{3B4EC0CE-CED9-49B9-B7DC-F8A2DA6D407F}" type="presOf" srcId="{CAD61C53-BD8B-40A9-AC64-A21ABFC9037A}" destId="{7E54D9E5-8C9A-4AF3-B5EF-566298C2E16A}" srcOrd="0" destOrd="0" presId="urn:microsoft.com/office/officeart/2005/8/layout/vList5"/>
    <dgm:cxn modelId="{9A951886-A65D-420A-83C2-C16291A63832}" srcId="{5D9CE442-ECF8-4911-BEDC-87DE27DA2B82}" destId="{C7E2EE44-E8BB-4A2B-8066-804E62A1F5AF}" srcOrd="4" destOrd="0" parTransId="{C69F4FBD-2116-4401-93EE-3A218800D79A}" sibTransId="{08096AA8-521B-4874-9B01-A52451DDF513}"/>
    <dgm:cxn modelId="{3A0BD9B1-E4BC-49ED-BC3B-6A5932B8ACAA}" type="presOf" srcId="{B1B4E8FA-077D-4CE6-9FEA-515CE3FB4BE5}" destId="{D0BCAE4D-4D97-4CEB-9833-C9CF589309F8}" srcOrd="0" destOrd="0" presId="urn:microsoft.com/office/officeart/2005/8/layout/vList5"/>
    <dgm:cxn modelId="{6CD80138-F471-4FEB-A242-AD9BD84C61FC}" type="presOf" srcId="{5D9CE442-ECF8-4911-BEDC-87DE27DA2B82}" destId="{DCF273E9-1D42-4319-AF95-36D4737F67C0}" srcOrd="0" destOrd="0" presId="urn:microsoft.com/office/officeart/2005/8/layout/vList5"/>
    <dgm:cxn modelId="{F10A588D-6433-414D-BA70-1103945D7209}" srcId="{CAD61C53-BD8B-40A9-AC64-A21ABFC9037A}" destId="{99D8666A-3006-4B79-B961-E77F2D7001E2}" srcOrd="0" destOrd="0" parTransId="{999F91EB-5397-4363-ACFA-CA1388E96DEB}" sibTransId="{4FA0D611-8D73-4419-ADAF-C1A1E07C5A4D}"/>
    <dgm:cxn modelId="{DD9FB0F9-A0A1-4AC5-9EB8-1B00DA0A1301}" type="presOf" srcId="{810B18FE-F356-4D3C-A558-BDA960B5DFD5}" destId="{861D7A54-ED93-4610-B348-52B7DEFC09DD}" srcOrd="0" destOrd="0" presId="urn:microsoft.com/office/officeart/2005/8/layout/vList5"/>
    <dgm:cxn modelId="{0EDB5313-5BB8-4958-B6EF-5F5393B17679}" type="presOf" srcId="{828DFB8B-ECDA-4E26-A6FE-05F762A8A593}" destId="{94D988AC-9A41-4C9B-861B-6663F85DE037}" srcOrd="0" destOrd="0" presId="urn:microsoft.com/office/officeart/2005/8/layout/vList5"/>
    <dgm:cxn modelId="{50144E59-E8D5-4EC4-B0D4-76DF58CDA48B}" srcId="{71E7A13A-B883-49DE-BBED-2AD6C1C895BB}" destId="{10334955-A6D2-412C-B7D7-28DB167D4421}" srcOrd="0" destOrd="0" parTransId="{751B3582-3F13-47DC-B453-27CB45D3149B}" sibTransId="{7A84F868-91A4-494B-916B-D39A18DF9E50}"/>
    <dgm:cxn modelId="{33D04522-DAE0-4C2F-B82B-4DD5A99C7832}" type="presOf" srcId="{99D8666A-3006-4B79-B961-E77F2D7001E2}" destId="{8D1D77BC-FFC8-48C8-A77A-7046657E883E}" srcOrd="0" destOrd="0" presId="urn:microsoft.com/office/officeart/2005/8/layout/vList5"/>
    <dgm:cxn modelId="{532A3697-82AE-4C28-AFCF-BF4FA82D0064}" type="presOf" srcId="{10334955-A6D2-412C-B7D7-28DB167D4421}" destId="{F97A59E5-2427-4C04-A0F4-2429BFCE66A8}" srcOrd="0" destOrd="0" presId="urn:microsoft.com/office/officeart/2005/8/layout/vList5"/>
    <dgm:cxn modelId="{12E9AD34-A65A-4918-B09B-44707161B9A1}" srcId="{C7E2EE44-E8BB-4A2B-8066-804E62A1F5AF}" destId="{B1B4E8FA-077D-4CE6-9FEA-515CE3FB4BE5}" srcOrd="0" destOrd="0" parTransId="{6A40C414-D58F-4E2E-8562-F9F71C23923D}" sibTransId="{7FBA2D0D-94B2-47BD-98AF-71C69F4F8BD1}"/>
    <dgm:cxn modelId="{4F0C30BB-DA3C-4276-8AAF-F6F48FBDF5AC}" srcId="{398E6D22-E243-41CF-98CD-487FEC708EE2}" destId="{008A3FBA-4D58-407F-ADCE-44BAB50EA37F}" srcOrd="0" destOrd="0" parTransId="{F38B9062-78B3-4504-8094-21E54C768929}" sibTransId="{DBC8C768-EDCF-407B-9C19-1845D6C74907}"/>
    <dgm:cxn modelId="{6A6BD666-47EE-45ED-89F9-F88E4A7F1E35}" srcId="{5D9CE442-ECF8-4911-BEDC-87DE27DA2B82}" destId="{71E7A13A-B883-49DE-BBED-2AD6C1C895BB}" srcOrd="3" destOrd="0" parTransId="{F8A77AD2-36C6-4E3B-AAC0-01AF2CA18459}" sibTransId="{9607E31A-7BB4-4144-9994-634C11AAC8D1}"/>
    <dgm:cxn modelId="{9248D1D3-DF4E-4539-A15F-37632F2A0463}" srcId="{828DFB8B-ECDA-4E26-A6FE-05F762A8A593}" destId="{810B18FE-F356-4D3C-A558-BDA960B5DFD5}" srcOrd="0" destOrd="0" parTransId="{2FB92012-3E37-4D23-B992-C8AFA31B6BAD}" sibTransId="{5B103947-A1D7-48E7-95DE-28D31E6B35E1}"/>
    <dgm:cxn modelId="{FC31FCF8-B634-4792-88DB-F757EE7CCE63}" type="presOf" srcId="{398E6D22-E243-41CF-98CD-487FEC708EE2}" destId="{FD9F04C1-BB80-4679-AC3C-95A771FD9521}" srcOrd="0" destOrd="0" presId="urn:microsoft.com/office/officeart/2005/8/layout/vList5"/>
    <dgm:cxn modelId="{71A97B4E-11F8-4B3E-B6B1-0C947F5DB36A}" srcId="{5D9CE442-ECF8-4911-BEDC-87DE27DA2B82}" destId="{CAD61C53-BD8B-40A9-AC64-A21ABFC9037A}" srcOrd="1" destOrd="0" parTransId="{53A9BF04-D863-4BFC-8A64-664B5C93C3A9}" sibTransId="{F40DA7D6-0CFC-4F2D-82B2-5256BE34EB08}"/>
    <dgm:cxn modelId="{64AABD14-AE23-4C15-BAD5-6338B377DCDB}" type="presOf" srcId="{C7E2EE44-E8BB-4A2B-8066-804E62A1F5AF}" destId="{7E72AF25-DD29-476A-A1DF-DE32EFBB4203}" srcOrd="0" destOrd="0" presId="urn:microsoft.com/office/officeart/2005/8/layout/vList5"/>
    <dgm:cxn modelId="{1BE30D6A-076E-4B9A-B61D-C13AEF82A550}" srcId="{5D9CE442-ECF8-4911-BEDC-87DE27DA2B82}" destId="{398E6D22-E243-41CF-98CD-487FEC708EE2}" srcOrd="2" destOrd="0" parTransId="{60203913-95B8-44A4-A97E-3787B9EF5344}" sibTransId="{E9EB8C7F-E181-4227-AE3C-DF5D58CC90E6}"/>
    <dgm:cxn modelId="{B7C63D9C-841B-4FCB-A49C-C3CA936991A8}" type="presParOf" srcId="{DCF273E9-1D42-4319-AF95-36D4737F67C0}" destId="{09F8827D-9A8F-41EA-8EA2-8A5E211AF43D}" srcOrd="0" destOrd="0" presId="urn:microsoft.com/office/officeart/2005/8/layout/vList5"/>
    <dgm:cxn modelId="{E7951B2E-074F-44FF-9F39-E43E0F0E1F30}" type="presParOf" srcId="{09F8827D-9A8F-41EA-8EA2-8A5E211AF43D}" destId="{94D988AC-9A41-4C9B-861B-6663F85DE037}" srcOrd="0" destOrd="0" presId="urn:microsoft.com/office/officeart/2005/8/layout/vList5"/>
    <dgm:cxn modelId="{FABE31F0-BEF5-4995-B760-784B7F54FCC7}" type="presParOf" srcId="{09F8827D-9A8F-41EA-8EA2-8A5E211AF43D}" destId="{861D7A54-ED93-4610-B348-52B7DEFC09DD}" srcOrd="1" destOrd="0" presId="urn:microsoft.com/office/officeart/2005/8/layout/vList5"/>
    <dgm:cxn modelId="{907A59D2-90E8-4B8A-8430-4A8ECC9C6A27}" type="presParOf" srcId="{DCF273E9-1D42-4319-AF95-36D4737F67C0}" destId="{8D3A6C8C-1A1C-4CD7-B844-CFFD35278FD6}" srcOrd="1" destOrd="0" presId="urn:microsoft.com/office/officeart/2005/8/layout/vList5"/>
    <dgm:cxn modelId="{FD15DE5B-74E7-49B6-8B20-86B59B21453D}" type="presParOf" srcId="{DCF273E9-1D42-4319-AF95-36D4737F67C0}" destId="{D6D2C7AF-CF35-43C5-B110-DD550D3F63A6}" srcOrd="2" destOrd="0" presId="urn:microsoft.com/office/officeart/2005/8/layout/vList5"/>
    <dgm:cxn modelId="{D9EE76BC-7C25-4F85-9144-BB438AE3AF7A}" type="presParOf" srcId="{D6D2C7AF-CF35-43C5-B110-DD550D3F63A6}" destId="{7E54D9E5-8C9A-4AF3-B5EF-566298C2E16A}" srcOrd="0" destOrd="0" presId="urn:microsoft.com/office/officeart/2005/8/layout/vList5"/>
    <dgm:cxn modelId="{1468AD8E-A69A-49F9-A2EA-90D3965471CF}" type="presParOf" srcId="{D6D2C7AF-CF35-43C5-B110-DD550D3F63A6}" destId="{8D1D77BC-FFC8-48C8-A77A-7046657E883E}" srcOrd="1" destOrd="0" presId="urn:microsoft.com/office/officeart/2005/8/layout/vList5"/>
    <dgm:cxn modelId="{A164C27C-24CA-47B8-9E50-82074E053909}" type="presParOf" srcId="{DCF273E9-1D42-4319-AF95-36D4737F67C0}" destId="{9D4BF700-9119-4854-841A-7A992775D534}" srcOrd="3" destOrd="0" presId="urn:microsoft.com/office/officeart/2005/8/layout/vList5"/>
    <dgm:cxn modelId="{06877525-EF62-4761-92FF-863B614EC1C9}" type="presParOf" srcId="{DCF273E9-1D42-4319-AF95-36D4737F67C0}" destId="{1582E1DE-5B06-4D68-9BB5-01F0ADD2A040}" srcOrd="4" destOrd="0" presId="urn:microsoft.com/office/officeart/2005/8/layout/vList5"/>
    <dgm:cxn modelId="{39918E14-494D-4BBB-AC00-5C3E46E9A373}" type="presParOf" srcId="{1582E1DE-5B06-4D68-9BB5-01F0ADD2A040}" destId="{FD9F04C1-BB80-4679-AC3C-95A771FD9521}" srcOrd="0" destOrd="0" presId="urn:microsoft.com/office/officeart/2005/8/layout/vList5"/>
    <dgm:cxn modelId="{61C0FB49-5360-4B89-864C-2CE257AA8982}" type="presParOf" srcId="{1582E1DE-5B06-4D68-9BB5-01F0ADD2A040}" destId="{25A135FE-FEC0-4BAB-8CCE-82FC4B0F8E40}" srcOrd="1" destOrd="0" presId="urn:microsoft.com/office/officeart/2005/8/layout/vList5"/>
    <dgm:cxn modelId="{96002744-DF25-4DC2-AAF1-FC9C11D38F72}" type="presParOf" srcId="{DCF273E9-1D42-4319-AF95-36D4737F67C0}" destId="{26634910-305C-43B9-9BDA-B453DCD87A62}" srcOrd="5" destOrd="0" presId="urn:microsoft.com/office/officeart/2005/8/layout/vList5"/>
    <dgm:cxn modelId="{4155D87A-9628-4B41-9D9A-096A00CF66E0}" type="presParOf" srcId="{DCF273E9-1D42-4319-AF95-36D4737F67C0}" destId="{42A0E950-6C66-4EA4-9024-18993B51F830}" srcOrd="6" destOrd="0" presId="urn:microsoft.com/office/officeart/2005/8/layout/vList5"/>
    <dgm:cxn modelId="{7F89CDD6-866C-45BC-A7AE-B938886EDB3F}" type="presParOf" srcId="{42A0E950-6C66-4EA4-9024-18993B51F830}" destId="{B3DEDF46-CA66-4735-811D-C4D59BD843CA}" srcOrd="0" destOrd="0" presId="urn:microsoft.com/office/officeart/2005/8/layout/vList5"/>
    <dgm:cxn modelId="{E7DF1621-1040-4A71-BB64-8C5433DE8ABF}" type="presParOf" srcId="{42A0E950-6C66-4EA4-9024-18993B51F830}" destId="{F97A59E5-2427-4C04-A0F4-2429BFCE66A8}" srcOrd="1" destOrd="0" presId="urn:microsoft.com/office/officeart/2005/8/layout/vList5"/>
    <dgm:cxn modelId="{246681B7-605D-41F3-9646-68BC63216732}" type="presParOf" srcId="{DCF273E9-1D42-4319-AF95-36D4737F67C0}" destId="{2FFA637D-3C8B-4017-8BEB-3CEA622E547A}" srcOrd="7" destOrd="0" presId="urn:microsoft.com/office/officeart/2005/8/layout/vList5"/>
    <dgm:cxn modelId="{F5370534-E0D7-4659-A806-80AF3E8917C5}" type="presParOf" srcId="{DCF273E9-1D42-4319-AF95-36D4737F67C0}" destId="{A4190854-93B2-4AA3-B1BB-5692E7837EB1}" srcOrd="8" destOrd="0" presId="urn:microsoft.com/office/officeart/2005/8/layout/vList5"/>
    <dgm:cxn modelId="{74CD43A7-0300-41B7-B7B6-BD1E2509CE3A}" type="presParOf" srcId="{A4190854-93B2-4AA3-B1BB-5692E7837EB1}" destId="{7E72AF25-DD29-476A-A1DF-DE32EFBB4203}" srcOrd="0" destOrd="0" presId="urn:microsoft.com/office/officeart/2005/8/layout/vList5"/>
    <dgm:cxn modelId="{C0F8B731-96B3-4BD9-91F8-C06F828A18FB}" type="presParOf" srcId="{A4190854-93B2-4AA3-B1BB-5692E7837EB1}" destId="{D0BCAE4D-4D97-4CEB-9833-C9CF589309F8}" srcOrd="1" destOrd="0" presId="urn:microsoft.com/office/officeart/2005/8/layout/vList5"/>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5D9CE442-ECF8-4911-BEDC-87DE27DA2B82}" type="doc">
      <dgm:prSet loTypeId="urn:microsoft.com/office/officeart/2005/8/layout/vList5" loCatId="list" qsTypeId="urn:microsoft.com/office/officeart/2005/8/quickstyle/simple5" qsCatId="simple" csTypeId="urn:microsoft.com/office/officeart/2005/8/colors/colorful5" csCatId="colorful" phldr="1"/>
      <dgm:spPr/>
      <dgm:t>
        <a:bodyPr/>
        <a:lstStyle/>
        <a:p>
          <a:endParaRPr lang="en-US"/>
        </a:p>
      </dgm:t>
    </dgm:pt>
    <dgm:pt modelId="{828DFB8B-ECDA-4E26-A6FE-05F762A8A593}">
      <dgm:prSet phldrT="[Text]"/>
      <dgm:spPr>
        <a:gradFill flip="none" rotWithShape="1">
          <a:gsLst>
            <a:gs pos="0">
              <a:srgbClr val="5F461C">
                <a:shade val="30000"/>
                <a:satMod val="115000"/>
              </a:srgbClr>
            </a:gs>
            <a:gs pos="50000">
              <a:srgbClr val="5F461C">
                <a:shade val="67500"/>
                <a:satMod val="115000"/>
              </a:srgbClr>
            </a:gs>
            <a:gs pos="100000">
              <a:srgbClr val="5F461C">
                <a:shade val="100000"/>
                <a:satMod val="115000"/>
              </a:srgbClr>
            </a:gs>
          </a:gsLst>
          <a:lin ang="16200000" scaled="1"/>
          <a:tileRect/>
        </a:gradFill>
      </dgm:spPr>
      <dgm:t>
        <a:bodyPr/>
        <a:lstStyle/>
        <a:p>
          <a:pPr rtl="1"/>
          <a:r>
            <a:rPr lang="ur-PK" dirty="0" smtClean="0">
              <a:effectLst>
                <a:outerShdw blurRad="38100" dist="38100" dir="2700000" algn="tl">
                  <a:srgbClr val="000000">
                    <a:alpha val="43137"/>
                  </a:srgbClr>
                </a:outerShdw>
              </a:effectLst>
              <a:latin typeface="Jameel Noori Nastaleeq" pitchFamily="2" charset="-78"/>
              <a:cs typeface="Jameel Noori Nastaleeq" pitchFamily="2" charset="-78"/>
            </a:rPr>
            <a:t>آیات136-140</a:t>
          </a:r>
          <a:endParaRPr lang="en-US"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3F0FAB7A-6BB4-41E3-A592-04575D1B8ADB}" type="parTrans" cxnId="{149B76F9-9238-4138-9D2F-CBFBD23B527D}">
      <dgm:prSet/>
      <dgm:spPr/>
      <dgm:t>
        <a:bodyPr/>
        <a:lstStyle/>
        <a:p>
          <a:endParaRPr lang="en-US">
            <a:latin typeface="Jameel Noori Nastaleeq" pitchFamily="2" charset="-78"/>
            <a:cs typeface="Jameel Noori Nastaleeq" pitchFamily="2" charset="-78"/>
          </a:endParaRPr>
        </a:p>
      </dgm:t>
    </dgm:pt>
    <dgm:pt modelId="{967939DC-1391-4917-883E-5FFB8E6C013C}" type="sibTrans" cxnId="{149B76F9-9238-4138-9D2F-CBFBD23B527D}">
      <dgm:prSet/>
      <dgm:spPr/>
      <dgm:t>
        <a:bodyPr/>
        <a:lstStyle/>
        <a:p>
          <a:endParaRPr lang="en-US">
            <a:latin typeface="Jameel Noori Nastaleeq" pitchFamily="2" charset="-78"/>
            <a:cs typeface="Jameel Noori Nastaleeq" pitchFamily="2" charset="-78"/>
          </a:endParaRPr>
        </a:p>
      </dgm:t>
    </dgm:pt>
    <dgm:pt modelId="{CAD61C53-BD8B-40A9-AC64-A21ABFC9037A}">
      <dgm:prSet/>
      <dgm:spPr>
        <a:gradFill flip="none" rotWithShape="1">
          <a:gsLst>
            <a:gs pos="0">
              <a:srgbClr val="5F461C">
                <a:shade val="30000"/>
                <a:satMod val="115000"/>
              </a:srgbClr>
            </a:gs>
            <a:gs pos="50000">
              <a:srgbClr val="5F461C">
                <a:shade val="67500"/>
                <a:satMod val="115000"/>
              </a:srgbClr>
            </a:gs>
            <a:gs pos="100000">
              <a:srgbClr val="5F461C">
                <a:shade val="100000"/>
                <a:satMod val="115000"/>
              </a:srgbClr>
            </a:gs>
          </a:gsLst>
          <a:lin ang="16200000" scaled="1"/>
          <a:tileRect/>
        </a:gradFill>
      </dgm:spPr>
      <dgm:t>
        <a:bodyPr/>
        <a:lstStyle/>
        <a:p>
          <a:pPr rtl="1"/>
          <a:r>
            <a:rPr lang="ur-PK" dirty="0" smtClean="0">
              <a:effectLst>
                <a:outerShdw blurRad="38100" dist="38100" dir="2700000" algn="tl">
                  <a:srgbClr val="000000">
                    <a:alpha val="43137"/>
                  </a:srgbClr>
                </a:outerShdw>
              </a:effectLst>
              <a:latin typeface="Jameel Noori Nastaleeq" pitchFamily="2" charset="-78"/>
              <a:cs typeface="Jameel Noori Nastaleeq" pitchFamily="2" charset="-78"/>
            </a:rPr>
            <a:t>آیات141-144</a:t>
          </a:r>
          <a:endParaRPr lang="ur-PK"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53A9BF04-D863-4BFC-8A64-664B5C93C3A9}" type="parTrans" cxnId="{71A97B4E-11F8-4B3E-B6B1-0C947F5DB36A}">
      <dgm:prSet/>
      <dgm:spPr/>
      <dgm:t>
        <a:bodyPr/>
        <a:lstStyle/>
        <a:p>
          <a:endParaRPr lang="en-US">
            <a:latin typeface="Jameel Noori Nastaleeq" pitchFamily="2" charset="-78"/>
            <a:cs typeface="Jameel Noori Nastaleeq" pitchFamily="2" charset="-78"/>
          </a:endParaRPr>
        </a:p>
      </dgm:t>
    </dgm:pt>
    <dgm:pt modelId="{F40DA7D6-0CFC-4F2D-82B2-5256BE34EB08}" type="sibTrans" cxnId="{71A97B4E-11F8-4B3E-B6B1-0C947F5DB36A}">
      <dgm:prSet/>
      <dgm:spPr/>
      <dgm:t>
        <a:bodyPr/>
        <a:lstStyle/>
        <a:p>
          <a:endParaRPr lang="en-US">
            <a:latin typeface="Jameel Noori Nastaleeq" pitchFamily="2" charset="-78"/>
            <a:cs typeface="Jameel Noori Nastaleeq" pitchFamily="2" charset="-78"/>
          </a:endParaRPr>
        </a:p>
      </dgm:t>
    </dgm:pt>
    <dgm:pt modelId="{398E6D22-E243-41CF-98CD-487FEC708EE2}">
      <dgm:prSet/>
      <dgm:spPr>
        <a:gradFill flip="none" rotWithShape="1">
          <a:gsLst>
            <a:gs pos="0">
              <a:srgbClr val="5F461C">
                <a:shade val="30000"/>
                <a:satMod val="115000"/>
              </a:srgbClr>
            </a:gs>
            <a:gs pos="50000">
              <a:srgbClr val="5F461C">
                <a:shade val="67500"/>
                <a:satMod val="115000"/>
              </a:srgbClr>
            </a:gs>
            <a:gs pos="100000">
              <a:srgbClr val="5F461C">
                <a:shade val="100000"/>
                <a:satMod val="115000"/>
              </a:srgbClr>
            </a:gs>
          </a:gsLst>
          <a:lin ang="16200000" scaled="1"/>
          <a:tileRect/>
        </a:gradFill>
      </dgm:spPr>
      <dgm:t>
        <a:bodyPr/>
        <a:lstStyle/>
        <a:p>
          <a:pPr rtl="1"/>
          <a:r>
            <a:rPr lang="ur-PK" dirty="0" smtClean="0">
              <a:effectLst>
                <a:outerShdw blurRad="38100" dist="38100" dir="2700000" algn="tl">
                  <a:srgbClr val="000000">
                    <a:alpha val="43137"/>
                  </a:srgbClr>
                </a:outerShdw>
              </a:effectLst>
              <a:latin typeface="Jameel Noori Nastaleeq" pitchFamily="2" charset="-78"/>
              <a:cs typeface="Jameel Noori Nastaleeq" pitchFamily="2" charset="-78"/>
            </a:rPr>
            <a:t>آیات145-147</a:t>
          </a:r>
          <a:endParaRPr lang="ur-PK"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60203913-95B8-44A4-A97E-3787B9EF5344}" type="parTrans" cxnId="{1BE30D6A-076E-4B9A-B61D-C13AEF82A550}">
      <dgm:prSet/>
      <dgm:spPr/>
      <dgm:t>
        <a:bodyPr/>
        <a:lstStyle/>
        <a:p>
          <a:endParaRPr lang="en-US">
            <a:latin typeface="Jameel Noori Nastaleeq" pitchFamily="2" charset="-78"/>
            <a:cs typeface="Jameel Noori Nastaleeq" pitchFamily="2" charset="-78"/>
          </a:endParaRPr>
        </a:p>
      </dgm:t>
    </dgm:pt>
    <dgm:pt modelId="{E9EB8C7F-E181-4227-AE3C-DF5D58CC90E6}" type="sibTrans" cxnId="{1BE30D6A-076E-4B9A-B61D-C13AEF82A550}">
      <dgm:prSet/>
      <dgm:spPr/>
      <dgm:t>
        <a:bodyPr/>
        <a:lstStyle/>
        <a:p>
          <a:endParaRPr lang="en-US">
            <a:latin typeface="Jameel Noori Nastaleeq" pitchFamily="2" charset="-78"/>
            <a:cs typeface="Jameel Noori Nastaleeq" pitchFamily="2" charset="-78"/>
          </a:endParaRPr>
        </a:p>
      </dgm:t>
    </dgm:pt>
    <dgm:pt modelId="{810B18FE-F356-4D3C-A558-BDA960B5DFD5}">
      <dgm:prSet phldrT="[Text]"/>
      <dgm:spPr>
        <a:solidFill>
          <a:srgbClr val="E8D2AE"/>
        </a:solidFill>
      </dgm:spPr>
      <dgm:t>
        <a:bodyPr/>
        <a:lstStyle/>
        <a:p>
          <a:pPr rtl="1"/>
          <a:r>
            <a:rPr lang="ur-PK" dirty="0" smtClean="0">
              <a:latin typeface="Jameel Noori Nastaleeq" pitchFamily="2" charset="-78"/>
              <a:cs typeface="Jameel Noori Nastaleeq" pitchFamily="2" charset="-78"/>
            </a:rPr>
            <a:t>مشرک پنڈتوں کے من گھڑت فیصلے</a:t>
          </a:r>
          <a:endParaRPr lang="en-US" dirty="0">
            <a:latin typeface="Jameel Noori Nastaleeq" pitchFamily="2" charset="-78"/>
            <a:cs typeface="Jameel Noori Nastaleeq" pitchFamily="2" charset="-78"/>
          </a:endParaRPr>
        </a:p>
      </dgm:t>
    </dgm:pt>
    <dgm:pt modelId="{2FB92012-3E37-4D23-B992-C8AFA31B6BAD}" type="parTrans" cxnId="{9248D1D3-DF4E-4539-A15F-37632F2A0463}">
      <dgm:prSet/>
      <dgm:spPr/>
      <dgm:t>
        <a:bodyPr/>
        <a:lstStyle/>
        <a:p>
          <a:endParaRPr lang="en-US">
            <a:latin typeface="Jameel Noori Nastaleeq" pitchFamily="2" charset="-78"/>
            <a:cs typeface="Jameel Noori Nastaleeq" pitchFamily="2" charset="-78"/>
          </a:endParaRPr>
        </a:p>
      </dgm:t>
    </dgm:pt>
    <dgm:pt modelId="{5B103947-A1D7-48E7-95DE-28D31E6B35E1}" type="sibTrans" cxnId="{9248D1D3-DF4E-4539-A15F-37632F2A0463}">
      <dgm:prSet/>
      <dgm:spPr/>
      <dgm:t>
        <a:bodyPr/>
        <a:lstStyle/>
        <a:p>
          <a:endParaRPr lang="en-US">
            <a:latin typeface="Jameel Noori Nastaleeq" pitchFamily="2" charset="-78"/>
            <a:cs typeface="Jameel Noori Nastaleeq" pitchFamily="2" charset="-78"/>
          </a:endParaRPr>
        </a:p>
      </dgm:t>
    </dgm:pt>
    <dgm:pt modelId="{99D8666A-3006-4B79-B961-E77F2D7001E2}">
      <dgm:prSet/>
      <dgm:spPr>
        <a:solidFill>
          <a:srgbClr val="E8D2AE"/>
        </a:solidFill>
      </dgm:spPr>
      <dgm:t>
        <a:bodyPr/>
        <a:lstStyle/>
        <a:p>
          <a:pPr rtl="1"/>
          <a:r>
            <a:rPr lang="ur-PK" dirty="0" smtClean="0">
              <a:latin typeface="Jameel Noori Nastaleeq" pitchFamily="2" charset="-78"/>
              <a:cs typeface="Jameel Noori Nastaleeq" pitchFamily="2" charset="-78"/>
            </a:rPr>
            <a:t>پھلوں اور جانوروں میں اللہ کی قدرت کے شاہکار</a:t>
          </a:r>
          <a:endParaRPr lang="ur-PK" dirty="0">
            <a:latin typeface="Jameel Noori Nastaleeq" pitchFamily="2" charset="-78"/>
            <a:cs typeface="Jameel Noori Nastaleeq" pitchFamily="2" charset="-78"/>
          </a:endParaRPr>
        </a:p>
      </dgm:t>
    </dgm:pt>
    <dgm:pt modelId="{999F91EB-5397-4363-ACFA-CA1388E96DEB}" type="parTrans" cxnId="{F10A588D-6433-414D-BA70-1103945D7209}">
      <dgm:prSet/>
      <dgm:spPr/>
      <dgm:t>
        <a:bodyPr/>
        <a:lstStyle/>
        <a:p>
          <a:endParaRPr lang="en-US">
            <a:latin typeface="Jameel Noori Nastaleeq" pitchFamily="2" charset="-78"/>
            <a:cs typeface="Jameel Noori Nastaleeq" pitchFamily="2" charset="-78"/>
          </a:endParaRPr>
        </a:p>
      </dgm:t>
    </dgm:pt>
    <dgm:pt modelId="{4FA0D611-8D73-4419-ADAF-C1A1E07C5A4D}" type="sibTrans" cxnId="{F10A588D-6433-414D-BA70-1103945D7209}">
      <dgm:prSet/>
      <dgm:spPr/>
      <dgm:t>
        <a:bodyPr/>
        <a:lstStyle/>
        <a:p>
          <a:endParaRPr lang="en-US">
            <a:latin typeface="Jameel Noori Nastaleeq" pitchFamily="2" charset="-78"/>
            <a:cs typeface="Jameel Noori Nastaleeq" pitchFamily="2" charset="-78"/>
          </a:endParaRPr>
        </a:p>
      </dgm:t>
    </dgm:pt>
    <dgm:pt modelId="{008A3FBA-4D58-407F-ADCE-44BAB50EA37F}">
      <dgm:prSet/>
      <dgm:spPr>
        <a:solidFill>
          <a:srgbClr val="E8D2AE"/>
        </a:solidFill>
      </dgm:spPr>
      <dgm:t>
        <a:bodyPr/>
        <a:lstStyle/>
        <a:p>
          <a:pPr rtl="1"/>
          <a:r>
            <a:rPr lang="ur-PK" dirty="0" smtClean="0">
              <a:latin typeface="Jameel Noori Nastaleeq" pitchFamily="2" charset="-78"/>
              <a:cs typeface="Jameel Noori Nastaleeq" pitchFamily="2" charset="-78"/>
            </a:rPr>
            <a:t>اللہ نے کن چیزوں کو حرام کیا ہے؟</a:t>
          </a:r>
          <a:endParaRPr lang="ur-PK" dirty="0">
            <a:latin typeface="Jameel Noori Nastaleeq" pitchFamily="2" charset="-78"/>
            <a:cs typeface="Jameel Noori Nastaleeq" pitchFamily="2" charset="-78"/>
          </a:endParaRPr>
        </a:p>
      </dgm:t>
    </dgm:pt>
    <dgm:pt modelId="{F38B9062-78B3-4504-8094-21E54C768929}" type="parTrans" cxnId="{4F0C30BB-DA3C-4276-8AAF-F6F48FBDF5AC}">
      <dgm:prSet/>
      <dgm:spPr/>
      <dgm:t>
        <a:bodyPr/>
        <a:lstStyle/>
        <a:p>
          <a:endParaRPr lang="en-US">
            <a:latin typeface="Jameel Noori Nastaleeq" pitchFamily="2" charset="-78"/>
            <a:cs typeface="Jameel Noori Nastaleeq" pitchFamily="2" charset="-78"/>
          </a:endParaRPr>
        </a:p>
      </dgm:t>
    </dgm:pt>
    <dgm:pt modelId="{DBC8C768-EDCF-407B-9C19-1845D6C74907}" type="sibTrans" cxnId="{4F0C30BB-DA3C-4276-8AAF-F6F48FBDF5AC}">
      <dgm:prSet/>
      <dgm:spPr/>
      <dgm:t>
        <a:bodyPr/>
        <a:lstStyle/>
        <a:p>
          <a:endParaRPr lang="en-US">
            <a:latin typeface="Jameel Noori Nastaleeq" pitchFamily="2" charset="-78"/>
            <a:cs typeface="Jameel Noori Nastaleeq" pitchFamily="2" charset="-78"/>
          </a:endParaRPr>
        </a:p>
      </dgm:t>
    </dgm:pt>
    <dgm:pt modelId="{71E7A13A-B883-49DE-BBED-2AD6C1C895BB}">
      <dgm:prSet/>
      <dgm:spPr>
        <a:gradFill flip="none" rotWithShape="1">
          <a:gsLst>
            <a:gs pos="0">
              <a:srgbClr val="5F461C">
                <a:shade val="30000"/>
                <a:satMod val="115000"/>
              </a:srgbClr>
            </a:gs>
            <a:gs pos="50000">
              <a:srgbClr val="5F461C">
                <a:shade val="67500"/>
                <a:satMod val="115000"/>
              </a:srgbClr>
            </a:gs>
            <a:gs pos="100000">
              <a:srgbClr val="5F461C">
                <a:shade val="100000"/>
                <a:satMod val="115000"/>
              </a:srgbClr>
            </a:gs>
          </a:gsLst>
          <a:lin ang="16200000" scaled="1"/>
          <a:tileRect/>
        </a:gradFill>
      </dgm:spPr>
      <dgm:t>
        <a:bodyPr/>
        <a:lstStyle/>
        <a:p>
          <a:pPr rtl="1"/>
          <a:r>
            <a:rPr lang="ur-PK" dirty="0" smtClean="0">
              <a:effectLst>
                <a:outerShdw blurRad="38100" dist="38100" dir="2700000" algn="tl">
                  <a:srgbClr val="000000">
                    <a:alpha val="43137"/>
                  </a:srgbClr>
                </a:outerShdw>
              </a:effectLst>
              <a:latin typeface="Jameel Noori Nastaleeq" pitchFamily="2" charset="-78"/>
              <a:cs typeface="Jameel Noori Nastaleeq" pitchFamily="2" charset="-78"/>
            </a:rPr>
            <a:t>آیات148-150</a:t>
          </a:r>
          <a:endParaRPr lang="ur-PK"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F8A77AD2-36C6-4E3B-AAC0-01AF2CA18459}" type="parTrans" cxnId="{6A6BD666-47EE-45ED-89F9-F88E4A7F1E35}">
      <dgm:prSet/>
      <dgm:spPr/>
      <dgm:t>
        <a:bodyPr/>
        <a:lstStyle/>
        <a:p>
          <a:endParaRPr lang="en-US"/>
        </a:p>
      </dgm:t>
    </dgm:pt>
    <dgm:pt modelId="{9607E31A-7BB4-4144-9994-634C11AAC8D1}" type="sibTrans" cxnId="{6A6BD666-47EE-45ED-89F9-F88E4A7F1E35}">
      <dgm:prSet/>
      <dgm:spPr/>
      <dgm:t>
        <a:bodyPr/>
        <a:lstStyle/>
        <a:p>
          <a:endParaRPr lang="en-US"/>
        </a:p>
      </dgm:t>
    </dgm:pt>
    <dgm:pt modelId="{10334955-A6D2-412C-B7D7-28DB167D4421}">
      <dgm:prSet/>
      <dgm:spPr>
        <a:solidFill>
          <a:srgbClr val="E8D2AE"/>
        </a:solidFill>
      </dgm:spPr>
      <dgm:t>
        <a:bodyPr/>
        <a:lstStyle/>
        <a:p>
          <a:pPr rtl="1"/>
          <a:r>
            <a:rPr lang="ur-PK" dirty="0" smtClean="0">
              <a:latin typeface="Jameel Noori Nastaleeq" pitchFamily="2" charset="-78"/>
              <a:cs typeface="Jameel Noori Nastaleeq" pitchFamily="2" charset="-78"/>
            </a:rPr>
            <a:t>مشرکین کی ایک خوشنما لیکن فریب کُن دلیل</a:t>
          </a:r>
          <a:endParaRPr lang="ur-PK" dirty="0">
            <a:latin typeface="Jameel Noori Nastaleeq" pitchFamily="2" charset="-78"/>
            <a:cs typeface="Jameel Noori Nastaleeq" pitchFamily="2" charset="-78"/>
          </a:endParaRPr>
        </a:p>
      </dgm:t>
    </dgm:pt>
    <dgm:pt modelId="{751B3582-3F13-47DC-B453-27CB45D3149B}" type="parTrans" cxnId="{50144E59-E8D5-4EC4-B0D4-76DF58CDA48B}">
      <dgm:prSet/>
      <dgm:spPr/>
      <dgm:t>
        <a:bodyPr/>
        <a:lstStyle/>
        <a:p>
          <a:endParaRPr lang="en-US"/>
        </a:p>
      </dgm:t>
    </dgm:pt>
    <dgm:pt modelId="{7A84F868-91A4-494B-916B-D39A18DF9E50}" type="sibTrans" cxnId="{50144E59-E8D5-4EC4-B0D4-76DF58CDA48B}">
      <dgm:prSet/>
      <dgm:spPr/>
      <dgm:t>
        <a:bodyPr/>
        <a:lstStyle/>
        <a:p>
          <a:endParaRPr lang="en-US"/>
        </a:p>
      </dgm:t>
    </dgm:pt>
    <dgm:pt modelId="{C7E2EE44-E8BB-4A2B-8066-804E62A1F5AF}">
      <dgm:prSet/>
      <dgm:spPr>
        <a:gradFill flip="none" rotWithShape="1">
          <a:gsLst>
            <a:gs pos="0">
              <a:srgbClr val="5F461C">
                <a:shade val="30000"/>
                <a:satMod val="115000"/>
              </a:srgbClr>
            </a:gs>
            <a:gs pos="50000">
              <a:srgbClr val="5F461C">
                <a:shade val="67500"/>
                <a:satMod val="115000"/>
              </a:srgbClr>
            </a:gs>
            <a:gs pos="100000">
              <a:srgbClr val="5F461C">
                <a:shade val="100000"/>
                <a:satMod val="115000"/>
              </a:srgbClr>
            </a:gs>
          </a:gsLst>
          <a:lin ang="16200000" scaled="1"/>
          <a:tileRect/>
        </a:gradFill>
      </dgm:spPr>
      <dgm:t>
        <a:bodyPr/>
        <a:lstStyle/>
        <a:p>
          <a:pPr rtl="1"/>
          <a:r>
            <a:rPr lang="ur-PK" dirty="0" smtClean="0">
              <a:effectLst>
                <a:outerShdw blurRad="38100" dist="38100" dir="2700000" algn="tl">
                  <a:srgbClr val="000000">
                    <a:alpha val="43137"/>
                  </a:srgbClr>
                </a:outerShdw>
              </a:effectLst>
              <a:latin typeface="Jameel Noori Nastaleeq" pitchFamily="2" charset="-78"/>
              <a:cs typeface="Jameel Noori Nastaleeq" pitchFamily="2" charset="-78"/>
            </a:rPr>
            <a:t>آیات151-154</a:t>
          </a:r>
          <a:endParaRPr lang="ur-PK"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C69F4FBD-2116-4401-93EE-3A218800D79A}" type="parTrans" cxnId="{9A951886-A65D-420A-83C2-C16291A63832}">
      <dgm:prSet/>
      <dgm:spPr/>
      <dgm:t>
        <a:bodyPr/>
        <a:lstStyle/>
        <a:p>
          <a:endParaRPr lang="en-US"/>
        </a:p>
      </dgm:t>
    </dgm:pt>
    <dgm:pt modelId="{08096AA8-521B-4874-9B01-A52451DDF513}" type="sibTrans" cxnId="{9A951886-A65D-420A-83C2-C16291A63832}">
      <dgm:prSet/>
      <dgm:spPr/>
      <dgm:t>
        <a:bodyPr/>
        <a:lstStyle/>
        <a:p>
          <a:endParaRPr lang="en-US"/>
        </a:p>
      </dgm:t>
    </dgm:pt>
    <dgm:pt modelId="{B1B4E8FA-077D-4CE6-9FEA-515CE3FB4BE5}">
      <dgm:prSet/>
      <dgm:spPr>
        <a:solidFill>
          <a:srgbClr val="E8D2AE"/>
        </a:solidFill>
      </dgm:spPr>
      <dgm:t>
        <a:bodyPr/>
        <a:lstStyle/>
        <a:p>
          <a:pPr rtl="1"/>
          <a:r>
            <a:rPr lang="ur-PK" dirty="0" smtClean="0">
              <a:latin typeface="Jameel Noori Nastaleeq" pitchFamily="2" charset="-78"/>
              <a:cs typeface="Jameel Noori Nastaleeq" pitchFamily="2" charset="-78"/>
            </a:rPr>
            <a:t>تورات کے احکاماتِ عشرہ کی قرآنی تعبیر</a:t>
          </a:r>
          <a:endParaRPr lang="ur-PK" dirty="0">
            <a:latin typeface="Jameel Noori Nastaleeq" pitchFamily="2" charset="-78"/>
            <a:cs typeface="Jameel Noori Nastaleeq" pitchFamily="2" charset="-78"/>
          </a:endParaRPr>
        </a:p>
      </dgm:t>
    </dgm:pt>
    <dgm:pt modelId="{6A40C414-D58F-4E2E-8562-F9F71C23923D}" type="parTrans" cxnId="{12E9AD34-A65A-4918-B09B-44707161B9A1}">
      <dgm:prSet/>
      <dgm:spPr/>
      <dgm:t>
        <a:bodyPr/>
        <a:lstStyle/>
        <a:p>
          <a:endParaRPr lang="en-US"/>
        </a:p>
      </dgm:t>
    </dgm:pt>
    <dgm:pt modelId="{7FBA2D0D-94B2-47BD-98AF-71C69F4F8BD1}" type="sibTrans" cxnId="{12E9AD34-A65A-4918-B09B-44707161B9A1}">
      <dgm:prSet/>
      <dgm:spPr/>
      <dgm:t>
        <a:bodyPr/>
        <a:lstStyle/>
        <a:p>
          <a:endParaRPr lang="en-US"/>
        </a:p>
      </dgm:t>
    </dgm:pt>
    <dgm:pt modelId="{DCF273E9-1D42-4319-AF95-36D4737F67C0}" type="pres">
      <dgm:prSet presAssocID="{5D9CE442-ECF8-4911-BEDC-87DE27DA2B82}" presName="Name0" presStyleCnt="0">
        <dgm:presLayoutVars>
          <dgm:dir val="rev"/>
          <dgm:animLvl val="lvl"/>
          <dgm:resizeHandles val="exact"/>
        </dgm:presLayoutVars>
      </dgm:prSet>
      <dgm:spPr/>
      <dgm:t>
        <a:bodyPr/>
        <a:lstStyle/>
        <a:p>
          <a:endParaRPr lang="en-US"/>
        </a:p>
      </dgm:t>
    </dgm:pt>
    <dgm:pt modelId="{09F8827D-9A8F-41EA-8EA2-8A5E211AF43D}" type="pres">
      <dgm:prSet presAssocID="{828DFB8B-ECDA-4E26-A6FE-05F762A8A593}" presName="linNode" presStyleCnt="0"/>
      <dgm:spPr/>
      <dgm:t>
        <a:bodyPr/>
        <a:lstStyle/>
        <a:p>
          <a:endParaRPr lang="en-US"/>
        </a:p>
      </dgm:t>
    </dgm:pt>
    <dgm:pt modelId="{94D988AC-9A41-4C9B-861B-6663F85DE037}" type="pres">
      <dgm:prSet presAssocID="{828DFB8B-ECDA-4E26-A6FE-05F762A8A593}" presName="parentText" presStyleLbl="node1" presStyleIdx="0" presStyleCnt="5">
        <dgm:presLayoutVars>
          <dgm:chMax val="1"/>
          <dgm:bulletEnabled val="1"/>
        </dgm:presLayoutVars>
      </dgm:prSet>
      <dgm:spPr/>
      <dgm:t>
        <a:bodyPr/>
        <a:lstStyle/>
        <a:p>
          <a:endParaRPr lang="en-US"/>
        </a:p>
      </dgm:t>
    </dgm:pt>
    <dgm:pt modelId="{861D7A54-ED93-4610-B348-52B7DEFC09DD}" type="pres">
      <dgm:prSet presAssocID="{828DFB8B-ECDA-4E26-A6FE-05F762A8A593}" presName="descendantText" presStyleLbl="alignAccFollowNode1" presStyleIdx="0" presStyleCnt="5">
        <dgm:presLayoutVars>
          <dgm:bulletEnabled val="1"/>
        </dgm:presLayoutVars>
      </dgm:prSet>
      <dgm:spPr/>
      <dgm:t>
        <a:bodyPr/>
        <a:lstStyle/>
        <a:p>
          <a:endParaRPr lang="en-US"/>
        </a:p>
      </dgm:t>
    </dgm:pt>
    <dgm:pt modelId="{8D3A6C8C-1A1C-4CD7-B844-CFFD35278FD6}" type="pres">
      <dgm:prSet presAssocID="{967939DC-1391-4917-883E-5FFB8E6C013C}" presName="sp" presStyleCnt="0"/>
      <dgm:spPr/>
      <dgm:t>
        <a:bodyPr/>
        <a:lstStyle/>
        <a:p>
          <a:endParaRPr lang="en-US"/>
        </a:p>
      </dgm:t>
    </dgm:pt>
    <dgm:pt modelId="{D6D2C7AF-CF35-43C5-B110-DD550D3F63A6}" type="pres">
      <dgm:prSet presAssocID="{CAD61C53-BD8B-40A9-AC64-A21ABFC9037A}" presName="linNode" presStyleCnt="0"/>
      <dgm:spPr/>
      <dgm:t>
        <a:bodyPr/>
        <a:lstStyle/>
        <a:p>
          <a:endParaRPr lang="en-US"/>
        </a:p>
      </dgm:t>
    </dgm:pt>
    <dgm:pt modelId="{7E54D9E5-8C9A-4AF3-B5EF-566298C2E16A}" type="pres">
      <dgm:prSet presAssocID="{CAD61C53-BD8B-40A9-AC64-A21ABFC9037A}" presName="parentText" presStyleLbl="node1" presStyleIdx="1" presStyleCnt="5">
        <dgm:presLayoutVars>
          <dgm:chMax val="1"/>
          <dgm:bulletEnabled val="1"/>
        </dgm:presLayoutVars>
      </dgm:prSet>
      <dgm:spPr/>
      <dgm:t>
        <a:bodyPr/>
        <a:lstStyle/>
        <a:p>
          <a:endParaRPr lang="en-US"/>
        </a:p>
      </dgm:t>
    </dgm:pt>
    <dgm:pt modelId="{8D1D77BC-FFC8-48C8-A77A-7046657E883E}" type="pres">
      <dgm:prSet presAssocID="{CAD61C53-BD8B-40A9-AC64-A21ABFC9037A}" presName="descendantText" presStyleLbl="alignAccFollowNode1" presStyleIdx="1" presStyleCnt="5">
        <dgm:presLayoutVars>
          <dgm:bulletEnabled val="1"/>
        </dgm:presLayoutVars>
      </dgm:prSet>
      <dgm:spPr/>
      <dgm:t>
        <a:bodyPr/>
        <a:lstStyle/>
        <a:p>
          <a:endParaRPr lang="en-US"/>
        </a:p>
      </dgm:t>
    </dgm:pt>
    <dgm:pt modelId="{9D4BF700-9119-4854-841A-7A992775D534}" type="pres">
      <dgm:prSet presAssocID="{F40DA7D6-0CFC-4F2D-82B2-5256BE34EB08}" presName="sp" presStyleCnt="0"/>
      <dgm:spPr/>
      <dgm:t>
        <a:bodyPr/>
        <a:lstStyle/>
        <a:p>
          <a:endParaRPr lang="en-US"/>
        </a:p>
      </dgm:t>
    </dgm:pt>
    <dgm:pt modelId="{1582E1DE-5B06-4D68-9BB5-01F0ADD2A040}" type="pres">
      <dgm:prSet presAssocID="{398E6D22-E243-41CF-98CD-487FEC708EE2}" presName="linNode" presStyleCnt="0"/>
      <dgm:spPr/>
      <dgm:t>
        <a:bodyPr/>
        <a:lstStyle/>
        <a:p>
          <a:endParaRPr lang="en-US"/>
        </a:p>
      </dgm:t>
    </dgm:pt>
    <dgm:pt modelId="{FD9F04C1-BB80-4679-AC3C-95A771FD9521}" type="pres">
      <dgm:prSet presAssocID="{398E6D22-E243-41CF-98CD-487FEC708EE2}" presName="parentText" presStyleLbl="node1" presStyleIdx="2" presStyleCnt="5">
        <dgm:presLayoutVars>
          <dgm:chMax val="1"/>
          <dgm:bulletEnabled val="1"/>
        </dgm:presLayoutVars>
      </dgm:prSet>
      <dgm:spPr/>
      <dgm:t>
        <a:bodyPr/>
        <a:lstStyle/>
        <a:p>
          <a:endParaRPr lang="en-US"/>
        </a:p>
      </dgm:t>
    </dgm:pt>
    <dgm:pt modelId="{25A135FE-FEC0-4BAB-8CCE-82FC4B0F8E40}" type="pres">
      <dgm:prSet presAssocID="{398E6D22-E243-41CF-98CD-487FEC708EE2}" presName="descendantText" presStyleLbl="alignAccFollowNode1" presStyleIdx="2" presStyleCnt="5">
        <dgm:presLayoutVars>
          <dgm:bulletEnabled val="1"/>
        </dgm:presLayoutVars>
      </dgm:prSet>
      <dgm:spPr/>
      <dgm:t>
        <a:bodyPr/>
        <a:lstStyle/>
        <a:p>
          <a:endParaRPr lang="en-US"/>
        </a:p>
      </dgm:t>
    </dgm:pt>
    <dgm:pt modelId="{26634910-305C-43B9-9BDA-B453DCD87A62}" type="pres">
      <dgm:prSet presAssocID="{E9EB8C7F-E181-4227-AE3C-DF5D58CC90E6}" presName="sp" presStyleCnt="0"/>
      <dgm:spPr/>
    </dgm:pt>
    <dgm:pt modelId="{42A0E950-6C66-4EA4-9024-18993B51F830}" type="pres">
      <dgm:prSet presAssocID="{71E7A13A-B883-49DE-BBED-2AD6C1C895BB}" presName="linNode" presStyleCnt="0"/>
      <dgm:spPr/>
    </dgm:pt>
    <dgm:pt modelId="{B3DEDF46-CA66-4735-811D-C4D59BD843CA}" type="pres">
      <dgm:prSet presAssocID="{71E7A13A-B883-49DE-BBED-2AD6C1C895BB}" presName="parentText" presStyleLbl="node1" presStyleIdx="3" presStyleCnt="5">
        <dgm:presLayoutVars>
          <dgm:chMax val="1"/>
          <dgm:bulletEnabled val="1"/>
        </dgm:presLayoutVars>
      </dgm:prSet>
      <dgm:spPr/>
      <dgm:t>
        <a:bodyPr/>
        <a:lstStyle/>
        <a:p>
          <a:endParaRPr lang="en-US"/>
        </a:p>
      </dgm:t>
    </dgm:pt>
    <dgm:pt modelId="{F97A59E5-2427-4C04-A0F4-2429BFCE66A8}" type="pres">
      <dgm:prSet presAssocID="{71E7A13A-B883-49DE-BBED-2AD6C1C895BB}" presName="descendantText" presStyleLbl="alignAccFollowNode1" presStyleIdx="3" presStyleCnt="5">
        <dgm:presLayoutVars>
          <dgm:bulletEnabled val="1"/>
        </dgm:presLayoutVars>
      </dgm:prSet>
      <dgm:spPr/>
      <dgm:t>
        <a:bodyPr/>
        <a:lstStyle/>
        <a:p>
          <a:endParaRPr lang="en-US"/>
        </a:p>
      </dgm:t>
    </dgm:pt>
    <dgm:pt modelId="{2FFA637D-3C8B-4017-8BEB-3CEA622E547A}" type="pres">
      <dgm:prSet presAssocID="{9607E31A-7BB4-4144-9994-634C11AAC8D1}" presName="sp" presStyleCnt="0"/>
      <dgm:spPr/>
    </dgm:pt>
    <dgm:pt modelId="{A4190854-93B2-4AA3-B1BB-5692E7837EB1}" type="pres">
      <dgm:prSet presAssocID="{C7E2EE44-E8BB-4A2B-8066-804E62A1F5AF}" presName="linNode" presStyleCnt="0"/>
      <dgm:spPr/>
    </dgm:pt>
    <dgm:pt modelId="{7E72AF25-DD29-476A-A1DF-DE32EFBB4203}" type="pres">
      <dgm:prSet presAssocID="{C7E2EE44-E8BB-4A2B-8066-804E62A1F5AF}" presName="parentText" presStyleLbl="node1" presStyleIdx="4" presStyleCnt="5">
        <dgm:presLayoutVars>
          <dgm:chMax val="1"/>
          <dgm:bulletEnabled val="1"/>
        </dgm:presLayoutVars>
      </dgm:prSet>
      <dgm:spPr/>
      <dgm:t>
        <a:bodyPr/>
        <a:lstStyle/>
        <a:p>
          <a:endParaRPr lang="en-US"/>
        </a:p>
      </dgm:t>
    </dgm:pt>
    <dgm:pt modelId="{D0BCAE4D-4D97-4CEB-9833-C9CF589309F8}" type="pres">
      <dgm:prSet presAssocID="{C7E2EE44-E8BB-4A2B-8066-804E62A1F5AF}" presName="descendantText" presStyleLbl="alignAccFollowNode1" presStyleIdx="4" presStyleCnt="5">
        <dgm:presLayoutVars>
          <dgm:bulletEnabled val="1"/>
        </dgm:presLayoutVars>
      </dgm:prSet>
      <dgm:spPr/>
      <dgm:t>
        <a:bodyPr/>
        <a:lstStyle/>
        <a:p>
          <a:endParaRPr lang="en-US"/>
        </a:p>
      </dgm:t>
    </dgm:pt>
  </dgm:ptLst>
  <dgm:cxnLst>
    <dgm:cxn modelId="{149B76F9-9238-4138-9D2F-CBFBD23B527D}" srcId="{5D9CE442-ECF8-4911-BEDC-87DE27DA2B82}" destId="{828DFB8B-ECDA-4E26-A6FE-05F762A8A593}" srcOrd="0" destOrd="0" parTransId="{3F0FAB7A-6BB4-41E3-A592-04575D1B8ADB}" sibTransId="{967939DC-1391-4917-883E-5FFB8E6C013C}"/>
    <dgm:cxn modelId="{06A2A752-63B1-4764-88AE-B5D125C43C2D}" type="presOf" srcId="{71E7A13A-B883-49DE-BBED-2AD6C1C895BB}" destId="{B3DEDF46-CA66-4735-811D-C4D59BD843CA}" srcOrd="0" destOrd="0" presId="urn:microsoft.com/office/officeart/2005/8/layout/vList5"/>
    <dgm:cxn modelId="{F7CCD9B4-3A62-4223-A8EC-3D2F0EB787EA}" type="presOf" srcId="{B1B4E8FA-077D-4CE6-9FEA-515CE3FB4BE5}" destId="{D0BCAE4D-4D97-4CEB-9833-C9CF589309F8}" srcOrd="0" destOrd="0" presId="urn:microsoft.com/office/officeart/2005/8/layout/vList5"/>
    <dgm:cxn modelId="{9A951886-A65D-420A-83C2-C16291A63832}" srcId="{5D9CE442-ECF8-4911-BEDC-87DE27DA2B82}" destId="{C7E2EE44-E8BB-4A2B-8066-804E62A1F5AF}" srcOrd="4" destOrd="0" parTransId="{C69F4FBD-2116-4401-93EE-3A218800D79A}" sibTransId="{08096AA8-521B-4874-9B01-A52451DDF513}"/>
    <dgm:cxn modelId="{F10A588D-6433-414D-BA70-1103945D7209}" srcId="{CAD61C53-BD8B-40A9-AC64-A21ABFC9037A}" destId="{99D8666A-3006-4B79-B961-E77F2D7001E2}" srcOrd="0" destOrd="0" parTransId="{999F91EB-5397-4363-ACFA-CA1388E96DEB}" sibTransId="{4FA0D611-8D73-4419-ADAF-C1A1E07C5A4D}"/>
    <dgm:cxn modelId="{50144E59-E8D5-4EC4-B0D4-76DF58CDA48B}" srcId="{71E7A13A-B883-49DE-BBED-2AD6C1C895BB}" destId="{10334955-A6D2-412C-B7D7-28DB167D4421}" srcOrd="0" destOrd="0" parTransId="{751B3582-3F13-47DC-B453-27CB45D3149B}" sibTransId="{7A84F868-91A4-494B-916B-D39A18DF9E50}"/>
    <dgm:cxn modelId="{12E9AD34-A65A-4918-B09B-44707161B9A1}" srcId="{C7E2EE44-E8BB-4A2B-8066-804E62A1F5AF}" destId="{B1B4E8FA-077D-4CE6-9FEA-515CE3FB4BE5}" srcOrd="0" destOrd="0" parTransId="{6A40C414-D58F-4E2E-8562-F9F71C23923D}" sibTransId="{7FBA2D0D-94B2-47BD-98AF-71C69F4F8BD1}"/>
    <dgm:cxn modelId="{8B50D6A7-98EB-4A13-B481-6B821CC948A0}" type="presOf" srcId="{10334955-A6D2-412C-B7D7-28DB167D4421}" destId="{F97A59E5-2427-4C04-A0F4-2429BFCE66A8}" srcOrd="0" destOrd="0" presId="urn:microsoft.com/office/officeart/2005/8/layout/vList5"/>
    <dgm:cxn modelId="{4F0C30BB-DA3C-4276-8AAF-F6F48FBDF5AC}" srcId="{398E6D22-E243-41CF-98CD-487FEC708EE2}" destId="{008A3FBA-4D58-407F-ADCE-44BAB50EA37F}" srcOrd="0" destOrd="0" parTransId="{F38B9062-78B3-4504-8094-21E54C768929}" sibTransId="{DBC8C768-EDCF-407B-9C19-1845D6C74907}"/>
    <dgm:cxn modelId="{6A6BD666-47EE-45ED-89F9-F88E4A7F1E35}" srcId="{5D9CE442-ECF8-4911-BEDC-87DE27DA2B82}" destId="{71E7A13A-B883-49DE-BBED-2AD6C1C895BB}" srcOrd="3" destOrd="0" parTransId="{F8A77AD2-36C6-4E3B-AAC0-01AF2CA18459}" sibTransId="{9607E31A-7BB4-4144-9994-634C11AAC8D1}"/>
    <dgm:cxn modelId="{D901D5D2-8CC4-4E76-B8A8-0B6B1A4C79A8}" type="presOf" srcId="{99D8666A-3006-4B79-B961-E77F2D7001E2}" destId="{8D1D77BC-FFC8-48C8-A77A-7046657E883E}" srcOrd="0" destOrd="0" presId="urn:microsoft.com/office/officeart/2005/8/layout/vList5"/>
    <dgm:cxn modelId="{5A268C3D-0029-46B6-AF43-A94E899CFD23}" type="presOf" srcId="{CAD61C53-BD8B-40A9-AC64-A21ABFC9037A}" destId="{7E54D9E5-8C9A-4AF3-B5EF-566298C2E16A}" srcOrd="0" destOrd="0" presId="urn:microsoft.com/office/officeart/2005/8/layout/vList5"/>
    <dgm:cxn modelId="{9248D1D3-DF4E-4539-A15F-37632F2A0463}" srcId="{828DFB8B-ECDA-4E26-A6FE-05F762A8A593}" destId="{810B18FE-F356-4D3C-A558-BDA960B5DFD5}" srcOrd="0" destOrd="0" parTransId="{2FB92012-3E37-4D23-B992-C8AFA31B6BAD}" sibTransId="{5B103947-A1D7-48E7-95DE-28D31E6B35E1}"/>
    <dgm:cxn modelId="{B2B48C71-EF79-42C7-BC07-C5DB2ED1CBC0}" type="presOf" srcId="{810B18FE-F356-4D3C-A558-BDA960B5DFD5}" destId="{861D7A54-ED93-4610-B348-52B7DEFC09DD}" srcOrd="0" destOrd="0" presId="urn:microsoft.com/office/officeart/2005/8/layout/vList5"/>
    <dgm:cxn modelId="{6C760B92-A6F5-4FC7-ACA1-FC2A78B98D96}" type="presOf" srcId="{008A3FBA-4D58-407F-ADCE-44BAB50EA37F}" destId="{25A135FE-FEC0-4BAB-8CCE-82FC4B0F8E40}" srcOrd="0" destOrd="0" presId="urn:microsoft.com/office/officeart/2005/8/layout/vList5"/>
    <dgm:cxn modelId="{71A97B4E-11F8-4B3E-B6B1-0C947F5DB36A}" srcId="{5D9CE442-ECF8-4911-BEDC-87DE27DA2B82}" destId="{CAD61C53-BD8B-40A9-AC64-A21ABFC9037A}" srcOrd="1" destOrd="0" parTransId="{53A9BF04-D863-4BFC-8A64-664B5C93C3A9}" sibTransId="{F40DA7D6-0CFC-4F2D-82B2-5256BE34EB08}"/>
    <dgm:cxn modelId="{F1E14F91-F7B7-4302-BC91-553E01785E40}" type="presOf" srcId="{5D9CE442-ECF8-4911-BEDC-87DE27DA2B82}" destId="{DCF273E9-1D42-4319-AF95-36D4737F67C0}" srcOrd="0" destOrd="0" presId="urn:microsoft.com/office/officeart/2005/8/layout/vList5"/>
    <dgm:cxn modelId="{8DA7D844-5BC9-4138-BA04-71AFFC946BE3}" type="presOf" srcId="{C7E2EE44-E8BB-4A2B-8066-804E62A1F5AF}" destId="{7E72AF25-DD29-476A-A1DF-DE32EFBB4203}" srcOrd="0" destOrd="0" presId="urn:microsoft.com/office/officeart/2005/8/layout/vList5"/>
    <dgm:cxn modelId="{8E5C6948-9A39-4A15-BD91-01FEC4DEF24E}" type="presOf" srcId="{828DFB8B-ECDA-4E26-A6FE-05F762A8A593}" destId="{94D988AC-9A41-4C9B-861B-6663F85DE037}" srcOrd="0" destOrd="0" presId="urn:microsoft.com/office/officeart/2005/8/layout/vList5"/>
    <dgm:cxn modelId="{7462BAD9-20E6-4B3A-9B34-172F4AAF5545}" type="presOf" srcId="{398E6D22-E243-41CF-98CD-487FEC708EE2}" destId="{FD9F04C1-BB80-4679-AC3C-95A771FD9521}" srcOrd="0" destOrd="0" presId="urn:microsoft.com/office/officeart/2005/8/layout/vList5"/>
    <dgm:cxn modelId="{1BE30D6A-076E-4B9A-B61D-C13AEF82A550}" srcId="{5D9CE442-ECF8-4911-BEDC-87DE27DA2B82}" destId="{398E6D22-E243-41CF-98CD-487FEC708EE2}" srcOrd="2" destOrd="0" parTransId="{60203913-95B8-44A4-A97E-3787B9EF5344}" sibTransId="{E9EB8C7F-E181-4227-AE3C-DF5D58CC90E6}"/>
    <dgm:cxn modelId="{11656975-49E1-418D-88B4-30DAB1C0B61A}" type="presParOf" srcId="{DCF273E9-1D42-4319-AF95-36D4737F67C0}" destId="{09F8827D-9A8F-41EA-8EA2-8A5E211AF43D}" srcOrd="0" destOrd="0" presId="urn:microsoft.com/office/officeart/2005/8/layout/vList5"/>
    <dgm:cxn modelId="{C267D148-76CA-4364-ABF8-02A15F28AB79}" type="presParOf" srcId="{09F8827D-9A8F-41EA-8EA2-8A5E211AF43D}" destId="{94D988AC-9A41-4C9B-861B-6663F85DE037}" srcOrd="0" destOrd="0" presId="urn:microsoft.com/office/officeart/2005/8/layout/vList5"/>
    <dgm:cxn modelId="{EC88A42F-3572-4807-8913-D07417984FA2}" type="presParOf" srcId="{09F8827D-9A8F-41EA-8EA2-8A5E211AF43D}" destId="{861D7A54-ED93-4610-B348-52B7DEFC09DD}" srcOrd="1" destOrd="0" presId="urn:microsoft.com/office/officeart/2005/8/layout/vList5"/>
    <dgm:cxn modelId="{C8908564-86C3-4239-8F0E-F3D92B999FBB}" type="presParOf" srcId="{DCF273E9-1D42-4319-AF95-36D4737F67C0}" destId="{8D3A6C8C-1A1C-4CD7-B844-CFFD35278FD6}" srcOrd="1" destOrd="0" presId="urn:microsoft.com/office/officeart/2005/8/layout/vList5"/>
    <dgm:cxn modelId="{84B8DD71-7BBF-4091-99A7-DCD5ABBCEB1B}" type="presParOf" srcId="{DCF273E9-1D42-4319-AF95-36D4737F67C0}" destId="{D6D2C7AF-CF35-43C5-B110-DD550D3F63A6}" srcOrd="2" destOrd="0" presId="urn:microsoft.com/office/officeart/2005/8/layout/vList5"/>
    <dgm:cxn modelId="{E4542109-A0EC-42FB-AE83-18C87103C515}" type="presParOf" srcId="{D6D2C7AF-CF35-43C5-B110-DD550D3F63A6}" destId="{7E54D9E5-8C9A-4AF3-B5EF-566298C2E16A}" srcOrd="0" destOrd="0" presId="urn:microsoft.com/office/officeart/2005/8/layout/vList5"/>
    <dgm:cxn modelId="{E156B158-B0C8-443B-86D6-02F4154F1FAD}" type="presParOf" srcId="{D6D2C7AF-CF35-43C5-B110-DD550D3F63A6}" destId="{8D1D77BC-FFC8-48C8-A77A-7046657E883E}" srcOrd="1" destOrd="0" presId="urn:microsoft.com/office/officeart/2005/8/layout/vList5"/>
    <dgm:cxn modelId="{B9F7FBB1-4BC4-405A-8043-9449EE24FE3B}" type="presParOf" srcId="{DCF273E9-1D42-4319-AF95-36D4737F67C0}" destId="{9D4BF700-9119-4854-841A-7A992775D534}" srcOrd="3" destOrd="0" presId="urn:microsoft.com/office/officeart/2005/8/layout/vList5"/>
    <dgm:cxn modelId="{FF15C152-9543-417A-8F23-E3E211CB43DA}" type="presParOf" srcId="{DCF273E9-1D42-4319-AF95-36D4737F67C0}" destId="{1582E1DE-5B06-4D68-9BB5-01F0ADD2A040}" srcOrd="4" destOrd="0" presId="urn:microsoft.com/office/officeart/2005/8/layout/vList5"/>
    <dgm:cxn modelId="{AFA71740-8450-4422-BA5A-DE4BD88C6F62}" type="presParOf" srcId="{1582E1DE-5B06-4D68-9BB5-01F0ADD2A040}" destId="{FD9F04C1-BB80-4679-AC3C-95A771FD9521}" srcOrd="0" destOrd="0" presId="urn:microsoft.com/office/officeart/2005/8/layout/vList5"/>
    <dgm:cxn modelId="{370A7096-2E6A-45CC-8FC4-56FA46675A7C}" type="presParOf" srcId="{1582E1DE-5B06-4D68-9BB5-01F0ADD2A040}" destId="{25A135FE-FEC0-4BAB-8CCE-82FC4B0F8E40}" srcOrd="1" destOrd="0" presId="urn:microsoft.com/office/officeart/2005/8/layout/vList5"/>
    <dgm:cxn modelId="{5A035867-A764-4AD8-8EF6-913307A4FF54}" type="presParOf" srcId="{DCF273E9-1D42-4319-AF95-36D4737F67C0}" destId="{26634910-305C-43B9-9BDA-B453DCD87A62}" srcOrd="5" destOrd="0" presId="urn:microsoft.com/office/officeart/2005/8/layout/vList5"/>
    <dgm:cxn modelId="{87FA7EB0-CD81-468F-B5B9-9FAAF25A801D}" type="presParOf" srcId="{DCF273E9-1D42-4319-AF95-36D4737F67C0}" destId="{42A0E950-6C66-4EA4-9024-18993B51F830}" srcOrd="6" destOrd="0" presId="urn:microsoft.com/office/officeart/2005/8/layout/vList5"/>
    <dgm:cxn modelId="{2E0B5108-1BDB-4554-97A4-C058A4EF2A1B}" type="presParOf" srcId="{42A0E950-6C66-4EA4-9024-18993B51F830}" destId="{B3DEDF46-CA66-4735-811D-C4D59BD843CA}" srcOrd="0" destOrd="0" presId="urn:microsoft.com/office/officeart/2005/8/layout/vList5"/>
    <dgm:cxn modelId="{4CC0D118-2382-4F8F-9991-BD05B9263DCA}" type="presParOf" srcId="{42A0E950-6C66-4EA4-9024-18993B51F830}" destId="{F97A59E5-2427-4C04-A0F4-2429BFCE66A8}" srcOrd="1" destOrd="0" presId="urn:microsoft.com/office/officeart/2005/8/layout/vList5"/>
    <dgm:cxn modelId="{206CEA48-A533-4215-9B98-A56A52A2674B}" type="presParOf" srcId="{DCF273E9-1D42-4319-AF95-36D4737F67C0}" destId="{2FFA637D-3C8B-4017-8BEB-3CEA622E547A}" srcOrd="7" destOrd="0" presId="urn:microsoft.com/office/officeart/2005/8/layout/vList5"/>
    <dgm:cxn modelId="{5652288E-7C9A-4FA0-95E9-7CA23ACA8F98}" type="presParOf" srcId="{DCF273E9-1D42-4319-AF95-36D4737F67C0}" destId="{A4190854-93B2-4AA3-B1BB-5692E7837EB1}" srcOrd="8" destOrd="0" presId="urn:microsoft.com/office/officeart/2005/8/layout/vList5"/>
    <dgm:cxn modelId="{B8F45CB2-05A7-4F81-9E46-05421CE740BB}" type="presParOf" srcId="{A4190854-93B2-4AA3-B1BB-5692E7837EB1}" destId="{7E72AF25-DD29-476A-A1DF-DE32EFBB4203}" srcOrd="0" destOrd="0" presId="urn:microsoft.com/office/officeart/2005/8/layout/vList5"/>
    <dgm:cxn modelId="{C0C38EEF-FDE4-4AFD-8D9E-3E6544A15F2C}" type="presParOf" srcId="{A4190854-93B2-4AA3-B1BB-5692E7837EB1}" destId="{D0BCAE4D-4D97-4CEB-9833-C9CF589309F8}" srcOrd="1" destOrd="0" presId="urn:microsoft.com/office/officeart/2005/8/layout/vList5"/>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5D9CE442-ECF8-4911-BEDC-87DE27DA2B82}" type="doc">
      <dgm:prSet loTypeId="urn:microsoft.com/office/officeart/2005/8/layout/vList5" loCatId="list" qsTypeId="urn:microsoft.com/office/officeart/2005/8/quickstyle/simple5" qsCatId="simple" csTypeId="urn:microsoft.com/office/officeart/2005/8/colors/colorful5" csCatId="colorful" phldr="1"/>
      <dgm:spPr/>
      <dgm:t>
        <a:bodyPr/>
        <a:lstStyle/>
        <a:p>
          <a:endParaRPr lang="en-US"/>
        </a:p>
      </dgm:t>
    </dgm:pt>
    <dgm:pt modelId="{828DFB8B-ECDA-4E26-A6FE-05F762A8A593}">
      <dgm:prSet phldrT="[Text]"/>
      <dgm:spPr>
        <a:gradFill flip="none" rotWithShape="1">
          <a:gsLst>
            <a:gs pos="0">
              <a:srgbClr val="5F461C">
                <a:shade val="30000"/>
                <a:satMod val="115000"/>
              </a:srgbClr>
            </a:gs>
            <a:gs pos="50000">
              <a:srgbClr val="5F461C">
                <a:shade val="67500"/>
                <a:satMod val="115000"/>
              </a:srgbClr>
            </a:gs>
            <a:gs pos="100000">
              <a:srgbClr val="5F461C">
                <a:shade val="100000"/>
                <a:satMod val="115000"/>
              </a:srgbClr>
            </a:gs>
          </a:gsLst>
          <a:lin ang="16200000" scaled="1"/>
          <a:tileRect/>
        </a:gradFill>
      </dgm:spPr>
      <dgm:t>
        <a:bodyPr/>
        <a:lstStyle/>
        <a:p>
          <a:pPr rtl="1"/>
          <a:r>
            <a:rPr lang="ur-PK" dirty="0" smtClean="0">
              <a:effectLst>
                <a:outerShdw blurRad="38100" dist="38100" dir="2700000" algn="tl">
                  <a:srgbClr val="000000">
                    <a:alpha val="43137"/>
                  </a:srgbClr>
                </a:outerShdw>
              </a:effectLst>
              <a:latin typeface="Jameel Noori Nastaleeq" pitchFamily="2" charset="-78"/>
              <a:cs typeface="Jameel Noori Nastaleeq" pitchFamily="2" charset="-78"/>
            </a:rPr>
            <a:t>آیات155-157</a:t>
          </a:r>
          <a:endParaRPr lang="en-US"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3F0FAB7A-6BB4-41E3-A592-04575D1B8ADB}" type="parTrans" cxnId="{149B76F9-9238-4138-9D2F-CBFBD23B527D}">
      <dgm:prSet/>
      <dgm:spPr/>
      <dgm:t>
        <a:bodyPr/>
        <a:lstStyle/>
        <a:p>
          <a:endParaRPr lang="en-US">
            <a:latin typeface="Jameel Noori Nastaleeq" pitchFamily="2" charset="-78"/>
            <a:cs typeface="Jameel Noori Nastaleeq" pitchFamily="2" charset="-78"/>
          </a:endParaRPr>
        </a:p>
      </dgm:t>
    </dgm:pt>
    <dgm:pt modelId="{967939DC-1391-4917-883E-5FFB8E6C013C}" type="sibTrans" cxnId="{149B76F9-9238-4138-9D2F-CBFBD23B527D}">
      <dgm:prSet/>
      <dgm:spPr/>
      <dgm:t>
        <a:bodyPr/>
        <a:lstStyle/>
        <a:p>
          <a:endParaRPr lang="en-US">
            <a:latin typeface="Jameel Noori Nastaleeq" pitchFamily="2" charset="-78"/>
            <a:cs typeface="Jameel Noori Nastaleeq" pitchFamily="2" charset="-78"/>
          </a:endParaRPr>
        </a:p>
      </dgm:t>
    </dgm:pt>
    <dgm:pt modelId="{CAD61C53-BD8B-40A9-AC64-A21ABFC9037A}">
      <dgm:prSet/>
      <dgm:spPr>
        <a:gradFill flip="none" rotWithShape="1">
          <a:gsLst>
            <a:gs pos="0">
              <a:srgbClr val="5F461C">
                <a:shade val="30000"/>
                <a:satMod val="115000"/>
              </a:srgbClr>
            </a:gs>
            <a:gs pos="50000">
              <a:srgbClr val="5F461C">
                <a:shade val="67500"/>
                <a:satMod val="115000"/>
              </a:srgbClr>
            </a:gs>
            <a:gs pos="100000">
              <a:srgbClr val="5F461C">
                <a:shade val="100000"/>
                <a:satMod val="115000"/>
              </a:srgbClr>
            </a:gs>
          </a:gsLst>
          <a:lin ang="16200000" scaled="1"/>
          <a:tileRect/>
        </a:gradFill>
      </dgm:spPr>
      <dgm:t>
        <a:bodyPr/>
        <a:lstStyle/>
        <a:p>
          <a:pPr rtl="1"/>
          <a:r>
            <a:rPr lang="ur-PK" dirty="0" smtClean="0">
              <a:effectLst>
                <a:outerShdw blurRad="38100" dist="38100" dir="2700000" algn="tl">
                  <a:srgbClr val="000000">
                    <a:alpha val="43137"/>
                  </a:srgbClr>
                </a:outerShdw>
              </a:effectLst>
              <a:latin typeface="Jameel Noori Nastaleeq" pitchFamily="2" charset="-78"/>
              <a:cs typeface="Jameel Noori Nastaleeq" pitchFamily="2" charset="-78"/>
            </a:rPr>
            <a:t>آیت158</a:t>
          </a:r>
          <a:endParaRPr lang="ur-PK"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53A9BF04-D863-4BFC-8A64-664B5C93C3A9}" type="parTrans" cxnId="{71A97B4E-11F8-4B3E-B6B1-0C947F5DB36A}">
      <dgm:prSet/>
      <dgm:spPr/>
      <dgm:t>
        <a:bodyPr/>
        <a:lstStyle/>
        <a:p>
          <a:endParaRPr lang="en-US">
            <a:latin typeface="Jameel Noori Nastaleeq" pitchFamily="2" charset="-78"/>
            <a:cs typeface="Jameel Noori Nastaleeq" pitchFamily="2" charset="-78"/>
          </a:endParaRPr>
        </a:p>
      </dgm:t>
    </dgm:pt>
    <dgm:pt modelId="{F40DA7D6-0CFC-4F2D-82B2-5256BE34EB08}" type="sibTrans" cxnId="{71A97B4E-11F8-4B3E-B6B1-0C947F5DB36A}">
      <dgm:prSet/>
      <dgm:spPr/>
      <dgm:t>
        <a:bodyPr/>
        <a:lstStyle/>
        <a:p>
          <a:endParaRPr lang="en-US">
            <a:latin typeface="Jameel Noori Nastaleeq" pitchFamily="2" charset="-78"/>
            <a:cs typeface="Jameel Noori Nastaleeq" pitchFamily="2" charset="-78"/>
          </a:endParaRPr>
        </a:p>
      </dgm:t>
    </dgm:pt>
    <dgm:pt modelId="{398E6D22-E243-41CF-98CD-487FEC708EE2}">
      <dgm:prSet/>
      <dgm:spPr>
        <a:gradFill flip="none" rotWithShape="1">
          <a:gsLst>
            <a:gs pos="0">
              <a:srgbClr val="5F461C">
                <a:shade val="30000"/>
                <a:satMod val="115000"/>
              </a:srgbClr>
            </a:gs>
            <a:gs pos="50000">
              <a:srgbClr val="5F461C">
                <a:shade val="67500"/>
                <a:satMod val="115000"/>
              </a:srgbClr>
            </a:gs>
            <a:gs pos="100000">
              <a:srgbClr val="5F461C">
                <a:shade val="100000"/>
                <a:satMod val="115000"/>
              </a:srgbClr>
            </a:gs>
          </a:gsLst>
          <a:lin ang="16200000" scaled="1"/>
          <a:tileRect/>
        </a:gradFill>
      </dgm:spPr>
      <dgm:t>
        <a:bodyPr/>
        <a:lstStyle/>
        <a:p>
          <a:pPr rtl="1"/>
          <a:r>
            <a:rPr lang="ur-PK" dirty="0" smtClean="0">
              <a:effectLst>
                <a:outerShdw blurRad="38100" dist="38100" dir="2700000" algn="tl">
                  <a:srgbClr val="000000">
                    <a:alpha val="43137"/>
                  </a:srgbClr>
                </a:outerShdw>
              </a:effectLst>
              <a:latin typeface="Jameel Noori Nastaleeq" pitchFamily="2" charset="-78"/>
              <a:cs typeface="Jameel Noori Nastaleeq" pitchFamily="2" charset="-78"/>
            </a:rPr>
            <a:t>آیت159</a:t>
          </a:r>
          <a:endParaRPr lang="ur-PK"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60203913-95B8-44A4-A97E-3787B9EF5344}" type="parTrans" cxnId="{1BE30D6A-076E-4B9A-B61D-C13AEF82A550}">
      <dgm:prSet/>
      <dgm:spPr/>
      <dgm:t>
        <a:bodyPr/>
        <a:lstStyle/>
        <a:p>
          <a:endParaRPr lang="en-US">
            <a:latin typeface="Jameel Noori Nastaleeq" pitchFamily="2" charset="-78"/>
            <a:cs typeface="Jameel Noori Nastaleeq" pitchFamily="2" charset="-78"/>
          </a:endParaRPr>
        </a:p>
      </dgm:t>
    </dgm:pt>
    <dgm:pt modelId="{E9EB8C7F-E181-4227-AE3C-DF5D58CC90E6}" type="sibTrans" cxnId="{1BE30D6A-076E-4B9A-B61D-C13AEF82A550}">
      <dgm:prSet/>
      <dgm:spPr/>
      <dgm:t>
        <a:bodyPr/>
        <a:lstStyle/>
        <a:p>
          <a:endParaRPr lang="en-US">
            <a:latin typeface="Jameel Noori Nastaleeq" pitchFamily="2" charset="-78"/>
            <a:cs typeface="Jameel Noori Nastaleeq" pitchFamily="2" charset="-78"/>
          </a:endParaRPr>
        </a:p>
      </dgm:t>
    </dgm:pt>
    <dgm:pt modelId="{810B18FE-F356-4D3C-A558-BDA960B5DFD5}">
      <dgm:prSet phldrT="[Text]"/>
      <dgm:spPr>
        <a:solidFill>
          <a:srgbClr val="E8D2AE"/>
        </a:solidFill>
      </dgm:spPr>
      <dgm:t>
        <a:bodyPr/>
        <a:lstStyle/>
        <a:p>
          <a:pPr rtl="1"/>
          <a:r>
            <a:rPr lang="ur-PK" dirty="0" smtClean="0">
              <a:latin typeface="Jameel Noori Nastaleeq" pitchFamily="2" charset="-78"/>
              <a:cs typeface="Jameel Noori Nastaleeq" pitchFamily="2" charset="-78"/>
            </a:rPr>
            <a:t>نزولِ قرآن: مشرکینِ مکہ کے لیے اتمامِ حجت</a:t>
          </a:r>
          <a:endParaRPr lang="en-US" dirty="0">
            <a:latin typeface="Jameel Noori Nastaleeq" pitchFamily="2" charset="-78"/>
            <a:cs typeface="Jameel Noori Nastaleeq" pitchFamily="2" charset="-78"/>
          </a:endParaRPr>
        </a:p>
      </dgm:t>
    </dgm:pt>
    <dgm:pt modelId="{2FB92012-3E37-4D23-B992-C8AFA31B6BAD}" type="parTrans" cxnId="{9248D1D3-DF4E-4539-A15F-37632F2A0463}">
      <dgm:prSet/>
      <dgm:spPr/>
      <dgm:t>
        <a:bodyPr/>
        <a:lstStyle/>
        <a:p>
          <a:endParaRPr lang="en-US">
            <a:latin typeface="Jameel Noori Nastaleeq" pitchFamily="2" charset="-78"/>
            <a:cs typeface="Jameel Noori Nastaleeq" pitchFamily="2" charset="-78"/>
          </a:endParaRPr>
        </a:p>
      </dgm:t>
    </dgm:pt>
    <dgm:pt modelId="{5B103947-A1D7-48E7-95DE-28D31E6B35E1}" type="sibTrans" cxnId="{9248D1D3-DF4E-4539-A15F-37632F2A0463}">
      <dgm:prSet/>
      <dgm:spPr/>
      <dgm:t>
        <a:bodyPr/>
        <a:lstStyle/>
        <a:p>
          <a:endParaRPr lang="en-US">
            <a:latin typeface="Jameel Noori Nastaleeq" pitchFamily="2" charset="-78"/>
            <a:cs typeface="Jameel Noori Nastaleeq" pitchFamily="2" charset="-78"/>
          </a:endParaRPr>
        </a:p>
      </dgm:t>
    </dgm:pt>
    <dgm:pt modelId="{99D8666A-3006-4B79-B961-E77F2D7001E2}">
      <dgm:prSet/>
      <dgm:spPr>
        <a:solidFill>
          <a:srgbClr val="E8D2AE"/>
        </a:solidFill>
      </dgm:spPr>
      <dgm:t>
        <a:bodyPr/>
        <a:lstStyle/>
        <a:p>
          <a:pPr rtl="1"/>
          <a:r>
            <a:rPr lang="ur-PK" dirty="0" smtClean="0">
              <a:latin typeface="Jameel Noori Nastaleeq" pitchFamily="2" charset="-78"/>
              <a:cs typeface="Jameel Noori Nastaleeq" pitchFamily="2" charset="-78"/>
            </a:rPr>
            <a:t>اللہ کی نشانی دیکھنے کے بعد ایمان لانا اور عمل کرنا مفید نہیں</a:t>
          </a:r>
          <a:endParaRPr lang="ur-PK" dirty="0">
            <a:latin typeface="Jameel Noori Nastaleeq" pitchFamily="2" charset="-78"/>
            <a:cs typeface="Jameel Noori Nastaleeq" pitchFamily="2" charset="-78"/>
          </a:endParaRPr>
        </a:p>
      </dgm:t>
    </dgm:pt>
    <dgm:pt modelId="{999F91EB-5397-4363-ACFA-CA1388E96DEB}" type="parTrans" cxnId="{F10A588D-6433-414D-BA70-1103945D7209}">
      <dgm:prSet/>
      <dgm:spPr/>
      <dgm:t>
        <a:bodyPr/>
        <a:lstStyle/>
        <a:p>
          <a:endParaRPr lang="en-US">
            <a:latin typeface="Jameel Noori Nastaleeq" pitchFamily="2" charset="-78"/>
            <a:cs typeface="Jameel Noori Nastaleeq" pitchFamily="2" charset="-78"/>
          </a:endParaRPr>
        </a:p>
      </dgm:t>
    </dgm:pt>
    <dgm:pt modelId="{4FA0D611-8D73-4419-ADAF-C1A1E07C5A4D}" type="sibTrans" cxnId="{F10A588D-6433-414D-BA70-1103945D7209}">
      <dgm:prSet/>
      <dgm:spPr/>
      <dgm:t>
        <a:bodyPr/>
        <a:lstStyle/>
        <a:p>
          <a:endParaRPr lang="en-US">
            <a:latin typeface="Jameel Noori Nastaleeq" pitchFamily="2" charset="-78"/>
            <a:cs typeface="Jameel Noori Nastaleeq" pitchFamily="2" charset="-78"/>
          </a:endParaRPr>
        </a:p>
      </dgm:t>
    </dgm:pt>
    <dgm:pt modelId="{008A3FBA-4D58-407F-ADCE-44BAB50EA37F}">
      <dgm:prSet/>
      <dgm:spPr>
        <a:solidFill>
          <a:srgbClr val="E8D2AE"/>
        </a:solidFill>
      </dgm:spPr>
      <dgm:t>
        <a:bodyPr/>
        <a:lstStyle/>
        <a:p>
          <a:pPr rtl="1"/>
          <a:r>
            <a:rPr lang="ur-PK" dirty="0" smtClean="0">
              <a:latin typeface="Jameel Noori Nastaleeq" pitchFamily="2" charset="-78"/>
              <a:cs typeface="Jameel Noori Nastaleeq" pitchFamily="2" charset="-78"/>
            </a:rPr>
            <a:t>دین کے حصے بخرے کرنے والوں سے اللہ کے رسول کا کوئی تعلق نہیں</a:t>
          </a:r>
          <a:endParaRPr lang="ur-PK" dirty="0">
            <a:latin typeface="Jameel Noori Nastaleeq" pitchFamily="2" charset="-78"/>
            <a:cs typeface="Jameel Noori Nastaleeq" pitchFamily="2" charset="-78"/>
          </a:endParaRPr>
        </a:p>
      </dgm:t>
    </dgm:pt>
    <dgm:pt modelId="{F38B9062-78B3-4504-8094-21E54C768929}" type="parTrans" cxnId="{4F0C30BB-DA3C-4276-8AAF-F6F48FBDF5AC}">
      <dgm:prSet/>
      <dgm:spPr/>
      <dgm:t>
        <a:bodyPr/>
        <a:lstStyle/>
        <a:p>
          <a:endParaRPr lang="en-US">
            <a:latin typeface="Jameel Noori Nastaleeq" pitchFamily="2" charset="-78"/>
            <a:cs typeface="Jameel Noori Nastaleeq" pitchFamily="2" charset="-78"/>
          </a:endParaRPr>
        </a:p>
      </dgm:t>
    </dgm:pt>
    <dgm:pt modelId="{DBC8C768-EDCF-407B-9C19-1845D6C74907}" type="sibTrans" cxnId="{4F0C30BB-DA3C-4276-8AAF-F6F48FBDF5AC}">
      <dgm:prSet/>
      <dgm:spPr/>
      <dgm:t>
        <a:bodyPr/>
        <a:lstStyle/>
        <a:p>
          <a:endParaRPr lang="en-US">
            <a:latin typeface="Jameel Noori Nastaleeq" pitchFamily="2" charset="-78"/>
            <a:cs typeface="Jameel Noori Nastaleeq" pitchFamily="2" charset="-78"/>
          </a:endParaRPr>
        </a:p>
      </dgm:t>
    </dgm:pt>
    <dgm:pt modelId="{71E7A13A-B883-49DE-BBED-2AD6C1C895BB}">
      <dgm:prSet/>
      <dgm:spPr>
        <a:gradFill flip="none" rotWithShape="1">
          <a:gsLst>
            <a:gs pos="0">
              <a:srgbClr val="5F461C">
                <a:shade val="30000"/>
                <a:satMod val="115000"/>
              </a:srgbClr>
            </a:gs>
            <a:gs pos="50000">
              <a:srgbClr val="5F461C">
                <a:shade val="67500"/>
                <a:satMod val="115000"/>
              </a:srgbClr>
            </a:gs>
            <a:gs pos="100000">
              <a:srgbClr val="5F461C">
                <a:shade val="100000"/>
                <a:satMod val="115000"/>
              </a:srgbClr>
            </a:gs>
          </a:gsLst>
          <a:lin ang="16200000" scaled="1"/>
          <a:tileRect/>
        </a:gradFill>
      </dgm:spPr>
      <dgm:t>
        <a:bodyPr/>
        <a:lstStyle/>
        <a:p>
          <a:pPr rtl="1"/>
          <a:r>
            <a:rPr lang="ur-PK" dirty="0" smtClean="0">
              <a:effectLst>
                <a:outerShdw blurRad="38100" dist="38100" dir="2700000" algn="tl">
                  <a:srgbClr val="000000">
                    <a:alpha val="43137"/>
                  </a:srgbClr>
                </a:outerShdw>
              </a:effectLst>
              <a:latin typeface="Jameel Noori Nastaleeq" pitchFamily="2" charset="-78"/>
              <a:cs typeface="Jameel Noori Nastaleeq" pitchFamily="2" charset="-78"/>
            </a:rPr>
            <a:t>آیت160</a:t>
          </a:r>
          <a:endParaRPr lang="ur-PK"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F8A77AD2-36C6-4E3B-AAC0-01AF2CA18459}" type="parTrans" cxnId="{6A6BD666-47EE-45ED-89F9-F88E4A7F1E35}">
      <dgm:prSet/>
      <dgm:spPr/>
      <dgm:t>
        <a:bodyPr/>
        <a:lstStyle/>
        <a:p>
          <a:endParaRPr lang="en-US"/>
        </a:p>
      </dgm:t>
    </dgm:pt>
    <dgm:pt modelId="{9607E31A-7BB4-4144-9994-634C11AAC8D1}" type="sibTrans" cxnId="{6A6BD666-47EE-45ED-89F9-F88E4A7F1E35}">
      <dgm:prSet/>
      <dgm:spPr/>
      <dgm:t>
        <a:bodyPr/>
        <a:lstStyle/>
        <a:p>
          <a:endParaRPr lang="en-US"/>
        </a:p>
      </dgm:t>
    </dgm:pt>
    <dgm:pt modelId="{10334955-A6D2-412C-B7D7-28DB167D4421}">
      <dgm:prSet/>
      <dgm:spPr>
        <a:solidFill>
          <a:srgbClr val="E8D2AE"/>
        </a:solidFill>
      </dgm:spPr>
      <dgm:t>
        <a:bodyPr/>
        <a:lstStyle/>
        <a:p>
          <a:pPr rtl="1"/>
          <a:r>
            <a:rPr lang="ur-PK" dirty="0" smtClean="0">
              <a:latin typeface="Jameel Noori Nastaleeq" pitchFamily="2" charset="-78"/>
              <a:cs typeface="Jameel Noori Nastaleeq" pitchFamily="2" charset="-78"/>
            </a:rPr>
            <a:t>نیکی کا اجر دس گنا ملے گا</a:t>
          </a:r>
          <a:endParaRPr lang="ur-PK" dirty="0">
            <a:latin typeface="Jameel Noori Nastaleeq" pitchFamily="2" charset="-78"/>
            <a:cs typeface="Jameel Noori Nastaleeq" pitchFamily="2" charset="-78"/>
          </a:endParaRPr>
        </a:p>
      </dgm:t>
    </dgm:pt>
    <dgm:pt modelId="{751B3582-3F13-47DC-B453-27CB45D3149B}" type="parTrans" cxnId="{50144E59-E8D5-4EC4-B0D4-76DF58CDA48B}">
      <dgm:prSet/>
      <dgm:spPr/>
      <dgm:t>
        <a:bodyPr/>
        <a:lstStyle/>
        <a:p>
          <a:endParaRPr lang="en-US"/>
        </a:p>
      </dgm:t>
    </dgm:pt>
    <dgm:pt modelId="{7A84F868-91A4-494B-916B-D39A18DF9E50}" type="sibTrans" cxnId="{50144E59-E8D5-4EC4-B0D4-76DF58CDA48B}">
      <dgm:prSet/>
      <dgm:spPr/>
      <dgm:t>
        <a:bodyPr/>
        <a:lstStyle/>
        <a:p>
          <a:endParaRPr lang="en-US"/>
        </a:p>
      </dgm:t>
    </dgm:pt>
    <dgm:pt modelId="{C7E2EE44-E8BB-4A2B-8066-804E62A1F5AF}">
      <dgm:prSet/>
      <dgm:spPr>
        <a:gradFill flip="none" rotWithShape="1">
          <a:gsLst>
            <a:gs pos="0">
              <a:srgbClr val="5F461C">
                <a:shade val="30000"/>
                <a:satMod val="115000"/>
              </a:srgbClr>
            </a:gs>
            <a:gs pos="50000">
              <a:srgbClr val="5F461C">
                <a:shade val="67500"/>
                <a:satMod val="115000"/>
              </a:srgbClr>
            </a:gs>
            <a:gs pos="100000">
              <a:srgbClr val="5F461C">
                <a:shade val="100000"/>
                <a:satMod val="115000"/>
              </a:srgbClr>
            </a:gs>
          </a:gsLst>
          <a:lin ang="16200000" scaled="1"/>
          <a:tileRect/>
        </a:gradFill>
      </dgm:spPr>
      <dgm:t>
        <a:bodyPr/>
        <a:lstStyle/>
        <a:p>
          <a:pPr rtl="1"/>
          <a:r>
            <a:rPr lang="ur-PK" dirty="0" smtClean="0">
              <a:effectLst>
                <a:outerShdw blurRad="38100" dist="38100" dir="2700000" algn="tl">
                  <a:srgbClr val="000000">
                    <a:alpha val="43137"/>
                  </a:srgbClr>
                </a:outerShdw>
              </a:effectLst>
              <a:latin typeface="Jameel Noori Nastaleeq" pitchFamily="2" charset="-78"/>
              <a:cs typeface="Jameel Noori Nastaleeq" pitchFamily="2" charset="-78"/>
            </a:rPr>
            <a:t>آیات161-163</a:t>
          </a:r>
          <a:endParaRPr lang="ur-PK"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C69F4FBD-2116-4401-93EE-3A218800D79A}" type="parTrans" cxnId="{9A951886-A65D-420A-83C2-C16291A63832}">
      <dgm:prSet/>
      <dgm:spPr/>
      <dgm:t>
        <a:bodyPr/>
        <a:lstStyle/>
        <a:p>
          <a:endParaRPr lang="en-US"/>
        </a:p>
      </dgm:t>
    </dgm:pt>
    <dgm:pt modelId="{08096AA8-521B-4874-9B01-A52451DDF513}" type="sibTrans" cxnId="{9A951886-A65D-420A-83C2-C16291A63832}">
      <dgm:prSet/>
      <dgm:spPr/>
      <dgm:t>
        <a:bodyPr/>
        <a:lstStyle/>
        <a:p>
          <a:endParaRPr lang="en-US"/>
        </a:p>
      </dgm:t>
    </dgm:pt>
    <dgm:pt modelId="{B1B4E8FA-077D-4CE6-9FEA-515CE3FB4BE5}">
      <dgm:prSet/>
      <dgm:spPr>
        <a:solidFill>
          <a:srgbClr val="E8D2AE"/>
        </a:solidFill>
      </dgm:spPr>
      <dgm:t>
        <a:bodyPr/>
        <a:lstStyle/>
        <a:p>
          <a:pPr rtl="1"/>
          <a:r>
            <a:rPr lang="ur-PK" dirty="0" smtClean="0">
              <a:latin typeface="Jameel Noori Nastaleeq" pitchFamily="2" charset="-78"/>
              <a:cs typeface="Jameel Noori Nastaleeq" pitchFamily="2" charset="-78"/>
            </a:rPr>
            <a:t>صراطِ مستقیم کیا ہے؟</a:t>
          </a:r>
          <a:endParaRPr lang="ur-PK" dirty="0">
            <a:latin typeface="Jameel Noori Nastaleeq" pitchFamily="2" charset="-78"/>
            <a:cs typeface="Jameel Noori Nastaleeq" pitchFamily="2" charset="-78"/>
          </a:endParaRPr>
        </a:p>
      </dgm:t>
    </dgm:pt>
    <dgm:pt modelId="{6A40C414-D58F-4E2E-8562-F9F71C23923D}" type="parTrans" cxnId="{12E9AD34-A65A-4918-B09B-44707161B9A1}">
      <dgm:prSet/>
      <dgm:spPr/>
      <dgm:t>
        <a:bodyPr/>
        <a:lstStyle/>
        <a:p>
          <a:endParaRPr lang="en-US"/>
        </a:p>
      </dgm:t>
    </dgm:pt>
    <dgm:pt modelId="{7FBA2D0D-94B2-47BD-98AF-71C69F4F8BD1}" type="sibTrans" cxnId="{12E9AD34-A65A-4918-B09B-44707161B9A1}">
      <dgm:prSet/>
      <dgm:spPr/>
      <dgm:t>
        <a:bodyPr/>
        <a:lstStyle/>
        <a:p>
          <a:endParaRPr lang="en-US"/>
        </a:p>
      </dgm:t>
    </dgm:pt>
    <dgm:pt modelId="{1277F70F-65EB-4C4E-9303-559A0DD50DB0}">
      <dgm:prSet/>
      <dgm:spPr>
        <a:gradFill flip="none" rotWithShape="1">
          <a:gsLst>
            <a:gs pos="0">
              <a:srgbClr val="5F461C">
                <a:shade val="30000"/>
                <a:satMod val="115000"/>
              </a:srgbClr>
            </a:gs>
            <a:gs pos="50000">
              <a:srgbClr val="5F461C">
                <a:shade val="67500"/>
                <a:satMod val="115000"/>
              </a:srgbClr>
            </a:gs>
            <a:gs pos="100000">
              <a:srgbClr val="5F461C">
                <a:shade val="100000"/>
                <a:satMod val="115000"/>
              </a:srgbClr>
            </a:gs>
          </a:gsLst>
          <a:path path="circle">
            <a:fillToRect t="100000" r="100000"/>
          </a:path>
          <a:tileRect l="-100000" b="-100000"/>
        </a:gradFill>
      </dgm:spPr>
      <dgm:t>
        <a:bodyPr/>
        <a:lstStyle/>
        <a:p>
          <a:pPr rtl="1"/>
          <a:r>
            <a:rPr lang="ur-PK" dirty="0" smtClean="0">
              <a:effectLst>
                <a:outerShdw blurRad="38100" dist="38100" dir="2700000" algn="tl">
                  <a:srgbClr val="000000">
                    <a:alpha val="43137"/>
                  </a:srgbClr>
                </a:outerShdw>
              </a:effectLst>
              <a:latin typeface="Jameel Noori Nastaleeq" pitchFamily="2" charset="-78"/>
              <a:cs typeface="Jameel Noori Nastaleeq" pitchFamily="2" charset="-78"/>
            </a:rPr>
            <a:t>آیات164-165</a:t>
          </a:r>
          <a:endParaRPr lang="en-US" dirty="0"/>
        </a:p>
      </dgm:t>
    </dgm:pt>
    <dgm:pt modelId="{43A0DF95-3D00-4CD3-8E39-87F4ADFF1776}" type="parTrans" cxnId="{83F189E5-EC7A-41C2-99C9-B7FA6411FE7F}">
      <dgm:prSet/>
      <dgm:spPr/>
      <dgm:t>
        <a:bodyPr/>
        <a:lstStyle/>
        <a:p>
          <a:endParaRPr lang="en-US"/>
        </a:p>
      </dgm:t>
    </dgm:pt>
    <dgm:pt modelId="{38D8D5AC-7B8A-4EC9-A36B-36C5ECFFAB2B}" type="sibTrans" cxnId="{83F189E5-EC7A-41C2-99C9-B7FA6411FE7F}">
      <dgm:prSet/>
      <dgm:spPr/>
      <dgm:t>
        <a:bodyPr/>
        <a:lstStyle/>
        <a:p>
          <a:endParaRPr lang="en-US"/>
        </a:p>
      </dgm:t>
    </dgm:pt>
    <dgm:pt modelId="{21EA2C9F-C8C5-43EB-B835-14A0AB340AF1}">
      <dgm:prSet custT="1"/>
      <dgm:spPr>
        <a:solidFill>
          <a:srgbClr val="E8D2AE">
            <a:alpha val="90000"/>
          </a:srgbClr>
        </a:solidFill>
      </dgm:spPr>
      <dgm:t>
        <a:bodyPr/>
        <a:lstStyle/>
        <a:p>
          <a:pPr rtl="1"/>
          <a:r>
            <a:rPr lang="ur-PK" sz="2300" dirty="0" smtClean="0">
              <a:latin typeface="Jameel Noori Nastaleeq" pitchFamily="2" charset="-78"/>
              <a:cs typeface="Jameel Noori Nastaleeq" pitchFamily="2" charset="-78"/>
            </a:rPr>
            <a:t>ربِ حقیقی اللہ ہی ہے</a:t>
          </a:r>
          <a:endParaRPr lang="en-US" sz="2300" b="0" dirty="0"/>
        </a:p>
      </dgm:t>
    </dgm:pt>
    <dgm:pt modelId="{5287DE5B-AF00-49F3-A889-E001A5A6F614}" type="parTrans" cxnId="{4E564299-8BF7-4ED2-965C-EC461F527721}">
      <dgm:prSet/>
      <dgm:spPr/>
      <dgm:t>
        <a:bodyPr/>
        <a:lstStyle/>
        <a:p>
          <a:endParaRPr lang="en-US"/>
        </a:p>
      </dgm:t>
    </dgm:pt>
    <dgm:pt modelId="{0D90BDD7-6862-4305-9831-BCBF43DCAED4}" type="sibTrans" cxnId="{4E564299-8BF7-4ED2-965C-EC461F527721}">
      <dgm:prSet/>
      <dgm:spPr/>
      <dgm:t>
        <a:bodyPr/>
        <a:lstStyle/>
        <a:p>
          <a:endParaRPr lang="en-US"/>
        </a:p>
      </dgm:t>
    </dgm:pt>
    <dgm:pt modelId="{DCF273E9-1D42-4319-AF95-36D4737F67C0}" type="pres">
      <dgm:prSet presAssocID="{5D9CE442-ECF8-4911-BEDC-87DE27DA2B82}" presName="Name0" presStyleCnt="0">
        <dgm:presLayoutVars>
          <dgm:dir val="rev"/>
          <dgm:animLvl val="lvl"/>
          <dgm:resizeHandles val="exact"/>
        </dgm:presLayoutVars>
      </dgm:prSet>
      <dgm:spPr/>
      <dgm:t>
        <a:bodyPr/>
        <a:lstStyle/>
        <a:p>
          <a:endParaRPr lang="en-US"/>
        </a:p>
      </dgm:t>
    </dgm:pt>
    <dgm:pt modelId="{09F8827D-9A8F-41EA-8EA2-8A5E211AF43D}" type="pres">
      <dgm:prSet presAssocID="{828DFB8B-ECDA-4E26-A6FE-05F762A8A593}" presName="linNode" presStyleCnt="0"/>
      <dgm:spPr/>
      <dgm:t>
        <a:bodyPr/>
        <a:lstStyle/>
        <a:p>
          <a:endParaRPr lang="en-US"/>
        </a:p>
      </dgm:t>
    </dgm:pt>
    <dgm:pt modelId="{94D988AC-9A41-4C9B-861B-6663F85DE037}" type="pres">
      <dgm:prSet presAssocID="{828DFB8B-ECDA-4E26-A6FE-05F762A8A593}" presName="parentText" presStyleLbl="node1" presStyleIdx="0" presStyleCnt="6">
        <dgm:presLayoutVars>
          <dgm:chMax val="1"/>
          <dgm:bulletEnabled val="1"/>
        </dgm:presLayoutVars>
      </dgm:prSet>
      <dgm:spPr/>
      <dgm:t>
        <a:bodyPr/>
        <a:lstStyle/>
        <a:p>
          <a:endParaRPr lang="en-US"/>
        </a:p>
      </dgm:t>
    </dgm:pt>
    <dgm:pt modelId="{861D7A54-ED93-4610-B348-52B7DEFC09DD}" type="pres">
      <dgm:prSet presAssocID="{828DFB8B-ECDA-4E26-A6FE-05F762A8A593}" presName="descendantText" presStyleLbl="alignAccFollowNode1" presStyleIdx="0" presStyleCnt="6">
        <dgm:presLayoutVars>
          <dgm:bulletEnabled val="1"/>
        </dgm:presLayoutVars>
      </dgm:prSet>
      <dgm:spPr/>
      <dgm:t>
        <a:bodyPr/>
        <a:lstStyle/>
        <a:p>
          <a:endParaRPr lang="en-US"/>
        </a:p>
      </dgm:t>
    </dgm:pt>
    <dgm:pt modelId="{8D3A6C8C-1A1C-4CD7-B844-CFFD35278FD6}" type="pres">
      <dgm:prSet presAssocID="{967939DC-1391-4917-883E-5FFB8E6C013C}" presName="sp" presStyleCnt="0"/>
      <dgm:spPr/>
      <dgm:t>
        <a:bodyPr/>
        <a:lstStyle/>
        <a:p>
          <a:endParaRPr lang="en-US"/>
        </a:p>
      </dgm:t>
    </dgm:pt>
    <dgm:pt modelId="{D6D2C7AF-CF35-43C5-B110-DD550D3F63A6}" type="pres">
      <dgm:prSet presAssocID="{CAD61C53-BD8B-40A9-AC64-A21ABFC9037A}" presName="linNode" presStyleCnt="0"/>
      <dgm:spPr/>
      <dgm:t>
        <a:bodyPr/>
        <a:lstStyle/>
        <a:p>
          <a:endParaRPr lang="en-US"/>
        </a:p>
      </dgm:t>
    </dgm:pt>
    <dgm:pt modelId="{7E54D9E5-8C9A-4AF3-B5EF-566298C2E16A}" type="pres">
      <dgm:prSet presAssocID="{CAD61C53-BD8B-40A9-AC64-A21ABFC9037A}" presName="parentText" presStyleLbl="node1" presStyleIdx="1" presStyleCnt="6">
        <dgm:presLayoutVars>
          <dgm:chMax val="1"/>
          <dgm:bulletEnabled val="1"/>
        </dgm:presLayoutVars>
      </dgm:prSet>
      <dgm:spPr/>
      <dgm:t>
        <a:bodyPr/>
        <a:lstStyle/>
        <a:p>
          <a:endParaRPr lang="en-US"/>
        </a:p>
      </dgm:t>
    </dgm:pt>
    <dgm:pt modelId="{8D1D77BC-FFC8-48C8-A77A-7046657E883E}" type="pres">
      <dgm:prSet presAssocID="{CAD61C53-BD8B-40A9-AC64-A21ABFC9037A}" presName="descendantText" presStyleLbl="alignAccFollowNode1" presStyleIdx="1" presStyleCnt="6">
        <dgm:presLayoutVars>
          <dgm:bulletEnabled val="1"/>
        </dgm:presLayoutVars>
      </dgm:prSet>
      <dgm:spPr/>
      <dgm:t>
        <a:bodyPr/>
        <a:lstStyle/>
        <a:p>
          <a:endParaRPr lang="en-US"/>
        </a:p>
      </dgm:t>
    </dgm:pt>
    <dgm:pt modelId="{9D4BF700-9119-4854-841A-7A992775D534}" type="pres">
      <dgm:prSet presAssocID="{F40DA7D6-0CFC-4F2D-82B2-5256BE34EB08}" presName="sp" presStyleCnt="0"/>
      <dgm:spPr/>
      <dgm:t>
        <a:bodyPr/>
        <a:lstStyle/>
        <a:p>
          <a:endParaRPr lang="en-US"/>
        </a:p>
      </dgm:t>
    </dgm:pt>
    <dgm:pt modelId="{1582E1DE-5B06-4D68-9BB5-01F0ADD2A040}" type="pres">
      <dgm:prSet presAssocID="{398E6D22-E243-41CF-98CD-487FEC708EE2}" presName="linNode" presStyleCnt="0"/>
      <dgm:spPr/>
      <dgm:t>
        <a:bodyPr/>
        <a:lstStyle/>
        <a:p>
          <a:endParaRPr lang="en-US"/>
        </a:p>
      </dgm:t>
    </dgm:pt>
    <dgm:pt modelId="{FD9F04C1-BB80-4679-AC3C-95A771FD9521}" type="pres">
      <dgm:prSet presAssocID="{398E6D22-E243-41CF-98CD-487FEC708EE2}" presName="parentText" presStyleLbl="node1" presStyleIdx="2" presStyleCnt="6">
        <dgm:presLayoutVars>
          <dgm:chMax val="1"/>
          <dgm:bulletEnabled val="1"/>
        </dgm:presLayoutVars>
      </dgm:prSet>
      <dgm:spPr/>
      <dgm:t>
        <a:bodyPr/>
        <a:lstStyle/>
        <a:p>
          <a:endParaRPr lang="en-US"/>
        </a:p>
      </dgm:t>
    </dgm:pt>
    <dgm:pt modelId="{25A135FE-FEC0-4BAB-8CCE-82FC4B0F8E40}" type="pres">
      <dgm:prSet presAssocID="{398E6D22-E243-41CF-98CD-487FEC708EE2}" presName="descendantText" presStyleLbl="alignAccFollowNode1" presStyleIdx="2" presStyleCnt="6">
        <dgm:presLayoutVars>
          <dgm:bulletEnabled val="1"/>
        </dgm:presLayoutVars>
      </dgm:prSet>
      <dgm:spPr/>
      <dgm:t>
        <a:bodyPr/>
        <a:lstStyle/>
        <a:p>
          <a:endParaRPr lang="en-US"/>
        </a:p>
      </dgm:t>
    </dgm:pt>
    <dgm:pt modelId="{26634910-305C-43B9-9BDA-B453DCD87A62}" type="pres">
      <dgm:prSet presAssocID="{E9EB8C7F-E181-4227-AE3C-DF5D58CC90E6}" presName="sp" presStyleCnt="0"/>
      <dgm:spPr/>
    </dgm:pt>
    <dgm:pt modelId="{42A0E950-6C66-4EA4-9024-18993B51F830}" type="pres">
      <dgm:prSet presAssocID="{71E7A13A-B883-49DE-BBED-2AD6C1C895BB}" presName="linNode" presStyleCnt="0"/>
      <dgm:spPr/>
    </dgm:pt>
    <dgm:pt modelId="{B3DEDF46-CA66-4735-811D-C4D59BD843CA}" type="pres">
      <dgm:prSet presAssocID="{71E7A13A-B883-49DE-BBED-2AD6C1C895BB}" presName="parentText" presStyleLbl="node1" presStyleIdx="3" presStyleCnt="6">
        <dgm:presLayoutVars>
          <dgm:chMax val="1"/>
          <dgm:bulletEnabled val="1"/>
        </dgm:presLayoutVars>
      </dgm:prSet>
      <dgm:spPr/>
      <dgm:t>
        <a:bodyPr/>
        <a:lstStyle/>
        <a:p>
          <a:endParaRPr lang="en-US"/>
        </a:p>
      </dgm:t>
    </dgm:pt>
    <dgm:pt modelId="{F97A59E5-2427-4C04-A0F4-2429BFCE66A8}" type="pres">
      <dgm:prSet presAssocID="{71E7A13A-B883-49DE-BBED-2AD6C1C895BB}" presName="descendantText" presStyleLbl="alignAccFollowNode1" presStyleIdx="3" presStyleCnt="6">
        <dgm:presLayoutVars>
          <dgm:bulletEnabled val="1"/>
        </dgm:presLayoutVars>
      </dgm:prSet>
      <dgm:spPr/>
      <dgm:t>
        <a:bodyPr/>
        <a:lstStyle/>
        <a:p>
          <a:endParaRPr lang="en-US"/>
        </a:p>
      </dgm:t>
    </dgm:pt>
    <dgm:pt modelId="{2FFA637D-3C8B-4017-8BEB-3CEA622E547A}" type="pres">
      <dgm:prSet presAssocID="{9607E31A-7BB4-4144-9994-634C11AAC8D1}" presName="sp" presStyleCnt="0"/>
      <dgm:spPr/>
    </dgm:pt>
    <dgm:pt modelId="{A4190854-93B2-4AA3-B1BB-5692E7837EB1}" type="pres">
      <dgm:prSet presAssocID="{C7E2EE44-E8BB-4A2B-8066-804E62A1F5AF}" presName="linNode" presStyleCnt="0"/>
      <dgm:spPr/>
    </dgm:pt>
    <dgm:pt modelId="{7E72AF25-DD29-476A-A1DF-DE32EFBB4203}" type="pres">
      <dgm:prSet presAssocID="{C7E2EE44-E8BB-4A2B-8066-804E62A1F5AF}" presName="parentText" presStyleLbl="node1" presStyleIdx="4" presStyleCnt="6">
        <dgm:presLayoutVars>
          <dgm:chMax val="1"/>
          <dgm:bulletEnabled val="1"/>
        </dgm:presLayoutVars>
      </dgm:prSet>
      <dgm:spPr/>
      <dgm:t>
        <a:bodyPr/>
        <a:lstStyle/>
        <a:p>
          <a:endParaRPr lang="en-US"/>
        </a:p>
      </dgm:t>
    </dgm:pt>
    <dgm:pt modelId="{D0BCAE4D-4D97-4CEB-9833-C9CF589309F8}" type="pres">
      <dgm:prSet presAssocID="{C7E2EE44-E8BB-4A2B-8066-804E62A1F5AF}" presName="descendantText" presStyleLbl="alignAccFollowNode1" presStyleIdx="4" presStyleCnt="6">
        <dgm:presLayoutVars>
          <dgm:bulletEnabled val="1"/>
        </dgm:presLayoutVars>
      </dgm:prSet>
      <dgm:spPr/>
      <dgm:t>
        <a:bodyPr/>
        <a:lstStyle/>
        <a:p>
          <a:endParaRPr lang="en-US"/>
        </a:p>
      </dgm:t>
    </dgm:pt>
    <dgm:pt modelId="{799F4C4B-04D8-48F1-82BB-40E58BDD604F}" type="pres">
      <dgm:prSet presAssocID="{08096AA8-521B-4874-9B01-A52451DDF513}" presName="sp" presStyleCnt="0"/>
      <dgm:spPr/>
    </dgm:pt>
    <dgm:pt modelId="{5412D4EA-272A-430A-9C47-855B22E7E75F}" type="pres">
      <dgm:prSet presAssocID="{1277F70F-65EB-4C4E-9303-559A0DD50DB0}" presName="linNode" presStyleCnt="0"/>
      <dgm:spPr/>
    </dgm:pt>
    <dgm:pt modelId="{B1E54D96-DF7E-40D5-BB4D-04705F83E87E}" type="pres">
      <dgm:prSet presAssocID="{1277F70F-65EB-4C4E-9303-559A0DD50DB0}" presName="parentText" presStyleLbl="node1" presStyleIdx="5" presStyleCnt="6">
        <dgm:presLayoutVars>
          <dgm:chMax val="1"/>
          <dgm:bulletEnabled val="1"/>
        </dgm:presLayoutVars>
      </dgm:prSet>
      <dgm:spPr/>
      <dgm:t>
        <a:bodyPr/>
        <a:lstStyle/>
        <a:p>
          <a:endParaRPr lang="en-US"/>
        </a:p>
      </dgm:t>
    </dgm:pt>
    <dgm:pt modelId="{7BC0FF62-B6EC-4335-B493-D56F681B277F}" type="pres">
      <dgm:prSet presAssocID="{1277F70F-65EB-4C4E-9303-559A0DD50DB0}" presName="descendantText" presStyleLbl="alignAccFollowNode1" presStyleIdx="5" presStyleCnt="6">
        <dgm:presLayoutVars>
          <dgm:bulletEnabled val="1"/>
        </dgm:presLayoutVars>
      </dgm:prSet>
      <dgm:spPr/>
      <dgm:t>
        <a:bodyPr/>
        <a:lstStyle/>
        <a:p>
          <a:endParaRPr lang="en-US"/>
        </a:p>
      </dgm:t>
    </dgm:pt>
  </dgm:ptLst>
  <dgm:cxnLst>
    <dgm:cxn modelId="{E51FAB4B-6A97-406A-8F40-A7F2D0FBE464}" type="presOf" srcId="{71E7A13A-B883-49DE-BBED-2AD6C1C895BB}" destId="{B3DEDF46-CA66-4735-811D-C4D59BD843CA}" srcOrd="0" destOrd="0" presId="urn:microsoft.com/office/officeart/2005/8/layout/vList5"/>
    <dgm:cxn modelId="{1BE30D6A-076E-4B9A-B61D-C13AEF82A550}" srcId="{5D9CE442-ECF8-4911-BEDC-87DE27DA2B82}" destId="{398E6D22-E243-41CF-98CD-487FEC708EE2}" srcOrd="2" destOrd="0" parTransId="{60203913-95B8-44A4-A97E-3787B9EF5344}" sibTransId="{E9EB8C7F-E181-4227-AE3C-DF5D58CC90E6}"/>
    <dgm:cxn modelId="{71A97B4E-11F8-4B3E-B6B1-0C947F5DB36A}" srcId="{5D9CE442-ECF8-4911-BEDC-87DE27DA2B82}" destId="{CAD61C53-BD8B-40A9-AC64-A21ABFC9037A}" srcOrd="1" destOrd="0" parTransId="{53A9BF04-D863-4BFC-8A64-664B5C93C3A9}" sibTransId="{F40DA7D6-0CFC-4F2D-82B2-5256BE34EB08}"/>
    <dgm:cxn modelId="{12E9AD34-A65A-4918-B09B-44707161B9A1}" srcId="{C7E2EE44-E8BB-4A2B-8066-804E62A1F5AF}" destId="{B1B4E8FA-077D-4CE6-9FEA-515CE3FB4BE5}" srcOrd="0" destOrd="0" parTransId="{6A40C414-D58F-4E2E-8562-F9F71C23923D}" sibTransId="{7FBA2D0D-94B2-47BD-98AF-71C69F4F8BD1}"/>
    <dgm:cxn modelId="{E5898ABC-500D-46EB-B6C4-28EDF4C185D9}" type="presOf" srcId="{810B18FE-F356-4D3C-A558-BDA960B5DFD5}" destId="{861D7A54-ED93-4610-B348-52B7DEFC09DD}" srcOrd="0" destOrd="0" presId="urn:microsoft.com/office/officeart/2005/8/layout/vList5"/>
    <dgm:cxn modelId="{6A6BD666-47EE-45ED-89F9-F88E4A7F1E35}" srcId="{5D9CE442-ECF8-4911-BEDC-87DE27DA2B82}" destId="{71E7A13A-B883-49DE-BBED-2AD6C1C895BB}" srcOrd="3" destOrd="0" parTransId="{F8A77AD2-36C6-4E3B-AAC0-01AF2CA18459}" sibTransId="{9607E31A-7BB4-4144-9994-634C11AAC8D1}"/>
    <dgm:cxn modelId="{D2FD2190-9AED-49DE-A895-74EA6013F242}" type="presOf" srcId="{10334955-A6D2-412C-B7D7-28DB167D4421}" destId="{F97A59E5-2427-4C04-A0F4-2429BFCE66A8}" srcOrd="0" destOrd="0" presId="urn:microsoft.com/office/officeart/2005/8/layout/vList5"/>
    <dgm:cxn modelId="{83F189E5-EC7A-41C2-99C9-B7FA6411FE7F}" srcId="{5D9CE442-ECF8-4911-BEDC-87DE27DA2B82}" destId="{1277F70F-65EB-4C4E-9303-559A0DD50DB0}" srcOrd="5" destOrd="0" parTransId="{43A0DF95-3D00-4CD3-8E39-87F4ADFF1776}" sibTransId="{38D8D5AC-7B8A-4EC9-A36B-36C5ECFFAB2B}"/>
    <dgm:cxn modelId="{228A79F9-707C-4CC3-BCC6-16EED6B52EBA}" type="presOf" srcId="{008A3FBA-4D58-407F-ADCE-44BAB50EA37F}" destId="{25A135FE-FEC0-4BAB-8CCE-82FC4B0F8E40}" srcOrd="0" destOrd="0" presId="urn:microsoft.com/office/officeart/2005/8/layout/vList5"/>
    <dgm:cxn modelId="{F6BBA8C8-96AD-4F4C-9600-34DD57E29CC0}" type="presOf" srcId="{CAD61C53-BD8B-40A9-AC64-A21ABFC9037A}" destId="{7E54D9E5-8C9A-4AF3-B5EF-566298C2E16A}" srcOrd="0" destOrd="0" presId="urn:microsoft.com/office/officeart/2005/8/layout/vList5"/>
    <dgm:cxn modelId="{4E564299-8BF7-4ED2-965C-EC461F527721}" srcId="{1277F70F-65EB-4C4E-9303-559A0DD50DB0}" destId="{21EA2C9F-C8C5-43EB-B835-14A0AB340AF1}" srcOrd="0" destOrd="0" parTransId="{5287DE5B-AF00-49F3-A889-E001A5A6F614}" sibTransId="{0D90BDD7-6862-4305-9831-BCBF43DCAED4}"/>
    <dgm:cxn modelId="{53AB7954-A518-4944-95A8-022336F601E8}" type="presOf" srcId="{5D9CE442-ECF8-4911-BEDC-87DE27DA2B82}" destId="{DCF273E9-1D42-4319-AF95-36D4737F67C0}" srcOrd="0" destOrd="0" presId="urn:microsoft.com/office/officeart/2005/8/layout/vList5"/>
    <dgm:cxn modelId="{9A951886-A65D-420A-83C2-C16291A63832}" srcId="{5D9CE442-ECF8-4911-BEDC-87DE27DA2B82}" destId="{C7E2EE44-E8BB-4A2B-8066-804E62A1F5AF}" srcOrd="4" destOrd="0" parTransId="{C69F4FBD-2116-4401-93EE-3A218800D79A}" sibTransId="{08096AA8-521B-4874-9B01-A52451DDF513}"/>
    <dgm:cxn modelId="{F10A588D-6433-414D-BA70-1103945D7209}" srcId="{CAD61C53-BD8B-40A9-AC64-A21ABFC9037A}" destId="{99D8666A-3006-4B79-B961-E77F2D7001E2}" srcOrd="0" destOrd="0" parTransId="{999F91EB-5397-4363-ACFA-CA1388E96DEB}" sibTransId="{4FA0D611-8D73-4419-ADAF-C1A1E07C5A4D}"/>
    <dgm:cxn modelId="{DEDA759D-1FEB-4B5C-BC5E-EB49B7E0FB08}" type="presOf" srcId="{B1B4E8FA-077D-4CE6-9FEA-515CE3FB4BE5}" destId="{D0BCAE4D-4D97-4CEB-9833-C9CF589309F8}" srcOrd="0" destOrd="0" presId="urn:microsoft.com/office/officeart/2005/8/layout/vList5"/>
    <dgm:cxn modelId="{BA570473-8452-4D46-9BCE-5D82E7B914DB}" type="presOf" srcId="{C7E2EE44-E8BB-4A2B-8066-804E62A1F5AF}" destId="{7E72AF25-DD29-476A-A1DF-DE32EFBB4203}" srcOrd="0" destOrd="0" presId="urn:microsoft.com/office/officeart/2005/8/layout/vList5"/>
    <dgm:cxn modelId="{50144E59-E8D5-4EC4-B0D4-76DF58CDA48B}" srcId="{71E7A13A-B883-49DE-BBED-2AD6C1C895BB}" destId="{10334955-A6D2-412C-B7D7-28DB167D4421}" srcOrd="0" destOrd="0" parTransId="{751B3582-3F13-47DC-B453-27CB45D3149B}" sibTransId="{7A84F868-91A4-494B-916B-D39A18DF9E50}"/>
    <dgm:cxn modelId="{4F0C30BB-DA3C-4276-8AAF-F6F48FBDF5AC}" srcId="{398E6D22-E243-41CF-98CD-487FEC708EE2}" destId="{008A3FBA-4D58-407F-ADCE-44BAB50EA37F}" srcOrd="0" destOrd="0" parTransId="{F38B9062-78B3-4504-8094-21E54C768929}" sibTransId="{DBC8C768-EDCF-407B-9C19-1845D6C74907}"/>
    <dgm:cxn modelId="{0EC2545A-EACE-41F1-B63A-5F52E00307E6}" type="presOf" srcId="{21EA2C9F-C8C5-43EB-B835-14A0AB340AF1}" destId="{7BC0FF62-B6EC-4335-B493-D56F681B277F}" srcOrd="0" destOrd="0" presId="urn:microsoft.com/office/officeart/2005/8/layout/vList5"/>
    <dgm:cxn modelId="{149B76F9-9238-4138-9D2F-CBFBD23B527D}" srcId="{5D9CE442-ECF8-4911-BEDC-87DE27DA2B82}" destId="{828DFB8B-ECDA-4E26-A6FE-05F762A8A593}" srcOrd="0" destOrd="0" parTransId="{3F0FAB7A-6BB4-41E3-A592-04575D1B8ADB}" sibTransId="{967939DC-1391-4917-883E-5FFB8E6C013C}"/>
    <dgm:cxn modelId="{9248D1D3-DF4E-4539-A15F-37632F2A0463}" srcId="{828DFB8B-ECDA-4E26-A6FE-05F762A8A593}" destId="{810B18FE-F356-4D3C-A558-BDA960B5DFD5}" srcOrd="0" destOrd="0" parTransId="{2FB92012-3E37-4D23-B992-C8AFA31B6BAD}" sibTransId="{5B103947-A1D7-48E7-95DE-28D31E6B35E1}"/>
    <dgm:cxn modelId="{41E7F99D-7937-425D-BDB5-8E4B175B855D}" type="presOf" srcId="{99D8666A-3006-4B79-B961-E77F2D7001E2}" destId="{8D1D77BC-FFC8-48C8-A77A-7046657E883E}" srcOrd="0" destOrd="0" presId="urn:microsoft.com/office/officeart/2005/8/layout/vList5"/>
    <dgm:cxn modelId="{6D248729-8250-4603-A9C3-C057E850F369}" type="presOf" srcId="{1277F70F-65EB-4C4E-9303-559A0DD50DB0}" destId="{B1E54D96-DF7E-40D5-BB4D-04705F83E87E}" srcOrd="0" destOrd="0" presId="urn:microsoft.com/office/officeart/2005/8/layout/vList5"/>
    <dgm:cxn modelId="{695E1713-E4EF-4654-891D-8FAD98D18D8E}" type="presOf" srcId="{828DFB8B-ECDA-4E26-A6FE-05F762A8A593}" destId="{94D988AC-9A41-4C9B-861B-6663F85DE037}" srcOrd="0" destOrd="0" presId="urn:microsoft.com/office/officeart/2005/8/layout/vList5"/>
    <dgm:cxn modelId="{CE1B1C71-FEBE-4CB7-93E3-A2F1C008A121}" type="presOf" srcId="{398E6D22-E243-41CF-98CD-487FEC708EE2}" destId="{FD9F04C1-BB80-4679-AC3C-95A771FD9521}" srcOrd="0" destOrd="0" presId="urn:microsoft.com/office/officeart/2005/8/layout/vList5"/>
    <dgm:cxn modelId="{FB1F586E-0549-493E-9AA1-1E165A21EAF6}" type="presParOf" srcId="{DCF273E9-1D42-4319-AF95-36D4737F67C0}" destId="{09F8827D-9A8F-41EA-8EA2-8A5E211AF43D}" srcOrd="0" destOrd="0" presId="urn:microsoft.com/office/officeart/2005/8/layout/vList5"/>
    <dgm:cxn modelId="{35A40896-9511-4ACC-8483-DE0FF09538FC}" type="presParOf" srcId="{09F8827D-9A8F-41EA-8EA2-8A5E211AF43D}" destId="{94D988AC-9A41-4C9B-861B-6663F85DE037}" srcOrd="0" destOrd="0" presId="urn:microsoft.com/office/officeart/2005/8/layout/vList5"/>
    <dgm:cxn modelId="{31576FD7-B400-4904-8A5A-07B4CA1CF8EF}" type="presParOf" srcId="{09F8827D-9A8F-41EA-8EA2-8A5E211AF43D}" destId="{861D7A54-ED93-4610-B348-52B7DEFC09DD}" srcOrd="1" destOrd="0" presId="urn:microsoft.com/office/officeart/2005/8/layout/vList5"/>
    <dgm:cxn modelId="{4494F447-4855-48E2-9414-882A80928A60}" type="presParOf" srcId="{DCF273E9-1D42-4319-AF95-36D4737F67C0}" destId="{8D3A6C8C-1A1C-4CD7-B844-CFFD35278FD6}" srcOrd="1" destOrd="0" presId="urn:microsoft.com/office/officeart/2005/8/layout/vList5"/>
    <dgm:cxn modelId="{B13177E2-2DD5-4A41-8BA6-8301C263A6CD}" type="presParOf" srcId="{DCF273E9-1D42-4319-AF95-36D4737F67C0}" destId="{D6D2C7AF-CF35-43C5-B110-DD550D3F63A6}" srcOrd="2" destOrd="0" presId="urn:microsoft.com/office/officeart/2005/8/layout/vList5"/>
    <dgm:cxn modelId="{B4878374-38E4-4A1F-A9EF-769D7472DE05}" type="presParOf" srcId="{D6D2C7AF-CF35-43C5-B110-DD550D3F63A6}" destId="{7E54D9E5-8C9A-4AF3-B5EF-566298C2E16A}" srcOrd="0" destOrd="0" presId="urn:microsoft.com/office/officeart/2005/8/layout/vList5"/>
    <dgm:cxn modelId="{88107475-F0DE-4C47-BE38-0E6CCC356B19}" type="presParOf" srcId="{D6D2C7AF-CF35-43C5-B110-DD550D3F63A6}" destId="{8D1D77BC-FFC8-48C8-A77A-7046657E883E}" srcOrd="1" destOrd="0" presId="urn:microsoft.com/office/officeart/2005/8/layout/vList5"/>
    <dgm:cxn modelId="{B482E98F-0A8C-4170-A9A6-E61C03148619}" type="presParOf" srcId="{DCF273E9-1D42-4319-AF95-36D4737F67C0}" destId="{9D4BF700-9119-4854-841A-7A992775D534}" srcOrd="3" destOrd="0" presId="urn:microsoft.com/office/officeart/2005/8/layout/vList5"/>
    <dgm:cxn modelId="{F48C1358-6D9B-4626-85AF-B5AA52511564}" type="presParOf" srcId="{DCF273E9-1D42-4319-AF95-36D4737F67C0}" destId="{1582E1DE-5B06-4D68-9BB5-01F0ADD2A040}" srcOrd="4" destOrd="0" presId="urn:microsoft.com/office/officeart/2005/8/layout/vList5"/>
    <dgm:cxn modelId="{A3506007-39E2-486B-9A7F-0C6F635D68E4}" type="presParOf" srcId="{1582E1DE-5B06-4D68-9BB5-01F0ADD2A040}" destId="{FD9F04C1-BB80-4679-AC3C-95A771FD9521}" srcOrd="0" destOrd="0" presId="urn:microsoft.com/office/officeart/2005/8/layout/vList5"/>
    <dgm:cxn modelId="{C0F2F97B-016A-431A-9EF6-A0A0155F218D}" type="presParOf" srcId="{1582E1DE-5B06-4D68-9BB5-01F0ADD2A040}" destId="{25A135FE-FEC0-4BAB-8CCE-82FC4B0F8E40}" srcOrd="1" destOrd="0" presId="urn:microsoft.com/office/officeart/2005/8/layout/vList5"/>
    <dgm:cxn modelId="{CC9D9CDF-9833-4A26-AC08-98A811AD4343}" type="presParOf" srcId="{DCF273E9-1D42-4319-AF95-36D4737F67C0}" destId="{26634910-305C-43B9-9BDA-B453DCD87A62}" srcOrd="5" destOrd="0" presId="urn:microsoft.com/office/officeart/2005/8/layout/vList5"/>
    <dgm:cxn modelId="{42B95F02-84BF-4315-B5E7-65795897B310}" type="presParOf" srcId="{DCF273E9-1D42-4319-AF95-36D4737F67C0}" destId="{42A0E950-6C66-4EA4-9024-18993B51F830}" srcOrd="6" destOrd="0" presId="urn:microsoft.com/office/officeart/2005/8/layout/vList5"/>
    <dgm:cxn modelId="{C13DAD84-0545-4CD9-B317-0DF3654CB618}" type="presParOf" srcId="{42A0E950-6C66-4EA4-9024-18993B51F830}" destId="{B3DEDF46-CA66-4735-811D-C4D59BD843CA}" srcOrd="0" destOrd="0" presId="urn:microsoft.com/office/officeart/2005/8/layout/vList5"/>
    <dgm:cxn modelId="{A8310AB6-28E6-4058-BB63-E68E280B9DFA}" type="presParOf" srcId="{42A0E950-6C66-4EA4-9024-18993B51F830}" destId="{F97A59E5-2427-4C04-A0F4-2429BFCE66A8}" srcOrd="1" destOrd="0" presId="urn:microsoft.com/office/officeart/2005/8/layout/vList5"/>
    <dgm:cxn modelId="{262D7994-6380-4F6F-A3F4-C0600FF81D6F}" type="presParOf" srcId="{DCF273E9-1D42-4319-AF95-36D4737F67C0}" destId="{2FFA637D-3C8B-4017-8BEB-3CEA622E547A}" srcOrd="7" destOrd="0" presId="urn:microsoft.com/office/officeart/2005/8/layout/vList5"/>
    <dgm:cxn modelId="{E5B8F7A2-4510-4246-BA95-34681A90F280}" type="presParOf" srcId="{DCF273E9-1D42-4319-AF95-36D4737F67C0}" destId="{A4190854-93B2-4AA3-B1BB-5692E7837EB1}" srcOrd="8" destOrd="0" presId="urn:microsoft.com/office/officeart/2005/8/layout/vList5"/>
    <dgm:cxn modelId="{1ABA3C24-33FB-4159-8A34-056215F79B63}" type="presParOf" srcId="{A4190854-93B2-4AA3-B1BB-5692E7837EB1}" destId="{7E72AF25-DD29-476A-A1DF-DE32EFBB4203}" srcOrd="0" destOrd="0" presId="urn:microsoft.com/office/officeart/2005/8/layout/vList5"/>
    <dgm:cxn modelId="{8E5F841C-831B-49BA-A2AC-945A2639BBD6}" type="presParOf" srcId="{A4190854-93B2-4AA3-B1BB-5692E7837EB1}" destId="{D0BCAE4D-4D97-4CEB-9833-C9CF589309F8}" srcOrd="1" destOrd="0" presId="urn:microsoft.com/office/officeart/2005/8/layout/vList5"/>
    <dgm:cxn modelId="{E21D912C-D2E0-4C05-8099-6E005077204D}" type="presParOf" srcId="{DCF273E9-1D42-4319-AF95-36D4737F67C0}" destId="{799F4C4B-04D8-48F1-82BB-40E58BDD604F}" srcOrd="9" destOrd="0" presId="urn:microsoft.com/office/officeart/2005/8/layout/vList5"/>
    <dgm:cxn modelId="{22752CF4-23D6-47FC-901C-517C3F0CB3E8}" type="presParOf" srcId="{DCF273E9-1D42-4319-AF95-36D4737F67C0}" destId="{5412D4EA-272A-430A-9C47-855B22E7E75F}" srcOrd="10" destOrd="0" presId="urn:microsoft.com/office/officeart/2005/8/layout/vList5"/>
    <dgm:cxn modelId="{9C6DC93C-7A1D-4237-B4DD-FD4D033F4746}" type="presParOf" srcId="{5412D4EA-272A-430A-9C47-855B22E7E75F}" destId="{B1E54D96-DF7E-40D5-BB4D-04705F83E87E}" srcOrd="0" destOrd="0" presId="urn:microsoft.com/office/officeart/2005/8/layout/vList5"/>
    <dgm:cxn modelId="{87A90D3D-4433-4459-94CA-7707D8D9B29F}" type="presParOf" srcId="{5412D4EA-272A-430A-9C47-855B22E7E75F}" destId="{7BC0FF62-B6EC-4335-B493-D56F681B277F}" srcOrd="1" destOrd="0" presId="urn:microsoft.com/office/officeart/2005/8/layout/vList5"/>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5D9CE442-ECF8-4911-BEDC-87DE27DA2B82}" type="doc">
      <dgm:prSet loTypeId="urn:microsoft.com/office/officeart/2005/8/layout/vList5" loCatId="list" qsTypeId="urn:microsoft.com/office/officeart/2005/8/quickstyle/simple5" qsCatId="simple" csTypeId="urn:microsoft.com/office/officeart/2005/8/colors/colorful5" csCatId="colorful" phldr="1"/>
      <dgm:spPr/>
      <dgm:t>
        <a:bodyPr/>
        <a:lstStyle/>
        <a:p>
          <a:endParaRPr lang="en-US"/>
        </a:p>
      </dgm:t>
    </dgm:pt>
    <dgm:pt modelId="{828DFB8B-ECDA-4E26-A6FE-05F762A8A593}">
      <dgm:prSet phldrT="[Text]" custT="1"/>
      <dgm:spPr>
        <a:gradFill flip="none" rotWithShape="0">
          <a:gsLst>
            <a:gs pos="0">
              <a:srgbClr val="5F461C">
                <a:shade val="30000"/>
                <a:satMod val="115000"/>
              </a:srgbClr>
            </a:gs>
            <a:gs pos="50000">
              <a:srgbClr val="5F461C">
                <a:shade val="67500"/>
                <a:satMod val="115000"/>
              </a:srgbClr>
            </a:gs>
            <a:gs pos="100000">
              <a:srgbClr val="5F461C">
                <a:shade val="100000"/>
                <a:satMod val="115000"/>
              </a:srgbClr>
            </a:gs>
          </a:gsLst>
          <a:lin ang="16200000" scaled="1"/>
          <a:tileRect/>
        </a:gradFill>
      </dgm:spPr>
      <dgm:t>
        <a:bodyPr/>
        <a:lstStyle/>
        <a:p>
          <a:pPr rtl="1"/>
          <a:r>
            <a:rPr lang="ur-PK" sz="3200" dirty="0" smtClean="0">
              <a:effectLst>
                <a:outerShdw blurRad="38100" dist="38100" dir="2700000" algn="tl">
                  <a:srgbClr val="000000">
                    <a:alpha val="43137"/>
                  </a:srgbClr>
                </a:outerShdw>
              </a:effectLst>
              <a:latin typeface="Jameel Noori Nastaleeq" pitchFamily="2" charset="-78"/>
              <a:cs typeface="Jameel Noori Nastaleeq" pitchFamily="2" charset="-78"/>
            </a:rPr>
            <a:t>آیات1-10</a:t>
          </a:r>
        </a:p>
      </dgm:t>
    </dgm:pt>
    <dgm:pt modelId="{3F0FAB7A-6BB4-41E3-A592-04575D1B8ADB}" type="parTrans" cxnId="{149B76F9-9238-4138-9D2F-CBFBD23B527D}">
      <dgm:prSet/>
      <dgm:spPr/>
      <dgm:t>
        <a:bodyPr/>
        <a:lstStyle/>
        <a:p>
          <a:endParaRPr lang="en-US" sz="2000">
            <a:latin typeface="Jameel Noori Nastaleeq" pitchFamily="2" charset="-78"/>
            <a:cs typeface="Jameel Noori Nastaleeq" pitchFamily="2" charset="-78"/>
          </a:endParaRPr>
        </a:p>
      </dgm:t>
    </dgm:pt>
    <dgm:pt modelId="{967939DC-1391-4917-883E-5FFB8E6C013C}" type="sibTrans" cxnId="{149B76F9-9238-4138-9D2F-CBFBD23B527D}">
      <dgm:prSet/>
      <dgm:spPr/>
      <dgm:t>
        <a:bodyPr/>
        <a:lstStyle/>
        <a:p>
          <a:endParaRPr lang="en-US" sz="2000">
            <a:latin typeface="Jameel Noori Nastaleeq" pitchFamily="2" charset="-78"/>
            <a:cs typeface="Jameel Noori Nastaleeq" pitchFamily="2" charset="-78"/>
          </a:endParaRPr>
        </a:p>
      </dgm:t>
    </dgm:pt>
    <dgm:pt modelId="{CAD61C53-BD8B-40A9-AC64-A21ABFC9037A}">
      <dgm:prSet custT="1"/>
      <dgm:spPr>
        <a:gradFill flip="none" rotWithShape="0">
          <a:gsLst>
            <a:gs pos="0">
              <a:srgbClr val="5F461C">
                <a:shade val="30000"/>
                <a:satMod val="115000"/>
              </a:srgbClr>
            </a:gs>
            <a:gs pos="50000">
              <a:srgbClr val="5F461C">
                <a:shade val="67500"/>
                <a:satMod val="115000"/>
              </a:srgbClr>
            </a:gs>
            <a:gs pos="100000">
              <a:srgbClr val="5F461C">
                <a:shade val="100000"/>
                <a:satMod val="115000"/>
              </a:srgbClr>
            </a:gs>
          </a:gsLst>
          <a:lin ang="16200000" scaled="1"/>
          <a:tileRect/>
        </a:gradFill>
      </dgm:spPr>
      <dgm:t>
        <a:bodyPr/>
        <a:lstStyle/>
        <a:p>
          <a:pPr rtl="1"/>
          <a:r>
            <a:rPr lang="ur-PK" sz="3200" dirty="0" smtClean="0">
              <a:effectLst>
                <a:outerShdw blurRad="38100" dist="38100" dir="2700000" algn="tl">
                  <a:srgbClr val="000000">
                    <a:alpha val="43137"/>
                  </a:srgbClr>
                </a:outerShdw>
              </a:effectLst>
              <a:latin typeface="Jameel Noori Nastaleeq" pitchFamily="2" charset="-78"/>
              <a:cs typeface="Jameel Noori Nastaleeq" pitchFamily="2" charset="-78"/>
            </a:rPr>
            <a:t>آیات11-35</a:t>
          </a:r>
        </a:p>
      </dgm:t>
    </dgm:pt>
    <dgm:pt modelId="{53A9BF04-D863-4BFC-8A64-664B5C93C3A9}" type="parTrans" cxnId="{71A97B4E-11F8-4B3E-B6B1-0C947F5DB36A}">
      <dgm:prSet/>
      <dgm:spPr/>
      <dgm:t>
        <a:bodyPr/>
        <a:lstStyle/>
        <a:p>
          <a:endParaRPr lang="en-US" sz="2000">
            <a:latin typeface="Jameel Noori Nastaleeq" pitchFamily="2" charset="-78"/>
            <a:cs typeface="Jameel Noori Nastaleeq" pitchFamily="2" charset="-78"/>
          </a:endParaRPr>
        </a:p>
      </dgm:t>
    </dgm:pt>
    <dgm:pt modelId="{F40DA7D6-0CFC-4F2D-82B2-5256BE34EB08}" type="sibTrans" cxnId="{71A97B4E-11F8-4B3E-B6B1-0C947F5DB36A}">
      <dgm:prSet/>
      <dgm:spPr/>
      <dgm:t>
        <a:bodyPr/>
        <a:lstStyle/>
        <a:p>
          <a:endParaRPr lang="en-US" sz="2000">
            <a:latin typeface="Jameel Noori Nastaleeq" pitchFamily="2" charset="-78"/>
            <a:cs typeface="Jameel Noori Nastaleeq" pitchFamily="2" charset="-78"/>
          </a:endParaRPr>
        </a:p>
      </dgm:t>
    </dgm:pt>
    <dgm:pt modelId="{398E6D22-E243-41CF-98CD-487FEC708EE2}">
      <dgm:prSet custT="1"/>
      <dgm:spPr>
        <a:gradFill flip="none" rotWithShape="0">
          <a:gsLst>
            <a:gs pos="0">
              <a:srgbClr val="5F461C">
                <a:shade val="30000"/>
                <a:satMod val="115000"/>
              </a:srgbClr>
            </a:gs>
            <a:gs pos="50000">
              <a:srgbClr val="5F461C">
                <a:shade val="67500"/>
                <a:satMod val="115000"/>
              </a:srgbClr>
            </a:gs>
            <a:gs pos="100000">
              <a:srgbClr val="5F461C">
                <a:shade val="100000"/>
                <a:satMod val="115000"/>
              </a:srgbClr>
            </a:gs>
          </a:gsLst>
          <a:lin ang="16200000" scaled="1"/>
          <a:tileRect/>
        </a:gradFill>
      </dgm:spPr>
      <dgm:t>
        <a:bodyPr/>
        <a:lstStyle/>
        <a:p>
          <a:pPr rtl="1"/>
          <a:r>
            <a:rPr lang="ur-PK" sz="3200" dirty="0" smtClean="0">
              <a:effectLst>
                <a:outerShdw blurRad="38100" dist="38100" dir="2700000" algn="tl">
                  <a:srgbClr val="000000">
                    <a:alpha val="43137"/>
                  </a:srgbClr>
                </a:outerShdw>
              </a:effectLst>
              <a:latin typeface="Jameel Noori Nastaleeq" pitchFamily="2" charset="-78"/>
              <a:cs typeface="Jameel Noori Nastaleeq" pitchFamily="2" charset="-78"/>
            </a:rPr>
            <a:t>آیات36-58</a:t>
          </a:r>
        </a:p>
      </dgm:t>
    </dgm:pt>
    <dgm:pt modelId="{60203913-95B8-44A4-A97E-3787B9EF5344}" type="parTrans" cxnId="{1BE30D6A-076E-4B9A-B61D-C13AEF82A550}">
      <dgm:prSet/>
      <dgm:spPr/>
      <dgm:t>
        <a:bodyPr/>
        <a:lstStyle/>
        <a:p>
          <a:endParaRPr lang="en-US" sz="2000">
            <a:latin typeface="Jameel Noori Nastaleeq" pitchFamily="2" charset="-78"/>
            <a:cs typeface="Jameel Noori Nastaleeq" pitchFamily="2" charset="-78"/>
          </a:endParaRPr>
        </a:p>
      </dgm:t>
    </dgm:pt>
    <dgm:pt modelId="{E9EB8C7F-E181-4227-AE3C-DF5D58CC90E6}" type="sibTrans" cxnId="{1BE30D6A-076E-4B9A-B61D-C13AEF82A550}">
      <dgm:prSet/>
      <dgm:spPr/>
      <dgm:t>
        <a:bodyPr/>
        <a:lstStyle/>
        <a:p>
          <a:endParaRPr lang="en-US" sz="2000">
            <a:latin typeface="Jameel Noori Nastaleeq" pitchFamily="2" charset="-78"/>
            <a:cs typeface="Jameel Noori Nastaleeq" pitchFamily="2" charset="-78"/>
          </a:endParaRPr>
        </a:p>
      </dgm:t>
    </dgm:pt>
    <dgm:pt modelId="{810B18FE-F356-4D3C-A558-BDA960B5DFD5}">
      <dgm:prSet phldrT="[Text]" custT="1"/>
      <dgm:spPr>
        <a:solidFill>
          <a:srgbClr val="E8D2AE"/>
        </a:solidFill>
      </dgm:spPr>
      <dgm:t>
        <a:bodyPr/>
        <a:lstStyle/>
        <a:p>
          <a:pPr rtl="1">
            <a:lnSpc>
              <a:spcPct val="70000"/>
            </a:lnSpc>
            <a:spcAft>
              <a:spcPts val="0"/>
            </a:spcAft>
          </a:pPr>
          <a:r>
            <a:rPr lang="ur-PK" sz="2800" dirty="0" smtClean="0">
              <a:latin typeface="Jameel Noori Nastaleeq" pitchFamily="2" charset="-78"/>
              <a:cs typeface="Jameel Noori Nastaleeq" pitchFamily="2" charset="-78"/>
            </a:rPr>
            <a:t>سورۂ مبارکہ کے مضامین کا اشاریہ</a:t>
          </a:r>
          <a:r>
            <a:rPr lang="en-US" sz="2800" dirty="0" smtClean="0">
              <a:latin typeface="Jameel Noori Nastaleeq" pitchFamily="2" charset="-78"/>
              <a:cs typeface="Jameel Noori Nastaleeq" pitchFamily="2" charset="-78"/>
            </a:rPr>
            <a:t>(index)</a:t>
          </a:r>
          <a:endParaRPr lang="en-US" sz="2800" dirty="0">
            <a:latin typeface="Jameel Noori Nastaleeq" pitchFamily="2" charset="-78"/>
            <a:cs typeface="Jameel Noori Nastaleeq" pitchFamily="2" charset="-78"/>
          </a:endParaRPr>
        </a:p>
      </dgm:t>
    </dgm:pt>
    <dgm:pt modelId="{2FB92012-3E37-4D23-B992-C8AFA31B6BAD}" type="parTrans" cxnId="{9248D1D3-DF4E-4539-A15F-37632F2A0463}">
      <dgm:prSet/>
      <dgm:spPr/>
      <dgm:t>
        <a:bodyPr/>
        <a:lstStyle/>
        <a:p>
          <a:endParaRPr lang="en-US" sz="2000">
            <a:latin typeface="Jameel Noori Nastaleeq" pitchFamily="2" charset="-78"/>
            <a:cs typeface="Jameel Noori Nastaleeq" pitchFamily="2" charset="-78"/>
          </a:endParaRPr>
        </a:p>
      </dgm:t>
    </dgm:pt>
    <dgm:pt modelId="{5B103947-A1D7-48E7-95DE-28D31E6B35E1}" type="sibTrans" cxnId="{9248D1D3-DF4E-4539-A15F-37632F2A0463}">
      <dgm:prSet/>
      <dgm:spPr/>
      <dgm:t>
        <a:bodyPr/>
        <a:lstStyle/>
        <a:p>
          <a:endParaRPr lang="en-US" sz="2000">
            <a:latin typeface="Jameel Noori Nastaleeq" pitchFamily="2" charset="-78"/>
            <a:cs typeface="Jameel Noori Nastaleeq" pitchFamily="2" charset="-78"/>
          </a:endParaRPr>
        </a:p>
      </dgm:t>
    </dgm:pt>
    <dgm:pt modelId="{99D8666A-3006-4B79-B961-E77F2D7001E2}">
      <dgm:prSet custT="1"/>
      <dgm:spPr>
        <a:solidFill>
          <a:srgbClr val="E8D2AE"/>
        </a:solidFill>
      </dgm:spPr>
      <dgm:t>
        <a:bodyPr/>
        <a:lstStyle/>
        <a:p>
          <a:pPr rtl="1">
            <a:lnSpc>
              <a:spcPct val="70000"/>
            </a:lnSpc>
            <a:spcAft>
              <a:spcPts val="0"/>
            </a:spcAft>
          </a:pPr>
          <a:r>
            <a:rPr lang="ur-PK" sz="2700" dirty="0" smtClean="0">
              <a:latin typeface="Jameel Noori Nastaleeq" pitchFamily="2" charset="-78"/>
              <a:cs typeface="Jameel Noori Nastaleeq" pitchFamily="2" charset="-78"/>
            </a:rPr>
            <a:t>ازل کا بیان</a:t>
          </a:r>
          <a:endParaRPr lang="ur-PK" sz="2700" dirty="0">
            <a:latin typeface="Jameel Noori Nastaleeq" pitchFamily="2" charset="-78"/>
            <a:cs typeface="Jameel Noori Nastaleeq" pitchFamily="2" charset="-78"/>
          </a:endParaRPr>
        </a:p>
      </dgm:t>
    </dgm:pt>
    <dgm:pt modelId="{999F91EB-5397-4363-ACFA-CA1388E96DEB}" type="parTrans" cxnId="{F10A588D-6433-414D-BA70-1103945D7209}">
      <dgm:prSet/>
      <dgm:spPr/>
      <dgm:t>
        <a:bodyPr/>
        <a:lstStyle/>
        <a:p>
          <a:endParaRPr lang="en-US" sz="2000">
            <a:latin typeface="Jameel Noori Nastaleeq" pitchFamily="2" charset="-78"/>
            <a:cs typeface="Jameel Noori Nastaleeq" pitchFamily="2" charset="-78"/>
          </a:endParaRPr>
        </a:p>
      </dgm:t>
    </dgm:pt>
    <dgm:pt modelId="{4FA0D611-8D73-4419-ADAF-C1A1E07C5A4D}" type="sibTrans" cxnId="{F10A588D-6433-414D-BA70-1103945D7209}">
      <dgm:prSet/>
      <dgm:spPr/>
      <dgm:t>
        <a:bodyPr/>
        <a:lstStyle/>
        <a:p>
          <a:endParaRPr lang="en-US" sz="2000">
            <a:latin typeface="Jameel Noori Nastaleeq" pitchFamily="2" charset="-78"/>
            <a:cs typeface="Jameel Noori Nastaleeq" pitchFamily="2" charset="-78"/>
          </a:endParaRPr>
        </a:p>
      </dgm:t>
    </dgm:pt>
    <dgm:pt modelId="{008A3FBA-4D58-407F-ADCE-44BAB50EA37F}">
      <dgm:prSet custT="1"/>
      <dgm:spPr>
        <a:solidFill>
          <a:srgbClr val="E8D2AE"/>
        </a:solidFill>
      </dgm:spPr>
      <dgm:t>
        <a:bodyPr/>
        <a:lstStyle/>
        <a:p>
          <a:pPr rtl="1">
            <a:lnSpc>
              <a:spcPct val="70000"/>
            </a:lnSpc>
            <a:spcAft>
              <a:spcPts val="0"/>
            </a:spcAft>
          </a:pPr>
          <a:r>
            <a:rPr lang="ur-PK" sz="2800" dirty="0" smtClean="0">
              <a:latin typeface="Jameel Noori Nastaleeq" pitchFamily="2" charset="-78"/>
              <a:cs typeface="Jameel Noori Nastaleeq" pitchFamily="2" charset="-78"/>
            </a:rPr>
            <a:t>ابد کا بیان</a:t>
          </a:r>
          <a:endParaRPr lang="ur-PK" sz="2800" dirty="0">
            <a:latin typeface="Jameel Noori Nastaleeq" pitchFamily="2" charset="-78"/>
            <a:cs typeface="Jameel Noori Nastaleeq" pitchFamily="2" charset="-78"/>
          </a:endParaRPr>
        </a:p>
      </dgm:t>
    </dgm:pt>
    <dgm:pt modelId="{F38B9062-78B3-4504-8094-21E54C768929}" type="parTrans" cxnId="{4F0C30BB-DA3C-4276-8AAF-F6F48FBDF5AC}">
      <dgm:prSet/>
      <dgm:spPr/>
      <dgm:t>
        <a:bodyPr/>
        <a:lstStyle/>
        <a:p>
          <a:endParaRPr lang="en-US" sz="2000">
            <a:latin typeface="Jameel Noori Nastaleeq" pitchFamily="2" charset="-78"/>
            <a:cs typeface="Jameel Noori Nastaleeq" pitchFamily="2" charset="-78"/>
          </a:endParaRPr>
        </a:p>
      </dgm:t>
    </dgm:pt>
    <dgm:pt modelId="{DBC8C768-EDCF-407B-9C19-1845D6C74907}" type="sibTrans" cxnId="{4F0C30BB-DA3C-4276-8AAF-F6F48FBDF5AC}">
      <dgm:prSet/>
      <dgm:spPr/>
      <dgm:t>
        <a:bodyPr/>
        <a:lstStyle/>
        <a:p>
          <a:endParaRPr lang="en-US" sz="2000">
            <a:latin typeface="Jameel Noori Nastaleeq" pitchFamily="2" charset="-78"/>
            <a:cs typeface="Jameel Noori Nastaleeq" pitchFamily="2" charset="-78"/>
          </a:endParaRPr>
        </a:p>
      </dgm:t>
    </dgm:pt>
    <dgm:pt modelId="{71E7A13A-B883-49DE-BBED-2AD6C1C895BB}">
      <dgm:prSet custT="1"/>
      <dgm:spPr>
        <a:gradFill flip="none" rotWithShape="0">
          <a:gsLst>
            <a:gs pos="0">
              <a:srgbClr val="5F461C">
                <a:shade val="30000"/>
                <a:satMod val="115000"/>
              </a:srgbClr>
            </a:gs>
            <a:gs pos="50000">
              <a:srgbClr val="5F461C">
                <a:shade val="67500"/>
                <a:satMod val="115000"/>
              </a:srgbClr>
            </a:gs>
            <a:gs pos="100000">
              <a:srgbClr val="5F461C">
                <a:shade val="100000"/>
                <a:satMod val="115000"/>
              </a:srgbClr>
            </a:gs>
          </a:gsLst>
          <a:lin ang="16200000" scaled="1"/>
          <a:tileRect/>
        </a:gradFill>
      </dgm:spPr>
      <dgm:t>
        <a:bodyPr/>
        <a:lstStyle/>
        <a:p>
          <a:pPr rtl="1"/>
          <a:r>
            <a:rPr lang="ur-PK" sz="3200" dirty="0" smtClean="0">
              <a:effectLst>
                <a:outerShdw blurRad="38100" dist="38100" dir="2700000" algn="tl">
                  <a:srgbClr val="000000">
                    <a:alpha val="43137"/>
                  </a:srgbClr>
                </a:outerShdw>
              </a:effectLst>
              <a:latin typeface="Jameel Noori Nastaleeq" pitchFamily="2" charset="-78"/>
              <a:cs typeface="Jameel Noori Nastaleeq" pitchFamily="2" charset="-78"/>
            </a:rPr>
            <a:t>آیات59-141</a:t>
          </a:r>
        </a:p>
      </dgm:t>
    </dgm:pt>
    <dgm:pt modelId="{F8A77AD2-36C6-4E3B-AAC0-01AF2CA18459}" type="parTrans" cxnId="{6A6BD666-47EE-45ED-89F9-F88E4A7F1E35}">
      <dgm:prSet/>
      <dgm:spPr/>
      <dgm:t>
        <a:bodyPr/>
        <a:lstStyle/>
        <a:p>
          <a:endParaRPr lang="en-US" sz="2000"/>
        </a:p>
      </dgm:t>
    </dgm:pt>
    <dgm:pt modelId="{9607E31A-7BB4-4144-9994-634C11AAC8D1}" type="sibTrans" cxnId="{6A6BD666-47EE-45ED-89F9-F88E4A7F1E35}">
      <dgm:prSet/>
      <dgm:spPr/>
      <dgm:t>
        <a:bodyPr/>
        <a:lstStyle/>
        <a:p>
          <a:endParaRPr lang="en-US" sz="2000"/>
        </a:p>
      </dgm:t>
    </dgm:pt>
    <dgm:pt modelId="{10334955-A6D2-412C-B7D7-28DB167D4421}">
      <dgm:prSet custT="1"/>
      <dgm:spPr>
        <a:solidFill>
          <a:srgbClr val="E8D2AE"/>
        </a:solidFill>
      </dgm:spPr>
      <dgm:t>
        <a:bodyPr/>
        <a:lstStyle/>
        <a:p>
          <a:pPr rtl="1">
            <a:lnSpc>
              <a:spcPct val="70000"/>
            </a:lnSpc>
            <a:spcAft>
              <a:spcPts val="0"/>
            </a:spcAft>
          </a:pPr>
          <a:r>
            <a:rPr lang="ur-PK" sz="2800" dirty="0" smtClean="0">
              <a:latin typeface="Jameel Noori Nastaleeq" pitchFamily="2" charset="-78"/>
              <a:cs typeface="Jameel Noori Nastaleeq" pitchFamily="2" charset="-78"/>
            </a:rPr>
            <a:t>چھ اقوام کی داستان کا بیان</a:t>
          </a:r>
          <a:endParaRPr lang="ur-PK" sz="2800" dirty="0">
            <a:latin typeface="Jameel Noori Nastaleeq" pitchFamily="2" charset="-78"/>
            <a:cs typeface="Jameel Noori Nastaleeq" pitchFamily="2" charset="-78"/>
          </a:endParaRPr>
        </a:p>
      </dgm:t>
    </dgm:pt>
    <dgm:pt modelId="{751B3582-3F13-47DC-B453-27CB45D3149B}" type="parTrans" cxnId="{50144E59-E8D5-4EC4-B0D4-76DF58CDA48B}">
      <dgm:prSet/>
      <dgm:spPr/>
      <dgm:t>
        <a:bodyPr/>
        <a:lstStyle/>
        <a:p>
          <a:endParaRPr lang="en-US" sz="2000"/>
        </a:p>
      </dgm:t>
    </dgm:pt>
    <dgm:pt modelId="{7A84F868-91A4-494B-916B-D39A18DF9E50}" type="sibTrans" cxnId="{50144E59-E8D5-4EC4-B0D4-76DF58CDA48B}">
      <dgm:prSet/>
      <dgm:spPr/>
      <dgm:t>
        <a:bodyPr/>
        <a:lstStyle/>
        <a:p>
          <a:endParaRPr lang="en-US" sz="2000"/>
        </a:p>
      </dgm:t>
    </dgm:pt>
    <dgm:pt modelId="{DCF273E9-1D42-4319-AF95-36D4737F67C0}" type="pres">
      <dgm:prSet presAssocID="{5D9CE442-ECF8-4911-BEDC-87DE27DA2B82}" presName="Name0" presStyleCnt="0">
        <dgm:presLayoutVars>
          <dgm:dir val="rev"/>
          <dgm:animLvl val="lvl"/>
          <dgm:resizeHandles val="exact"/>
        </dgm:presLayoutVars>
      </dgm:prSet>
      <dgm:spPr/>
      <dgm:t>
        <a:bodyPr/>
        <a:lstStyle/>
        <a:p>
          <a:endParaRPr lang="en-US"/>
        </a:p>
      </dgm:t>
    </dgm:pt>
    <dgm:pt modelId="{09F8827D-9A8F-41EA-8EA2-8A5E211AF43D}" type="pres">
      <dgm:prSet presAssocID="{828DFB8B-ECDA-4E26-A6FE-05F762A8A593}" presName="linNode" presStyleCnt="0"/>
      <dgm:spPr/>
      <dgm:t>
        <a:bodyPr/>
        <a:lstStyle/>
        <a:p>
          <a:endParaRPr lang="en-US"/>
        </a:p>
      </dgm:t>
    </dgm:pt>
    <dgm:pt modelId="{94D988AC-9A41-4C9B-861B-6663F85DE037}" type="pres">
      <dgm:prSet presAssocID="{828DFB8B-ECDA-4E26-A6FE-05F762A8A593}" presName="parentText" presStyleLbl="node1" presStyleIdx="0" presStyleCnt="4" custScaleX="99299">
        <dgm:presLayoutVars>
          <dgm:chMax val="1"/>
          <dgm:bulletEnabled val="1"/>
        </dgm:presLayoutVars>
      </dgm:prSet>
      <dgm:spPr/>
      <dgm:t>
        <a:bodyPr/>
        <a:lstStyle/>
        <a:p>
          <a:endParaRPr lang="en-US"/>
        </a:p>
      </dgm:t>
    </dgm:pt>
    <dgm:pt modelId="{861D7A54-ED93-4610-B348-52B7DEFC09DD}" type="pres">
      <dgm:prSet presAssocID="{828DFB8B-ECDA-4E26-A6FE-05F762A8A593}" presName="descendantText" presStyleLbl="alignAccFollowNode1" presStyleIdx="0" presStyleCnt="4" custScaleX="168083">
        <dgm:presLayoutVars>
          <dgm:bulletEnabled val="1"/>
        </dgm:presLayoutVars>
      </dgm:prSet>
      <dgm:spPr/>
      <dgm:t>
        <a:bodyPr/>
        <a:lstStyle/>
        <a:p>
          <a:endParaRPr lang="en-US"/>
        </a:p>
      </dgm:t>
    </dgm:pt>
    <dgm:pt modelId="{8D3A6C8C-1A1C-4CD7-B844-CFFD35278FD6}" type="pres">
      <dgm:prSet presAssocID="{967939DC-1391-4917-883E-5FFB8E6C013C}" presName="sp" presStyleCnt="0"/>
      <dgm:spPr/>
      <dgm:t>
        <a:bodyPr/>
        <a:lstStyle/>
        <a:p>
          <a:endParaRPr lang="en-US"/>
        </a:p>
      </dgm:t>
    </dgm:pt>
    <dgm:pt modelId="{D6D2C7AF-CF35-43C5-B110-DD550D3F63A6}" type="pres">
      <dgm:prSet presAssocID="{CAD61C53-BD8B-40A9-AC64-A21ABFC9037A}" presName="linNode" presStyleCnt="0"/>
      <dgm:spPr/>
      <dgm:t>
        <a:bodyPr/>
        <a:lstStyle/>
        <a:p>
          <a:endParaRPr lang="en-US"/>
        </a:p>
      </dgm:t>
    </dgm:pt>
    <dgm:pt modelId="{7E54D9E5-8C9A-4AF3-B5EF-566298C2E16A}" type="pres">
      <dgm:prSet presAssocID="{CAD61C53-BD8B-40A9-AC64-A21ABFC9037A}" presName="parentText" presStyleLbl="node1" presStyleIdx="1" presStyleCnt="4" custScaleX="99299">
        <dgm:presLayoutVars>
          <dgm:chMax val="1"/>
          <dgm:bulletEnabled val="1"/>
        </dgm:presLayoutVars>
      </dgm:prSet>
      <dgm:spPr/>
      <dgm:t>
        <a:bodyPr/>
        <a:lstStyle/>
        <a:p>
          <a:endParaRPr lang="en-US"/>
        </a:p>
      </dgm:t>
    </dgm:pt>
    <dgm:pt modelId="{8D1D77BC-FFC8-48C8-A77A-7046657E883E}" type="pres">
      <dgm:prSet presAssocID="{CAD61C53-BD8B-40A9-AC64-A21ABFC9037A}" presName="descendantText" presStyleLbl="alignAccFollowNode1" presStyleIdx="1" presStyleCnt="4" custScaleX="168083">
        <dgm:presLayoutVars>
          <dgm:bulletEnabled val="1"/>
        </dgm:presLayoutVars>
      </dgm:prSet>
      <dgm:spPr/>
      <dgm:t>
        <a:bodyPr/>
        <a:lstStyle/>
        <a:p>
          <a:endParaRPr lang="en-US"/>
        </a:p>
      </dgm:t>
    </dgm:pt>
    <dgm:pt modelId="{9D4BF700-9119-4854-841A-7A992775D534}" type="pres">
      <dgm:prSet presAssocID="{F40DA7D6-0CFC-4F2D-82B2-5256BE34EB08}" presName="sp" presStyleCnt="0"/>
      <dgm:spPr/>
      <dgm:t>
        <a:bodyPr/>
        <a:lstStyle/>
        <a:p>
          <a:endParaRPr lang="en-US"/>
        </a:p>
      </dgm:t>
    </dgm:pt>
    <dgm:pt modelId="{1582E1DE-5B06-4D68-9BB5-01F0ADD2A040}" type="pres">
      <dgm:prSet presAssocID="{398E6D22-E243-41CF-98CD-487FEC708EE2}" presName="linNode" presStyleCnt="0"/>
      <dgm:spPr/>
      <dgm:t>
        <a:bodyPr/>
        <a:lstStyle/>
        <a:p>
          <a:endParaRPr lang="en-US"/>
        </a:p>
      </dgm:t>
    </dgm:pt>
    <dgm:pt modelId="{FD9F04C1-BB80-4679-AC3C-95A771FD9521}" type="pres">
      <dgm:prSet presAssocID="{398E6D22-E243-41CF-98CD-487FEC708EE2}" presName="parentText" presStyleLbl="node1" presStyleIdx="2" presStyleCnt="4" custScaleX="99298">
        <dgm:presLayoutVars>
          <dgm:chMax val="1"/>
          <dgm:bulletEnabled val="1"/>
        </dgm:presLayoutVars>
      </dgm:prSet>
      <dgm:spPr/>
      <dgm:t>
        <a:bodyPr/>
        <a:lstStyle/>
        <a:p>
          <a:endParaRPr lang="en-US"/>
        </a:p>
      </dgm:t>
    </dgm:pt>
    <dgm:pt modelId="{25A135FE-FEC0-4BAB-8CCE-82FC4B0F8E40}" type="pres">
      <dgm:prSet presAssocID="{398E6D22-E243-41CF-98CD-487FEC708EE2}" presName="descendantText" presStyleLbl="alignAccFollowNode1" presStyleIdx="2" presStyleCnt="4" custScaleX="168426">
        <dgm:presLayoutVars>
          <dgm:bulletEnabled val="1"/>
        </dgm:presLayoutVars>
      </dgm:prSet>
      <dgm:spPr/>
      <dgm:t>
        <a:bodyPr/>
        <a:lstStyle/>
        <a:p>
          <a:endParaRPr lang="en-US"/>
        </a:p>
      </dgm:t>
    </dgm:pt>
    <dgm:pt modelId="{26634910-305C-43B9-9BDA-B453DCD87A62}" type="pres">
      <dgm:prSet presAssocID="{E9EB8C7F-E181-4227-AE3C-DF5D58CC90E6}" presName="sp" presStyleCnt="0"/>
      <dgm:spPr/>
    </dgm:pt>
    <dgm:pt modelId="{42A0E950-6C66-4EA4-9024-18993B51F830}" type="pres">
      <dgm:prSet presAssocID="{71E7A13A-B883-49DE-BBED-2AD6C1C895BB}" presName="linNode" presStyleCnt="0"/>
      <dgm:spPr/>
    </dgm:pt>
    <dgm:pt modelId="{B3DEDF46-CA66-4735-811D-C4D59BD843CA}" type="pres">
      <dgm:prSet presAssocID="{71E7A13A-B883-49DE-BBED-2AD6C1C895BB}" presName="parentText" presStyleLbl="node1" presStyleIdx="3" presStyleCnt="4" custScaleX="99299">
        <dgm:presLayoutVars>
          <dgm:chMax val="1"/>
          <dgm:bulletEnabled val="1"/>
        </dgm:presLayoutVars>
      </dgm:prSet>
      <dgm:spPr/>
      <dgm:t>
        <a:bodyPr/>
        <a:lstStyle/>
        <a:p>
          <a:endParaRPr lang="en-US"/>
        </a:p>
      </dgm:t>
    </dgm:pt>
    <dgm:pt modelId="{F97A59E5-2427-4C04-A0F4-2429BFCE66A8}" type="pres">
      <dgm:prSet presAssocID="{71E7A13A-B883-49DE-BBED-2AD6C1C895BB}" presName="descendantText" presStyleLbl="alignAccFollowNode1" presStyleIdx="3" presStyleCnt="4" custScaleX="168083">
        <dgm:presLayoutVars>
          <dgm:bulletEnabled val="1"/>
        </dgm:presLayoutVars>
      </dgm:prSet>
      <dgm:spPr/>
      <dgm:t>
        <a:bodyPr/>
        <a:lstStyle/>
        <a:p>
          <a:endParaRPr lang="en-US"/>
        </a:p>
      </dgm:t>
    </dgm:pt>
  </dgm:ptLst>
  <dgm:cxnLst>
    <dgm:cxn modelId="{4F0C30BB-DA3C-4276-8AAF-F6F48FBDF5AC}" srcId="{398E6D22-E243-41CF-98CD-487FEC708EE2}" destId="{008A3FBA-4D58-407F-ADCE-44BAB50EA37F}" srcOrd="0" destOrd="0" parTransId="{F38B9062-78B3-4504-8094-21E54C768929}" sibTransId="{DBC8C768-EDCF-407B-9C19-1845D6C74907}"/>
    <dgm:cxn modelId="{F10A588D-6433-414D-BA70-1103945D7209}" srcId="{CAD61C53-BD8B-40A9-AC64-A21ABFC9037A}" destId="{99D8666A-3006-4B79-B961-E77F2D7001E2}" srcOrd="0" destOrd="0" parTransId="{999F91EB-5397-4363-ACFA-CA1388E96DEB}" sibTransId="{4FA0D611-8D73-4419-ADAF-C1A1E07C5A4D}"/>
    <dgm:cxn modelId="{6A6BD666-47EE-45ED-89F9-F88E4A7F1E35}" srcId="{5D9CE442-ECF8-4911-BEDC-87DE27DA2B82}" destId="{71E7A13A-B883-49DE-BBED-2AD6C1C895BB}" srcOrd="3" destOrd="0" parTransId="{F8A77AD2-36C6-4E3B-AAC0-01AF2CA18459}" sibTransId="{9607E31A-7BB4-4144-9994-634C11AAC8D1}"/>
    <dgm:cxn modelId="{43CB1181-9D37-49D3-A3F9-A8B2BDA20E54}" type="presOf" srcId="{CAD61C53-BD8B-40A9-AC64-A21ABFC9037A}" destId="{7E54D9E5-8C9A-4AF3-B5EF-566298C2E16A}" srcOrd="0" destOrd="0" presId="urn:microsoft.com/office/officeart/2005/8/layout/vList5"/>
    <dgm:cxn modelId="{124E5781-5B34-43E9-BFC3-9DFC33357FCE}" type="presOf" srcId="{008A3FBA-4D58-407F-ADCE-44BAB50EA37F}" destId="{25A135FE-FEC0-4BAB-8CCE-82FC4B0F8E40}" srcOrd="0" destOrd="0" presId="urn:microsoft.com/office/officeart/2005/8/layout/vList5"/>
    <dgm:cxn modelId="{9248D1D3-DF4E-4539-A15F-37632F2A0463}" srcId="{828DFB8B-ECDA-4E26-A6FE-05F762A8A593}" destId="{810B18FE-F356-4D3C-A558-BDA960B5DFD5}" srcOrd="0" destOrd="0" parTransId="{2FB92012-3E37-4D23-B992-C8AFA31B6BAD}" sibTransId="{5B103947-A1D7-48E7-95DE-28D31E6B35E1}"/>
    <dgm:cxn modelId="{1BE30D6A-076E-4B9A-B61D-C13AEF82A550}" srcId="{5D9CE442-ECF8-4911-BEDC-87DE27DA2B82}" destId="{398E6D22-E243-41CF-98CD-487FEC708EE2}" srcOrd="2" destOrd="0" parTransId="{60203913-95B8-44A4-A97E-3787B9EF5344}" sibTransId="{E9EB8C7F-E181-4227-AE3C-DF5D58CC90E6}"/>
    <dgm:cxn modelId="{149B76F9-9238-4138-9D2F-CBFBD23B527D}" srcId="{5D9CE442-ECF8-4911-BEDC-87DE27DA2B82}" destId="{828DFB8B-ECDA-4E26-A6FE-05F762A8A593}" srcOrd="0" destOrd="0" parTransId="{3F0FAB7A-6BB4-41E3-A592-04575D1B8ADB}" sibTransId="{967939DC-1391-4917-883E-5FFB8E6C013C}"/>
    <dgm:cxn modelId="{4BB0A719-83CC-457B-8EA6-207FEACB7C03}" type="presOf" srcId="{71E7A13A-B883-49DE-BBED-2AD6C1C895BB}" destId="{B3DEDF46-CA66-4735-811D-C4D59BD843CA}" srcOrd="0" destOrd="0" presId="urn:microsoft.com/office/officeart/2005/8/layout/vList5"/>
    <dgm:cxn modelId="{8527A721-5F80-4A88-A60B-153789A1ED90}" type="presOf" srcId="{5D9CE442-ECF8-4911-BEDC-87DE27DA2B82}" destId="{DCF273E9-1D42-4319-AF95-36D4737F67C0}" srcOrd="0" destOrd="0" presId="urn:microsoft.com/office/officeart/2005/8/layout/vList5"/>
    <dgm:cxn modelId="{71A97B4E-11F8-4B3E-B6B1-0C947F5DB36A}" srcId="{5D9CE442-ECF8-4911-BEDC-87DE27DA2B82}" destId="{CAD61C53-BD8B-40A9-AC64-A21ABFC9037A}" srcOrd="1" destOrd="0" parTransId="{53A9BF04-D863-4BFC-8A64-664B5C93C3A9}" sibTransId="{F40DA7D6-0CFC-4F2D-82B2-5256BE34EB08}"/>
    <dgm:cxn modelId="{27CCCEAB-628C-4771-B53C-F80F70375054}" type="presOf" srcId="{99D8666A-3006-4B79-B961-E77F2D7001E2}" destId="{8D1D77BC-FFC8-48C8-A77A-7046657E883E}" srcOrd="0" destOrd="0" presId="urn:microsoft.com/office/officeart/2005/8/layout/vList5"/>
    <dgm:cxn modelId="{50144E59-E8D5-4EC4-B0D4-76DF58CDA48B}" srcId="{71E7A13A-B883-49DE-BBED-2AD6C1C895BB}" destId="{10334955-A6D2-412C-B7D7-28DB167D4421}" srcOrd="0" destOrd="0" parTransId="{751B3582-3F13-47DC-B453-27CB45D3149B}" sibTransId="{7A84F868-91A4-494B-916B-D39A18DF9E50}"/>
    <dgm:cxn modelId="{8040D766-DF94-4774-A931-A26718B2B84B}" type="presOf" srcId="{398E6D22-E243-41CF-98CD-487FEC708EE2}" destId="{FD9F04C1-BB80-4679-AC3C-95A771FD9521}" srcOrd="0" destOrd="0" presId="urn:microsoft.com/office/officeart/2005/8/layout/vList5"/>
    <dgm:cxn modelId="{E9EA7C01-C0A1-48BF-A4D3-8A0789893F17}" type="presOf" srcId="{810B18FE-F356-4D3C-A558-BDA960B5DFD5}" destId="{861D7A54-ED93-4610-B348-52B7DEFC09DD}" srcOrd="0" destOrd="0" presId="urn:microsoft.com/office/officeart/2005/8/layout/vList5"/>
    <dgm:cxn modelId="{3B9C07D7-6D36-40FB-9730-11507911F56E}" type="presOf" srcId="{828DFB8B-ECDA-4E26-A6FE-05F762A8A593}" destId="{94D988AC-9A41-4C9B-861B-6663F85DE037}" srcOrd="0" destOrd="0" presId="urn:microsoft.com/office/officeart/2005/8/layout/vList5"/>
    <dgm:cxn modelId="{25821B55-685D-48F3-8186-58BB09C4866E}" type="presOf" srcId="{10334955-A6D2-412C-B7D7-28DB167D4421}" destId="{F97A59E5-2427-4C04-A0F4-2429BFCE66A8}" srcOrd="0" destOrd="0" presId="urn:microsoft.com/office/officeart/2005/8/layout/vList5"/>
    <dgm:cxn modelId="{91890F2B-F87A-4535-A5B1-D63F6DBF57C2}" type="presParOf" srcId="{DCF273E9-1D42-4319-AF95-36D4737F67C0}" destId="{09F8827D-9A8F-41EA-8EA2-8A5E211AF43D}" srcOrd="0" destOrd="0" presId="urn:microsoft.com/office/officeart/2005/8/layout/vList5"/>
    <dgm:cxn modelId="{A09FC7E5-E927-4628-82DB-91FC874E24FF}" type="presParOf" srcId="{09F8827D-9A8F-41EA-8EA2-8A5E211AF43D}" destId="{94D988AC-9A41-4C9B-861B-6663F85DE037}" srcOrd="0" destOrd="0" presId="urn:microsoft.com/office/officeart/2005/8/layout/vList5"/>
    <dgm:cxn modelId="{C2AA927E-DBC6-4BD3-B287-ECEB4B92DC2F}" type="presParOf" srcId="{09F8827D-9A8F-41EA-8EA2-8A5E211AF43D}" destId="{861D7A54-ED93-4610-B348-52B7DEFC09DD}" srcOrd="1" destOrd="0" presId="urn:microsoft.com/office/officeart/2005/8/layout/vList5"/>
    <dgm:cxn modelId="{DA767363-952C-41BD-B211-AFCF686A4D21}" type="presParOf" srcId="{DCF273E9-1D42-4319-AF95-36D4737F67C0}" destId="{8D3A6C8C-1A1C-4CD7-B844-CFFD35278FD6}" srcOrd="1" destOrd="0" presId="urn:microsoft.com/office/officeart/2005/8/layout/vList5"/>
    <dgm:cxn modelId="{9D40987B-BB16-42A5-8D5B-1CB7035BE24E}" type="presParOf" srcId="{DCF273E9-1D42-4319-AF95-36D4737F67C0}" destId="{D6D2C7AF-CF35-43C5-B110-DD550D3F63A6}" srcOrd="2" destOrd="0" presId="urn:microsoft.com/office/officeart/2005/8/layout/vList5"/>
    <dgm:cxn modelId="{BAEABDA1-D8D5-4516-861A-CDEEAFC7B920}" type="presParOf" srcId="{D6D2C7AF-CF35-43C5-B110-DD550D3F63A6}" destId="{7E54D9E5-8C9A-4AF3-B5EF-566298C2E16A}" srcOrd="0" destOrd="0" presId="urn:microsoft.com/office/officeart/2005/8/layout/vList5"/>
    <dgm:cxn modelId="{F770B475-08AF-4DB2-B036-21D7D49C2CFF}" type="presParOf" srcId="{D6D2C7AF-CF35-43C5-B110-DD550D3F63A6}" destId="{8D1D77BC-FFC8-48C8-A77A-7046657E883E}" srcOrd="1" destOrd="0" presId="urn:microsoft.com/office/officeart/2005/8/layout/vList5"/>
    <dgm:cxn modelId="{E5E65775-758C-4B2B-BF1C-263D893A68DB}" type="presParOf" srcId="{DCF273E9-1D42-4319-AF95-36D4737F67C0}" destId="{9D4BF700-9119-4854-841A-7A992775D534}" srcOrd="3" destOrd="0" presId="urn:microsoft.com/office/officeart/2005/8/layout/vList5"/>
    <dgm:cxn modelId="{C4D3988C-293C-4F08-B918-C253236AD285}" type="presParOf" srcId="{DCF273E9-1D42-4319-AF95-36D4737F67C0}" destId="{1582E1DE-5B06-4D68-9BB5-01F0ADD2A040}" srcOrd="4" destOrd="0" presId="urn:microsoft.com/office/officeart/2005/8/layout/vList5"/>
    <dgm:cxn modelId="{243E5B49-A766-4213-A492-2DF7D4779EC7}" type="presParOf" srcId="{1582E1DE-5B06-4D68-9BB5-01F0ADD2A040}" destId="{FD9F04C1-BB80-4679-AC3C-95A771FD9521}" srcOrd="0" destOrd="0" presId="urn:microsoft.com/office/officeart/2005/8/layout/vList5"/>
    <dgm:cxn modelId="{73B4C4B7-921C-458C-A48B-AB53FF640E42}" type="presParOf" srcId="{1582E1DE-5B06-4D68-9BB5-01F0ADD2A040}" destId="{25A135FE-FEC0-4BAB-8CCE-82FC4B0F8E40}" srcOrd="1" destOrd="0" presId="urn:microsoft.com/office/officeart/2005/8/layout/vList5"/>
    <dgm:cxn modelId="{E2648C45-3699-444A-B245-56173B4F9AFC}" type="presParOf" srcId="{DCF273E9-1D42-4319-AF95-36D4737F67C0}" destId="{26634910-305C-43B9-9BDA-B453DCD87A62}" srcOrd="5" destOrd="0" presId="urn:microsoft.com/office/officeart/2005/8/layout/vList5"/>
    <dgm:cxn modelId="{486E896C-0B4D-4666-A1A9-8031C2521126}" type="presParOf" srcId="{DCF273E9-1D42-4319-AF95-36D4737F67C0}" destId="{42A0E950-6C66-4EA4-9024-18993B51F830}" srcOrd="6" destOrd="0" presId="urn:microsoft.com/office/officeart/2005/8/layout/vList5"/>
    <dgm:cxn modelId="{33C884E9-067B-463B-9ED9-A6A7D55CDFF1}" type="presParOf" srcId="{42A0E950-6C66-4EA4-9024-18993B51F830}" destId="{B3DEDF46-CA66-4735-811D-C4D59BD843CA}" srcOrd="0" destOrd="0" presId="urn:microsoft.com/office/officeart/2005/8/layout/vList5"/>
    <dgm:cxn modelId="{24460EA9-D8FF-4F1D-A7F3-A8131E952AAF}" type="presParOf" srcId="{42A0E950-6C66-4EA4-9024-18993B51F830}" destId="{F97A59E5-2427-4C04-A0F4-2429BFCE66A8}" srcOrd="1" destOrd="0" presId="urn:microsoft.com/office/officeart/2005/8/layout/vList5"/>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5D9CE442-ECF8-4911-BEDC-87DE27DA2B82}" type="doc">
      <dgm:prSet loTypeId="urn:microsoft.com/office/officeart/2005/8/layout/vList5" loCatId="list" qsTypeId="urn:microsoft.com/office/officeart/2005/8/quickstyle/simple5" qsCatId="simple" csTypeId="urn:microsoft.com/office/officeart/2005/8/colors/colorful5" csCatId="colorful" phldr="1"/>
      <dgm:spPr/>
      <dgm:t>
        <a:bodyPr/>
        <a:lstStyle/>
        <a:p>
          <a:endParaRPr lang="en-US"/>
        </a:p>
      </dgm:t>
    </dgm:pt>
    <dgm:pt modelId="{828DFB8B-ECDA-4E26-A6FE-05F762A8A593}">
      <dgm:prSet phldrT="[Text]" custT="1"/>
      <dgm:spPr>
        <a:gradFill flip="none" rotWithShape="0">
          <a:gsLst>
            <a:gs pos="0">
              <a:srgbClr val="5F461C">
                <a:shade val="30000"/>
                <a:satMod val="115000"/>
              </a:srgbClr>
            </a:gs>
            <a:gs pos="50000">
              <a:srgbClr val="5F461C">
                <a:shade val="67500"/>
                <a:satMod val="115000"/>
              </a:srgbClr>
            </a:gs>
            <a:gs pos="100000">
              <a:srgbClr val="5F461C">
                <a:shade val="100000"/>
                <a:satMod val="115000"/>
              </a:srgbClr>
            </a:gs>
          </a:gsLst>
          <a:lin ang="16200000" scaled="1"/>
          <a:tileRect/>
        </a:gradFill>
      </dgm:spPr>
      <dgm:t>
        <a:bodyPr/>
        <a:lstStyle/>
        <a:p>
          <a:pPr rtl="1"/>
          <a:r>
            <a:rPr lang="ur-PK" sz="3200" dirty="0" smtClean="0">
              <a:effectLst>
                <a:outerShdw blurRad="38100" dist="38100" dir="2700000" algn="tl">
                  <a:srgbClr val="000000">
                    <a:alpha val="43137"/>
                  </a:srgbClr>
                </a:outerShdw>
              </a:effectLst>
              <a:latin typeface="Jameel Noori Nastaleeq" pitchFamily="2" charset="-78"/>
              <a:cs typeface="Jameel Noori Nastaleeq" pitchFamily="2" charset="-78"/>
            </a:rPr>
            <a:t>آیات142-171</a:t>
          </a:r>
        </a:p>
      </dgm:t>
    </dgm:pt>
    <dgm:pt modelId="{3F0FAB7A-6BB4-41E3-A592-04575D1B8ADB}" type="parTrans" cxnId="{149B76F9-9238-4138-9D2F-CBFBD23B527D}">
      <dgm:prSet/>
      <dgm:spPr/>
      <dgm:t>
        <a:bodyPr/>
        <a:lstStyle/>
        <a:p>
          <a:endParaRPr lang="en-US" sz="2000">
            <a:latin typeface="Jameel Noori Nastaleeq" pitchFamily="2" charset="-78"/>
            <a:cs typeface="Jameel Noori Nastaleeq" pitchFamily="2" charset="-78"/>
          </a:endParaRPr>
        </a:p>
      </dgm:t>
    </dgm:pt>
    <dgm:pt modelId="{967939DC-1391-4917-883E-5FFB8E6C013C}" type="sibTrans" cxnId="{149B76F9-9238-4138-9D2F-CBFBD23B527D}">
      <dgm:prSet/>
      <dgm:spPr/>
      <dgm:t>
        <a:bodyPr/>
        <a:lstStyle/>
        <a:p>
          <a:endParaRPr lang="en-US" sz="2000">
            <a:latin typeface="Jameel Noori Nastaleeq" pitchFamily="2" charset="-78"/>
            <a:cs typeface="Jameel Noori Nastaleeq" pitchFamily="2" charset="-78"/>
          </a:endParaRPr>
        </a:p>
      </dgm:t>
    </dgm:pt>
    <dgm:pt modelId="{CAD61C53-BD8B-40A9-AC64-A21ABFC9037A}">
      <dgm:prSet custT="1"/>
      <dgm:spPr>
        <a:gradFill flip="none" rotWithShape="0">
          <a:gsLst>
            <a:gs pos="0">
              <a:srgbClr val="5F461C">
                <a:shade val="30000"/>
                <a:satMod val="115000"/>
              </a:srgbClr>
            </a:gs>
            <a:gs pos="50000">
              <a:srgbClr val="5F461C">
                <a:shade val="67500"/>
                <a:satMod val="115000"/>
              </a:srgbClr>
            </a:gs>
            <a:gs pos="100000">
              <a:srgbClr val="5F461C">
                <a:shade val="100000"/>
                <a:satMod val="115000"/>
              </a:srgbClr>
            </a:gs>
          </a:gsLst>
          <a:lin ang="16200000" scaled="1"/>
          <a:tileRect/>
        </a:gradFill>
      </dgm:spPr>
      <dgm:t>
        <a:bodyPr/>
        <a:lstStyle/>
        <a:p>
          <a:pPr rtl="1"/>
          <a:r>
            <a:rPr lang="ur-PK" sz="3200" dirty="0" smtClean="0">
              <a:effectLst>
                <a:outerShdw blurRad="38100" dist="38100" dir="2700000" algn="tl">
                  <a:srgbClr val="000000">
                    <a:alpha val="43137"/>
                  </a:srgbClr>
                </a:outerShdw>
              </a:effectLst>
              <a:latin typeface="Jameel Noori Nastaleeq" pitchFamily="2" charset="-78"/>
              <a:cs typeface="Jameel Noori Nastaleeq" pitchFamily="2" charset="-78"/>
            </a:rPr>
            <a:t>آیات172-179</a:t>
          </a:r>
        </a:p>
      </dgm:t>
    </dgm:pt>
    <dgm:pt modelId="{53A9BF04-D863-4BFC-8A64-664B5C93C3A9}" type="parTrans" cxnId="{71A97B4E-11F8-4B3E-B6B1-0C947F5DB36A}">
      <dgm:prSet/>
      <dgm:spPr/>
      <dgm:t>
        <a:bodyPr/>
        <a:lstStyle/>
        <a:p>
          <a:endParaRPr lang="en-US" sz="2000">
            <a:latin typeface="Jameel Noori Nastaleeq" pitchFamily="2" charset="-78"/>
            <a:cs typeface="Jameel Noori Nastaleeq" pitchFamily="2" charset="-78"/>
          </a:endParaRPr>
        </a:p>
      </dgm:t>
    </dgm:pt>
    <dgm:pt modelId="{F40DA7D6-0CFC-4F2D-82B2-5256BE34EB08}" type="sibTrans" cxnId="{71A97B4E-11F8-4B3E-B6B1-0C947F5DB36A}">
      <dgm:prSet/>
      <dgm:spPr/>
      <dgm:t>
        <a:bodyPr/>
        <a:lstStyle/>
        <a:p>
          <a:endParaRPr lang="en-US" sz="2000">
            <a:latin typeface="Jameel Noori Nastaleeq" pitchFamily="2" charset="-78"/>
            <a:cs typeface="Jameel Noori Nastaleeq" pitchFamily="2" charset="-78"/>
          </a:endParaRPr>
        </a:p>
      </dgm:t>
    </dgm:pt>
    <dgm:pt modelId="{398E6D22-E243-41CF-98CD-487FEC708EE2}">
      <dgm:prSet custT="1"/>
      <dgm:spPr>
        <a:gradFill flip="none" rotWithShape="0">
          <a:gsLst>
            <a:gs pos="0">
              <a:srgbClr val="5F461C">
                <a:shade val="30000"/>
                <a:satMod val="115000"/>
              </a:srgbClr>
            </a:gs>
            <a:gs pos="50000">
              <a:srgbClr val="5F461C">
                <a:shade val="67500"/>
                <a:satMod val="115000"/>
              </a:srgbClr>
            </a:gs>
            <a:gs pos="100000">
              <a:srgbClr val="5F461C">
                <a:shade val="100000"/>
                <a:satMod val="115000"/>
              </a:srgbClr>
            </a:gs>
          </a:gsLst>
          <a:lin ang="16200000" scaled="1"/>
          <a:tileRect/>
        </a:gradFill>
      </dgm:spPr>
      <dgm:t>
        <a:bodyPr/>
        <a:lstStyle/>
        <a:p>
          <a:pPr rtl="1"/>
          <a:r>
            <a:rPr lang="ur-PK" sz="3200" dirty="0" smtClean="0">
              <a:effectLst>
                <a:outerShdw blurRad="38100" dist="38100" dir="2700000" algn="tl">
                  <a:srgbClr val="000000">
                    <a:alpha val="43137"/>
                  </a:srgbClr>
                </a:outerShdw>
              </a:effectLst>
              <a:latin typeface="Jameel Noori Nastaleeq" pitchFamily="2" charset="-78"/>
              <a:cs typeface="Jameel Noori Nastaleeq" pitchFamily="2" charset="-78"/>
            </a:rPr>
            <a:t>آیات180-206</a:t>
          </a:r>
        </a:p>
      </dgm:t>
    </dgm:pt>
    <dgm:pt modelId="{60203913-95B8-44A4-A97E-3787B9EF5344}" type="parTrans" cxnId="{1BE30D6A-076E-4B9A-B61D-C13AEF82A550}">
      <dgm:prSet/>
      <dgm:spPr/>
      <dgm:t>
        <a:bodyPr/>
        <a:lstStyle/>
        <a:p>
          <a:endParaRPr lang="en-US" sz="2000">
            <a:latin typeface="Jameel Noori Nastaleeq" pitchFamily="2" charset="-78"/>
            <a:cs typeface="Jameel Noori Nastaleeq" pitchFamily="2" charset="-78"/>
          </a:endParaRPr>
        </a:p>
      </dgm:t>
    </dgm:pt>
    <dgm:pt modelId="{E9EB8C7F-E181-4227-AE3C-DF5D58CC90E6}" type="sibTrans" cxnId="{1BE30D6A-076E-4B9A-B61D-C13AEF82A550}">
      <dgm:prSet/>
      <dgm:spPr/>
      <dgm:t>
        <a:bodyPr/>
        <a:lstStyle/>
        <a:p>
          <a:endParaRPr lang="en-US" sz="2000">
            <a:latin typeface="Jameel Noori Nastaleeq" pitchFamily="2" charset="-78"/>
            <a:cs typeface="Jameel Noori Nastaleeq" pitchFamily="2" charset="-78"/>
          </a:endParaRPr>
        </a:p>
      </dgm:t>
    </dgm:pt>
    <dgm:pt modelId="{810B18FE-F356-4D3C-A558-BDA960B5DFD5}">
      <dgm:prSet phldrT="[Text]" custT="1"/>
      <dgm:spPr>
        <a:solidFill>
          <a:srgbClr val="E8D2AE"/>
        </a:solidFill>
      </dgm:spPr>
      <dgm:t>
        <a:bodyPr/>
        <a:lstStyle/>
        <a:p>
          <a:pPr rtl="1">
            <a:lnSpc>
              <a:spcPct val="70000"/>
            </a:lnSpc>
            <a:spcAft>
              <a:spcPts val="0"/>
            </a:spcAft>
          </a:pPr>
          <a:r>
            <a:rPr lang="ur-PK" sz="2800" dirty="0" smtClean="0">
              <a:latin typeface="Jameel Noori Nastaleeq" pitchFamily="2" charset="-78"/>
              <a:cs typeface="Jameel Noori Nastaleeq" pitchFamily="2" charset="-78"/>
            </a:rPr>
            <a:t>تاریخِ بنی اسرائیل کے اہم واقعات</a:t>
          </a:r>
          <a:endParaRPr lang="en-US" sz="2800" dirty="0">
            <a:latin typeface="Jameel Noori Nastaleeq" pitchFamily="2" charset="-78"/>
            <a:cs typeface="Jameel Noori Nastaleeq" pitchFamily="2" charset="-78"/>
          </a:endParaRPr>
        </a:p>
      </dgm:t>
    </dgm:pt>
    <dgm:pt modelId="{2FB92012-3E37-4D23-B992-C8AFA31B6BAD}" type="parTrans" cxnId="{9248D1D3-DF4E-4539-A15F-37632F2A0463}">
      <dgm:prSet/>
      <dgm:spPr/>
      <dgm:t>
        <a:bodyPr/>
        <a:lstStyle/>
        <a:p>
          <a:endParaRPr lang="en-US" sz="2000">
            <a:latin typeface="Jameel Noori Nastaleeq" pitchFamily="2" charset="-78"/>
            <a:cs typeface="Jameel Noori Nastaleeq" pitchFamily="2" charset="-78"/>
          </a:endParaRPr>
        </a:p>
      </dgm:t>
    </dgm:pt>
    <dgm:pt modelId="{5B103947-A1D7-48E7-95DE-28D31E6B35E1}" type="sibTrans" cxnId="{9248D1D3-DF4E-4539-A15F-37632F2A0463}">
      <dgm:prSet/>
      <dgm:spPr/>
      <dgm:t>
        <a:bodyPr/>
        <a:lstStyle/>
        <a:p>
          <a:endParaRPr lang="en-US" sz="2000">
            <a:latin typeface="Jameel Noori Nastaleeq" pitchFamily="2" charset="-78"/>
            <a:cs typeface="Jameel Noori Nastaleeq" pitchFamily="2" charset="-78"/>
          </a:endParaRPr>
        </a:p>
      </dgm:t>
    </dgm:pt>
    <dgm:pt modelId="{99D8666A-3006-4B79-B961-E77F2D7001E2}">
      <dgm:prSet custT="1"/>
      <dgm:spPr>
        <a:solidFill>
          <a:srgbClr val="E8D2AE"/>
        </a:solidFill>
      </dgm:spPr>
      <dgm:t>
        <a:bodyPr/>
        <a:lstStyle/>
        <a:p>
          <a:pPr rtl="1">
            <a:lnSpc>
              <a:spcPct val="70000"/>
            </a:lnSpc>
            <a:spcAft>
              <a:spcPts val="0"/>
            </a:spcAft>
          </a:pPr>
          <a:r>
            <a:rPr lang="ur-PK" sz="2700" dirty="0" smtClean="0">
              <a:latin typeface="Jameel Noori Nastaleeq" pitchFamily="2" charset="-78"/>
              <a:cs typeface="Jameel Noori Nastaleeq" pitchFamily="2" charset="-78"/>
            </a:rPr>
            <a:t>ازل، ابد اور درمیانی عرصے کے واقعات کا بیان</a:t>
          </a:r>
          <a:endParaRPr lang="ur-PK" sz="2700" dirty="0">
            <a:latin typeface="Jameel Noori Nastaleeq" pitchFamily="2" charset="-78"/>
            <a:cs typeface="Jameel Noori Nastaleeq" pitchFamily="2" charset="-78"/>
          </a:endParaRPr>
        </a:p>
      </dgm:t>
    </dgm:pt>
    <dgm:pt modelId="{999F91EB-5397-4363-ACFA-CA1388E96DEB}" type="parTrans" cxnId="{F10A588D-6433-414D-BA70-1103945D7209}">
      <dgm:prSet/>
      <dgm:spPr/>
      <dgm:t>
        <a:bodyPr/>
        <a:lstStyle/>
        <a:p>
          <a:endParaRPr lang="en-US" sz="2000">
            <a:latin typeface="Jameel Noori Nastaleeq" pitchFamily="2" charset="-78"/>
            <a:cs typeface="Jameel Noori Nastaleeq" pitchFamily="2" charset="-78"/>
          </a:endParaRPr>
        </a:p>
      </dgm:t>
    </dgm:pt>
    <dgm:pt modelId="{4FA0D611-8D73-4419-ADAF-C1A1E07C5A4D}" type="sibTrans" cxnId="{F10A588D-6433-414D-BA70-1103945D7209}">
      <dgm:prSet/>
      <dgm:spPr/>
      <dgm:t>
        <a:bodyPr/>
        <a:lstStyle/>
        <a:p>
          <a:endParaRPr lang="en-US" sz="2000">
            <a:latin typeface="Jameel Noori Nastaleeq" pitchFamily="2" charset="-78"/>
            <a:cs typeface="Jameel Noori Nastaleeq" pitchFamily="2" charset="-78"/>
          </a:endParaRPr>
        </a:p>
      </dgm:t>
    </dgm:pt>
    <dgm:pt modelId="{008A3FBA-4D58-407F-ADCE-44BAB50EA37F}">
      <dgm:prSet custT="1"/>
      <dgm:spPr>
        <a:solidFill>
          <a:srgbClr val="E8D2AE"/>
        </a:solidFill>
      </dgm:spPr>
      <dgm:t>
        <a:bodyPr/>
        <a:lstStyle/>
        <a:p>
          <a:pPr rtl="1">
            <a:lnSpc>
              <a:spcPct val="70000"/>
            </a:lnSpc>
            <a:spcAft>
              <a:spcPts val="0"/>
            </a:spcAft>
          </a:pPr>
          <a:r>
            <a:rPr lang="ur-PK" sz="2800" dirty="0" smtClean="0">
              <a:latin typeface="Jameel Noori Nastaleeq" pitchFamily="2" charset="-78"/>
              <a:cs typeface="Jameel Noori Nastaleeq" pitchFamily="2" charset="-78"/>
            </a:rPr>
            <a:t>عبرت و موعظت</a:t>
          </a:r>
          <a:endParaRPr lang="ur-PK" sz="2800" dirty="0">
            <a:latin typeface="Jameel Noori Nastaleeq" pitchFamily="2" charset="-78"/>
            <a:cs typeface="Jameel Noori Nastaleeq" pitchFamily="2" charset="-78"/>
          </a:endParaRPr>
        </a:p>
      </dgm:t>
    </dgm:pt>
    <dgm:pt modelId="{F38B9062-78B3-4504-8094-21E54C768929}" type="parTrans" cxnId="{4F0C30BB-DA3C-4276-8AAF-F6F48FBDF5AC}">
      <dgm:prSet/>
      <dgm:spPr/>
      <dgm:t>
        <a:bodyPr/>
        <a:lstStyle/>
        <a:p>
          <a:endParaRPr lang="en-US" sz="2000">
            <a:latin typeface="Jameel Noori Nastaleeq" pitchFamily="2" charset="-78"/>
            <a:cs typeface="Jameel Noori Nastaleeq" pitchFamily="2" charset="-78"/>
          </a:endParaRPr>
        </a:p>
      </dgm:t>
    </dgm:pt>
    <dgm:pt modelId="{DBC8C768-EDCF-407B-9C19-1845D6C74907}" type="sibTrans" cxnId="{4F0C30BB-DA3C-4276-8AAF-F6F48FBDF5AC}">
      <dgm:prSet/>
      <dgm:spPr/>
      <dgm:t>
        <a:bodyPr/>
        <a:lstStyle/>
        <a:p>
          <a:endParaRPr lang="en-US" sz="2000">
            <a:latin typeface="Jameel Noori Nastaleeq" pitchFamily="2" charset="-78"/>
            <a:cs typeface="Jameel Noori Nastaleeq" pitchFamily="2" charset="-78"/>
          </a:endParaRPr>
        </a:p>
      </dgm:t>
    </dgm:pt>
    <dgm:pt modelId="{DCF273E9-1D42-4319-AF95-36D4737F67C0}" type="pres">
      <dgm:prSet presAssocID="{5D9CE442-ECF8-4911-BEDC-87DE27DA2B82}" presName="Name0" presStyleCnt="0">
        <dgm:presLayoutVars>
          <dgm:dir val="rev"/>
          <dgm:animLvl val="lvl"/>
          <dgm:resizeHandles val="exact"/>
        </dgm:presLayoutVars>
      </dgm:prSet>
      <dgm:spPr/>
      <dgm:t>
        <a:bodyPr/>
        <a:lstStyle/>
        <a:p>
          <a:endParaRPr lang="en-US"/>
        </a:p>
      </dgm:t>
    </dgm:pt>
    <dgm:pt modelId="{09F8827D-9A8F-41EA-8EA2-8A5E211AF43D}" type="pres">
      <dgm:prSet presAssocID="{828DFB8B-ECDA-4E26-A6FE-05F762A8A593}" presName="linNode" presStyleCnt="0"/>
      <dgm:spPr/>
      <dgm:t>
        <a:bodyPr/>
        <a:lstStyle/>
        <a:p>
          <a:endParaRPr lang="en-US"/>
        </a:p>
      </dgm:t>
    </dgm:pt>
    <dgm:pt modelId="{94D988AC-9A41-4C9B-861B-6663F85DE037}" type="pres">
      <dgm:prSet presAssocID="{828DFB8B-ECDA-4E26-A6FE-05F762A8A593}" presName="parentText" presStyleLbl="node1" presStyleIdx="0" presStyleCnt="3" custScaleX="99299">
        <dgm:presLayoutVars>
          <dgm:chMax val="1"/>
          <dgm:bulletEnabled val="1"/>
        </dgm:presLayoutVars>
      </dgm:prSet>
      <dgm:spPr/>
      <dgm:t>
        <a:bodyPr/>
        <a:lstStyle/>
        <a:p>
          <a:endParaRPr lang="en-US"/>
        </a:p>
      </dgm:t>
    </dgm:pt>
    <dgm:pt modelId="{861D7A54-ED93-4610-B348-52B7DEFC09DD}" type="pres">
      <dgm:prSet presAssocID="{828DFB8B-ECDA-4E26-A6FE-05F762A8A593}" presName="descendantText" presStyleLbl="alignAccFollowNode1" presStyleIdx="0" presStyleCnt="3" custScaleX="168083">
        <dgm:presLayoutVars>
          <dgm:bulletEnabled val="1"/>
        </dgm:presLayoutVars>
      </dgm:prSet>
      <dgm:spPr/>
      <dgm:t>
        <a:bodyPr/>
        <a:lstStyle/>
        <a:p>
          <a:endParaRPr lang="en-US"/>
        </a:p>
      </dgm:t>
    </dgm:pt>
    <dgm:pt modelId="{8D3A6C8C-1A1C-4CD7-B844-CFFD35278FD6}" type="pres">
      <dgm:prSet presAssocID="{967939DC-1391-4917-883E-5FFB8E6C013C}" presName="sp" presStyleCnt="0"/>
      <dgm:spPr/>
      <dgm:t>
        <a:bodyPr/>
        <a:lstStyle/>
        <a:p>
          <a:endParaRPr lang="en-US"/>
        </a:p>
      </dgm:t>
    </dgm:pt>
    <dgm:pt modelId="{D6D2C7AF-CF35-43C5-B110-DD550D3F63A6}" type="pres">
      <dgm:prSet presAssocID="{CAD61C53-BD8B-40A9-AC64-A21ABFC9037A}" presName="linNode" presStyleCnt="0"/>
      <dgm:spPr/>
      <dgm:t>
        <a:bodyPr/>
        <a:lstStyle/>
        <a:p>
          <a:endParaRPr lang="en-US"/>
        </a:p>
      </dgm:t>
    </dgm:pt>
    <dgm:pt modelId="{7E54D9E5-8C9A-4AF3-B5EF-566298C2E16A}" type="pres">
      <dgm:prSet presAssocID="{CAD61C53-BD8B-40A9-AC64-A21ABFC9037A}" presName="parentText" presStyleLbl="node1" presStyleIdx="1" presStyleCnt="3" custScaleX="99299">
        <dgm:presLayoutVars>
          <dgm:chMax val="1"/>
          <dgm:bulletEnabled val="1"/>
        </dgm:presLayoutVars>
      </dgm:prSet>
      <dgm:spPr/>
      <dgm:t>
        <a:bodyPr/>
        <a:lstStyle/>
        <a:p>
          <a:endParaRPr lang="en-US"/>
        </a:p>
      </dgm:t>
    </dgm:pt>
    <dgm:pt modelId="{8D1D77BC-FFC8-48C8-A77A-7046657E883E}" type="pres">
      <dgm:prSet presAssocID="{CAD61C53-BD8B-40A9-AC64-A21ABFC9037A}" presName="descendantText" presStyleLbl="alignAccFollowNode1" presStyleIdx="1" presStyleCnt="3" custScaleX="168083">
        <dgm:presLayoutVars>
          <dgm:bulletEnabled val="1"/>
        </dgm:presLayoutVars>
      </dgm:prSet>
      <dgm:spPr/>
      <dgm:t>
        <a:bodyPr/>
        <a:lstStyle/>
        <a:p>
          <a:endParaRPr lang="en-US"/>
        </a:p>
      </dgm:t>
    </dgm:pt>
    <dgm:pt modelId="{9D4BF700-9119-4854-841A-7A992775D534}" type="pres">
      <dgm:prSet presAssocID="{F40DA7D6-0CFC-4F2D-82B2-5256BE34EB08}" presName="sp" presStyleCnt="0"/>
      <dgm:spPr/>
      <dgm:t>
        <a:bodyPr/>
        <a:lstStyle/>
        <a:p>
          <a:endParaRPr lang="en-US"/>
        </a:p>
      </dgm:t>
    </dgm:pt>
    <dgm:pt modelId="{1582E1DE-5B06-4D68-9BB5-01F0ADD2A040}" type="pres">
      <dgm:prSet presAssocID="{398E6D22-E243-41CF-98CD-487FEC708EE2}" presName="linNode" presStyleCnt="0"/>
      <dgm:spPr/>
      <dgm:t>
        <a:bodyPr/>
        <a:lstStyle/>
        <a:p>
          <a:endParaRPr lang="en-US"/>
        </a:p>
      </dgm:t>
    </dgm:pt>
    <dgm:pt modelId="{FD9F04C1-BB80-4679-AC3C-95A771FD9521}" type="pres">
      <dgm:prSet presAssocID="{398E6D22-E243-41CF-98CD-487FEC708EE2}" presName="parentText" presStyleLbl="node1" presStyleIdx="2" presStyleCnt="3" custScaleX="99298">
        <dgm:presLayoutVars>
          <dgm:chMax val="1"/>
          <dgm:bulletEnabled val="1"/>
        </dgm:presLayoutVars>
      </dgm:prSet>
      <dgm:spPr/>
      <dgm:t>
        <a:bodyPr/>
        <a:lstStyle/>
        <a:p>
          <a:endParaRPr lang="en-US"/>
        </a:p>
      </dgm:t>
    </dgm:pt>
    <dgm:pt modelId="{25A135FE-FEC0-4BAB-8CCE-82FC4B0F8E40}" type="pres">
      <dgm:prSet presAssocID="{398E6D22-E243-41CF-98CD-487FEC708EE2}" presName="descendantText" presStyleLbl="alignAccFollowNode1" presStyleIdx="2" presStyleCnt="3" custScaleX="168426">
        <dgm:presLayoutVars>
          <dgm:bulletEnabled val="1"/>
        </dgm:presLayoutVars>
      </dgm:prSet>
      <dgm:spPr/>
      <dgm:t>
        <a:bodyPr/>
        <a:lstStyle/>
        <a:p>
          <a:endParaRPr lang="en-US"/>
        </a:p>
      </dgm:t>
    </dgm:pt>
  </dgm:ptLst>
  <dgm:cxnLst>
    <dgm:cxn modelId="{4F0C30BB-DA3C-4276-8AAF-F6F48FBDF5AC}" srcId="{398E6D22-E243-41CF-98CD-487FEC708EE2}" destId="{008A3FBA-4D58-407F-ADCE-44BAB50EA37F}" srcOrd="0" destOrd="0" parTransId="{F38B9062-78B3-4504-8094-21E54C768929}" sibTransId="{DBC8C768-EDCF-407B-9C19-1845D6C74907}"/>
    <dgm:cxn modelId="{F10A588D-6433-414D-BA70-1103945D7209}" srcId="{CAD61C53-BD8B-40A9-AC64-A21ABFC9037A}" destId="{99D8666A-3006-4B79-B961-E77F2D7001E2}" srcOrd="0" destOrd="0" parTransId="{999F91EB-5397-4363-ACFA-CA1388E96DEB}" sibTransId="{4FA0D611-8D73-4419-ADAF-C1A1E07C5A4D}"/>
    <dgm:cxn modelId="{13BAA5E0-7286-442E-AA8C-131335E53D25}" type="presOf" srcId="{5D9CE442-ECF8-4911-BEDC-87DE27DA2B82}" destId="{DCF273E9-1D42-4319-AF95-36D4737F67C0}" srcOrd="0" destOrd="0" presId="urn:microsoft.com/office/officeart/2005/8/layout/vList5"/>
    <dgm:cxn modelId="{7C1412B0-B199-435F-BD4A-EEBE3CE7285A}" type="presOf" srcId="{828DFB8B-ECDA-4E26-A6FE-05F762A8A593}" destId="{94D988AC-9A41-4C9B-861B-6663F85DE037}" srcOrd="0" destOrd="0" presId="urn:microsoft.com/office/officeart/2005/8/layout/vList5"/>
    <dgm:cxn modelId="{9248D1D3-DF4E-4539-A15F-37632F2A0463}" srcId="{828DFB8B-ECDA-4E26-A6FE-05F762A8A593}" destId="{810B18FE-F356-4D3C-A558-BDA960B5DFD5}" srcOrd="0" destOrd="0" parTransId="{2FB92012-3E37-4D23-B992-C8AFA31B6BAD}" sibTransId="{5B103947-A1D7-48E7-95DE-28D31E6B35E1}"/>
    <dgm:cxn modelId="{1BE30D6A-076E-4B9A-B61D-C13AEF82A550}" srcId="{5D9CE442-ECF8-4911-BEDC-87DE27DA2B82}" destId="{398E6D22-E243-41CF-98CD-487FEC708EE2}" srcOrd="2" destOrd="0" parTransId="{60203913-95B8-44A4-A97E-3787B9EF5344}" sibTransId="{E9EB8C7F-E181-4227-AE3C-DF5D58CC90E6}"/>
    <dgm:cxn modelId="{149B76F9-9238-4138-9D2F-CBFBD23B527D}" srcId="{5D9CE442-ECF8-4911-BEDC-87DE27DA2B82}" destId="{828DFB8B-ECDA-4E26-A6FE-05F762A8A593}" srcOrd="0" destOrd="0" parTransId="{3F0FAB7A-6BB4-41E3-A592-04575D1B8ADB}" sibTransId="{967939DC-1391-4917-883E-5FFB8E6C013C}"/>
    <dgm:cxn modelId="{E5131388-CF85-40AA-81DE-FECF96EBDDA7}" type="presOf" srcId="{99D8666A-3006-4B79-B961-E77F2D7001E2}" destId="{8D1D77BC-FFC8-48C8-A77A-7046657E883E}" srcOrd="0" destOrd="0" presId="urn:microsoft.com/office/officeart/2005/8/layout/vList5"/>
    <dgm:cxn modelId="{71A97B4E-11F8-4B3E-B6B1-0C947F5DB36A}" srcId="{5D9CE442-ECF8-4911-BEDC-87DE27DA2B82}" destId="{CAD61C53-BD8B-40A9-AC64-A21ABFC9037A}" srcOrd="1" destOrd="0" parTransId="{53A9BF04-D863-4BFC-8A64-664B5C93C3A9}" sibTransId="{F40DA7D6-0CFC-4F2D-82B2-5256BE34EB08}"/>
    <dgm:cxn modelId="{C63AFBA3-C83B-4D37-9C20-C5091AC54ECE}" type="presOf" srcId="{810B18FE-F356-4D3C-A558-BDA960B5DFD5}" destId="{861D7A54-ED93-4610-B348-52B7DEFC09DD}" srcOrd="0" destOrd="0" presId="urn:microsoft.com/office/officeart/2005/8/layout/vList5"/>
    <dgm:cxn modelId="{4D2C192D-C30C-4925-B3AA-148920A8CBF7}" type="presOf" srcId="{398E6D22-E243-41CF-98CD-487FEC708EE2}" destId="{FD9F04C1-BB80-4679-AC3C-95A771FD9521}" srcOrd="0" destOrd="0" presId="urn:microsoft.com/office/officeart/2005/8/layout/vList5"/>
    <dgm:cxn modelId="{2814C3BD-9EF3-43BD-91C6-559CC44F5023}" type="presOf" srcId="{008A3FBA-4D58-407F-ADCE-44BAB50EA37F}" destId="{25A135FE-FEC0-4BAB-8CCE-82FC4B0F8E40}" srcOrd="0" destOrd="0" presId="urn:microsoft.com/office/officeart/2005/8/layout/vList5"/>
    <dgm:cxn modelId="{352F3F2B-3797-4AC6-8F82-0D663A67561C}" type="presOf" srcId="{CAD61C53-BD8B-40A9-AC64-A21ABFC9037A}" destId="{7E54D9E5-8C9A-4AF3-B5EF-566298C2E16A}" srcOrd="0" destOrd="0" presId="urn:microsoft.com/office/officeart/2005/8/layout/vList5"/>
    <dgm:cxn modelId="{BBDEF61C-61B7-4B4A-9A61-D0954A81DD96}" type="presParOf" srcId="{DCF273E9-1D42-4319-AF95-36D4737F67C0}" destId="{09F8827D-9A8F-41EA-8EA2-8A5E211AF43D}" srcOrd="0" destOrd="0" presId="urn:microsoft.com/office/officeart/2005/8/layout/vList5"/>
    <dgm:cxn modelId="{F68B0D74-7FE4-4422-A31E-4A9B09DE3D38}" type="presParOf" srcId="{09F8827D-9A8F-41EA-8EA2-8A5E211AF43D}" destId="{94D988AC-9A41-4C9B-861B-6663F85DE037}" srcOrd="0" destOrd="0" presId="urn:microsoft.com/office/officeart/2005/8/layout/vList5"/>
    <dgm:cxn modelId="{CA8DCFC4-44AE-4649-B636-9AD9EFF2A85F}" type="presParOf" srcId="{09F8827D-9A8F-41EA-8EA2-8A5E211AF43D}" destId="{861D7A54-ED93-4610-B348-52B7DEFC09DD}" srcOrd="1" destOrd="0" presId="urn:microsoft.com/office/officeart/2005/8/layout/vList5"/>
    <dgm:cxn modelId="{1FDC545F-543E-4070-8B12-69BDC650065A}" type="presParOf" srcId="{DCF273E9-1D42-4319-AF95-36D4737F67C0}" destId="{8D3A6C8C-1A1C-4CD7-B844-CFFD35278FD6}" srcOrd="1" destOrd="0" presId="urn:microsoft.com/office/officeart/2005/8/layout/vList5"/>
    <dgm:cxn modelId="{48E15A97-6F45-464A-B15B-B0D179C4FF36}" type="presParOf" srcId="{DCF273E9-1D42-4319-AF95-36D4737F67C0}" destId="{D6D2C7AF-CF35-43C5-B110-DD550D3F63A6}" srcOrd="2" destOrd="0" presId="urn:microsoft.com/office/officeart/2005/8/layout/vList5"/>
    <dgm:cxn modelId="{C5245FDF-4770-43FE-8DFA-51315AC2B692}" type="presParOf" srcId="{D6D2C7AF-CF35-43C5-B110-DD550D3F63A6}" destId="{7E54D9E5-8C9A-4AF3-B5EF-566298C2E16A}" srcOrd="0" destOrd="0" presId="urn:microsoft.com/office/officeart/2005/8/layout/vList5"/>
    <dgm:cxn modelId="{53F9BBB6-F414-4D21-8574-5D6FBC53CF23}" type="presParOf" srcId="{D6D2C7AF-CF35-43C5-B110-DD550D3F63A6}" destId="{8D1D77BC-FFC8-48C8-A77A-7046657E883E}" srcOrd="1" destOrd="0" presId="urn:microsoft.com/office/officeart/2005/8/layout/vList5"/>
    <dgm:cxn modelId="{2137AD09-4E66-46AB-8055-3CAE2326C5E2}" type="presParOf" srcId="{DCF273E9-1D42-4319-AF95-36D4737F67C0}" destId="{9D4BF700-9119-4854-841A-7A992775D534}" srcOrd="3" destOrd="0" presId="urn:microsoft.com/office/officeart/2005/8/layout/vList5"/>
    <dgm:cxn modelId="{931FBD3E-FD4E-4131-8457-1FA169D44F1A}" type="presParOf" srcId="{DCF273E9-1D42-4319-AF95-36D4737F67C0}" destId="{1582E1DE-5B06-4D68-9BB5-01F0ADD2A040}" srcOrd="4" destOrd="0" presId="urn:microsoft.com/office/officeart/2005/8/layout/vList5"/>
    <dgm:cxn modelId="{8FEA0B69-40D6-4D15-8141-7856D47F811F}" type="presParOf" srcId="{1582E1DE-5B06-4D68-9BB5-01F0ADD2A040}" destId="{FD9F04C1-BB80-4679-AC3C-95A771FD9521}" srcOrd="0" destOrd="0" presId="urn:microsoft.com/office/officeart/2005/8/layout/vList5"/>
    <dgm:cxn modelId="{0DEA2C1A-E4C3-41CE-90E4-3665E58AFBC5}" type="presParOf" srcId="{1582E1DE-5B06-4D68-9BB5-01F0ADD2A040}" destId="{25A135FE-FEC0-4BAB-8CCE-82FC4B0F8E40}" srcOrd="1" destOrd="0" presId="urn:microsoft.com/office/officeart/2005/8/layout/vList5"/>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5D9CE442-ECF8-4911-BEDC-87DE27DA2B82}" type="doc">
      <dgm:prSet loTypeId="urn:microsoft.com/office/officeart/2005/8/layout/vList5" loCatId="list" qsTypeId="urn:microsoft.com/office/officeart/2005/8/quickstyle/simple5" qsCatId="simple" csTypeId="urn:microsoft.com/office/officeart/2005/8/colors/colorful5" csCatId="colorful" phldr="1"/>
      <dgm:spPr/>
      <dgm:t>
        <a:bodyPr/>
        <a:lstStyle/>
        <a:p>
          <a:endParaRPr lang="en-US"/>
        </a:p>
      </dgm:t>
    </dgm:pt>
    <dgm:pt modelId="{828DFB8B-ECDA-4E26-A6FE-05F762A8A593}">
      <dgm:prSet phldrT="[Text]"/>
      <dgm:spPr>
        <a:gradFill flip="none" rotWithShape="0">
          <a:gsLst>
            <a:gs pos="0">
              <a:srgbClr val="5F461C">
                <a:shade val="30000"/>
                <a:satMod val="115000"/>
              </a:srgbClr>
            </a:gs>
            <a:gs pos="50000">
              <a:srgbClr val="5F461C">
                <a:shade val="67500"/>
                <a:satMod val="115000"/>
              </a:srgbClr>
            </a:gs>
            <a:gs pos="100000">
              <a:srgbClr val="5F461C">
                <a:shade val="100000"/>
                <a:satMod val="115000"/>
              </a:srgbClr>
            </a:gs>
          </a:gsLst>
          <a:lin ang="16200000" scaled="1"/>
          <a:tileRect/>
        </a:gradFill>
      </dgm:spPr>
      <dgm:t>
        <a:bodyPr/>
        <a:lstStyle/>
        <a:p>
          <a:pPr rtl="1"/>
          <a:r>
            <a:rPr lang="ur-PK" dirty="0" smtClean="0">
              <a:effectLst>
                <a:outerShdw blurRad="38100" dist="38100" dir="2700000" algn="tl">
                  <a:srgbClr val="000000">
                    <a:alpha val="43137"/>
                  </a:srgbClr>
                </a:outerShdw>
              </a:effectLst>
              <a:latin typeface="Jameel Noori Nastaleeq" pitchFamily="2" charset="-78"/>
              <a:cs typeface="Jameel Noori Nastaleeq" pitchFamily="2" charset="-78"/>
            </a:rPr>
            <a:t>آیات1-10</a:t>
          </a:r>
          <a:endParaRPr lang="en-US"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3F0FAB7A-6BB4-41E3-A592-04575D1B8ADB}" type="parTrans" cxnId="{149B76F9-9238-4138-9D2F-CBFBD23B527D}">
      <dgm:prSet/>
      <dgm:spPr/>
      <dgm:t>
        <a:bodyPr/>
        <a:lstStyle/>
        <a:p>
          <a:endParaRPr lang="en-US">
            <a:latin typeface="Jameel Noori Nastaleeq" pitchFamily="2" charset="-78"/>
            <a:cs typeface="Jameel Noori Nastaleeq" pitchFamily="2" charset="-78"/>
          </a:endParaRPr>
        </a:p>
      </dgm:t>
    </dgm:pt>
    <dgm:pt modelId="{967939DC-1391-4917-883E-5FFB8E6C013C}" type="sibTrans" cxnId="{149B76F9-9238-4138-9D2F-CBFBD23B527D}">
      <dgm:prSet/>
      <dgm:spPr/>
      <dgm:t>
        <a:bodyPr/>
        <a:lstStyle/>
        <a:p>
          <a:endParaRPr lang="en-US">
            <a:latin typeface="Jameel Noori Nastaleeq" pitchFamily="2" charset="-78"/>
            <a:cs typeface="Jameel Noori Nastaleeq" pitchFamily="2" charset="-78"/>
          </a:endParaRPr>
        </a:p>
      </dgm:t>
    </dgm:pt>
    <dgm:pt modelId="{CAD61C53-BD8B-40A9-AC64-A21ABFC9037A}">
      <dgm:prSet/>
      <dgm:spPr>
        <a:gradFill flip="none" rotWithShape="0">
          <a:gsLst>
            <a:gs pos="0">
              <a:srgbClr val="5F461C">
                <a:shade val="30000"/>
                <a:satMod val="115000"/>
              </a:srgbClr>
            </a:gs>
            <a:gs pos="50000">
              <a:srgbClr val="5F461C">
                <a:shade val="67500"/>
                <a:satMod val="115000"/>
              </a:srgbClr>
            </a:gs>
            <a:gs pos="100000">
              <a:srgbClr val="5F461C">
                <a:shade val="100000"/>
                <a:satMod val="115000"/>
              </a:srgbClr>
            </a:gs>
          </a:gsLst>
          <a:lin ang="16200000" scaled="1"/>
          <a:tileRect/>
        </a:gradFill>
      </dgm:spPr>
      <dgm:t>
        <a:bodyPr/>
        <a:lstStyle/>
        <a:p>
          <a:pPr rtl="1"/>
          <a:r>
            <a:rPr lang="ur-PK" dirty="0" smtClean="0">
              <a:effectLst>
                <a:outerShdw blurRad="38100" dist="38100" dir="2700000" algn="tl">
                  <a:srgbClr val="000000">
                    <a:alpha val="43137"/>
                  </a:srgbClr>
                </a:outerShdw>
              </a:effectLst>
              <a:latin typeface="Jameel Noori Nastaleeq" pitchFamily="2" charset="-78"/>
              <a:cs typeface="Jameel Noori Nastaleeq" pitchFamily="2" charset="-78"/>
            </a:rPr>
            <a:t>آیات11-25</a:t>
          </a:r>
          <a:endParaRPr lang="ur-PK"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53A9BF04-D863-4BFC-8A64-664B5C93C3A9}" type="parTrans" cxnId="{71A97B4E-11F8-4B3E-B6B1-0C947F5DB36A}">
      <dgm:prSet/>
      <dgm:spPr/>
      <dgm:t>
        <a:bodyPr/>
        <a:lstStyle/>
        <a:p>
          <a:endParaRPr lang="en-US">
            <a:latin typeface="Jameel Noori Nastaleeq" pitchFamily="2" charset="-78"/>
            <a:cs typeface="Jameel Noori Nastaleeq" pitchFamily="2" charset="-78"/>
          </a:endParaRPr>
        </a:p>
      </dgm:t>
    </dgm:pt>
    <dgm:pt modelId="{F40DA7D6-0CFC-4F2D-82B2-5256BE34EB08}" type="sibTrans" cxnId="{71A97B4E-11F8-4B3E-B6B1-0C947F5DB36A}">
      <dgm:prSet/>
      <dgm:spPr/>
      <dgm:t>
        <a:bodyPr/>
        <a:lstStyle/>
        <a:p>
          <a:endParaRPr lang="en-US">
            <a:latin typeface="Jameel Noori Nastaleeq" pitchFamily="2" charset="-78"/>
            <a:cs typeface="Jameel Noori Nastaleeq" pitchFamily="2" charset="-78"/>
          </a:endParaRPr>
        </a:p>
      </dgm:t>
    </dgm:pt>
    <dgm:pt modelId="{398E6D22-E243-41CF-98CD-487FEC708EE2}">
      <dgm:prSet/>
      <dgm:spPr>
        <a:gradFill flip="none" rotWithShape="0">
          <a:gsLst>
            <a:gs pos="0">
              <a:srgbClr val="5F461C">
                <a:shade val="30000"/>
                <a:satMod val="115000"/>
              </a:srgbClr>
            </a:gs>
            <a:gs pos="50000">
              <a:srgbClr val="5F461C">
                <a:shade val="67500"/>
                <a:satMod val="115000"/>
              </a:srgbClr>
            </a:gs>
            <a:gs pos="100000">
              <a:srgbClr val="5F461C">
                <a:shade val="100000"/>
                <a:satMod val="115000"/>
              </a:srgbClr>
            </a:gs>
          </a:gsLst>
          <a:lin ang="16200000" scaled="1"/>
          <a:tileRect/>
        </a:gradFill>
      </dgm:spPr>
      <dgm:t>
        <a:bodyPr/>
        <a:lstStyle/>
        <a:p>
          <a:pPr rtl="1"/>
          <a:r>
            <a:rPr lang="ur-PK" dirty="0" smtClean="0">
              <a:effectLst>
                <a:outerShdw blurRad="38100" dist="38100" dir="2700000" algn="tl">
                  <a:srgbClr val="000000">
                    <a:alpha val="43137"/>
                  </a:srgbClr>
                </a:outerShdw>
              </a:effectLst>
              <a:latin typeface="Jameel Noori Nastaleeq" pitchFamily="2" charset="-78"/>
              <a:cs typeface="Jameel Noori Nastaleeq" pitchFamily="2" charset="-78"/>
            </a:rPr>
            <a:t>آیات26-28</a:t>
          </a:r>
          <a:endParaRPr lang="ur-PK"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60203913-95B8-44A4-A97E-3787B9EF5344}" type="parTrans" cxnId="{1BE30D6A-076E-4B9A-B61D-C13AEF82A550}">
      <dgm:prSet/>
      <dgm:spPr/>
      <dgm:t>
        <a:bodyPr/>
        <a:lstStyle/>
        <a:p>
          <a:endParaRPr lang="en-US">
            <a:latin typeface="Jameel Noori Nastaleeq" pitchFamily="2" charset="-78"/>
            <a:cs typeface="Jameel Noori Nastaleeq" pitchFamily="2" charset="-78"/>
          </a:endParaRPr>
        </a:p>
      </dgm:t>
    </dgm:pt>
    <dgm:pt modelId="{E9EB8C7F-E181-4227-AE3C-DF5D58CC90E6}" type="sibTrans" cxnId="{1BE30D6A-076E-4B9A-B61D-C13AEF82A550}">
      <dgm:prSet/>
      <dgm:spPr/>
      <dgm:t>
        <a:bodyPr/>
        <a:lstStyle/>
        <a:p>
          <a:endParaRPr lang="en-US">
            <a:latin typeface="Jameel Noori Nastaleeq" pitchFamily="2" charset="-78"/>
            <a:cs typeface="Jameel Noori Nastaleeq" pitchFamily="2" charset="-78"/>
          </a:endParaRPr>
        </a:p>
      </dgm:t>
    </dgm:pt>
    <dgm:pt modelId="{810B18FE-F356-4D3C-A558-BDA960B5DFD5}">
      <dgm:prSet phldrT="[Text]"/>
      <dgm:spPr>
        <a:solidFill>
          <a:srgbClr val="E8D2AE"/>
        </a:solidFill>
      </dgm:spPr>
      <dgm:t>
        <a:bodyPr/>
        <a:lstStyle/>
        <a:p>
          <a:pPr rtl="1"/>
          <a:r>
            <a:rPr lang="ur-PK" dirty="0" smtClean="0">
              <a:latin typeface="Jameel Noori Nastaleeq" pitchFamily="2" charset="-78"/>
              <a:cs typeface="Jameel Noori Nastaleeq" pitchFamily="2" charset="-78"/>
            </a:rPr>
            <a:t>سورۂ مبارکہ کے مضامین کا اشاریہ</a:t>
          </a:r>
          <a:r>
            <a:rPr lang="en-US" dirty="0" smtClean="0">
              <a:latin typeface="Jameel Noori Nastaleeq" pitchFamily="2" charset="-78"/>
              <a:cs typeface="Jameel Noori Nastaleeq" pitchFamily="2" charset="-78"/>
            </a:rPr>
            <a:t>(index)</a:t>
          </a:r>
          <a:endParaRPr lang="en-US" dirty="0">
            <a:latin typeface="Jameel Noori Nastaleeq" pitchFamily="2" charset="-78"/>
            <a:cs typeface="Jameel Noori Nastaleeq" pitchFamily="2" charset="-78"/>
          </a:endParaRPr>
        </a:p>
      </dgm:t>
    </dgm:pt>
    <dgm:pt modelId="{2FB92012-3E37-4D23-B992-C8AFA31B6BAD}" type="parTrans" cxnId="{9248D1D3-DF4E-4539-A15F-37632F2A0463}">
      <dgm:prSet/>
      <dgm:spPr/>
      <dgm:t>
        <a:bodyPr/>
        <a:lstStyle/>
        <a:p>
          <a:endParaRPr lang="en-US">
            <a:latin typeface="Jameel Noori Nastaleeq" pitchFamily="2" charset="-78"/>
            <a:cs typeface="Jameel Noori Nastaleeq" pitchFamily="2" charset="-78"/>
          </a:endParaRPr>
        </a:p>
      </dgm:t>
    </dgm:pt>
    <dgm:pt modelId="{5B103947-A1D7-48E7-95DE-28D31E6B35E1}" type="sibTrans" cxnId="{9248D1D3-DF4E-4539-A15F-37632F2A0463}">
      <dgm:prSet/>
      <dgm:spPr/>
      <dgm:t>
        <a:bodyPr/>
        <a:lstStyle/>
        <a:p>
          <a:endParaRPr lang="en-US">
            <a:latin typeface="Jameel Noori Nastaleeq" pitchFamily="2" charset="-78"/>
            <a:cs typeface="Jameel Noori Nastaleeq" pitchFamily="2" charset="-78"/>
          </a:endParaRPr>
        </a:p>
      </dgm:t>
    </dgm:pt>
    <dgm:pt modelId="{99D8666A-3006-4B79-B961-E77F2D7001E2}">
      <dgm:prSet/>
      <dgm:spPr>
        <a:solidFill>
          <a:srgbClr val="E8D2AE"/>
        </a:solidFill>
      </dgm:spPr>
      <dgm:t>
        <a:bodyPr/>
        <a:lstStyle/>
        <a:p>
          <a:pPr rtl="1"/>
          <a:r>
            <a:rPr lang="ur-PK" dirty="0" smtClean="0">
              <a:latin typeface="Jameel Noori Nastaleeq" pitchFamily="2" charset="-78"/>
              <a:cs typeface="Jameel Noori Nastaleeq" pitchFamily="2" charset="-78"/>
            </a:rPr>
            <a:t>قصہ آدم و ابلیس</a:t>
          </a:r>
          <a:endParaRPr lang="ur-PK" dirty="0">
            <a:latin typeface="Jameel Noori Nastaleeq" pitchFamily="2" charset="-78"/>
            <a:cs typeface="Jameel Noori Nastaleeq" pitchFamily="2" charset="-78"/>
          </a:endParaRPr>
        </a:p>
      </dgm:t>
    </dgm:pt>
    <dgm:pt modelId="{999F91EB-5397-4363-ACFA-CA1388E96DEB}" type="parTrans" cxnId="{F10A588D-6433-414D-BA70-1103945D7209}">
      <dgm:prSet/>
      <dgm:spPr/>
      <dgm:t>
        <a:bodyPr/>
        <a:lstStyle/>
        <a:p>
          <a:endParaRPr lang="en-US">
            <a:latin typeface="Jameel Noori Nastaleeq" pitchFamily="2" charset="-78"/>
            <a:cs typeface="Jameel Noori Nastaleeq" pitchFamily="2" charset="-78"/>
          </a:endParaRPr>
        </a:p>
      </dgm:t>
    </dgm:pt>
    <dgm:pt modelId="{4FA0D611-8D73-4419-ADAF-C1A1E07C5A4D}" type="sibTrans" cxnId="{F10A588D-6433-414D-BA70-1103945D7209}">
      <dgm:prSet/>
      <dgm:spPr/>
      <dgm:t>
        <a:bodyPr/>
        <a:lstStyle/>
        <a:p>
          <a:endParaRPr lang="en-US">
            <a:latin typeface="Jameel Noori Nastaleeq" pitchFamily="2" charset="-78"/>
            <a:cs typeface="Jameel Noori Nastaleeq" pitchFamily="2" charset="-78"/>
          </a:endParaRPr>
        </a:p>
      </dgm:t>
    </dgm:pt>
    <dgm:pt modelId="{008A3FBA-4D58-407F-ADCE-44BAB50EA37F}">
      <dgm:prSet/>
      <dgm:spPr>
        <a:solidFill>
          <a:srgbClr val="E8D2AE"/>
        </a:solidFill>
      </dgm:spPr>
      <dgm:t>
        <a:bodyPr/>
        <a:lstStyle/>
        <a:p>
          <a:pPr rtl="1"/>
          <a:r>
            <a:rPr lang="ur-PK" dirty="0" smtClean="0">
              <a:latin typeface="Jameel Noori Nastaleeq" pitchFamily="2" charset="-78"/>
              <a:cs typeface="Jameel Noori Nastaleeq" pitchFamily="2" charset="-78"/>
            </a:rPr>
            <a:t>لباس میں تقوٰی اختیار کرو</a:t>
          </a:r>
          <a:endParaRPr lang="ur-PK" dirty="0">
            <a:latin typeface="Jameel Noori Nastaleeq" pitchFamily="2" charset="-78"/>
            <a:cs typeface="Jameel Noori Nastaleeq" pitchFamily="2" charset="-78"/>
          </a:endParaRPr>
        </a:p>
      </dgm:t>
    </dgm:pt>
    <dgm:pt modelId="{F38B9062-78B3-4504-8094-21E54C768929}" type="parTrans" cxnId="{4F0C30BB-DA3C-4276-8AAF-F6F48FBDF5AC}">
      <dgm:prSet/>
      <dgm:spPr/>
      <dgm:t>
        <a:bodyPr/>
        <a:lstStyle/>
        <a:p>
          <a:endParaRPr lang="en-US">
            <a:latin typeface="Jameel Noori Nastaleeq" pitchFamily="2" charset="-78"/>
            <a:cs typeface="Jameel Noori Nastaleeq" pitchFamily="2" charset="-78"/>
          </a:endParaRPr>
        </a:p>
      </dgm:t>
    </dgm:pt>
    <dgm:pt modelId="{DBC8C768-EDCF-407B-9C19-1845D6C74907}" type="sibTrans" cxnId="{4F0C30BB-DA3C-4276-8AAF-F6F48FBDF5AC}">
      <dgm:prSet/>
      <dgm:spPr/>
      <dgm:t>
        <a:bodyPr/>
        <a:lstStyle/>
        <a:p>
          <a:endParaRPr lang="en-US">
            <a:latin typeface="Jameel Noori Nastaleeq" pitchFamily="2" charset="-78"/>
            <a:cs typeface="Jameel Noori Nastaleeq" pitchFamily="2" charset="-78"/>
          </a:endParaRPr>
        </a:p>
      </dgm:t>
    </dgm:pt>
    <dgm:pt modelId="{71E7A13A-B883-49DE-BBED-2AD6C1C895BB}">
      <dgm:prSet/>
      <dgm:spPr>
        <a:gradFill flip="none" rotWithShape="0">
          <a:gsLst>
            <a:gs pos="0">
              <a:srgbClr val="5F461C">
                <a:shade val="30000"/>
                <a:satMod val="115000"/>
              </a:srgbClr>
            </a:gs>
            <a:gs pos="50000">
              <a:srgbClr val="5F461C">
                <a:shade val="67500"/>
                <a:satMod val="115000"/>
              </a:srgbClr>
            </a:gs>
            <a:gs pos="100000">
              <a:srgbClr val="5F461C">
                <a:shade val="100000"/>
                <a:satMod val="115000"/>
              </a:srgbClr>
            </a:gs>
          </a:gsLst>
          <a:lin ang="16200000" scaled="1"/>
          <a:tileRect/>
        </a:gradFill>
      </dgm:spPr>
      <dgm:t>
        <a:bodyPr/>
        <a:lstStyle/>
        <a:p>
          <a:pPr rtl="1"/>
          <a:r>
            <a:rPr lang="ur-PK" dirty="0" smtClean="0">
              <a:effectLst>
                <a:outerShdw blurRad="38100" dist="38100" dir="2700000" algn="tl">
                  <a:srgbClr val="000000">
                    <a:alpha val="43137"/>
                  </a:srgbClr>
                </a:outerShdw>
              </a:effectLst>
              <a:latin typeface="Jameel Noori Nastaleeq" pitchFamily="2" charset="-78"/>
              <a:cs typeface="Jameel Noori Nastaleeq" pitchFamily="2" charset="-78"/>
            </a:rPr>
            <a:t>آیات29-30</a:t>
          </a:r>
          <a:endParaRPr lang="ur-PK"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F8A77AD2-36C6-4E3B-AAC0-01AF2CA18459}" type="parTrans" cxnId="{6A6BD666-47EE-45ED-89F9-F88E4A7F1E35}">
      <dgm:prSet/>
      <dgm:spPr/>
      <dgm:t>
        <a:bodyPr/>
        <a:lstStyle/>
        <a:p>
          <a:endParaRPr lang="en-US"/>
        </a:p>
      </dgm:t>
    </dgm:pt>
    <dgm:pt modelId="{9607E31A-7BB4-4144-9994-634C11AAC8D1}" type="sibTrans" cxnId="{6A6BD666-47EE-45ED-89F9-F88E4A7F1E35}">
      <dgm:prSet/>
      <dgm:spPr/>
      <dgm:t>
        <a:bodyPr/>
        <a:lstStyle/>
        <a:p>
          <a:endParaRPr lang="en-US"/>
        </a:p>
      </dgm:t>
    </dgm:pt>
    <dgm:pt modelId="{10334955-A6D2-412C-B7D7-28DB167D4421}">
      <dgm:prSet/>
      <dgm:spPr>
        <a:solidFill>
          <a:srgbClr val="E8D2AE"/>
        </a:solidFill>
      </dgm:spPr>
      <dgm:t>
        <a:bodyPr/>
        <a:lstStyle/>
        <a:p>
          <a:pPr rtl="1"/>
          <a:r>
            <a:rPr lang="ur-PK" dirty="0" smtClean="0">
              <a:latin typeface="Jameel Noori Nastaleeq" pitchFamily="2" charset="-78"/>
              <a:cs typeface="Jameel Noori Nastaleeq" pitchFamily="2" charset="-78"/>
            </a:rPr>
            <a:t>اللہ عدل کا حکم دیتا ہے</a:t>
          </a:r>
          <a:endParaRPr lang="ur-PK" dirty="0">
            <a:latin typeface="Jameel Noori Nastaleeq" pitchFamily="2" charset="-78"/>
            <a:cs typeface="Jameel Noori Nastaleeq" pitchFamily="2" charset="-78"/>
          </a:endParaRPr>
        </a:p>
      </dgm:t>
    </dgm:pt>
    <dgm:pt modelId="{751B3582-3F13-47DC-B453-27CB45D3149B}" type="parTrans" cxnId="{50144E59-E8D5-4EC4-B0D4-76DF58CDA48B}">
      <dgm:prSet/>
      <dgm:spPr/>
      <dgm:t>
        <a:bodyPr/>
        <a:lstStyle/>
        <a:p>
          <a:endParaRPr lang="en-US"/>
        </a:p>
      </dgm:t>
    </dgm:pt>
    <dgm:pt modelId="{7A84F868-91A4-494B-916B-D39A18DF9E50}" type="sibTrans" cxnId="{50144E59-E8D5-4EC4-B0D4-76DF58CDA48B}">
      <dgm:prSet/>
      <dgm:spPr/>
      <dgm:t>
        <a:bodyPr/>
        <a:lstStyle/>
        <a:p>
          <a:endParaRPr lang="en-US"/>
        </a:p>
      </dgm:t>
    </dgm:pt>
    <dgm:pt modelId="{C7E2EE44-E8BB-4A2B-8066-804E62A1F5AF}">
      <dgm:prSet/>
      <dgm:spPr>
        <a:gradFill flip="none" rotWithShape="0">
          <a:gsLst>
            <a:gs pos="0">
              <a:srgbClr val="5F461C">
                <a:shade val="30000"/>
                <a:satMod val="115000"/>
              </a:srgbClr>
            </a:gs>
            <a:gs pos="50000">
              <a:srgbClr val="5F461C">
                <a:shade val="67500"/>
                <a:satMod val="115000"/>
              </a:srgbClr>
            </a:gs>
            <a:gs pos="100000">
              <a:srgbClr val="5F461C">
                <a:shade val="100000"/>
                <a:satMod val="115000"/>
              </a:srgbClr>
            </a:gs>
          </a:gsLst>
          <a:lin ang="16200000" scaled="1"/>
          <a:tileRect/>
        </a:gradFill>
      </dgm:spPr>
      <dgm:t>
        <a:bodyPr/>
        <a:lstStyle/>
        <a:p>
          <a:pPr rtl="1"/>
          <a:r>
            <a:rPr lang="ur-PK" dirty="0" smtClean="0">
              <a:effectLst>
                <a:outerShdw blurRad="38100" dist="38100" dir="2700000" algn="tl">
                  <a:srgbClr val="000000">
                    <a:alpha val="43137"/>
                  </a:srgbClr>
                </a:outerShdw>
              </a:effectLst>
              <a:latin typeface="Jameel Noori Nastaleeq" pitchFamily="2" charset="-78"/>
              <a:cs typeface="Jameel Noori Nastaleeq" pitchFamily="2" charset="-78"/>
            </a:rPr>
            <a:t>آیات31-32</a:t>
          </a:r>
          <a:endParaRPr lang="ur-PK"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C69F4FBD-2116-4401-93EE-3A218800D79A}" type="parTrans" cxnId="{9A951886-A65D-420A-83C2-C16291A63832}">
      <dgm:prSet/>
      <dgm:spPr/>
      <dgm:t>
        <a:bodyPr/>
        <a:lstStyle/>
        <a:p>
          <a:endParaRPr lang="en-US"/>
        </a:p>
      </dgm:t>
    </dgm:pt>
    <dgm:pt modelId="{08096AA8-521B-4874-9B01-A52451DDF513}" type="sibTrans" cxnId="{9A951886-A65D-420A-83C2-C16291A63832}">
      <dgm:prSet/>
      <dgm:spPr/>
      <dgm:t>
        <a:bodyPr/>
        <a:lstStyle/>
        <a:p>
          <a:endParaRPr lang="en-US"/>
        </a:p>
      </dgm:t>
    </dgm:pt>
    <dgm:pt modelId="{B1B4E8FA-077D-4CE6-9FEA-515CE3FB4BE5}">
      <dgm:prSet/>
      <dgm:spPr>
        <a:solidFill>
          <a:srgbClr val="E8D2AE"/>
        </a:solidFill>
      </dgm:spPr>
      <dgm:t>
        <a:bodyPr/>
        <a:lstStyle/>
        <a:p>
          <a:pPr rtl="1"/>
          <a:r>
            <a:rPr lang="ur-PK" dirty="0" smtClean="0">
              <a:latin typeface="Jameel Noori Nastaleeq" pitchFamily="2" charset="-78"/>
              <a:cs typeface="Jameel Noori Nastaleeq" pitchFamily="2" charset="-78"/>
            </a:rPr>
            <a:t>حلال </a:t>
          </a:r>
          <a:r>
            <a:rPr lang="ur-PK" dirty="0" smtClean="0">
              <a:latin typeface="Jameel Noori Nastaleeq" pitchFamily="2" charset="-78"/>
              <a:cs typeface="Jameel Noori Nastaleeq" pitchFamily="2" charset="-78"/>
            </a:rPr>
            <a:t>اشیاء کو حرام </a:t>
          </a:r>
          <a:r>
            <a:rPr lang="ur-PK" dirty="0" smtClean="0">
              <a:latin typeface="Jameel Noori Nastaleeq" pitchFamily="2" charset="-78"/>
              <a:cs typeface="Jameel Noori Nastaleeq" pitchFamily="2" charset="-78"/>
            </a:rPr>
            <a:t>سمجھ لینا زُہد نہیں</a:t>
          </a:r>
          <a:endParaRPr lang="ur-PK" dirty="0">
            <a:latin typeface="Jameel Noori Nastaleeq" pitchFamily="2" charset="-78"/>
            <a:cs typeface="Jameel Noori Nastaleeq" pitchFamily="2" charset="-78"/>
          </a:endParaRPr>
        </a:p>
      </dgm:t>
    </dgm:pt>
    <dgm:pt modelId="{6A40C414-D58F-4E2E-8562-F9F71C23923D}" type="parTrans" cxnId="{12E9AD34-A65A-4918-B09B-44707161B9A1}">
      <dgm:prSet/>
      <dgm:spPr/>
      <dgm:t>
        <a:bodyPr/>
        <a:lstStyle/>
        <a:p>
          <a:endParaRPr lang="en-US"/>
        </a:p>
      </dgm:t>
    </dgm:pt>
    <dgm:pt modelId="{7FBA2D0D-94B2-47BD-98AF-71C69F4F8BD1}" type="sibTrans" cxnId="{12E9AD34-A65A-4918-B09B-44707161B9A1}">
      <dgm:prSet/>
      <dgm:spPr/>
      <dgm:t>
        <a:bodyPr/>
        <a:lstStyle/>
        <a:p>
          <a:endParaRPr lang="en-US"/>
        </a:p>
      </dgm:t>
    </dgm:pt>
    <dgm:pt modelId="{DCF273E9-1D42-4319-AF95-36D4737F67C0}" type="pres">
      <dgm:prSet presAssocID="{5D9CE442-ECF8-4911-BEDC-87DE27DA2B82}" presName="Name0" presStyleCnt="0">
        <dgm:presLayoutVars>
          <dgm:dir val="rev"/>
          <dgm:animLvl val="lvl"/>
          <dgm:resizeHandles val="exact"/>
        </dgm:presLayoutVars>
      </dgm:prSet>
      <dgm:spPr/>
      <dgm:t>
        <a:bodyPr/>
        <a:lstStyle/>
        <a:p>
          <a:endParaRPr lang="en-US"/>
        </a:p>
      </dgm:t>
    </dgm:pt>
    <dgm:pt modelId="{09F8827D-9A8F-41EA-8EA2-8A5E211AF43D}" type="pres">
      <dgm:prSet presAssocID="{828DFB8B-ECDA-4E26-A6FE-05F762A8A593}" presName="linNode" presStyleCnt="0"/>
      <dgm:spPr/>
      <dgm:t>
        <a:bodyPr/>
        <a:lstStyle/>
        <a:p>
          <a:endParaRPr lang="en-US"/>
        </a:p>
      </dgm:t>
    </dgm:pt>
    <dgm:pt modelId="{94D988AC-9A41-4C9B-861B-6663F85DE037}" type="pres">
      <dgm:prSet presAssocID="{828DFB8B-ECDA-4E26-A6FE-05F762A8A593}" presName="parentText" presStyleLbl="node1" presStyleIdx="0" presStyleCnt="5">
        <dgm:presLayoutVars>
          <dgm:chMax val="1"/>
          <dgm:bulletEnabled val="1"/>
        </dgm:presLayoutVars>
      </dgm:prSet>
      <dgm:spPr/>
      <dgm:t>
        <a:bodyPr/>
        <a:lstStyle/>
        <a:p>
          <a:endParaRPr lang="en-US"/>
        </a:p>
      </dgm:t>
    </dgm:pt>
    <dgm:pt modelId="{861D7A54-ED93-4610-B348-52B7DEFC09DD}" type="pres">
      <dgm:prSet presAssocID="{828DFB8B-ECDA-4E26-A6FE-05F762A8A593}" presName="descendantText" presStyleLbl="alignAccFollowNode1" presStyleIdx="0" presStyleCnt="5">
        <dgm:presLayoutVars>
          <dgm:bulletEnabled val="1"/>
        </dgm:presLayoutVars>
      </dgm:prSet>
      <dgm:spPr/>
      <dgm:t>
        <a:bodyPr/>
        <a:lstStyle/>
        <a:p>
          <a:endParaRPr lang="en-US"/>
        </a:p>
      </dgm:t>
    </dgm:pt>
    <dgm:pt modelId="{8D3A6C8C-1A1C-4CD7-B844-CFFD35278FD6}" type="pres">
      <dgm:prSet presAssocID="{967939DC-1391-4917-883E-5FFB8E6C013C}" presName="sp" presStyleCnt="0"/>
      <dgm:spPr/>
      <dgm:t>
        <a:bodyPr/>
        <a:lstStyle/>
        <a:p>
          <a:endParaRPr lang="en-US"/>
        </a:p>
      </dgm:t>
    </dgm:pt>
    <dgm:pt modelId="{D6D2C7AF-CF35-43C5-B110-DD550D3F63A6}" type="pres">
      <dgm:prSet presAssocID="{CAD61C53-BD8B-40A9-AC64-A21ABFC9037A}" presName="linNode" presStyleCnt="0"/>
      <dgm:spPr/>
      <dgm:t>
        <a:bodyPr/>
        <a:lstStyle/>
        <a:p>
          <a:endParaRPr lang="en-US"/>
        </a:p>
      </dgm:t>
    </dgm:pt>
    <dgm:pt modelId="{7E54D9E5-8C9A-4AF3-B5EF-566298C2E16A}" type="pres">
      <dgm:prSet presAssocID="{CAD61C53-BD8B-40A9-AC64-A21ABFC9037A}" presName="parentText" presStyleLbl="node1" presStyleIdx="1" presStyleCnt="5">
        <dgm:presLayoutVars>
          <dgm:chMax val="1"/>
          <dgm:bulletEnabled val="1"/>
        </dgm:presLayoutVars>
      </dgm:prSet>
      <dgm:spPr/>
      <dgm:t>
        <a:bodyPr/>
        <a:lstStyle/>
        <a:p>
          <a:endParaRPr lang="en-US"/>
        </a:p>
      </dgm:t>
    </dgm:pt>
    <dgm:pt modelId="{8D1D77BC-FFC8-48C8-A77A-7046657E883E}" type="pres">
      <dgm:prSet presAssocID="{CAD61C53-BD8B-40A9-AC64-A21ABFC9037A}" presName="descendantText" presStyleLbl="alignAccFollowNode1" presStyleIdx="1" presStyleCnt="5">
        <dgm:presLayoutVars>
          <dgm:bulletEnabled val="1"/>
        </dgm:presLayoutVars>
      </dgm:prSet>
      <dgm:spPr/>
      <dgm:t>
        <a:bodyPr/>
        <a:lstStyle/>
        <a:p>
          <a:endParaRPr lang="en-US"/>
        </a:p>
      </dgm:t>
    </dgm:pt>
    <dgm:pt modelId="{9D4BF700-9119-4854-841A-7A992775D534}" type="pres">
      <dgm:prSet presAssocID="{F40DA7D6-0CFC-4F2D-82B2-5256BE34EB08}" presName="sp" presStyleCnt="0"/>
      <dgm:spPr/>
      <dgm:t>
        <a:bodyPr/>
        <a:lstStyle/>
        <a:p>
          <a:endParaRPr lang="en-US"/>
        </a:p>
      </dgm:t>
    </dgm:pt>
    <dgm:pt modelId="{1582E1DE-5B06-4D68-9BB5-01F0ADD2A040}" type="pres">
      <dgm:prSet presAssocID="{398E6D22-E243-41CF-98CD-487FEC708EE2}" presName="linNode" presStyleCnt="0"/>
      <dgm:spPr/>
      <dgm:t>
        <a:bodyPr/>
        <a:lstStyle/>
        <a:p>
          <a:endParaRPr lang="en-US"/>
        </a:p>
      </dgm:t>
    </dgm:pt>
    <dgm:pt modelId="{FD9F04C1-BB80-4679-AC3C-95A771FD9521}" type="pres">
      <dgm:prSet presAssocID="{398E6D22-E243-41CF-98CD-487FEC708EE2}" presName="parentText" presStyleLbl="node1" presStyleIdx="2" presStyleCnt="5">
        <dgm:presLayoutVars>
          <dgm:chMax val="1"/>
          <dgm:bulletEnabled val="1"/>
        </dgm:presLayoutVars>
      </dgm:prSet>
      <dgm:spPr/>
      <dgm:t>
        <a:bodyPr/>
        <a:lstStyle/>
        <a:p>
          <a:endParaRPr lang="en-US"/>
        </a:p>
      </dgm:t>
    </dgm:pt>
    <dgm:pt modelId="{25A135FE-FEC0-4BAB-8CCE-82FC4B0F8E40}" type="pres">
      <dgm:prSet presAssocID="{398E6D22-E243-41CF-98CD-487FEC708EE2}" presName="descendantText" presStyleLbl="alignAccFollowNode1" presStyleIdx="2" presStyleCnt="5">
        <dgm:presLayoutVars>
          <dgm:bulletEnabled val="1"/>
        </dgm:presLayoutVars>
      </dgm:prSet>
      <dgm:spPr/>
      <dgm:t>
        <a:bodyPr/>
        <a:lstStyle/>
        <a:p>
          <a:endParaRPr lang="en-US"/>
        </a:p>
      </dgm:t>
    </dgm:pt>
    <dgm:pt modelId="{26634910-305C-43B9-9BDA-B453DCD87A62}" type="pres">
      <dgm:prSet presAssocID="{E9EB8C7F-E181-4227-AE3C-DF5D58CC90E6}" presName="sp" presStyleCnt="0"/>
      <dgm:spPr/>
    </dgm:pt>
    <dgm:pt modelId="{42A0E950-6C66-4EA4-9024-18993B51F830}" type="pres">
      <dgm:prSet presAssocID="{71E7A13A-B883-49DE-BBED-2AD6C1C895BB}" presName="linNode" presStyleCnt="0"/>
      <dgm:spPr/>
    </dgm:pt>
    <dgm:pt modelId="{B3DEDF46-CA66-4735-811D-C4D59BD843CA}" type="pres">
      <dgm:prSet presAssocID="{71E7A13A-B883-49DE-BBED-2AD6C1C895BB}" presName="parentText" presStyleLbl="node1" presStyleIdx="3" presStyleCnt="5">
        <dgm:presLayoutVars>
          <dgm:chMax val="1"/>
          <dgm:bulletEnabled val="1"/>
        </dgm:presLayoutVars>
      </dgm:prSet>
      <dgm:spPr/>
      <dgm:t>
        <a:bodyPr/>
        <a:lstStyle/>
        <a:p>
          <a:endParaRPr lang="en-US"/>
        </a:p>
      </dgm:t>
    </dgm:pt>
    <dgm:pt modelId="{F97A59E5-2427-4C04-A0F4-2429BFCE66A8}" type="pres">
      <dgm:prSet presAssocID="{71E7A13A-B883-49DE-BBED-2AD6C1C895BB}" presName="descendantText" presStyleLbl="alignAccFollowNode1" presStyleIdx="3" presStyleCnt="5">
        <dgm:presLayoutVars>
          <dgm:bulletEnabled val="1"/>
        </dgm:presLayoutVars>
      </dgm:prSet>
      <dgm:spPr/>
      <dgm:t>
        <a:bodyPr/>
        <a:lstStyle/>
        <a:p>
          <a:endParaRPr lang="en-US"/>
        </a:p>
      </dgm:t>
    </dgm:pt>
    <dgm:pt modelId="{2FFA637D-3C8B-4017-8BEB-3CEA622E547A}" type="pres">
      <dgm:prSet presAssocID="{9607E31A-7BB4-4144-9994-634C11AAC8D1}" presName="sp" presStyleCnt="0"/>
      <dgm:spPr/>
    </dgm:pt>
    <dgm:pt modelId="{A4190854-93B2-4AA3-B1BB-5692E7837EB1}" type="pres">
      <dgm:prSet presAssocID="{C7E2EE44-E8BB-4A2B-8066-804E62A1F5AF}" presName="linNode" presStyleCnt="0"/>
      <dgm:spPr/>
    </dgm:pt>
    <dgm:pt modelId="{7E72AF25-DD29-476A-A1DF-DE32EFBB4203}" type="pres">
      <dgm:prSet presAssocID="{C7E2EE44-E8BB-4A2B-8066-804E62A1F5AF}" presName="parentText" presStyleLbl="node1" presStyleIdx="4" presStyleCnt="5">
        <dgm:presLayoutVars>
          <dgm:chMax val="1"/>
          <dgm:bulletEnabled val="1"/>
        </dgm:presLayoutVars>
      </dgm:prSet>
      <dgm:spPr/>
      <dgm:t>
        <a:bodyPr/>
        <a:lstStyle/>
        <a:p>
          <a:endParaRPr lang="en-US"/>
        </a:p>
      </dgm:t>
    </dgm:pt>
    <dgm:pt modelId="{D0BCAE4D-4D97-4CEB-9833-C9CF589309F8}" type="pres">
      <dgm:prSet presAssocID="{C7E2EE44-E8BB-4A2B-8066-804E62A1F5AF}" presName="descendantText" presStyleLbl="alignAccFollowNode1" presStyleIdx="4" presStyleCnt="5">
        <dgm:presLayoutVars>
          <dgm:bulletEnabled val="1"/>
        </dgm:presLayoutVars>
      </dgm:prSet>
      <dgm:spPr/>
      <dgm:t>
        <a:bodyPr/>
        <a:lstStyle/>
        <a:p>
          <a:endParaRPr lang="en-US"/>
        </a:p>
      </dgm:t>
    </dgm:pt>
  </dgm:ptLst>
  <dgm:cxnLst>
    <dgm:cxn modelId="{149B76F9-9238-4138-9D2F-CBFBD23B527D}" srcId="{5D9CE442-ECF8-4911-BEDC-87DE27DA2B82}" destId="{828DFB8B-ECDA-4E26-A6FE-05F762A8A593}" srcOrd="0" destOrd="0" parTransId="{3F0FAB7A-6BB4-41E3-A592-04575D1B8ADB}" sibTransId="{967939DC-1391-4917-883E-5FFB8E6C013C}"/>
    <dgm:cxn modelId="{0F0910F5-1E38-4040-8ABD-4D7516838FEF}" type="presOf" srcId="{CAD61C53-BD8B-40A9-AC64-A21ABFC9037A}" destId="{7E54D9E5-8C9A-4AF3-B5EF-566298C2E16A}" srcOrd="0" destOrd="0" presId="urn:microsoft.com/office/officeart/2005/8/layout/vList5"/>
    <dgm:cxn modelId="{CC076CBB-098E-4035-AAB9-10E1788DA59F}" type="presOf" srcId="{B1B4E8FA-077D-4CE6-9FEA-515CE3FB4BE5}" destId="{D0BCAE4D-4D97-4CEB-9833-C9CF589309F8}" srcOrd="0" destOrd="0" presId="urn:microsoft.com/office/officeart/2005/8/layout/vList5"/>
    <dgm:cxn modelId="{2CA3E8FC-EF25-429F-B4ED-8EF76CC44F2E}" type="presOf" srcId="{71E7A13A-B883-49DE-BBED-2AD6C1C895BB}" destId="{B3DEDF46-CA66-4735-811D-C4D59BD843CA}" srcOrd="0" destOrd="0" presId="urn:microsoft.com/office/officeart/2005/8/layout/vList5"/>
    <dgm:cxn modelId="{6075D7B0-6F07-40CA-877E-B599EFB76680}" type="presOf" srcId="{99D8666A-3006-4B79-B961-E77F2D7001E2}" destId="{8D1D77BC-FFC8-48C8-A77A-7046657E883E}" srcOrd="0" destOrd="0" presId="urn:microsoft.com/office/officeart/2005/8/layout/vList5"/>
    <dgm:cxn modelId="{9A951886-A65D-420A-83C2-C16291A63832}" srcId="{5D9CE442-ECF8-4911-BEDC-87DE27DA2B82}" destId="{C7E2EE44-E8BB-4A2B-8066-804E62A1F5AF}" srcOrd="4" destOrd="0" parTransId="{C69F4FBD-2116-4401-93EE-3A218800D79A}" sibTransId="{08096AA8-521B-4874-9B01-A52451DDF513}"/>
    <dgm:cxn modelId="{F10A588D-6433-414D-BA70-1103945D7209}" srcId="{CAD61C53-BD8B-40A9-AC64-A21ABFC9037A}" destId="{99D8666A-3006-4B79-B961-E77F2D7001E2}" srcOrd="0" destOrd="0" parTransId="{999F91EB-5397-4363-ACFA-CA1388E96DEB}" sibTransId="{4FA0D611-8D73-4419-ADAF-C1A1E07C5A4D}"/>
    <dgm:cxn modelId="{A17FB904-5B49-4436-948B-5637D7CF08B3}" type="presOf" srcId="{008A3FBA-4D58-407F-ADCE-44BAB50EA37F}" destId="{25A135FE-FEC0-4BAB-8CCE-82FC4B0F8E40}" srcOrd="0" destOrd="0" presId="urn:microsoft.com/office/officeart/2005/8/layout/vList5"/>
    <dgm:cxn modelId="{78F9464D-C17D-4A8F-8FBB-90A4FF6EE514}" type="presOf" srcId="{828DFB8B-ECDA-4E26-A6FE-05F762A8A593}" destId="{94D988AC-9A41-4C9B-861B-6663F85DE037}" srcOrd="0" destOrd="0" presId="urn:microsoft.com/office/officeart/2005/8/layout/vList5"/>
    <dgm:cxn modelId="{A0DA1377-DDD1-4BA6-A950-96E9634EE673}" type="presOf" srcId="{5D9CE442-ECF8-4911-BEDC-87DE27DA2B82}" destId="{DCF273E9-1D42-4319-AF95-36D4737F67C0}" srcOrd="0" destOrd="0" presId="urn:microsoft.com/office/officeart/2005/8/layout/vList5"/>
    <dgm:cxn modelId="{50144E59-E8D5-4EC4-B0D4-76DF58CDA48B}" srcId="{71E7A13A-B883-49DE-BBED-2AD6C1C895BB}" destId="{10334955-A6D2-412C-B7D7-28DB167D4421}" srcOrd="0" destOrd="0" parTransId="{751B3582-3F13-47DC-B453-27CB45D3149B}" sibTransId="{7A84F868-91A4-494B-916B-D39A18DF9E50}"/>
    <dgm:cxn modelId="{12E9AD34-A65A-4918-B09B-44707161B9A1}" srcId="{C7E2EE44-E8BB-4A2B-8066-804E62A1F5AF}" destId="{B1B4E8FA-077D-4CE6-9FEA-515CE3FB4BE5}" srcOrd="0" destOrd="0" parTransId="{6A40C414-D58F-4E2E-8562-F9F71C23923D}" sibTransId="{7FBA2D0D-94B2-47BD-98AF-71C69F4F8BD1}"/>
    <dgm:cxn modelId="{4F0C30BB-DA3C-4276-8AAF-F6F48FBDF5AC}" srcId="{398E6D22-E243-41CF-98CD-487FEC708EE2}" destId="{008A3FBA-4D58-407F-ADCE-44BAB50EA37F}" srcOrd="0" destOrd="0" parTransId="{F38B9062-78B3-4504-8094-21E54C768929}" sibTransId="{DBC8C768-EDCF-407B-9C19-1845D6C74907}"/>
    <dgm:cxn modelId="{C7C74F77-939D-4C85-BF6F-1BCA72267180}" type="presOf" srcId="{C7E2EE44-E8BB-4A2B-8066-804E62A1F5AF}" destId="{7E72AF25-DD29-476A-A1DF-DE32EFBB4203}" srcOrd="0" destOrd="0" presId="urn:microsoft.com/office/officeart/2005/8/layout/vList5"/>
    <dgm:cxn modelId="{109A1738-FD13-4EFA-B5CD-71EBB53E5F75}" type="presOf" srcId="{398E6D22-E243-41CF-98CD-487FEC708EE2}" destId="{FD9F04C1-BB80-4679-AC3C-95A771FD9521}" srcOrd="0" destOrd="0" presId="urn:microsoft.com/office/officeart/2005/8/layout/vList5"/>
    <dgm:cxn modelId="{6A6BD666-47EE-45ED-89F9-F88E4A7F1E35}" srcId="{5D9CE442-ECF8-4911-BEDC-87DE27DA2B82}" destId="{71E7A13A-B883-49DE-BBED-2AD6C1C895BB}" srcOrd="3" destOrd="0" parTransId="{F8A77AD2-36C6-4E3B-AAC0-01AF2CA18459}" sibTransId="{9607E31A-7BB4-4144-9994-634C11AAC8D1}"/>
    <dgm:cxn modelId="{9248D1D3-DF4E-4539-A15F-37632F2A0463}" srcId="{828DFB8B-ECDA-4E26-A6FE-05F762A8A593}" destId="{810B18FE-F356-4D3C-A558-BDA960B5DFD5}" srcOrd="0" destOrd="0" parTransId="{2FB92012-3E37-4D23-B992-C8AFA31B6BAD}" sibTransId="{5B103947-A1D7-48E7-95DE-28D31E6B35E1}"/>
    <dgm:cxn modelId="{71A97B4E-11F8-4B3E-B6B1-0C947F5DB36A}" srcId="{5D9CE442-ECF8-4911-BEDC-87DE27DA2B82}" destId="{CAD61C53-BD8B-40A9-AC64-A21ABFC9037A}" srcOrd="1" destOrd="0" parTransId="{53A9BF04-D863-4BFC-8A64-664B5C93C3A9}" sibTransId="{F40DA7D6-0CFC-4F2D-82B2-5256BE34EB08}"/>
    <dgm:cxn modelId="{F0AB6AEC-8525-404A-A2F0-72D72A6A7292}" type="presOf" srcId="{810B18FE-F356-4D3C-A558-BDA960B5DFD5}" destId="{861D7A54-ED93-4610-B348-52B7DEFC09DD}" srcOrd="0" destOrd="0" presId="urn:microsoft.com/office/officeart/2005/8/layout/vList5"/>
    <dgm:cxn modelId="{EB662AAD-5AE5-4767-B4A8-0A5628C36B82}" type="presOf" srcId="{10334955-A6D2-412C-B7D7-28DB167D4421}" destId="{F97A59E5-2427-4C04-A0F4-2429BFCE66A8}" srcOrd="0" destOrd="0" presId="urn:microsoft.com/office/officeart/2005/8/layout/vList5"/>
    <dgm:cxn modelId="{1BE30D6A-076E-4B9A-B61D-C13AEF82A550}" srcId="{5D9CE442-ECF8-4911-BEDC-87DE27DA2B82}" destId="{398E6D22-E243-41CF-98CD-487FEC708EE2}" srcOrd="2" destOrd="0" parTransId="{60203913-95B8-44A4-A97E-3787B9EF5344}" sibTransId="{E9EB8C7F-E181-4227-AE3C-DF5D58CC90E6}"/>
    <dgm:cxn modelId="{77E899D1-0836-4DF6-B2A1-43EBB5CE8006}" type="presParOf" srcId="{DCF273E9-1D42-4319-AF95-36D4737F67C0}" destId="{09F8827D-9A8F-41EA-8EA2-8A5E211AF43D}" srcOrd="0" destOrd="0" presId="urn:microsoft.com/office/officeart/2005/8/layout/vList5"/>
    <dgm:cxn modelId="{7C2073B0-86D9-417E-A52C-57A9585A819C}" type="presParOf" srcId="{09F8827D-9A8F-41EA-8EA2-8A5E211AF43D}" destId="{94D988AC-9A41-4C9B-861B-6663F85DE037}" srcOrd="0" destOrd="0" presId="urn:microsoft.com/office/officeart/2005/8/layout/vList5"/>
    <dgm:cxn modelId="{56F71B8B-1B37-4FF9-9D36-3DEC71534EE8}" type="presParOf" srcId="{09F8827D-9A8F-41EA-8EA2-8A5E211AF43D}" destId="{861D7A54-ED93-4610-B348-52B7DEFC09DD}" srcOrd="1" destOrd="0" presId="urn:microsoft.com/office/officeart/2005/8/layout/vList5"/>
    <dgm:cxn modelId="{94EB325D-08E0-430E-856B-E08D8B65E180}" type="presParOf" srcId="{DCF273E9-1D42-4319-AF95-36D4737F67C0}" destId="{8D3A6C8C-1A1C-4CD7-B844-CFFD35278FD6}" srcOrd="1" destOrd="0" presId="urn:microsoft.com/office/officeart/2005/8/layout/vList5"/>
    <dgm:cxn modelId="{712E71FC-845C-4279-903C-C268A5F16510}" type="presParOf" srcId="{DCF273E9-1D42-4319-AF95-36D4737F67C0}" destId="{D6D2C7AF-CF35-43C5-B110-DD550D3F63A6}" srcOrd="2" destOrd="0" presId="urn:microsoft.com/office/officeart/2005/8/layout/vList5"/>
    <dgm:cxn modelId="{E574A55D-3143-4380-B3F5-6BBD51A66A25}" type="presParOf" srcId="{D6D2C7AF-CF35-43C5-B110-DD550D3F63A6}" destId="{7E54D9E5-8C9A-4AF3-B5EF-566298C2E16A}" srcOrd="0" destOrd="0" presId="urn:microsoft.com/office/officeart/2005/8/layout/vList5"/>
    <dgm:cxn modelId="{D206786B-EB75-408D-AD01-B779342930BB}" type="presParOf" srcId="{D6D2C7AF-CF35-43C5-B110-DD550D3F63A6}" destId="{8D1D77BC-FFC8-48C8-A77A-7046657E883E}" srcOrd="1" destOrd="0" presId="urn:microsoft.com/office/officeart/2005/8/layout/vList5"/>
    <dgm:cxn modelId="{A8E3FDFA-7DFE-4BCC-847E-3C13A65DAC0F}" type="presParOf" srcId="{DCF273E9-1D42-4319-AF95-36D4737F67C0}" destId="{9D4BF700-9119-4854-841A-7A992775D534}" srcOrd="3" destOrd="0" presId="urn:microsoft.com/office/officeart/2005/8/layout/vList5"/>
    <dgm:cxn modelId="{AC96EEE2-8FE4-49E7-A1AA-CC51300A6A87}" type="presParOf" srcId="{DCF273E9-1D42-4319-AF95-36D4737F67C0}" destId="{1582E1DE-5B06-4D68-9BB5-01F0ADD2A040}" srcOrd="4" destOrd="0" presId="urn:microsoft.com/office/officeart/2005/8/layout/vList5"/>
    <dgm:cxn modelId="{A8663263-9E52-48F6-83CC-3024A9F5EE54}" type="presParOf" srcId="{1582E1DE-5B06-4D68-9BB5-01F0ADD2A040}" destId="{FD9F04C1-BB80-4679-AC3C-95A771FD9521}" srcOrd="0" destOrd="0" presId="urn:microsoft.com/office/officeart/2005/8/layout/vList5"/>
    <dgm:cxn modelId="{BD052F6C-4333-479A-8E2B-D5449039A9FF}" type="presParOf" srcId="{1582E1DE-5B06-4D68-9BB5-01F0ADD2A040}" destId="{25A135FE-FEC0-4BAB-8CCE-82FC4B0F8E40}" srcOrd="1" destOrd="0" presId="urn:microsoft.com/office/officeart/2005/8/layout/vList5"/>
    <dgm:cxn modelId="{9F3159BC-601B-497C-B8A2-4608FBD40F5A}" type="presParOf" srcId="{DCF273E9-1D42-4319-AF95-36D4737F67C0}" destId="{26634910-305C-43B9-9BDA-B453DCD87A62}" srcOrd="5" destOrd="0" presId="urn:microsoft.com/office/officeart/2005/8/layout/vList5"/>
    <dgm:cxn modelId="{E6243AC1-CC9D-4C0B-862B-8C9AAC8D0954}" type="presParOf" srcId="{DCF273E9-1D42-4319-AF95-36D4737F67C0}" destId="{42A0E950-6C66-4EA4-9024-18993B51F830}" srcOrd="6" destOrd="0" presId="urn:microsoft.com/office/officeart/2005/8/layout/vList5"/>
    <dgm:cxn modelId="{30560BCE-1935-4EB9-B415-292171CCC6F7}" type="presParOf" srcId="{42A0E950-6C66-4EA4-9024-18993B51F830}" destId="{B3DEDF46-CA66-4735-811D-C4D59BD843CA}" srcOrd="0" destOrd="0" presId="urn:microsoft.com/office/officeart/2005/8/layout/vList5"/>
    <dgm:cxn modelId="{9DEC227F-94ED-4BCE-BA16-5EF2A7B1E2E6}" type="presParOf" srcId="{42A0E950-6C66-4EA4-9024-18993B51F830}" destId="{F97A59E5-2427-4C04-A0F4-2429BFCE66A8}" srcOrd="1" destOrd="0" presId="urn:microsoft.com/office/officeart/2005/8/layout/vList5"/>
    <dgm:cxn modelId="{89E4375A-FBC1-48AF-A9F2-E775031B8D25}" type="presParOf" srcId="{DCF273E9-1D42-4319-AF95-36D4737F67C0}" destId="{2FFA637D-3C8B-4017-8BEB-3CEA622E547A}" srcOrd="7" destOrd="0" presId="urn:microsoft.com/office/officeart/2005/8/layout/vList5"/>
    <dgm:cxn modelId="{A5914451-7072-4937-AE38-1834A8AC716A}" type="presParOf" srcId="{DCF273E9-1D42-4319-AF95-36D4737F67C0}" destId="{A4190854-93B2-4AA3-B1BB-5692E7837EB1}" srcOrd="8" destOrd="0" presId="urn:microsoft.com/office/officeart/2005/8/layout/vList5"/>
    <dgm:cxn modelId="{2C252FB0-042A-4472-BA01-CC3705E7BF1A}" type="presParOf" srcId="{A4190854-93B2-4AA3-B1BB-5692E7837EB1}" destId="{7E72AF25-DD29-476A-A1DF-DE32EFBB4203}" srcOrd="0" destOrd="0" presId="urn:microsoft.com/office/officeart/2005/8/layout/vList5"/>
    <dgm:cxn modelId="{5FC0D07E-EFD6-4C3E-A17A-5E1F260839B8}" type="presParOf" srcId="{A4190854-93B2-4AA3-B1BB-5692E7837EB1}" destId="{D0BCAE4D-4D97-4CEB-9833-C9CF589309F8}" srcOrd="1" destOrd="0" presId="urn:microsoft.com/office/officeart/2005/8/layout/vList5"/>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5D9CE442-ECF8-4911-BEDC-87DE27DA2B82}" type="doc">
      <dgm:prSet loTypeId="urn:microsoft.com/office/officeart/2005/8/layout/vList5" loCatId="list" qsTypeId="urn:microsoft.com/office/officeart/2005/8/quickstyle/simple5" qsCatId="simple" csTypeId="urn:microsoft.com/office/officeart/2005/8/colors/colorful5" csCatId="colorful" phldr="1"/>
      <dgm:spPr/>
      <dgm:t>
        <a:bodyPr/>
        <a:lstStyle/>
        <a:p>
          <a:endParaRPr lang="en-US"/>
        </a:p>
      </dgm:t>
    </dgm:pt>
    <dgm:pt modelId="{828DFB8B-ECDA-4E26-A6FE-05F762A8A593}">
      <dgm:prSet phldrT="[Text]"/>
      <dgm:spPr>
        <a:gradFill flip="none" rotWithShape="0">
          <a:gsLst>
            <a:gs pos="0">
              <a:srgbClr val="5F461C">
                <a:shade val="30000"/>
                <a:satMod val="115000"/>
              </a:srgbClr>
            </a:gs>
            <a:gs pos="50000">
              <a:srgbClr val="5F461C">
                <a:shade val="67500"/>
                <a:satMod val="115000"/>
              </a:srgbClr>
            </a:gs>
            <a:gs pos="100000">
              <a:srgbClr val="5F461C">
                <a:shade val="100000"/>
                <a:satMod val="115000"/>
              </a:srgbClr>
            </a:gs>
          </a:gsLst>
          <a:lin ang="16200000" scaled="1"/>
          <a:tileRect/>
        </a:gradFill>
      </dgm:spPr>
      <dgm:t>
        <a:bodyPr/>
        <a:lstStyle/>
        <a:p>
          <a:pPr rtl="1"/>
          <a:r>
            <a:rPr lang="ur-PK" dirty="0" smtClean="0">
              <a:effectLst>
                <a:outerShdw blurRad="38100" dist="38100" dir="2700000" algn="tl">
                  <a:srgbClr val="000000">
                    <a:alpha val="43137"/>
                  </a:srgbClr>
                </a:outerShdw>
              </a:effectLst>
              <a:latin typeface="Jameel Noori Nastaleeq" pitchFamily="2" charset="-78"/>
              <a:cs typeface="Jameel Noori Nastaleeq" pitchFamily="2" charset="-78"/>
            </a:rPr>
            <a:t>آیت33</a:t>
          </a:r>
          <a:endParaRPr lang="en-US"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3F0FAB7A-6BB4-41E3-A592-04575D1B8ADB}" type="parTrans" cxnId="{149B76F9-9238-4138-9D2F-CBFBD23B527D}">
      <dgm:prSet/>
      <dgm:spPr/>
      <dgm:t>
        <a:bodyPr/>
        <a:lstStyle/>
        <a:p>
          <a:endParaRPr lang="en-US">
            <a:latin typeface="Jameel Noori Nastaleeq" pitchFamily="2" charset="-78"/>
            <a:cs typeface="Jameel Noori Nastaleeq" pitchFamily="2" charset="-78"/>
          </a:endParaRPr>
        </a:p>
      </dgm:t>
    </dgm:pt>
    <dgm:pt modelId="{967939DC-1391-4917-883E-5FFB8E6C013C}" type="sibTrans" cxnId="{149B76F9-9238-4138-9D2F-CBFBD23B527D}">
      <dgm:prSet/>
      <dgm:spPr/>
      <dgm:t>
        <a:bodyPr/>
        <a:lstStyle/>
        <a:p>
          <a:endParaRPr lang="en-US">
            <a:latin typeface="Jameel Noori Nastaleeq" pitchFamily="2" charset="-78"/>
            <a:cs typeface="Jameel Noori Nastaleeq" pitchFamily="2" charset="-78"/>
          </a:endParaRPr>
        </a:p>
      </dgm:t>
    </dgm:pt>
    <dgm:pt modelId="{CAD61C53-BD8B-40A9-AC64-A21ABFC9037A}">
      <dgm:prSet/>
      <dgm:spPr>
        <a:gradFill flip="none" rotWithShape="0">
          <a:gsLst>
            <a:gs pos="0">
              <a:srgbClr val="5F461C">
                <a:shade val="30000"/>
                <a:satMod val="115000"/>
              </a:srgbClr>
            </a:gs>
            <a:gs pos="50000">
              <a:srgbClr val="5F461C">
                <a:shade val="67500"/>
                <a:satMod val="115000"/>
              </a:srgbClr>
            </a:gs>
            <a:gs pos="100000">
              <a:srgbClr val="5F461C">
                <a:shade val="100000"/>
                <a:satMod val="115000"/>
              </a:srgbClr>
            </a:gs>
          </a:gsLst>
          <a:lin ang="16200000" scaled="1"/>
          <a:tileRect/>
        </a:gradFill>
      </dgm:spPr>
      <dgm:t>
        <a:bodyPr/>
        <a:lstStyle/>
        <a:p>
          <a:pPr rtl="1"/>
          <a:r>
            <a:rPr lang="ur-PK" dirty="0" smtClean="0">
              <a:effectLst>
                <a:outerShdw blurRad="38100" dist="38100" dir="2700000" algn="tl">
                  <a:srgbClr val="000000">
                    <a:alpha val="43137"/>
                  </a:srgbClr>
                </a:outerShdw>
              </a:effectLst>
              <a:latin typeface="Jameel Noori Nastaleeq" pitchFamily="2" charset="-78"/>
              <a:cs typeface="Jameel Noori Nastaleeq" pitchFamily="2" charset="-78"/>
            </a:rPr>
            <a:t>آیت34</a:t>
          </a:r>
          <a:endParaRPr lang="ur-PK"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53A9BF04-D863-4BFC-8A64-664B5C93C3A9}" type="parTrans" cxnId="{71A97B4E-11F8-4B3E-B6B1-0C947F5DB36A}">
      <dgm:prSet/>
      <dgm:spPr/>
      <dgm:t>
        <a:bodyPr/>
        <a:lstStyle/>
        <a:p>
          <a:endParaRPr lang="en-US">
            <a:latin typeface="Jameel Noori Nastaleeq" pitchFamily="2" charset="-78"/>
            <a:cs typeface="Jameel Noori Nastaleeq" pitchFamily="2" charset="-78"/>
          </a:endParaRPr>
        </a:p>
      </dgm:t>
    </dgm:pt>
    <dgm:pt modelId="{F40DA7D6-0CFC-4F2D-82B2-5256BE34EB08}" type="sibTrans" cxnId="{71A97B4E-11F8-4B3E-B6B1-0C947F5DB36A}">
      <dgm:prSet/>
      <dgm:spPr/>
      <dgm:t>
        <a:bodyPr/>
        <a:lstStyle/>
        <a:p>
          <a:endParaRPr lang="en-US">
            <a:latin typeface="Jameel Noori Nastaleeq" pitchFamily="2" charset="-78"/>
            <a:cs typeface="Jameel Noori Nastaleeq" pitchFamily="2" charset="-78"/>
          </a:endParaRPr>
        </a:p>
      </dgm:t>
    </dgm:pt>
    <dgm:pt modelId="{398E6D22-E243-41CF-98CD-487FEC708EE2}">
      <dgm:prSet/>
      <dgm:spPr>
        <a:gradFill flip="none" rotWithShape="0">
          <a:gsLst>
            <a:gs pos="0">
              <a:srgbClr val="5F461C">
                <a:shade val="30000"/>
                <a:satMod val="115000"/>
              </a:srgbClr>
            </a:gs>
            <a:gs pos="50000">
              <a:srgbClr val="5F461C">
                <a:shade val="67500"/>
                <a:satMod val="115000"/>
              </a:srgbClr>
            </a:gs>
            <a:gs pos="100000">
              <a:srgbClr val="5F461C">
                <a:shade val="100000"/>
                <a:satMod val="115000"/>
              </a:srgbClr>
            </a:gs>
          </a:gsLst>
          <a:lin ang="16200000" scaled="1"/>
          <a:tileRect/>
        </a:gradFill>
      </dgm:spPr>
      <dgm:t>
        <a:bodyPr/>
        <a:lstStyle/>
        <a:p>
          <a:pPr rtl="1"/>
          <a:r>
            <a:rPr lang="ur-PK" dirty="0" smtClean="0">
              <a:effectLst>
                <a:outerShdw blurRad="38100" dist="38100" dir="2700000" algn="tl">
                  <a:srgbClr val="000000">
                    <a:alpha val="43137"/>
                  </a:srgbClr>
                </a:outerShdw>
              </a:effectLst>
              <a:latin typeface="Jameel Noori Nastaleeq" pitchFamily="2" charset="-78"/>
              <a:cs typeface="Jameel Noori Nastaleeq" pitchFamily="2" charset="-78"/>
            </a:rPr>
            <a:t>آیات35-36</a:t>
          </a:r>
          <a:endParaRPr lang="ur-PK"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60203913-95B8-44A4-A97E-3787B9EF5344}" type="parTrans" cxnId="{1BE30D6A-076E-4B9A-B61D-C13AEF82A550}">
      <dgm:prSet/>
      <dgm:spPr/>
      <dgm:t>
        <a:bodyPr/>
        <a:lstStyle/>
        <a:p>
          <a:endParaRPr lang="en-US">
            <a:latin typeface="Jameel Noori Nastaleeq" pitchFamily="2" charset="-78"/>
            <a:cs typeface="Jameel Noori Nastaleeq" pitchFamily="2" charset="-78"/>
          </a:endParaRPr>
        </a:p>
      </dgm:t>
    </dgm:pt>
    <dgm:pt modelId="{E9EB8C7F-E181-4227-AE3C-DF5D58CC90E6}" type="sibTrans" cxnId="{1BE30D6A-076E-4B9A-B61D-C13AEF82A550}">
      <dgm:prSet/>
      <dgm:spPr/>
      <dgm:t>
        <a:bodyPr/>
        <a:lstStyle/>
        <a:p>
          <a:endParaRPr lang="en-US">
            <a:latin typeface="Jameel Noori Nastaleeq" pitchFamily="2" charset="-78"/>
            <a:cs typeface="Jameel Noori Nastaleeq" pitchFamily="2" charset="-78"/>
          </a:endParaRPr>
        </a:p>
      </dgm:t>
    </dgm:pt>
    <dgm:pt modelId="{810B18FE-F356-4D3C-A558-BDA960B5DFD5}">
      <dgm:prSet phldrT="[Text]"/>
      <dgm:spPr>
        <a:solidFill>
          <a:srgbClr val="E8D2AE"/>
        </a:solidFill>
      </dgm:spPr>
      <dgm:t>
        <a:bodyPr/>
        <a:lstStyle/>
        <a:p>
          <a:pPr rtl="1"/>
          <a:r>
            <a:rPr lang="ur-PK" dirty="0" smtClean="0">
              <a:latin typeface="Jameel Noori Nastaleeq" pitchFamily="2" charset="-78"/>
              <a:cs typeface="Jameel Noori Nastaleeq" pitchFamily="2" charset="-78"/>
            </a:rPr>
            <a:t>بے حیائی حرام ہے خواہ ظاہر ہو یا پوشیدہ</a:t>
          </a:r>
          <a:endParaRPr lang="en-US" dirty="0">
            <a:latin typeface="Jameel Noori Nastaleeq" pitchFamily="2" charset="-78"/>
            <a:cs typeface="Jameel Noori Nastaleeq" pitchFamily="2" charset="-78"/>
          </a:endParaRPr>
        </a:p>
      </dgm:t>
    </dgm:pt>
    <dgm:pt modelId="{2FB92012-3E37-4D23-B992-C8AFA31B6BAD}" type="parTrans" cxnId="{9248D1D3-DF4E-4539-A15F-37632F2A0463}">
      <dgm:prSet/>
      <dgm:spPr/>
      <dgm:t>
        <a:bodyPr/>
        <a:lstStyle/>
        <a:p>
          <a:endParaRPr lang="en-US">
            <a:latin typeface="Jameel Noori Nastaleeq" pitchFamily="2" charset="-78"/>
            <a:cs typeface="Jameel Noori Nastaleeq" pitchFamily="2" charset="-78"/>
          </a:endParaRPr>
        </a:p>
      </dgm:t>
    </dgm:pt>
    <dgm:pt modelId="{5B103947-A1D7-48E7-95DE-28D31E6B35E1}" type="sibTrans" cxnId="{9248D1D3-DF4E-4539-A15F-37632F2A0463}">
      <dgm:prSet/>
      <dgm:spPr/>
      <dgm:t>
        <a:bodyPr/>
        <a:lstStyle/>
        <a:p>
          <a:endParaRPr lang="en-US">
            <a:latin typeface="Jameel Noori Nastaleeq" pitchFamily="2" charset="-78"/>
            <a:cs typeface="Jameel Noori Nastaleeq" pitchFamily="2" charset="-78"/>
          </a:endParaRPr>
        </a:p>
      </dgm:t>
    </dgm:pt>
    <dgm:pt modelId="{99D8666A-3006-4B79-B961-E77F2D7001E2}">
      <dgm:prSet/>
      <dgm:spPr>
        <a:solidFill>
          <a:srgbClr val="E8D2AE"/>
        </a:solidFill>
      </dgm:spPr>
      <dgm:t>
        <a:bodyPr/>
        <a:lstStyle/>
        <a:p>
          <a:pPr rtl="1"/>
          <a:r>
            <a:rPr lang="ur-PK" dirty="0" smtClean="0">
              <a:latin typeface="Jameel Noori Nastaleeq" pitchFamily="2" charset="-78"/>
              <a:cs typeface="Jameel Noori Nastaleeq" pitchFamily="2" charset="-78"/>
            </a:rPr>
            <a:t>ہر قوم پر زوال آئے گا</a:t>
          </a:r>
          <a:endParaRPr lang="ur-PK" dirty="0">
            <a:latin typeface="Jameel Noori Nastaleeq" pitchFamily="2" charset="-78"/>
            <a:cs typeface="Jameel Noori Nastaleeq" pitchFamily="2" charset="-78"/>
          </a:endParaRPr>
        </a:p>
      </dgm:t>
    </dgm:pt>
    <dgm:pt modelId="{999F91EB-5397-4363-ACFA-CA1388E96DEB}" type="parTrans" cxnId="{F10A588D-6433-414D-BA70-1103945D7209}">
      <dgm:prSet/>
      <dgm:spPr/>
      <dgm:t>
        <a:bodyPr/>
        <a:lstStyle/>
        <a:p>
          <a:endParaRPr lang="en-US">
            <a:latin typeface="Jameel Noori Nastaleeq" pitchFamily="2" charset="-78"/>
            <a:cs typeface="Jameel Noori Nastaleeq" pitchFamily="2" charset="-78"/>
          </a:endParaRPr>
        </a:p>
      </dgm:t>
    </dgm:pt>
    <dgm:pt modelId="{4FA0D611-8D73-4419-ADAF-C1A1E07C5A4D}" type="sibTrans" cxnId="{F10A588D-6433-414D-BA70-1103945D7209}">
      <dgm:prSet/>
      <dgm:spPr/>
      <dgm:t>
        <a:bodyPr/>
        <a:lstStyle/>
        <a:p>
          <a:endParaRPr lang="en-US">
            <a:latin typeface="Jameel Noori Nastaleeq" pitchFamily="2" charset="-78"/>
            <a:cs typeface="Jameel Noori Nastaleeq" pitchFamily="2" charset="-78"/>
          </a:endParaRPr>
        </a:p>
      </dgm:t>
    </dgm:pt>
    <dgm:pt modelId="{008A3FBA-4D58-407F-ADCE-44BAB50EA37F}">
      <dgm:prSet/>
      <dgm:spPr>
        <a:solidFill>
          <a:srgbClr val="E8D2AE"/>
        </a:solidFill>
      </dgm:spPr>
      <dgm:t>
        <a:bodyPr/>
        <a:lstStyle/>
        <a:p>
          <a:pPr rtl="1"/>
          <a:r>
            <a:rPr lang="ur-PK" dirty="0" smtClean="0">
              <a:latin typeface="Jameel Noori Nastaleeq" pitchFamily="2" charset="-78"/>
              <a:cs typeface="Jameel Noori Nastaleeq" pitchFamily="2" charset="-78"/>
            </a:rPr>
            <a:t>وحی کی پیروی ہی میں بھلائی ہے</a:t>
          </a:r>
          <a:endParaRPr lang="ur-PK" dirty="0">
            <a:latin typeface="Jameel Noori Nastaleeq" pitchFamily="2" charset="-78"/>
            <a:cs typeface="Jameel Noori Nastaleeq" pitchFamily="2" charset="-78"/>
          </a:endParaRPr>
        </a:p>
      </dgm:t>
    </dgm:pt>
    <dgm:pt modelId="{F38B9062-78B3-4504-8094-21E54C768929}" type="parTrans" cxnId="{4F0C30BB-DA3C-4276-8AAF-F6F48FBDF5AC}">
      <dgm:prSet/>
      <dgm:spPr/>
      <dgm:t>
        <a:bodyPr/>
        <a:lstStyle/>
        <a:p>
          <a:endParaRPr lang="en-US">
            <a:latin typeface="Jameel Noori Nastaleeq" pitchFamily="2" charset="-78"/>
            <a:cs typeface="Jameel Noori Nastaleeq" pitchFamily="2" charset="-78"/>
          </a:endParaRPr>
        </a:p>
      </dgm:t>
    </dgm:pt>
    <dgm:pt modelId="{DBC8C768-EDCF-407B-9C19-1845D6C74907}" type="sibTrans" cxnId="{4F0C30BB-DA3C-4276-8AAF-F6F48FBDF5AC}">
      <dgm:prSet/>
      <dgm:spPr/>
      <dgm:t>
        <a:bodyPr/>
        <a:lstStyle/>
        <a:p>
          <a:endParaRPr lang="en-US">
            <a:latin typeface="Jameel Noori Nastaleeq" pitchFamily="2" charset="-78"/>
            <a:cs typeface="Jameel Noori Nastaleeq" pitchFamily="2" charset="-78"/>
          </a:endParaRPr>
        </a:p>
      </dgm:t>
    </dgm:pt>
    <dgm:pt modelId="{71E7A13A-B883-49DE-BBED-2AD6C1C895BB}">
      <dgm:prSet/>
      <dgm:spPr>
        <a:gradFill flip="none" rotWithShape="0">
          <a:gsLst>
            <a:gs pos="0">
              <a:srgbClr val="5F461C">
                <a:shade val="30000"/>
                <a:satMod val="115000"/>
              </a:srgbClr>
            </a:gs>
            <a:gs pos="50000">
              <a:srgbClr val="5F461C">
                <a:shade val="67500"/>
                <a:satMod val="115000"/>
              </a:srgbClr>
            </a:gs>
            <a:gs pos="100000">
              <a:srgbClr val="5F461C">
                <a:shade val="100000"/>
                <a:satMod val="115000"/>
              </a:srgbClr>
            </a:gs>
          </a:gsLst>
          <a:lin ang="16200000" scaled="1"/>
          <a:tileRect/>
        </a:gradFill>
      </dgm:spPr>
      <dgm:t>
        <a:bodyPr/>
        <a:lstStyle/>
        <a:p>
          <a:pPr rtl="1"/>
          <a:r>
            <a:rPr lang="ur-PK" dirty="0" smtClean="0">
              <a:effectLst>
                <a:outerShdw blurRad="38100" dist="38100" dir="2700000" algn="tl">
                  <a:srgbClr val="000000">
                    <a:alpha val="43137"/>
                  </a:srgbClr>
                </a:outerShdw>
              </a:effectLst>
              <a:latin typeface="Jameel Noori Nastaleeq" pitchFamily="2" charset="-78"/>
              <a:cs typeface="Jameel Noori Nastaleeq" pitchFamily="2" charset="-78"/>
            </a:rPr>
            <a:t>آیات37-39</a:t>
          </a:r>
          <a:endParaRPr lang="ur-PK"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F8A77AD2-36C6-4E3B-AAC0-01AF2CA18459}" type="parTrans" cxnId="{6A6BD666-47EE-45ED-89F9-F88E4A7F1E35}">
      <dgm:prSet/>
      <dgm:spPr/>
      <dgm:t>
        <a:bodyPr/>
        <a:lstStyle/>
        <a:p>
          <a:endParaRPr lang="en-US"/>
        </a:p>
      </dgm:t>
    </dgm:pt>
    <dgm:pt modelId="{9607E31A-7BB4-4144-9994-634C11AAC8D1}" type="sibTrans" cxnId="{6A6BD666-47EE-45ED-89F9-F88E4A7F1E35}">
      <dgm:prSet/>
      <dgm:spPr/>
      <dgm:t>
        <a:bodyPr/>
        <a:lstStyle/>
        <a:p>
          <a:endParaRPr lang="en-US"/>
        </a:p>
      </dgm:t>
    </dgm:pt>
    <dgm:pt modelId="{10334955-A6D2-412C-B7D7-28DB167D4421}">
      <dgm:prSet/>
      <dgm:spPr>
        <a:solidFill>
          <a:srgbClr val="E8D2AE"/>
        </a:solidFill>
      </dgm:spPr>
      <dgm:t>
        <a:bodyPr/>
        <a:lstStyle/>
        <a:p>
          <a:pPr rtl="1"/>
          <a:r>
            <a:rPr lang="ur-PK" dirty="0" smtClean="0">
              <a:latin typeface="Jameel Noori Nastaleeq" pitchFamily="2" charset="-78"/>
              <a:cs typeface="Jameel Noori Nastaleeq" pitchFamily="2" charset="-78"/>
            </a:rPr>
            <a:t>دنیا و آخرت کا برا انجام</a:t>
          </a:r>
          <a:endParaRPr lang="ur-PK" dirty="0">
            <a:latin typeface="Jameel Noori Nastaleeq" pitchFamily="2" charset="-78"/>
            <a:cs typeface="Jameel Noori Nastaleeq" pitchFamily="2" charset="-78"/>
          </a:endParaRPr>
        </a:p>
      </dgm:t>
    </dgm:pt>
    <dgm:pt modelId="{751B3582-3F13-47DC-B453-27CB45D3149B}" type="parTrans" cxnId="{50144E59-E8D5-4EC4-B0D4-76DF58CDA48B}">
      <dgm:prSet/>
      <dgm:spPr/>
      <dgm:t>
        <a:bodyPr/>
        <a:lstStyle/>
        <a:p>
          <a:endParaRPr lang="en-US"/>
        </a:p>
      </dgm:t>
    </dgm:pt>
    <dgm:pt modelId="{7A84F868-91A4-494B-916B-D39A18DF9E50}" type="sibTrans" cxnId="{50144E59-E8D5-4EC4-B0D4-76DF58CDA48B}">
      <dgm:prSet/>
      <dgm:spPr/>
      <dgm:t>
        <a:bodyPr/>
        <a:lstStyle/>
        <a:p>
          <a:endParaRPr lang="en-US"/>
        </a:p>
      </dgm:t>
    </dgm:pt>
    <dgm:pt modelId="{C7E2EE44-E8BB-4A2B-8066-804E62A1F5AF}">
      <dgm:prSet/>
      <dgm:spPr>
        <a:gradFill flip="none" rotWithShape="0">
          <a:gsLst>
            <a:gs pos="0">
              <a:srgbClr val="5F461C">
                <a:shade val="30000"/>
                <a:satMod val="115000"/>
              </a:srgbClr>
            </a:gs>
            <a:gs pos="50000">
              <a:srgbClr val="5F461C">
                <a:shade val="67500"/>
                <a:satMod val="115000"/>
              </a:srgbClr>
            </a:gs>
            <a:gs pos="100000">
              <a:srgbClr val="5F461C">
                <a:shade val="100000"/>
                <a:satMod val="115000"/>
              </a:srgbClr>
            </a:gs>
          </a:gsLst>
          <a:lin ang="16200000" scaled="1"/>
          <a:tileRect/>
        </a:gradFill>
      </dgm:spPr>
      <dgm:t>
        <a:bodyPr/>
        <a:lstStyle/>
        <a:p>
          <a:pPr rtl="1"/>
          <a:r>
            <a:rPr lang="ur-PK" dirty="0" smtClean="0">
              <a:effectLst>
                <a:outerShdw blurRad="38100" dist="38100" dir="2700000" algn="tl">
                  <a:srgbClr val="000000">
                    <a:alpha val="43137"/>
                  </a:srgbClr>
                </a:outerShdw>
              </a:effectLst>
              <a:latin typeface="Jameel Noori Nastaleeq" pitchFamily="2" charset="-78"/>
              <a:cs typeface="Jameel Noori Nastaleeq" pitchFamily="2" charset="-78"/>
            </a:rPr>
            <a:t>آیات40-41</a:t>
          </a:r>
          <a:endParaRPr lang="ur-PK"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C69F4FBD-2116-4401-93EE-3A218800D79A}" type="parTrans" cxnId="{9A951886-A65D-420A-83C2-C16291A63832}">
      <dgm:prSet/>
      <dgm:spPr/>
      <dgm:t>
        <a:bodyPr/>
        <a:lstStyle/>
        <a:p>
          <a:endParaRPr lang="en-US"/>
        </a:p>
      </dgm:t>
    </dgm:pt>
    <dgm:pt modelId="{08096AA8-521B-4874-9B01-A52451DDF513}" type="sibTrans" cxnId="{9A951886-A65D-420A-83C2-C16291A63832}">
      <dgm:prSet/>
      <dgm:spPr/>
      <dgm:t>
        <a:bodyPr/>
        <a:lstStyle/>
        <a:p>
          <a:endParaRPr lang="en-US"/>
        </a:p>
      </dgm:t>
    </dgm:pt>
    <dgm:pt modelId="{B1B4E8FA-077D-4CE6-9FEA-515CE3FB4BE5}">
      <dgm:prSet/>
      <dgm:spPr>
        <a:solidFill>
          <a:srgbClr val="E8D2AE"/>
        </a:solidFill>
      </dgm:spPr>
      <dgm:t>
        <a:bodyPr/>
        <a:lstStyle/>
        <a:p>
          <a:pPr rtl="1"/>
          <a:r>
            <a:rPr lang="ur-PK" dirty="0" smtClean="0">
              <a:latin typeface="Jameel Noori Nastaleeq" pitchFamily="2" charset="-78"/>
              <a:cs typeface="Jameel Noori Nastaleeq" pitchFamily="2" charset="-78"/>
            </a:rPr>
            <a:t>اللہ کی آیات کو جھٹلانے والے کبھی جنت میں داخل نہ ہوں گے</a:t>
          </a:r>
          <a:endParaRPr lang="ur-PK" dirty="0">
            <a:latin typeface="Jameel Noori Nastaleeq" pitchFamily="2" charset="-78"/>
            <a:cs typeface="Jameel Noori Nastaleeq" pitchFamily="2" charset="-78"/>
          </a:endParaRPr>
        </a:p>
      </dgm:t>
    </dgm:pt>
    <dgm:pt modelId="{6A40C414-D58F-4E2E-8562-F9F71C23923D}" type="parTrans" cxnId="{12E9AD34-A65A-4918-B09B-44707161B9A1}">
      <dgm:prSet/>
      <dgm:spPr/>
      <dgm:t>
        <a:bodyPr/>
        <a:lstStyle/>
        <a:p>
          <a:endParaRPr lang="en-US"/>
        </a:p>
      </dgm:t>
    </dgm:pt>
    <dgm:pt modelId="{7FBA2D0D-94B2-47BD-98AF-71C69F4F8BD1}" type="sibTrans" cxnId="{12E9AD34-A65A-4918-B09B-44707161B9A1}">
      <dgm:prSet/>
      <dgm:spPr/>
      <dgm:t>
        <a:bodyPr/>
        <a:lstStyle/>
        <a:p>
          <a:endParaRPr lang="en-US"/>
        </a:p>
      </dgm:t>
    </dgm:pt>
    <dgm:pt modelId="{DCF273E9-1D42-4319-AF95-36D4737F67C0}" type="pres">
      <dgm:prSet presAssocID="{5D9CE442-ECF8-4911-BEDC-87DE27DA2B82}" presName="Name0" presStyleCnt="0">
        <dgm:presLayoutVars>
          <dgm:dir val="rev"/>
          <dgm:animLvl val="lvl"/>
          <dgm:resizeHandles val="exact"/>
        </dgm:presLayoutVars>
      </dgm:prSet>
      <dgm:spPr/>
      <dgm:t>
        <a:bodyPr/>
        <a:lstStyle/>
        <a:p>
          <a:endParaRPr lang="en-US"/>
        </a:p>
      </dgm:t>
    </dgm:pt>
    <dgm:pt modelId="{09F8827D-9A8F-41EA-8EA2-8A5E211AF43D}" type="pres">
      <dgm:prSet presAssocID="{828DFB8B-ECDA-4E26-A6FE-05F762A8A593}" presName="linNode" presStyleCnt="0"/>
      <dgm:spPr/>
      <dgm:t>
        <a:bodyPr/>
        <a:lstStyle/>
        <a:p>
          <a:endParaRPr lang="en-US"/>
        </a:p>
      </dgm:t>
    </dgm:pt>
    <dgm:pt modelId="{94D988AC-9A41-4C9B-861B-6663F85DE037}" type="pres">
      <dgm:prSet presAssocID="{828DFB8B-ECDA-4E26-A6FE-05F762A8A593}" presName="parentText" presStyleLbl="node1" presStyleIdx="0" presStyleCnt="5">
        <dgm:presLayoutVars>
          <dgm:chMax val="1"/>
          <dgm:bulletEnabled val="1"/>
        </dgm:presLayoutVars>
      </dgm:prSet>
      <dgm:spPr/>
      <dgm:t>
        <a:bodyPr/>
        <a:lstStyle/>
        <a:p>
          <a:endParaRPr lang="en-US"/>
        </a:p>
      </dgm:t>
    </dgm:pt>
    <dgm:pt modelId="{861D7A54-ED93-4610-B348-52B7DEFC09DD}" type="pres">
      <dgm:prSet presAssocID="{828DFB8B-ECDA-4E26-A6FE-05F762A8A593}" presName="descendantText" presStyleLbl="alignAccFollowNode1" presStyleIdx="0" presStyleCnt="5">
        <dgm:presLayoutVars>
          <dgm:bulletEnabled val="1"/>
        </dgm:presLayoutVars>
      </dgm:prSet>
      <dgm:spPr/>
      <dgm:t>
        <a:bodyPr/>
        <a:lstStyle/>
        <a:p>
          <a:endParaRPr lang="en-US"/>
        </a:p>
      </dgm:t>
    </dgm:pt>
    <dgm:pt modelId="{8D3A6C8C-1A1C-4CD7-B844-CFFD35278FD6}" type="pres">
      <dgm:prSet presAssocID="{967939DC-1391-4917-883E-5FFB8E6C013C}" presName="sp" presStyleCnt="0"/>
      <dgm:spPr/>
      <dgm:t>
        <a:bodyPr/>
        <a:lstStyle/>
        <a:p>
          <a:endParaRPr lang="en-US"/>
        </a:p>
      </dgm:t>
    </dgm:pt>
    <dgm:pt modelId="{D6D2C7AF-CF35-43C5-B110-DD550D3F63A6}" type="pres">
      <dgm:prSet presAssocID="{CAD61C53-BD8B-40A9-AC64-A21ABFC9037A}" presName="linNode" presStyleCnt="0"/>
      <dgm:spPr/>
      <dgm:t>
        <a:bodyPr/>
        <a:lstStyle/>
        <a:p>
          <a:endParaRPr lang="en-US"/>
        </a:p>
      </dgm:t>
    </dgm:pt>
    <dgm:pt modelId="{7E54D9E5-8C9A-4AF3-B5EF-566298C2E16A}" type="pres">
      <dgm:prSet presAssocID="{CAD61C53-BD8B-40A9-AC64-A21ABFC9037A}" presName="parentText" presStyleLbl="node1" presStyleIdx="1" presStyleCnt="5">
        <dgm:presLayoutVars>
          <dgm:chMax val="1"/>
          <dgm:bulletEnabled val="1"/>
        </dgm:presLayoutVars>
      </dgm:prSet>
      <dgm:spPr/>
      <dgm:t>
        <a:bodyPr/>
        <a:lstStyle/>
        <a:p>
          <a:endParaRPr lang="en-US"/>
        </a:p>
      </dgm:t>
    </dgm:pt>
    <dgm:pt modelId="{8D1D77BC-FFC8-48C8-A77A-7046657E883E}" type="pres">
      <dgm:prSet presAssocID="{CAD61C53-BD8B-40A9-AC64-A21ABFC9037A}" presName="descendantText" presStyleLbl="alignAccFollowNode1" presStyleIdx="1" presStyleCnt="5">
        <dgm:presLayoutVars>
          <dgm:bulletEnabled val="1"/>
        </dgm:presLayoutVars>
      </dgm:prSet>
      <dgm:spPr/>
      <dgm:t>
        <a:bodyPr/>
        <a:lstStyle/>
        <a:p>
          <a:endParaRPr lang="en-US"/>
        </a:p>
      </dgm:t>
    </dgm:pt>
    <dgm:pt modelId="{9D4BF700-9119-4854-841A-7A992775D534}" type="pres">
      <dgm:prSet presAssocID="{F40DA7D6-0CFC-4F2D-82B2-5256BE34EB08}" presName="sp" presStyleCnt="0"/>
      <dgm:spPr/>
      <dgm:t>
        <a:bodyPr/>
        <a:lstStyle/>
        <a:p>
          <a:endParaRPr lang="en-US"/>
        </a:p>
      </dgm:t>
    </dgm:pt>
    <dgm:pt modelId="{1582E1DE-5B06-4D68-9BB5-01F0ADD2A040}" type="pres">
      <dgm:prSet presAssocID="{398E6D22-E243-41CF-98CD-487FEC708EE2}" presName="linNode" presStyleCnt="0"/>
      <dgm:spPr/>
      <dgm:t>
        <a:bodyPr/>
        <a:lstStyle/>
        <a:p>
          <a:endParaRPr lang="en-US"/>
        </a:p>
      </dgm:t>
    </dgm:pt>
    <dgm:pt modelId="{FD9F04C1-BB80-4679-AC3C-95A771FD9521}" type="pres">
      <dgm:prSet presAssocID="{398E6D22-E243-41CF-98CD-487FEC708EE2}" presName="parentText" presStyleLbl="node1" presStyleIdx="2" presStyleCnt="5">
        <dgm:presLayoutVars>
          <dgm:chMax val="1"/>
          <dgm:bulletEnabled val="1"/>
        </dgm:presLayoutVars>
      </dgm:prSet>
      <dgm:spPr/>
      <dgm:t>
        <a:bodyPr/>
        <a:lstStyle/>
        <a:p>
          <a:endParaRPr lang="en-US"/>
        </a:p>
      </dgm:t>
    </dgm:pt>
    <dgm:pt modelId="{25A135FE-FEC0-4BAB-8CCE-82FC4B0F8E40}" type="pres">
      <dgm:prSet presAssocID="{398E6D22-E243-41CF-98CD-487FEC708EE2}" presName="descendantText" presStyleLbl="alignAccFollowNode1" presStyleIdx="2" presStyleCnt="5">
        <dgm:presLayoutVars>
          <dgm:bulletEnabled val="1"/>
        </dgm:presLayoutVars>
      </dgm:prSet>
      <dgm:spPr/>
      <dgm:t>
        <a:bodyPr/>
        <a:lstStyle/>
        <a:p>
          <a:endParaRPr lang="en-US"/>
        </a:p>
      </dgm:t>
    </dgm:pt>
    <dgm:pt modelId="{26634910-305C-43B9-9BDA-B453DCD87A62}" type="pres">
      <dgm:prSet presAssocID="{E9EB8C7F-E181-4227-AE3C-DF5D58CC90E6}" presName="sp" presStyleCnt="0"/>
      <dgm:spPr/>
    </dgm:pt>
    <dgm:pt modelId="{42A0E950-6C66-4EA4-9024-18993B51F830}" type="pres">
      <dgm:prSet presAssocID="{71E7A13A-B883-49DE-BBED-2AD6C1C895BB}" presName="linNode" presStyleCnt="0"/>
      <dgm:spPr/>
    </dgm:pt>
    <dgm:pt modelId="{B3DEDF46-CA66-4735-811D-C4D59BD843CA}" type="pres">
      <dgm:prSet presAssocID="{71E7A13A-B883-49DE-BBED-2AD6C1C895BB}" presName="parentText" presStyleLbl="node1" presStyleIdx="3" presStyleCnt="5">
        <dgm:presLayoutVars>
          <dgm:chMax val="1"/>
          <dgm:bulletEnabled val="1"/>
        </dgm:presLayoutVars>
      </dgm:prSet>
      <dgm:spPr/>
      <dgm:t>
        <a:bodyPr/>
        <a:lstStyle/>
        <a:p>
          <a:endParaRPr lang="en-US"/>
        </a:p>
      </dgm:t>
    </dgm:pt>
    <dgm:pt modelId="{F97A59E5-2427-4C04-A0F4-2429BFCE66A8}" type="pres">
      <dgm:prSet presAssocID="{71E7A13A-B883-49DE-BBED-2AD6C1C895BB}" presName="descendantText" presStyleLbl="alignAccFollowNode1" presStyleIdx="3" presStyleCnt="5">
        <dgm:presLayoutVars>
          <dgm:bulletEnabled val="1"/>
        </dgm:presLayoutVars>
      </dgm:prSet>
      <dgm:spPr/>
      <dgm:t>
        <a:bodyPr/>
        <a:lstStyle/>
        <a:p>
          <a:endParaRPr lang="en-US"/>
        </a:p>
      </dgm:t>
    </dgm:pt>
    <dgm:pt modelId="{2FFA637D-3C8B-4017-8BEB-3CEA622E547A}" type="pres">
      <dgm:prSet presAssocID="{9607E31A-7BB4-4144-9994-634C11AAC8D1}" presName="sp" presStyleCnt="0"/>
      <dgm:spPr/>
    </dgm:pt>
    <dgm:pt modelId="{A4190854-93B2-4AA3-B1BB-5692E7837EB1}" type="pres">
      <dgm:prSet presAssocID="{C7E2EE44-E8BB-4A2B-8066-804E62A1F5AF}" presName="linNode" presStyleCnt="0"/>
      <dgm:spPr/>
    </dgm:pt>
    <dgm:pt modelId="{7E72AF25-DD29-476A-A1DF-DE32EFBB4203}" type="pres">
      <dgm:prSet presAssocID="{C7E2EE44-E8BB-4A2B-8066-804E62A1F5AF}" presName="parentText" presStyleLbl="node1" presStyleIdx="4" presStyleCnt="5">
        <dgm:presLayoutVars>
          <dgm:chMax val="1"/>
          <dgm:bulletEnabled val="1"/>
        </dgm:presLayoutVars>
      </dgm:prSet>
      <dgm:spPr/>
      <dgm:t>
        <a:bodyPr/>
        <a:lstStyle/>
        <a:p>
          <a:endParaRPr lang="en-US"/>
        </a:p>
      </dgm:t>
    </dgm:pt>
    <dgm:pt modelId="{D0BCAE4D-4D97-4CEB-9833-C9CF589309F8}" type="pres">
      <dgm:prSet presAssocID="{C7E2EE44-E8BB-4A2B-8066-804E62A1F5AF}" presName="descendantText" presStyleLbl="alignAccFollowNode1" presStyleIdx="4" presStyleCnt="5">
        <dgm:presLayoutVars>
          <dgm:bulletEnabled val="1"/>
        </dgm:presLayoutVars>
      </dgm:prSet>
      <dgm:spPr/>
      <dgm:t>
        <a:bodyPr/>
        <a:lstStyle/>
        <a:p>
          <a:endParaRPr lang="en-US"/>
        </a:p>
      </dgm:t>
    </dgm:pt>
  </dgm:ptLst>
  <dgm:cxnLst>
    <dgm:cxn modelId="{149B76F9-9238-4138-9D2F-CBFBD23B527D}" srcId="{5D9CE442-ECF8-4911-BEDC-87DE27DA2B82}" destId="{828DFB8B-ECDA-4E26-A6FE-05F762A8A593}" srcOrd="0" destOrd="0" parTransId="{3F0FAB7A-6BB4-41E3-A592-04575D1B8ADB}" sibTransId="{967939DC-1391-4917-883E-5FFB8E6C013C}"/>
    <dgm:cxn modelId="{2945D080-DD6B-49E1-907A-D03AD20CB5C3}" type="presOf" srcId="{B1B4E8FA-077D-4CE6-9FEA-515CE3FB4BE5}" destId="{D0BCAE4D-4D97-4CEB-9833-C9CF589309F8}" srcOrd="0" destOrd="0" presId="urn:microsoft.com/office/officeart/2005/8/layout/vList5"/>
    <dgm:cxn modelId="{9A951886-A65D-420A-83C2-C16291A63832}" srcId="{5D9CE442-ECF8-4911-BEDC-87DE27DA2B82}" destId="{C7E2EE44-E8BB-4A2B-8066-804E62A1F5AF}" srcOrd="4" destOrd="0" parTransId="{C69F4FBD-2116-4401-93EE-3A218800D79A}" sibTransId="{08096AA8-521B-4874-9B01-A52451DDF513}"/>
    <dgm:cxn modelId="{F10A588D-6433-414D-BA70-1103945D7209}" srcId="{CAD61C53-BD8B-40A9-AC64-A21ABFC9037A}" destId="{99D8666A-3006-4B79-B961-E77F2D7001E2}" srcOrd="0" destOrd="0" parTransId="{999F91EB-5397-4363-ACFA-CA1388E96DEB}" sibTransId="{4FA0D611-8D73-4419-ADAF-C1A1E07C5A4D}"/>
    <dgm:cxn modelId="{BDC34342-1A52-4F47-A18D-925A048D3C8F}" type="presOf" srcId="{828DFB8B-ECDA-4E26-A6FE-05F762A8A593}" destId="{94D988AC-9A41-4C9B-861B-6663F85DE037}" srcOrd="0" destOrd="0" presId="urn:microsoft.com/office/officeart/2005/8/layout/vList5"/>
    <dgm:cxn modelId="{9B5ECE59-F329-4E15-BA4F-CFD2436C296F}" type="presOf" srcId="{C7E2EE44-E8BB-4A2B-8066-804E62A1F5AF}" destId="{7E72AF25-DD29-476A-A1DF-DE32EFBB4203}" srcOrd="0" destOrd="0" presId="urn:microsoft.com/office/officeart/2005/8/layout/vList5"/>
    <dgm:cxn modelId="{50144E59-E8D5-4EC4-B0D4-76DF58CDA48B}" srcId="{71E7A13A-B883-49DE-BBED-2AD6C1C895BB}" destId="{10334955-A6D2-412C-B7D7-28DB167D4421}" srcOrd="0" destOrd="0" parTransId="{751B3582-3F13-47DC-B453-27CB45D3149B}" sibTransId="{7A84F868-91A4-494B-916B-D39A18DF9E50}"/>
    <dgm:cxn modelId="{4720E691-1E5D-4463-8381-E0C7AA16CA16}" type="presOf" srcId="{99D8666A-3006-4B79-B961-E77F2D7001E2}" destId="{8D1D77BC-FFC8-48C8-A77A-7046657E883E}" srcOrd="0" destOrd="0" presId="urn:microsoft.com/office/officeart/2005/8/layout/vList5"/>
    <dgm:cxn modelId="{12E9AD34-A65A-4918-B09B-44707161B9A1}" srcId="{C7E2EE44-E8BB-4A2B-8066-804E62A1F5AF}" destId="{B1B4E8FA-077D-4CE6-9FEA-515CE3FB4BE5}" srcOrd="0" destOrd="0" parTransId="{6A40C414-D58F-4E2E-8562-F9F71C23923D}" sibTransId="{7FBA2D0D-94B2-47BD-98AF-71C69F4F8BD1}"/>
    <dgm:cxn modelId="{37DEA9AA-74F6-41B5-9E26-F030514B3BA1}" type="presOf" srcId="{810B18FE-F356-4D3C-A558-BDA960B5DFD5}" destId="{861D7A54-ED93-4610-B348-52B7DEFC09DD}" srcOrd="0" destOrd="0" presId="urn:microsoft.com/office/officeart/2005/8/layout/vList5"/>
    <dgm:cxn modelId="{4F0C30BB-DA3C-4276-8AAF-F6F48FBDF5AC}" srcId="{398E6D22-E243-41CF-98CD-487FEC708EE2}" destId="{008A3FBA-4D58-407F-ADCE-44BAB50EA37F}" srcOrd="0" destOrd="0" parTransId="{F38B9062-78B3-4504-8094-21E54C768929}" sibTransId="{DBC8C768-EDCF-407B-9C19-1845D6C74907}"/>
    <dgm:cxn modelId="{7835EF2E-A7E6-41AB-8ABC-F39B8D592B78}" type="presOf" srcId="{5D9CE442-ECF8-4911-BEDC-87DE27DA2B82}" destId="{DCF273E9-1D42-4319-AF95-36D4737F67C0}" srcOrd="0" destOrd="0" presId="urn:microsoft.com/office/officeart/2005/8/layout/vList5"/>
    <dgm:cxn modelId="{247AEE82-CBEE-48A3-B2F8-49DE2CC883A4}" type="presOf" srcId="{398E6D22-E243-41CF-98CD-487FEC708EE2}" destId="{FD9F04C1-BB80-4679-AC3C-95A771FD9521}" srcOrd="0" destOrd="0" presId="urn:microsoft.com/office/officeart/2005/8/layout/vList5"/>
    <dgm:cxn modelId="{32F8DB03-2D48-44C1-9494-B74EAD026988}" type="presOf" srcId="{008A3FBA-4D58-407F-ADCE-44BAB50EA37F}" destId="{25A135FE-FEC0-4BAB-8CCE-82FC4B0F8E40}" srcOrd="0" destOrd="0" presId="urn:microsoft.com/office/officeart/2005/8/layout/vList5"/>
    <dgm:cxn modelId="{6A6BD666-47EE-45ED-89F9-F88E4A7F1E35}" srcId="{5D9CE442-ECF8-4911-BEDC-87DE27DA2B82}" destId="{71E7A13A-B883-49DE-BBED-2AD6C1C895BB}" srcOrd="3" destOrd="0" parTransId="{F8A77AD2-36C6-4E3B-AAC0-01AF2CA18459}" sibTransId="{9607E31A-7BB4-4144-9994-634C11AAC8D1}"/>
    <dgm:cxn modelId="{9248D1D3-DF4E-4539-A15F-37632F2A0463}" srcId="{828DFB8B-ECDA-4E26-A6FE-05F762A8A593}" destId="{810B18FE-F356-4D3C-A558-BDA960B5DFD5}" srcOrd="0" destOrd="0" parTransId="{2FB92012-3E37-4D23-B992-C8AFA31B6BAD}" sibTransId="{5B103947-A1D7-48E7-95DE-28D31E6B35E1}"/>
    <dgm:cxn modelId="{71A97B4E-11F8-4B3E-B6B1-0C947F5DB36A}" srcId="{5D9CE442-ECF8-4911-BEDC-87DE27DA2B82}" destId="{CAD61C53-BD8B-40A9-AC64-A21ABFC9037A}" srcOrd="1" destOrd="0" parTransId="{53A9BF04-D863-4BFC-8A64-664B5C93C3A9}" sibTransId="{F40DA7D6-0CFC-4F2D-82B2-5256BE34EB08}"/>
    <dgm:cxn modelId="{06D526D5-01E7-422C-8A30-A4936C97FBB3}" type="presOf" srcId="{71E7A13A-B883-49DE-BBED-2AD6C1C895BB}" destId="{B3DEDF46-CA66-4735-811D-C4D59BD843CA}" srcOrd="0" destOrd="0" presId="urn:microsoft.com/office/officeart/2005/8/layout/vList5"/>
    <dgm:cxn modelId="{539FD009-30F3-4992-88CD-7E2E68225615}" type="presOf" srcId="{CAD61C53-BD8B-40A9-AC64-A21ABFC9037A}" destId="{7E54D9E5-8C9A-4AF3-B5EF-566298C2E16A}" srcOrd="0" destOrd="0" presId="urn:microsoft.com/office/officeart/2005/8/layout/vList5"/>
    <dgm:cxn modelId="{84A9EED0-8411-4F5B-8ACF-F0AA6F8DA6D0}" type="presOf" srcId="{10334955-A6D2-412C-B7D7-28DB167D4421}" destId="{F97A59E5-2427-4C04-A0F4-2429BFCE66A8}" srcOrd="0" destOrd="0" presId="urn:microsoft.com/office/officeart/2005/8/layout/vList5"/>
    <dgm:cxn modelId="{1BE30D6A-076E-4B9A-B61D-C13AEF82A550}" srcId="{5D9CE442-ECF8-4911-BEDC-87DE27DA2B82}" destId="{398E6D22-E243-41CF-98CD-487FEC708EE2}" srcOrd="2" destOrd="0" parTransId="{60203913-95B8-44A4-A97E-3787B9EF5344}" sibTransId="{E9EB8C7F-E181-4227-AE3C-DF5D58CC90E6}"/>
    <dgm:cxn modelId="{59D3F406-693E-44CC-BBA9-6521AB14C2C5}" type="presParOf" srcId="{DCF273E9-1D42-4319-AF95-36D4737F67C0}" destId="{09F8827D-9A8F-41EA-8EA2-8A5E211AF43D}" srcOrd="0" destOrd="0" presId="urn:microsoft.com/office/officeart/2005/8/layout/vList5"/>
    <dgm:cxn modelId="{E2A15ADA-E586-4848-9225-FCE50E16C27D}" type="presParOf" srcId="{09F8827D-9A8F-41EA-8EA2-8A5E211AF43D}" destId="{94D988AC-9A41-4C9B-861B-6663F85DE037}" srcOrd="0" destOrd="0" presId="urn:microsoft.com/office/officeart/2005/8/layout/vList5"/>
    <dgm:cxn modelId="{E115BACC-DB81-4CED-8C49-6121A702C9AE}" type="presParOf" srcId="{09F8827D-9A8F-41EA-8EA2-8A5E211AF43D}" destId="{861D7A54-ED93-4610-B348-52B7DEFC09DD}" srcOrd="1" destOrd="0" presId="urn:microsoft.com/office/officeart/2005/8/layout/vList5"/>
    <dgm:cxn modelId="{AC14ED15-C627-443F-8712-5EDFA74BA429}" type="presParOf" srcId="{DCF273E9-1D42-4319-AF95-36D4737F67C0}" destId="{8D3A6C8C-1A1C-4CD7-B844-CFFD35278FD6}" srcOrd="1" destOrd="0" presId="urn:microsoft.com/office/officeart/2005/8/layout/vList5"/>
    <dgm:cxn modelId="{2A07577D-8348-4AD3-9A46-AD86BCDE3B42}" type="presParOf" srcId="{DCF273E9-1D42-4319-AF95-36D4737F67C0}" destId="{D6D2C7AF-CF35-43C5-B110-DD550D3F63A6}" srcOrd="2" destOrd="0" presId="urn:microsoft.com/office/officeart/2005/8/layout/vList5"/>
    <dgm:cxn modelId="{4774E93C-0401-447D-83B6-0590C2B977DC}" type="presParOf" srcId="{D6D2C7AF-CF35-43C5-B110-DD550D3F63A6}" destId="{7E54D9E5-8C9A-4AF3-B5EF-566298C2E16A}" srcOrd="0" destOrd="0" presId="urn:microsoft.com/office/officeart/2005/8/layout/vList5"/>
    <dgm:cxn modelId="{F3C92F6F-3E79-4425-AB0F-5E348957CBCE}" type="presParOf" srcId="{D6D2C7AF-CF35-43C5-B110-DD550D3F63A6}" destId="{8D1D77BC-FFC8-48C8-A77A-7046657E883E}" srcOrd="1" destOrd="0" presId="urn:microsoft.com/office/officeart/2005/8/layout/vList5"/>
    <dgm:cxn modelId="{D20A3EFC-59EC-4D9A-A062-B4389EE87E5A}" type="presParOf" srcId="{DCF273E9-1D42-4319-AF95-36D4737F67C0}" destId="{9D4BF700-9119-4854-841A-7A992775D534}" srcOrd="3" destOrd="0" presId="urn:microsoft.com/office/officeart/2005/8/layout/vList5"/>
    <dgm:cxn modelId="{C90C17F2-E16C-45C3-A655-84A3C964A86D}" type="presParOf" srcId="{DCF273E9-1D42-4319-AF95-36D4737F67C0}" destId="{1582E1DE-5B06-4D68-9BB5-01F0ADD2A040}" srcOrd="4" destOrd="0" presId="urn:microsoft.com/office/officeart/2005/8/layout/vList5"/>
    <dgm:cxn modelId="{9D607D64-077C-4788-90B5-33AEA81A34B4}" type="presParOf" srcId="{1582E1DE-5B06-4D68-9BB5-01F0ADD2A040}" destId="{FD9F04C1-BB80-4679-AC3C-95A771FD9521}" srcOrd="0" destOrd="0" presId="urn:microsoft.com/office/officeart/2005/8/layout/vList5"/>
    <dgm:cxn modelId="{BF5E97DF-4F94-40F0-94EB-B0F80F511FF5}" type="presParOf" srcId="{1582E1DE-5B06-4D68-9BB5-01F0ADD2A040}" destId="{25A135FE-FEC0-4BAB-8CCE-82FC4B0F8E40}" srcOrd="1" destOrd="0" presId="urn:microsoft.com/office/officeart/2005/8/layout/vList5"/>
    <dgm:cxn modelId="{03A2850C-67F5-4A12-89C6-C6CC078F18BC}" type="presParOf" srcId="{DCF273E9-1D42-4319-AF95-36D4737F67C0}" destId="{26634910-305C-43B9-9BDA-B453DCD87A62}" srcOrd="5" destOrd="0" presId="urn:microsoft.com/office/officeart/2005/8/layout/vList5"/>
    <dgm:cxn modelId="{106A7287-E039-4B4E-A6A4-3A5282C3DC67}" type="presParOf" srcId="{DCF273E9-1D42-4319-AF95-36D4737F67C0}" destId="{42A0E950-6C66-4EA4-9024-18993B51F830}" srcOrd="6" destOrd="0" presId="urn:microsoft.com/office/officeart/2005/8/layout/vList5"/>
    <dgm:cxn modelId="{50E2531A-3FAA-4B2A-8998-1348E8474D03}" type="presParOf" srcId="{42A0E950-6C66-4EA4-9024-18993B51F830}" destId="{B3DEDF46-CA66-4735-811D-C4D59BD843CA}" srcOrd="0" destOrd="0" presId="urn:microsoft.com/office/officeart/2005/8/layout/vList5"/>
    <dgm:cxn modelId="{064393C7-0148-445A-AB69-C048B9552012}" type="presParOf" srcId="{42A0E950-6C66-4EA4-9024-18993B51F830}" destId="{F97A59E5-2427-4C04-A0F4-2429BFCE66A8}" srcOrd="1" destOrd="0" presId="urn:microsoft.com/office/officeart/2005/8/layout/vList5"/>
    <dgm:cxn modelId="{31C64E46-7E69-47A8-8FCC-B29930881A12}" type="presParOf" srcId="{DCF273E9-1D42-4319-AF95-36D4737F67C0}" destId="{2FFA637D-3C8B-4017-8BEB-3CEA622E547A}" srcOrd="7" destOrd="0" presId="urn:microsoft.com/office/officeart/2005/8/layout/vList5"/>
    <dgm:cxn modelId="{4CAB8174-3B3F-4E56-9834-A65A7A8EEB4D}" type="presParOf" srcId="{DCF273E9-1D42-4319-AF95-36D4737F67C0}" destId="{A4190854-93B2-4AA3-B1BB-5692E7837EB1}" srcOrd="8" destOrd="0" presId="urn:microsoft.com/office/officeart/2005/8/layout/vList5"/>
    <dgm:cxn modelId="{0D0C8CB4-BE6A-4CC3-8169-849DF3594CF0}" type="presParOf" srcId="{A4190854-93B2-4AA3-B1BB-5692E7837EB1}" destId="{7E72AF25-DD29-476A-A1DF-DE32EFBB4203}" srcOrd="0" destOrd="0" presId="urn:microsoft.com/office/officeart/2005/8/layout/vList5"/>
    <dgm:cxn modelId="{42E4A45B-9F33-4ABD-BD41-3D76F371F90A}" type="presParOf" srcId="{A4190854-93B2-4AA3-B1BB-5692E7837EB1}" destId="{D0BCAE4D-4D97-4CEB-9833-C9CF589309F8}" srcOrd="1" destOrd="0" presId="urn:microsoft.com/office/officeart/2005/8/layout/vList5"/>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6C38FDE-BF91-4AAF-AE28-14FC4826EB29}">
      <dsp:nvSpPr>
        <dsp:cNvPr id="0" name=""/>
        <dsp:cNvSpPr/>
      </dsp:nvSpPr>
      <dsp:spPr>
        <a:xfrm>
          <a:off x="0" y="25979"/>
          <a:ext cx="8229600" cy="1067040"/>
        </a:xfrm>
        <a:prstGeom prst="roundRect">
          <a:avLst/>
        </a:prstGeom>
        <a:gradFill flip="none" rotWithShape="0">
          <a:gsLst>
            <a:gs pos="0">
              <a:srgbClr val="5F461C">
                <a:shade val="30000"/>
                <a:satMod val="115000"/>
              </a:srgbClr>
            </a:gs>
            <a:gs pos="50000">
              <a:srgbClr val="5F461C">
                <a:shade val="67500"/>
                <a:satMod val="115000"/>
              </a:srgbClr>
            </a:gs>
            <a:gs pos="100000">
              <a:srgbClr val="5F461C">
                <a:shade val="100000"/>
                <a:satMod val="115000"/>
              </a:srgbClr>
            </a:gs>
          </a:gsLst>
          <a:lin ang="16200000" scaled="1"/>
          <a:tileRect/>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21920" tIns="121920" rIns="121920" bIns="121920" numCol="1" spcCol="1270" anchor="ctr" anchorCtr="0">
          <a:noAutofit/>
        </a:bodyPr>
        <a:lstStyle/>
        <a:p>
          <a:pPr lvl="0" algn="ctr" defTabSz="1422400" rtl="1">
            <a:lnSpc>
              <a:spcPct val="90000"/>
            </a:lnSpc>
            <a:spcBef>
              <a:spcPct val="0"/>
            </a:spcBef>
            <a:spcAft>
              <a:spcPts val="0"/>
            </a:spcAft>
          </a:pPr>
          <a:r>
            <a:rPr lang="ur-PK" sz="3200" kern="1200" dirty="0" smtClean="0">
              <a:effectLst>
                <a:outerShdw blurRad="38100" dist="38100" dir="2700000" algn="tl">
                  <a:srgbClr val="000000">
                    <a:alpha val="43137"/>
                  </a:srgbClr>
                </a:outerShdw>
              </a:effectLst>
              <a:latin typeface="Jameel Noori Nastaleeq" pitchFamily="2" charset="-78"/>
              <a:cs typeface="Jameel Noori Nastaleeq" pitchFamily="2" charset="-78"/>
            </a:rPr>
            <a:t>تذکیر بآلاءِ اللہ</a:t>
          </a:r>
          <a:endParaRPr lang="en-US" sz="3200" kern="1200" dirty="0">
            <a:effectLst>
              <a:outerShdw blurRad="38100" dist="38100" dir="2700000" algn="tl">
                <a:srgbClr val="000000">
                  <a:alpha val="43137"/>
                </a:srgbClr>
              </a:outerShdw>
            </a:effectLst>
            <a:latin typeface="Jameel Noori Nastaleeq" pitchFamily="2" charset="-78"/>
            <a:cs typeface="Jameel Noori Nastaleeq" pitchFamily="2" charset="-78"/>
          </a:endParaRPr>
        </a:p>
      </dsp:txBody>
      <dsp:txXfrm>
        <a:off x="52089" y="78068"/>
        <a:ext cx="8125422" cy="962862"/>
      </dsp:txXfrm>
    </dsp:sp>
    <dsp:sp modelId="{9F136AF0-64DB-4C8E-9C30-32CA3B93C8BC}">
      <dsp:nvSpPr>
        <dsp:cNvPr id="0" name=""/>
        <dsp:cNvSpPr/>
      </dsp:nvSpPr>
      <dsp:spPr>
        <a:xfrm>
          <a:off x="0" y="1257180"/>
          <a:ext cx="8229600" cy="1067040"/>
        </a:xfrm>
        <a:prstGeom prst="roundRect">
          <a:avLst/>
        </a:prstGeom>
        <a:gradFill flip="none" rotWithShape="0">
          <a:gsLst>
            <a:gs pos="0">
              <a:srgbClr val="5F461C">
                <a:shade val="30000"/>
                <a:satMod val="115000"/>
              </a:srgbClr>
            </a:gs>
            <a:gs pos="50000">
              <a:srgbClr val="5F461C">
                <a:shade val="67500"/>
                <a:satMod val="115000"/>
              </a:srgbClr>
            </a:gs>
            <a:gs pos="100000">
              <a:srgbClr val="5F461C">
                <a:shade val="100000"/>
                <a:satMod val="115000"/>
              </a:srgbClr>
            </a:gs>
          </a:gsLst>
          <a:lin ang="16200000" scaled="1"/>
          <a:tileRect/>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21920" tIns="121920" rIns="121920" bIns="121920" numCol="1" spcCol="1270" anchor="ctr" anchorCtr="0">
          <a:noAutofit/>
        </a:bodyPr>
        <a:lstStyle/>
        <a:p>
          <a:pPr lvl="0" algn="ctr" defTabSz="1422400" rtl="1">
            <a:lnSpc>
              <a:spcPct val="90000"/>
            </a:lnSpc>
            <a:spcBef>
              <a:spcPct val="0"/>
            </a:spcBef>
            <a:spcAft>
              <a:spcPts val="0"/>
            </a:spcAft>
          </a:pPr>
          <a:r>
            <a:rPr lang="ur-PK" sz="3200" kern="1200" dirty="0" smtClean="0">
              <a:effectLst>
                <a:outerShdw blurRad="38100" dist="38100" dir="2700000" algn="tl">
                  <a:srgbClr val="000000">
                    <a:alpha val="43137"/>
                  </a:srgbClr>
                </a:outerShdw>
              </a:effectLst>
              <a:latin typeface="Jameel Noori Nastaleeq" pitchFamily="2" charset="-78"/>
              <a:cs typeface="Jameel Noori Nastaleeq" pitchFamily="2" charset="-78"/>
            </a:rPr>
            <a:t>بنیادی ایمانیات</a:t>
          </a:r>
          <a:endParaRPr lang="ur-PK" sz="3200" kern="1200" dirty="0">
            <a:effectLst>
              <a:outerShdw blurRad="38100" dist="38100" dir="2700000" algn="tl">
                <a:srgbClr val="000000">
                  <a:alpha val="43137"/>
                </a:srgbClr>
              </a:outerShdw>
            </a:effectLst>
            <a:latin typeface="Jameel Noori Nastaleeq" pitchFamily="2" charset="-78"/>
            <a:cs typeface="Jameel Noori Nastaleeq" pitchFamily="2" charset="-78"/>
          </a:endParaRPr>
        </a:p>
      </dsp:txBody>
      <dsp:txXfrm>
        <a:off x="52089" y="1309269"/>
        <a:ext cx="8125422" cy="962862"/>
      </dsp:txXfrm>
    </dsp:sp>
    <dsp:sp modelId="{7D76D882-F4AC-4902-B42E-4B4EF917C448}">
      <dsp:nvSpPr>
        <dsp:cNvPr id="0" name=""/>
        <dsp:cNvSpPr/>
      </dsp:nvSpPr>
      <dsp:spPr>
        <a:xfrm>
          <a:off x="0" y="2488380"/>
          <a:ext cx="8229600" cy="1067040"/>
        </a:xfrm>
        <a:prstGeom prst="roundRect">
          <a:avLst/>
        </a:prstGeom>
        <a:gradFill flip="none" rotWithShape="0">
          <a:gsLst>
            <a:gs pos="0">
              <a:srgbClr val="5F461C">
                <a:shade val="30000"/>
                <a:satMod val="115000"/>
              </a:srgbClr>
            </a:gs>
            <a:gs pos="50000">
              <a:srgbClr val="5F461C">
                <a:shade val="67500"/>
                <a:satMod val="115000"/>
              </a:srgbClr>
            </a:gs>
            <a:gs pos="100000">
              <a:srgbClr val="5F461C">
                <a:shade val="100000"/>
                <a:satMod val="115000"/>
              </a:srgbClr>
            </a:gs>
          </a:gsLst>
          <a:lin ang="16200000" scaled="1"/>
          <a:tileRect/>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21920" tIns="121920" rIns="121920" bIns="121920" numCol="1" spcCol="1270" anchor="ctr" anchorCtr="0">
          <a:noAutofit/>
        </a:bodyPr>
        <a:lstStyle/>
        <a:p>
          <a:pPr lvl="0" algn="ctr" defTabSz="1422400" rtl="1">
            <a:lnSpc>
              <a:spcPct val="90000"/>
            </a:lnSpc>
            <a:spcBef>
              <a:spcPct val="0"/>
            </a:spcBef>
            <a:spcAft>
              <a:spcPts val="0"/>
            </a:spcAft>
          </a:pPr>
          <a:r>
            <a:rPr lang="ur-PK" sz="3200" kern="1200" dirty="0" smtClean="0">
              <a:effectLst>
                <a:outerShdw blurRad="38100" dist="38100" dir="2700000" algn="tl">
                  <a:srgbClr val="000000">
                    <a:alpha val="43137"/>
                  </a:srgbClr>
                </a:outerShdw>
              </a:effectLst>
              <a:latin typeface="Jameel Noori Nastaleeq" pitchFamily="2" charset="-78"/>
              <a:cs typeface="Jameel Noori Nastaleeq" pitchFamily="2" charset="-78"/>
            </a:rPr>
            <a:t>مشرکین سے دو ٹوک گفتگو</a:t>
          </a:r>
          <a:endParaRPr lang="ur-PK" sz="3200" kern="1200" dirty="0">
            <a:effectLst>
              <a:outerShdw blurRad="38100" dist="38100" dir="2700000" algn="tl">
                <a:srgbClr val="000000">
                  <a:alpha val="43137"/>
                </a:srgbClr>
              </a:outerShdw>
            </a:effectLst>
            <a:latin typeface="Jameel Noori Nastaleeq" pitchFamily="2" charset="-78"/>
            <a:cs typeface="Jameel Noori Nastaleeq" pitchFamily="2" charset="-78"/>
          </a:endParaRPr>
        </a:p>
      </dsp:txBody>
      <dsp:txXfrm>
        <a:off x="52089" y="2540469"/>
        <a:ext cx="8125422" cy="962862"/>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61D7A54-ED93-4610-B348-52B7DEFC09DD}">
      <dsp:nvSpPr>
        <dsp:cNvPr id="0" name=""/>
        <dsp:cNvSpPr/>
      </dsp:nvSpPr>
      <dsp:spPr>
        <a:xfrm rot="16200000">
          <a:off x="2270376" y="-2177525"/>
          <a:ext cx="726191" cy="5266944"/>
        </a:xfrm>
        <a:prstGeom prst="round2SameRect">
          <a:avLst/>
        </a:prstGeom>
        <a:solidFill>
          <a:srgbClr val="E8D2AE"/>
        </a:solidFill>
        <a:ln w="6350" cap="flat" cmpd="sng" algn="ctr">
          <a:solidFill>
            <a:schemeClr val="accent5">
              <a:tint val="40000"/>
              <a:alpha val="90000"/>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102870" tIns="51435" rIns="102870" bIns="51435" numCol="1" spcCol="1270" anchor="ctr" anchorCtr="0">
          <a:noAutofit/>
        </a:bodyPr>
        <a:lstStyle/>
        <a:p>
          <a:pPr marL="228600" lvl="1" indent="-228600" algn="r" defTabSz="1200150" rtl="1">
            <a:lnSpc>
              <a:spcPct val="90000"/>
            </a:lnSpc>
            <a:spcBef>
              <a:spcPct val="0"/>
            </a:spcBef>
            <a:spcAft>
              <a:spcPct val="15000"/>
            </a:spcAft>
            <a:buChar char="••"/>
          </a:pPr>
          <a:r>
            <a:rPr lang="ur-PK" sz="2700" kern="1200" dirty="0" smtClean="0">
              <a:latin typeface="Jameel Noori Nastaleeq" pitchFamily="2" charset="-78"/>
              <a:cs typeface="Jameel Noori Nastaleeq" pitchFamily="2" charset="-78"/>
            </a:rPr>
            <a:t>اہل جنت کی عزت افزائی کا ذکر</a:t>
          </a:r>
          <a:endParaRPr lang="en-US" sz="2700" kern="1200" dirty="0">
            <a:latin typeface="Jameel Noori Nastaleeq" pitchFamily="2" charset="-78"/>
            <a:cs typeface="Jameel Noori Nastaleeq" pitchFamily="2" charset="-78"/>
          </a:endParaRPr>
        </a:p>
      </dsp:txBody>
      <dsp:txXfrm rot="5400000">
        <a:off x="35450" y="128301"/>
        <a:ext cx="5231494" cy="655291"/>
      </dsp:txXfrm>
    </dsp:sp>
    <dsp:sp modelId="{94D988AC-9A41-4C9B-861B-6663F85DE037}">
      <dsp:nvSpPr>
        <dsp:cNvPr id="0" name=""/>
        <dsp:cNvSpPr/>
      </dsp:nvSpPr>
      <dsp:spPr>
        <a:xfrm>
          <a:off x="5266944" y="2076"/>
          <a:ext cx="2962656" cy="907739"/>
        </a:xfrm>
        <a:prstGeom prst="roundRect">
          <a:avLst/>
        </a:prstGeom>
        <a:gradFill flip="none" rotWithShape="0">
          <a:gsLst>
            <a:gs pos="0">
              <a:srgbClr val="5F461C">
                <a:shade val="30000"/>
                <a:satMod val="115000"/>
              </a:srgbClr>
            </a:gs>
            <a:gs pos="50000">
              <a:srgbClr val="5F461C">
                <a:shade val="67500"/>
                <a:satMod val="115000"/>
              </a:srgbClr>
            </a:gs>
            <a:gs pos="100000">
              <a:srgbClr val="5F461C">
                <a:shade val="100000"/>
                <a:satMod val="115000"/>
              </a:srgbClr>
            </a:gs>
          </a:gsLst>
          <a:lin ang="16200000" scaled="1"/>
          <a:tileRect/>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29540" tIns="64770" rIns="129540" bIns="64770" numCol="1" spcCol="1270" anchor="ctr" anchorCtr="0">
          <a:noAutofit/>
        </a:bodyPr>
        <a:lstStyle/>
        <a:p>
          <a:pPr lvl="0" algn="ctr" defTabSz="1511300" rtl="1">
            <a:lnSpc>
              <a:spcPct val="90000"/>
            </a:lnSpc>
            <a:spcBef>
              <a:spcPct val="0"/>
            </a:spcBef>
            <a:spcAft>
              <a:spcPct val="35000"/>
            </a:spcAft>
          </a:pPr>
          <a:r>
            <a:rPr lang="ur-PK" sz="3400" kern="1200" dirty="0" smtClean="0">
              <a:effectLst>
                <a:outerShdw blurRad="38100" dist="38100" dir="2700000" algn="tl">
                  <a:srgbClr val="000000">
                    <a:alpha val="43137"/>
                  </a:srgbClr>
                </a:outerShdw>
              </a:effectLst>
              <a:latin typeface="Jameel Noori Nastaleeq" pitchFamily="2" charset="-78"/>
              <a:cs typeface="Jameel Noori Nastaleeq" pitchFamily="2" charset="-78"/>
            </a:rPr>
            <a:t>آیات42-43</a:t>
          </a:r>
          <a:endParaRPr lang="en-US" sz="3400" kern="1200" dirty="0">
            <a:effectLst>
              <a:outerShdw blurRad="38100" dist="38100" dir="2700000" algn="tl">
                <a:srgbClr val="000000">
                  <a:alpha val="43137"/>
                </a:srgbClr>
              </a:outerShdw>
            </a:effectLst>
            <a:latin typeface="Jameel Noori Nastaleeq" pitchFamily="2" charset="-78"/>
            <a:cs typeface="Jameel Noori Nastaleeq" pitchFamily="2" charset="-78"/>
          </a:endParaRPr>
        </a:p>
      </dsp:txBody>
      <dsp:txXfrm>
        <a:off x="5311256" y="46388"/>
        <a:ext cx="2874032" cy="819115"/>
      </dsp:txXfrm>
    </dsp:sp>
    <dsp:sp modelId="{8D1D77BC-FFC8-48C8-A77A-7046657E883E}">
      <dsp:nvSpPr>
        <dsp:cNvPr id="0" name=""/>
        <dsp:cNvSpPr/>
      </dsp:nvSpPr>
      <dsp:spPr>
        <a:xfrm rot="16200000">
          <a:off x="2270376" y="-1224398"/>
          <a:ext cx="726191" cy="5266944"/>
        </a:xfrm>
        <a:prstGeom prst="round2SameRect">
          <a:avLst/>
        </a:prstGeom>
        <a:solidFill>
          <a:srgbClr val="E8D2AE"/>
        </a:solidFill>
        <a:ln w="6350" cap="flat" cmpd="sng" algn="ctr">
          <a:solidFill>
            <a:schemeClr val="accent5">
              <a:tint val="40000"/>
              <a:alpha val="90000"/>
              <a:hueOff val="-1847939"/>
              <a:satOff val="-3204"/>
              <a:lumOff val="-322"/>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102870" tIns="51435" rIns="102870" bIns="51435" numCol="1" spcCol="1270" anchor="ctr" anchorCtr="0">
          <a:noAutofit/>
        </a:bodyPr>
        <a:lstStyle/>
        <a:p>
          <a:pPr marL="228600" lvl="1" indent="-228600" algn="r" defTabSz="1200150" rtl="1">
            <a:lnSpc>
              <a:spcPct val="90000"/>
            </a:lnSpc>
            <a:spcBef>
              <a:spcPct val="0"/>
            </a:spcBef>
            <a:spcAft>
              <a:spcPct val="15000"/>
            </a:spcAft>
            <a:buChar char="••"/>
          </a:pPr>
          <a:r>
            <a:rPr lang="ur-PK" sz="2700" kern="1200" dirty="0" smtClean="0">
              <a:latin typeface="Jameel Noori Nastaleeq" pitchFamily="2" charset="-78"/>
              <a:cs typeface="Jameel Noori Nastaleeq" pitchFamily="2" charset="-78"/>
            </a:rPr>
            <a:t>اہلِ جنت کی اہل جہنم سے گفتگو</a:t>
          </a:r>
          <a:endParaRPr lang="ur-PK" sz="2700" kern="1200" dirty="0">
            <a:latin typeface="Jameel Noori Nastaleeq" pitchFamily="2" charset="-78"/>
            <a:cs typeface="Jameel Noori Nastaleeq" pitchFamily="2" charset="-78"/>
          </a:endParaRPr>
        </a:p>
      </dsp:txBody>
      <dsp:txXfrm rot="5400000">
        <a:off x="35450" y="1081428"/>
        <a:ext cx="5231494" cy="655291"/>
      </dsp:txXfrm>
    </dsp:sp>
    <dsp:sp modelId="{7E54D9E5-8C9A-4AF3-B5EF-566298C2E16A}">
      <dsp:nvSpPr>
        <dsp:cNvPr id="0" name=""/>
        <dsp:cNvSpPr/>
      </dsp:nvSpPr>
      <dsp:spPr>
        <a:xfrm>
          <a:off x="5266944" y="955203"/>
          <a:ext cx="2962656" cy="907739"/>
        </a:xfrm>
        <a:prstGeom prst="roundRect">
          <a:avLst/>
        </a:prstGeom>
        <a:gradFill flip="none" rotWithShape="0">
          <a:gsLst>
            <a:gs pos="0">
              <a:srgbClr val="5F461C">
                <a:shade val="30000"/>
                <a:satMod val="115000"/>
              </a:srgbClr>
            </a:gs>
            <a:gs pos="50000">
              <a:srgbClr val="5F461C">
                <a:shade val="67500"/>
                <a:satMod val="115000"/>
              </a:srgbClr>
            </a:gs>
            <a:gs pos="100000">
              <a:srgbClr val="5F461C">
                <a:shade val="100000"/>
                <a:satMod val="115000"/>
              </a:srgbClr>
            </a:gs>
          </a:gsLst>
          <a:lin ang="16200000" scaled="1"/>
          <a:tileRect/>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29540" tIns="64770" rIns="129540" bIns="64770" numCol="1" spcCol="1270" anchor="ctr" anchorCtr="0">
          <a:noAutofit/>
        </a:bodyPr>
        <a:lstStyle/>
        <a:p>
          <a:pPr lvl="0" algn="ctr" defTabSz="1511300" rtl="1">
            <a:lnSpc>
              <a:spcPct val="90000"/>
            </a:lnSpc>
            <a:spcBef>
              <a:spcPct val="0"/>
            </a:spcBef>
            <a:spcAft>
              <a:spcPct val="35000"/>
            </a:spcAft>
          </a:pPr>
          <a:r>
            <a:rPr lang="ur-PK" sz="3400" kern="1200" dirty="0" smtClean="0">
              <a:effectLst>
                <a:outerShdw blurRad="38100" dist="38100" dir="2700000" algn="tl">
                  <a:srgbClr val="000000">
                    <a:alpha val="43137"/>
                  </a:srgbClr>
                </a:outerShdw>
              </a:effectLst>
              <a:latin typeface="Jameel Noori Nastaleeq" pitchFamily="2" charset="-78"/>
              <a:cs typeface="Jameel Noori Nastaleeq" pitchFamily="2" charset="-78"/>
            </a:rPr>
            <a:t>آیات44-45</a:t>
          </a:r>
          <a:endParaRPr lang="ur-PK" sz="3400" kern="1200" dirty="0">
            <a:effectLst>
              <a:outerShdw blurRad="38100" dist="38100" dir="2700000" algn="tl">
                <a:srgbClr val="000000">
                  <a:alpha val="43137"/>
                </a:srgbClr>
              </a:outerShdw>
            </a:effectLst>
            <a:latin typeface="Jameel Noori Nastaleeq" pitchFamily="2" charset="-78"/>
            <a:cs typeface="Jameel Noori Nastaleeq" pitchFamily="2" charset="-78"/>
          </a:endParaRPr>
        </a:p>
      </dsp:txBody>
      <dsp:txXfrm>
        <a:off x="5311256" y="999515"/>
        <a:ext cx="2874032" cy="819115"/>
      </dsp:txXfrm>
    </dsp:sp>
    <dsp:sp modelId="{25A135FE-FEC0-4BAB-8CCE-82FC4B0F8E40}">
      <dsp:nvSpPr>
        <dsp:cNvPr id="0" name=""/>
        <dsp:cNvSpPr/>
      </dsp:nvSpPr>
      <dsp:spPr>
        <a:xfrm rot="16200000">
          <a:off x="2270376" y="-271272"/>
          <a:ext cx="726191" cy="5266944"/>
        </a:xfrm>
        <a:prstGeom prst="round2SameRect">
          <a:avLst/>
        </a:prstGeom>
        <a:solidFill>
          <a:srgbClr val="E8D2AE"/>
        </a:solidFill>
        <a:ln w="6350" cap="flat" cmpd="sng" algn="ctr">
          <a:solidFill>
            <a:schemeClr val="accent5">
              <a:tint val="40000"/>
              <a:alpha val="90000"/>
              <a:hueOff val="-3695877"/>
              <a:satOff val="-6408"/>
              <a:lumOff val="-644"/>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102870" tIns="51435" rIns="102870" bIns="51435" numCol="1" spcCol="1270" anchor="ctr" anchorCtr="0">
          <a:noAutofit/>
        </a:bodyPr>
        <a:lstStyle/>
        <a:p>
          <a:pPr marL="228600" lvl="1" indent="-228600" algn="r" defTabSz="1200150" rtl="1">
            <a:lnSpc>
              <a:spcPct val="90000"/>
            </a:lnSpc>
            <a:spcBef>
              <a:spcPct val="0"/>
            </a:spcBef>
            <a:spcAft>
              <a:spcPct val="15000"/>
            </a:spcAft>
            <a:buChar char="••"/>
          </a:pPr>
          <a:r>
            <a:rPr lang="ur-PK" sz="2700" kern="1200" dirty="0" smtClean="0">
              <a:latin typeface="Jameel Noori Nastaleeq" pitchFamily="2" charset="-78"/>
              <a:cs typeface="Jameel Noori Nastaleeq" pitchFamily="2" charset="-78"/>
            </a:rPr>
            <a:t>اصحابِ اعراف کا تذکرہ</a:t>
          </a:r>
          <a:endParaRPr lang="ur-PK" sz="2700" kern="1200" dirty="0">
            <a:latin typeface="Jameel Noori Nastaleeq" pitchFamily="2" charset="-78"/>
            <a:cs typeface="Jameel Noori Nastaleeq" pitchFamily="2" charset="-78"/>
          </a:endParaRPr>
        </a:p>
      </dsp:txBody>
      <dsp:txXfrm rot="5400000">
        <a:off x="35450" y="2034554"/>
        <a:ext cx="5231494" cy="655291"/>
      </dsp:txXfrm>
    </dsp:sp>
    <dsp:sp modelId="{FD9F04C1-BB80-4679-AC3C-95A771FD9521}">
      <dsp:nvSpPr>
        <dsp:cNvPr id="0" name=""/>
        <dsp:cNvSpPr/>
      </dsp:nvSpPr>
      <dsp:spPr>
        <a:xfrm>
          <a:off x="5266944" y="1908330"/>
          <a:ext cx="2962656" cy="907739"/>
        </a:xfrm>
        <a:prstGeom prst="roundRect">
          <a:avLst/>
        </a:prstGeom>
        <a:gradFill flip="none" rotWithShape="0">
          <a:gsLst>
            <a:gs pos="0">
              <a:srgbClr val="5F461C">
                <a:shade val="30000"/>
                <a:satMod val="115000"/>
              </a:srgbClr>
            </a:gs>
            <a:gs pos="50000">
              <a:srgbClr val="5F461C">
                <a:shade val="67500"/>
                <a:satMod val="115000"/>
              </a:srgbClr>
            </a:gs>
            <a:gs pos="100000">
              <a:srgbClr val="5F461C">
                <a:shade val="100000"/>
                <a:satMod val="115000"/>
              </a:srgbClr>
            </a:gs>
          </a:gsLst>
          <a:lin ang="16200000" scaled="1"/>
          <a:tileRect/>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29540" tIns="64770" rIns="129540" bIns="64770" numCol="1" spcCol="1270" anchor="ctr" anchorCtr="0">
          <a:noAutofit/>
        </a:bodyPr>
        <a:lstStyle/>
        <a:p>
          <a:pPr lvl="0" algn="ctr" defTabSz="1511300" rtl="1">
            <a:lnSpc>
              <a:spcPct val="90000"/>
            </a:lnSpc>
            <a:spcBef>
              <a:spcPct val="0"/>
            </a:spcBef>
            <a:spcAft>
              <a:spcPct val="35000"/>
            </a:spcAft>
          </a:pPr>
          <a:r>
            <a:rPr lang="ur-PK" sz="3400" kern="1200" dirty="0" smtClean="0">
              <a:effectLst>
                <a:outerShdw blurRad="38100" dist="38100" dir="2700000" algn="tl">
                  <a:srgbClr val="000000">
                    <a:alpha val="43137"/>
                  </a:srgbClr>
                </a:outerShdw>
              </a:effectLst>
              <a:latin typeface="Jameel Noori Nastaleeq" pitchFamily="2" charset="-78"/>
              <a:cs typeface="Jameel Noori Nastaleeq" pitchFamily="2" charset="-78"/>
            </a:rPr>
            <a:t>آیات46-49</a:t>
          </a:r>
          <a:endParaRPr lang="ur-PK" sz="3400" kern="1200" dirty="0">
            <a:effectLst>
              <a:outerShdw blurRad="38100" dist="38100" dir="2700000" algn="tl">
                <a:srgbClr val="000000">
                  <a:alpha val="43137"/>
                </a:srgbClr>
              </a:outerShdw>
            </a:effectLst>
            <a:latin typeface="Jameel Noori Nastaleeq" pitchFamily="2" charset="-78"/>
            <a:cs typeface="Jameel Noori Nastaleeq" pitchFamily="2" charset="-78"/>
          </a:endParaRPr>
        </a:p>
      </dsp:txBody>
      <dsp:txXfrm>
        <a:off x="5311256" y="1952642"/>
        <a:ext cx="2874032" cy="819115"/>
      </dsp:txXfrm>
    </dsp:sp>
    <dsp:sp modelId="{F97A59E5-2427-4C04-A0F4-2429BFCE66A8}">
      <dsp:nvSpPr>
        <dsp:cNvPr id="0" name=""/>
        <dsp:cNvSpPr/>
      </dsp:nvSpPr>
      <dsp:spPr>
        <a:xfrm rot="16200000">
          <a:off x="2270376" y="681854"/>
          <a:ext cx="726191" cy="5266944"/>
        </a:xfrm>
        <a:prstGeom prst="round2SameRect">
          <a:avLst/>
        </a:prstGeom>
        <a:solidFill>
          <a:srgbClr val="E8D2AE"/>
        </a:solidFill>
        <a:ln w="6350" cap="flat" cmpd="sng" algn="ctr">
          <a:solidFill>
            <a:schemeClr val="accent5">
              <a:tint val="40000"/>
              <a:alpha val="90000"/>
              <a:hueOff val="-5543816"/>
              <a:satOff val="-9612"/>
              <a:lumOff val="-967"/>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102870" tIns="51435" rIns="102870" bIns="51435" numCol="1" spcCol="1270" anchor="ctr" anchorCtr="0">
          <a:noAutofit/>
        </a:bodyPr>
        <a:lstStyle/>
        <a:p>
          <a:pPr marL="228600" lvl="1" indent="-228600" algn="r" defTabSz="1200150" rtl="1">
            <a:lnSpc>
              <a:spcPct val="90000"/>
            </a:lnSpc>
            <a:spcBef>
              <a:spcPct val="0"/>
            </a:spcBef>
            <a:spcAft>
              <a:spcPct val="15000"/>
            </a:spcAft>
            <a:buChar char="••"/>
          </a:pPr>
          <a:r>
            <a:rPr lang="ur-PK" sz="2700" kern="1200" dirty="0" smtClean="0">
              <a:latin typeface="Jameel Noori Nastaleeq" pitchFamily="2" charset="-78"/>
              <a:cs typeface="Jameel Noori Nastaleeq" pitchFamily="2" charset="-78"/>
            </a:rPr>
            <a:t>اہلِ جہنم کی اہلِ جنت سے گفتگو</a:t>
          </a:r>
          <a:endParaRPr lang="ur-PK" sz="2700" kern="1200" dirty="0">
            <a:latin typeface="Jameel Noori Nastaleeq" pitchFamily="2" charset="-78"/>
            <a:cs typeface="Jameel Noori Nastaleeq" pitchFamily="2" charset="-78"/>
          </a:endParaRPr>
        </a:p>
      </dsp:txBody>
      <dsp:txXfrm rot="5400000">
        <a:off x="35450" y="2987680"/>
        <a:ext cx="5231494" cy="655291"/>
      </dsp:txXfrm>
    </dsp:sp>
    <dsp:sp modelId="{B3DEDF46-CA66-4735-811D-C4D59BD843CA}">
      <dsp:nvSpPr>
        <dsp:cNvPr id="0" name=""/>
        <dsp:cNvSpPr/>
      </dsp:nvSpPr>
      <dsp:spPr>
        <a:xfrm>
          <a:off x="5266944" y="2861456"/>
          <a:ext cx="2962656" cy="907739"/>
        </a:xfrm>
        <a:prstGeom prst="roundRect">
          <a:avLst/>
        </a:prstGeom>
        <a:gradFill flip="none" rotWithShape="0">
          <a:gsLst>
            <a:gs pos="0">
              <a:srgbClr val="5F461C">
                <a:shade val="30000"/>
                <a:satMod val="115000"/>
              </a:srgbClr>
            </a:gs>
            <a:gs pos="50000">
              <a:srgbClr val="5F461C">
                <a:shade val="67500"/>
                <a:satMod val="115000"/>
              </a:srgbClr>
            </a:gs>
            <a:gs pos="100000">
              <a:srgbClr val="5F461C">
                <a:shade val="100000"/>
                <a:satMod val="115000"/>
              </a:srgbClr>
            </a:gs>
          </a:gsLst>
          <a:lin ang="16200000" scaled="1"/>
          <a:tileRect/>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29540" tIns="64770" rIns="129540" bIns="64770" numCol="1" spcCol="1270" anchor="ctr" anchorCtr="0">
          <a:noAutofit/>
        </a:bodyPr>
        <a:lstStyle/>
        <a:p>
          <a:pPr lvl="0" algn="ctr" defTabSz="1511300" rtl="1">
            <a:lnSpc>
              <a:spcPct val="90000"/>
            </a:lnSpc>
            <a:spcBef>
              <a:spcPct val="0"/>
            </a:spcBef>
            <a:spcAft>
              <a:spcPct val="35000"/>
            </a:spcAft>
          </a:pPr>
          <a:r>
            <a:rPr lang="ur-PK" sz="3400" kern="1200" dirty="0" smtClean="0">
              <a:effectLst>
                <a:outerShdw blurRad="38100" dist="38100" dir="2700000" algn="tl">
                  <a:srgbClr val="000000">
                    <a:alpha val="43137"/>
                  </a:srgbClr>
                </a:outerShdw>
              </a:effectLst>
              <a:latin typeface="Jameel Noori Nastaleeq" pitchFamily="2" charset="-78"/>
              <a:cs typeface="Jameel Noori Nastaleeq" pitchFamily="2" charset="-78"/>
            </a:rPr>
            <a:t>آیات50-53</a:t>
          </a:r>
          <a:endParaRPr lang="ur-PK" sz="3400" kern="1200" dirty="0">
            <a:effectLst>
              <a:outerShdw blurRad="38100" dist="38100" dir="2700000" algn="tl">
                <a:srgbClr val="000000">
                  <a:alpha val="43137"/>
                </a:srgbClr>
              </a:outerShdw>
            </a:effectLst>
            <a:latin typeface="Jameel Noori Nastaleeq" pitchFamily="2" charset="-78"/>
            <a:cs typeface="Jameel Noori Nastaleeq" pitchFamily="2" charset="-78"/>
          </a:endParaRPr>
        </a:p>
      </dsp:txBody>
      <dsp:txXfrm>
        <a:off x="5311256" y="2905768"/>
        <a:ext cx="2874032" cy="819115"/>
      </dsp:txXfrm>
    </dsp:sp>
    <dsp:sp modelId="{D0BCAE4D-4D97-4CEB-9833-C9CF589309F8}">
      <dsp:nvSpPr>
        <dsp:cNvPr id="0" name=""/>
        <dsp:cNvSpPr/>
      </dsp:nvSpPr>
      <dsp:spPr>
        <a:xfrm rot="16200000">
          <a:off x="2270376" y="1634981"/>
          <a:ext cx="726191" cy="5266944"/>
        </a:xfrm>
        <a:prstGeom prst="round2SameRect">
          <a:avLst/>
        </a:prstGeom>
        <a:solidFill>
          <a:srgbClr val="E8D2AE"/>
        </a:solidFill>
        <a:ln w="6350" cap="flat" cmpd="sng" algn="ctr">
          <a:solidFill>
            <a:schemeClr val="accent5">
              <a:tint val="40000"/>
              <a:alpha val="90000"/>
              <a:hueOff val="-7391755"/>
              <a:satOff val="-12816"/>
              <a:lumOff val="-1289"/>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102870" tIns="51435" rIns="102870" bIns="51435" numCol="1" spcCol="1270" anchor="ctr" anchorCtr="0">
          <a:noAutofit/>
        </a:bodyPr>
        <a:lstStyle/>
        <a:p>
          <a:pPr marL="228600" lvl="1" indent="-228600" algn="r" defTabSz="1200150" rtl="1">
            <a:lnSpc>
              <a:spcPct val="90000"/>
            </a:lnSpc>
            <a:spcBef>
              <a:spcPct val="0"/>
            </a:spcBef>
            <a:spcAft>
              <a:spcPct val="15000"/>
            </a:spcAft>
            <a:buChar char="••"/>
          </a:pPr>
          <a:r>
            <a:rPr lang="ur-PK" sz="2700" kern="1200" dirty="0" smtClean="0">
              <a:latin typeface="Jameel Noori Nastaleeq" pitchFamily="2" charset="-78"/>
              <a:cs typeface="Jameel Noori Nastaleeq" pitchFamily="2" charset="-78"/>
            </a:rPr>
            <a:t>حقیقی رب صرف اور صرف اللہ ہے</a:t>
          </a:r>
          <a:endParaRPr lang="ur-PK" sz="2700" kern="1200" dirty="0">
            <a:latin typeface="Jameel Noori Nastaleeq" pitchFamily="2" charset="-78"/>
            <a:cs typeface="Jameel Noori Nastaleeq" pitchFamily="2" charset="-78"/>
          </a:endParaRPr>
        </a:p>
      </dsp:txBody>
      <dsp:txXfrm rot="5400000">
        <a:off x="35450" y="3940807"/>
        <a:ext cx="5231494" cy="655291"/>
      </dsp:txXfrm>
    </dsp:sp>
    <dsp:sp modelId="{7E72AF25-DD29-476A-A1DF-DE32EFBB4203}">
      <dsp:nvSpPr>
        <dsp:cNvPr id="0" name=""/>
        <dsp:cNvSpPr/>
      </dsp:nvSpPr>
      <dsp:spPr>
        <a:xfrm>
          <a:off x="5266944" y="3814583"/>
          <a:ext cx="2962656" cy="907739"/>
        </a:xfrm>
        <a:prstGeom prst="roundRect">
          <a:avLst/>
        </a:prstGeom>
        <a:gradFill flip="none" rotWithShape="0">
          <a:gsLst>
            <a:gs pos="0">
              <a:srgbClr val="5F461C">
                <a:shade val="30000"/>
                <a:satMod val="115000"/>
              </a:srgbClr>
            </a:gs>
            <a:gs pos="50000">
              <a:srgbClr val="5F461C">
                <a:shade val="67500"/>
                <a:satMod val="115000"/>
              </a:srgbClr>
            </a:gs>
            <a:gs pos="100000">
              <a:srgbClr val="5F461C">
                <a:shade val="100000"/>
                <a:satMod val="115000"/>
              </a:srgbClr>
            </a:gs>
          </a:gsLst>
          <a:lin ang="16200000" scaled="1"/>
          <a:tileRect/>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29540" tIns="64770" rIns="129540" bIns="64770" numCol="1" spcCol="1270" anchor="ctr" anchorCtr="0">
          <a:noAutofit/>
        </a:bodyPr>
        <a:lstStyle/>
        <a:p>
          <a:pPr lvl="0" algn="ctr" defTabSz="1511300" rtl="1">
            <a:lnSpc>
              <a:spcPct val="90000"/>
            </a:lnSpc>
            <a:spcBef>
              <a:spcPct val="0"/>
            </a:spcBef>
            <a:spcAft>
              <a:spcPct val="35000"/>
            </a:spcAft>
          </a:pPr>
          <a:r>
            <a:rPr lang="ur-PK" sz="3400" kern="1200" dirty="0" smtClean="0">
              <a:effectLst>
                <a:outerShdw blurRad="38100" dist="38100" dir="2700000" algn="tl">
                  <a:srgbClr val="000000">
                    <a:alpha val="43137"/>
                  </a:srgbClr>
                </a:outerShdw>
              </a:effectLst>
              <a:latin typeface="Jameel Noori Nastaleeq" pitchFamily="2" charset="-78"/>
              <a:cs typeface="Jameel Noori Nastaleeq" pitchFamily="2" charset="-78"/>
            </a:rPr>
            <a:t>آیت54</a:t>
          </a:r>
          <a:endParaRPr lang="ur-PK" sz="3400" kern="1200" dirty="0">
            <a:effectLst>
              <a:outerShdw blurRad="38100" dist="38100" dir="2700000" algn="tl">
                <a:srgbClr val="000000">
                  <a:alpha val="43137"/>
                </a:srgbClr>
              </a:outerShdw>
            </a:effectLst>
            <a:latin typeface="Jameel Noori Nastaleeq" pitchFamily="2" charset="-78"/>
            <a:cs typeface="Jameel Noori Nastaleeq" pitchFamily="2" charset="-78"/>
          </a:endParaRPr>
        </a:p>
      </dsp:txBody>
      <dsp:txXfrm>
        <a:off x="5311256" y="3858895"/>
        <a:ext cx="2874032" cy="819115"/>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61D7A54-ED93-4610-B348-52B7DEFC09DD}">
      <dsp:nvSpPr>
        <dsp:cNvPr id="0" name=""/>
        <dsp:cNvSpPr/>
      </dsp:nvSpPr>
      <dsp:spPr>
        <a:xfrm rot="16200000">
          <a:off x="2270376" y="-2177525"/>
          <a:ext cx="726191" cy="5266944"/>
        </a:xfrm>
        <a:prstGeom prst="round2SameRect">
          <a:avLst/>
        </a:prstGeom>
        <a:solidFill>
          <a:srgbClr val="E8D2AE"/>
        </a:solidFill>
        <a:ln w="6350" cap="flat" cmpd="sng" algn="ctr">
          <a:solidFill>
            <a:schemeClr val="accent5">
              <a:tint val="40000"/>
              <a:alpha val="90000"/>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102870" tIns="51435" rIns="102870" bIns="51435" numCol="1" spcCol="1270" anchor="ctr" anchorCtr="0">
          <a:noAutofit/>
        </a:bodyPr>
        <a:lstStyle/>
        <a:p>
          <a:pPr marL="228600" lvl="1" indent="-228600" algn="r" defTabSz="1200150" rtl="1">
            <a:lnSpc>
              <a:spcPct val="90000"/>
            </a:lnSpc>
            <a:spcBef>
              <a:spcPct val="0"/>
            </a:spcBef>
            <a:spcAft>
              <a:spcPct val="15000"/>
            </a:spcAft>
            <a:buChar char="••"/>
          </a:pPr>
          <a:r>
            <a:rPr lang="ur-PK" sz="2700" kern="1200" dirty="0" smtClean="0">
              <a:latin typeface="Jameel Noori Nastaleeq" pitchFamily="2" charset="-78"/>
              <a:cs typeface="Jameel Noori Nastaleeq" pitchFamily="2" charset="-78"/>
            </a:rPr>
            <a:t>دُعا کے آداب</a:t>
          </a:r>
          <a:endParaRPr lang="en-US" sz="2700" kern="1200" dirty="0">
            <a:latin typeface="Jameel Noori Nastaleeq" pitchFamily="2" charset="-78"/>
            <a:cs typeface="Jameel Noori Nastaleeq" pitchFamily="2" charset="-78"/>
          </a:endParaRPr>
        </a:p>
      </dsp:txBody>
      <dsp:txXfrm rot="5400000">
        <a:off x="35450" y="128301"/>
        <a:ext cx="5231494" cy="655291"/>
      </dsp:txXfrm>
    </dsp:sp>
    <dsp:sp modelId="{94D988AC-9A41-4C9B-861B-6663F85DE037}">
      <dsp:nvSpPr>
        <dsp:cNvPr id="0" name=""/>
        <dsp:cNvSpPr/>
      </dsp:nvSpPr>
      <dsp:spPr>
        <a:xfrm>
          <a:off x="5266944" y="2076"/>
          <a:ext cx="2962656" cy="907739"/>
        </a:xfrm>
        <a:prstGeom prst="roundRect">
          <a:avLst/>
        </a:prstGeom>
        <a:gradFill flip="none" rotWithShape="0">
          <a:gsLst>
            <a:gs pos="0">
              <a:srgbClr val="5F461C">
                <a:shade val="30000"/>
                <a:satMod val="115000"/>
              </a:srgbClr>
            </a:gs>
            <a:gs pos="50000">
              <a:srgbClr val="5F461C">
                <a:shade val="67500"/>
                <a:satMod val="115000"/>
              </a:srgbClr>
            </a:gs>
            <a:gs pos="100000">
              <a:srgbClr val="5F461C">
                <a:shade val="100000"/>
                <a:satMod val="115000"/>
              </a:srgbClr>
            </a:gs>
          </a:gsLst>
          <a:lin ang="16200000" scaled="1"/>
          <a:tileRect/>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29540" tIns="64770" rIns="129540" bIns="64770" numCol="1" spcCol="1270" anchor="ctr" anchorCtr="0">
          <a:noAutofit/>
        </a:bodyPr>
        <a:lstStyle/>
        <a:p>
          <a:pPr lvl="0" algn="ctr" defTabSz="1511300" rtl="1">
            <a:lnSpc>
              <a:spcPct val="90000"/>
            </a:lnSpc>
            <a:spcBef>
              <a:spcPct val="0"/>
            </a:spcBef>
            <a:spcAft>
              <a:spcPct val="35000"/>
            </a:spcAft>
          </a:pPr>
          <a:r>
            <a:rPr lang="ur-PK" sz="3400" kern="1200" dirty="0" smtClean="0">
              <a:effectLst>
                <a:outerShdw blurRad="38100" dist="38100" dir="2700000" algn="tl">
                  <a:srgbClr val="000000">
                    <a:alpha val="43137"/>
                  </a:srgbClr>
                </a:outerShdw>
              </a:effectLst>
              <a:latin typeface="Jameel Noori Nastaleeq" pitchFamily="2" charset="-78"/>
              <a:cs typeface="Jameel Noori Nastaleeq" pitchFamily="2" charset="-78"/>
            </a:rPr>
            <a:t>آیات55-56</a:t>
          </a:r>
          <a:endParaRPr lang="en-US" sz="3400" kern="1200" dirty="0">
            <a:effectLst>
              <a:outerShdw blurRad="38100" dist="38100" dir="2700000" algn="tl">
                <a:srgbClr val="000000">
                  <a:alpha val="43137"/>
                </a:srgbClr>
              </a:outerShdw>
            </a:effectLst>
            <a:latin typeface="Jameel Noori Nastaleeq" pitchFamily="2" charset="-78"/>
            <a:cs typeface="Jameel Noori Nastaleeq" pitchFamily="2" charset="-78"/>
          </a:endParaRPr>
        </a:p>
      </dsp:txBody>
      <dsp:txXfrm>
        <a:off x="5311256" y="46388"/>
        <a:ext cx="2874032" cy="819115"/>
      </dsp:txXfrm>
    </dsp:sp>
    <dsp:sp modelId="{8D1D77BC-FFC8-48C8-A77A-7046657E883E}">
      <dsp:nvSpPr>
        <dsp:cNvPr id="0" name=""/>
        <dsp:cNvSpPr/>
      </dsp:nvSpPr>
      <dsp:spPr>
        <a:xfrm rot="16200000">
          <a:off x="2270376" y="-1224398"/>
          <a:ext cx="726191" cy="5266944"/>
        </a:xfrm>
        <a:prstGeom prst="round2SameRect">
          <a:avLst/>
        </a:prstGeom>
        <a:solidFill>
          <a:srgbClr val="E8D2AE"/>
        </a:solidFill>
        <a:ln w="6350" cap="flat" cmpd="sng" algn="ctr">
          <a:solidFill>
            <a:schemeClr val="accent5">
              <a:tint val="40000"/>
              <a:alpha val="90000"/>
              <a:hueOff val="-1847939"/>
              <a:satOff val="-3204"/>
              <a:lumOff val="-322"/>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102870" tIns="51435" rIns="102870" bIns="51435" numCol="1" spcCol="1270" anchor="ctr" anchorCtr="0">
          <a:noAutofit/>
        </a:bodyPr>
        <a:lstStyle/>
        <a:p>
          <a:pPr marL="228600" lvl="1" indent="-228600" algn="r" defTabSz="1200150" rtl="1">
            <a:lnSpc>
              <a:spcPct val="90000"/>
            </a:lnSpc>
            <a:spcBef>
              <a:spcPct val="0"/>
            </a:spcBef>
            <a:spcAft>
              <a:spcPct val="15000"/>
            </a:spcAft>
            <a:buChar char="••"/>
          </a:pPr>
          <a:r>
            <a:rPr lang="ur-PK" sz="2700" kern="1200" dirty="0" smtClean="0">
              <a:latin typeface="Jameel Noori Nastaleeq" pitchFamily="2" charset="-78"/>
              <a:cs typeface="Jameel Noori Nastaleeq" pitchFamily="2" charset="-78"/>
            </a:rPr>
            <a:t>بارش میں ہدایت کا  سامان</a:t>
          </a:r>
          <a:endParaRPr lang="ur-PK" sz="2700" kern="1200" dirty="0">
            <a:latin typeface="Jameel Noori Nastaleeq" pitchFamily="2" charset="-78"/>
            <a:cs typeface="Jameel Noori Nastaleeq" pitchFamily="2" charset="-78"/>
          </a:endParaRPr>
        </a:p>
      </dsp:txBody>
      <dsp:txXfrm rot="5400000">
        <a:off x="35450" y="1081428"/>
        <a:ext cx="5231494" cy="655291"/>
      </dsp:txXfrm>
    </dsp:sp>
    <dsp:sp modelId="{7E54D9E5-8C9A-4AF3-B5EF-566298C2E16A}">
      <dsp:nvSpPr>
        <dsp:cNvPr id="0" name=""/>
        <dsp:cNvSpPr/>
      </dsp:nvSpPr>
      <dsp:spPr>
        <a:xfrm>
          <a:off x="5266944" y="955203"/>
          <a:ext cx="2962656" cy="907739"/>
        </a:xfrm>
        <a:prstGeom prst="roundRect">
          <a:avLst/>
        </a:prstGeom>
        <a:gradFill flip="none" rotWithShape="0">
          <a:gsLst>
            <a:gs pos="0">
              <a:srgbClr val="5F461C">
                <a:shade val="30000"/>
                <a:satMod val="115000"/>
              </a:srgbClr>
            </a:gs>
            <a:gs pos="50000">
              <a:srgbClr val="5F461C">
                <a:shade val="67500"/>
                <a:satMod val="115000"/>
              </a:srgbClr>
            </a:gs>
            <a:gs pos="100000">
              <a:srgbClr val="5F461C">
                <a:shade val="100000"/>
                <a:satMod val="115000"/>
              </a:srgbClr>
            </a:gs>
          </a:gsLst>
          <a:lin ang="16200000" scaled="1"/>
          <a:tileRect/>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29540" tIns="64770" rIns="129540" bIns="64770" numCol="1" spcCol="1270" anchor="ctr" anchorCtr="0">
          <a:noAutofit/>
        </a:bodyPr>
        <a:lstStyle/>
        <a:p>
          <a:pPr lvl="0" algn="ctr" defTabSz="1511300" rtl="1">
            <a:lnSpc>
              <a:spcPct val="90000"/>
            </a:lnSpc>
            <a:spcBef>
              <a:spcPct val="0"/>
            </a:spcBef>
            <a:spcAft>
              <a:spcPct val="35000"/>
            </a:spcAft>
          </a:pPr>
          <a:r>
            <a:rPr lang="ur-PK" sz="3400" kern="1200" dirty="0" smtClean="0">
              <a:effectLst>
                <a:outerShdw blurRad="38100" dist="38100" dir="2700000" algn="tl">
                  <a:srgbClr val="000000">
                    <a:alpha val="43137"/>
                  </a:srgbClr>
                </a:outerShdw>
              </a:effectLst>
              <a:latin typeface="Jameel Noori Nastaleeq" pitchFamily="2" charset="-78"/>
              <a:cs typeface="Jameel Noori Nastaleeq" pitchFamily="2" charset="-78"/>
            </a:rPr>
            <a:t>آیات57-58</a:t>
          </a:r>
          <a:endParaRPr lang="ur-PK" sz="3400" kern="1200" dirty="0">
            <a:effectLst>
              <a:outerShdw blurRad="38100" dist="38100" dir="2700000" algn="tl">
                <a:srgbClr val="000000">
                  <a:alpha val="43137"/>
                </a:srgbClr>
              </a:outerShdw>
            </a:effectLst>
            <a:latin typeface="Jameel Noori Nastaleeq" pitchFamily="2" charset="-78"/>
            <a:cs typeface="Jameel Noori Nastaleeq" pitchFamily="2" charset="-78"/>
          </a:endParaRPr>
        </a:p>
      </dsp:txBody>
      <dsp:txXfrm>
        <a:off x="5311256" y="999515"/>
        <a:ext cx="2874032" cy="819115"/>
      </dsp:txXfrm>
    </dsp:sp>
    <dsp:sp modelId="{25A135FE-FEC0-4BAB-8CCE-82FC4B0F8E40}">
      <dsp:nvSpPr>
        <dsp:cNvPr id="0" name=""/>
        <dsp:cNvSpPr/>
      </dsp:nvSpPr>
      <dsp:spPr>
        <a:xfrm rot="16200000">
          <a:off x="2270376" y="-271272"/>
          <a:ext cx="726191" cy="5266944"/>
        </a:xfrm>
        <a:prstGeom prst="round2SameRect">
          <a:avLst/>
        </a:prstGeom>
        <a:solidFill>
          <a:srgbClr val="E8D2AE"/>
        </a:solidFill>
        <a:ln w="6350" cap="flat" cmpd="sng" algn="ctr">
          <a:solidFill>
            <a:schemeClr val="accent5">
              <a:tint val="40000"/>
              <a:alpha val="90000"/>
              <a:hueOff val="-3695877"/>
              <a:satOff val="-6408"/>
              <a:lumOff val="-644"/>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102870" tIns="51435" rIns="102870" bIns="51435" numCol="1" spcCol="1270" anchor="ctr" anchorCtr="0">
          <a:noAutofit/>
        </a:bodyPr>
        <a:lstStyle/>
        <a:p>
          <a:pPr marL="228600" lvl="1" indent="-228600" algn="r" defTabSz="1200150" rtl="1">
            <a:lnSpc>
              <a:spcPct val="90000"/>
            </a:lnSpc>
            <a:spcBef>
              <a:spcPct val="0"/>
            </a:spcBef>
            <a:spcAft>
              <a:spcPct val="15000"/>
            </a:spcAft>
            <a:buChar char="••"/>
          </a:pPr>
          <a:r>
            <a:rPr lang="ur-PK" sz="2700" kern="1200" dirty="0" smtClean="0">
              <a:latin typeface="Jameel Noori Nastaleeq" pitchFamily="2" charset="-78"/>
              <a:cs typeface="Jameel Noori Nastaleeq" pitchFamily="2" charset="-78"/>
            </a:rPr>
            <a:t>قومِ نوحؑ کی داستان</a:t>
          </a:r>
          <a:endParaRPr lang="ur-PK" sz="2700" kern="1200" dirty="0">
            <a:latin typeface="Jameel Noori Nastaleeq" pitchFamily="2" charset="-78"/>
            <a:cs typeface="Jameel Noori Nastaleeq" pitchFamily="2" charset="-78"/>
          </a:endParaRPr>
        </a:p>
      </dsp:txBody>
      <dsp:txXfrm rot="5400000">
        <a:off x="35450" y="2034554"/>
        <a:ext cx="5231494" cy="655291"/>
      </dsp:txXfrm>
    </dsp:sp>
    <dsp:sp modelId="{FD9F04C1-BB80-4679-AC3C-95A771FD9521}">
      <dsp:nvSpPr>
        <dsp:cNvPr id="0" name=""/>
        <dsp:cNvSpPr/>
      </dsp:nvSpPr>
      <dsp:spPr>
        <a:xfrm>
          <a:off x="5266944" y="1908330"/>
          <a:ext cx="2962656" cy="907739"/>
        </a:xfrm>
        <a:prstGeom prst="roundRect">
          <a:avLst/>
        </a:prstGeom>
        <a:gradFill flip="none" rotWithShape="0">
          <a:gsLst>
            <a:gs pos="0">
              <a:srgbClr val="5F461C">
                <a:shade val="30000"/>
                <a:satMod val="115000"/>
              </a:srgbClr>
            </a:gs>
            <a:gs pos="50000">
              <a:srgbClr val="5F461C">
                <a:shade val="67500"/>
                <a:satMod val="115000"/>
              </a:srgbClr>
            </a:gs>
            <a:gs pos="100000">
              <a:srgbClr val="5F461C">
                <a:shade val="100000"/>
                <a:satMod val="115000"/>
              </a:srgbClr>
            </a:gs>
          </a:gsLst>
          <a:lin ang="16200000" scaled="1"/>
          <a:tileRect/>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29540" tIns="64770" rIns="129540" bIns="64770" numCol="1" spcCol="1270" anchor="ctr" anchorCtr="0">
          <a:noAutofit/>
        </a:bodyPr>
        <a:lstStyle/>
        <a:p>
          <a:pPr lvl="0" algn="ctr" defTabSz="1511300" rtl="1">
            <a:lnSpc>
              <a:spcPct val="90000"/>
            </a:lnSpc>
            <a:spcBef>
              <a:spcPct val="0"/>
            </a:spcBef>
            <a:spcAft>
              <a:spcPct val="35000"/>
            </a:spcAft>
          </a:pPr>
          <a:r>
            <a:rPr lang="ur-PK" sz="3400" kern="1200" dirty="0" smtClean="0">
              <a:effectLst>
                <a:outerShdw blurRad="38100" dist="38100" dir="2700000" algn="tl">
                  <a:srgbClr val="000000">
                    <a:alpha val="43137"/>
                  </a:srgbClr>
                </a:outerShdw>
              </a:effectLst>
              <a:latin typeface="Jameel Noori Nastaleeq" pitchFamily="2" charset="-78"/>
              <a:cs typeface="Jameel Noori Nastaleeq" pitchFamily="2" charset="-78"/>
            </a:rPr>
            <a:t>آیات59-64</a:t>
          </a:r>
          <a:endParaRPr lang="ur-PK" sz="3400" kern="1200" dirty="0">
            <a:effectLst>
              <a:outerShdw blurRad="38100" dist="38100" dir="2700000" algn="tl">
                <a:srgbClr val="000000">
                  <a:alpha val="43137"/>
                </a:srgbClr>
              </a:outerShdw>
            </a:effectLst>
            <a:latin typeface="Jameel Noori Nastaleeq" pitchFamily="2" charset="-78"/>
            <a:cs typeface="Jameel Noori Nastaleeq" pitchFamily="2" charset="-78"/>
          </a:endParaRPr>
        </a:p>
      </dsp:txBody>
      <dsp:txXfrm>
        <a:off x="5311256" y="1952642"/>
        <a:ext cx="2874032" cy="819115"/>
      </dsp:txXfrm>
    </dsp:sp>
    <dsp:sp modelId="{F97A59E5-2427-4C04-A0F4-2429BFCE66A8}">
      <dsp:nvSpPr>
        <dsp:cNvPr id="0" name=""/>
        <dsp:cNvSpPr/>
      </dsp:nvSpPr>
      <dsp:spPr>
        <a:xfrm rot="16200000">
          <a:off x="2270376" y="681854"/>
          <a:ext cx="726191" cy="5266944"/>
        </a:xfrm>
        <a:prstGeom prst="round2SameRect">
          <a:avLst/>
        </a:prstGeom>
        <a:solidFill>
          <a:srgbClr val="E8D2AE"/>
        </a:solidFill>
        <a:ln w="6350" cap="flat" cmpd="sng" algn="ctr">
          <a:solidFill>
            <a:schemeClr val="accent5">
              <a:tint val="40000"/>
              <a:alpha val="90000"/>
              <a:hueOff val="-5543816"/>
              <a:satOff val="-9612"/>
              <a:lumOff val="-967"/>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102870" tIns="51435" rIns="102870" bIns="51435" numCol="1" spcCol="1270" anchor="ctr" anchorCtr="0">
          <a:noAutofit/>
        </a:bodyPr>
        <a:lstStyle/>
        <a:p>
          <a:pPr marL="228600" lvl="1" indent="-228600" algn="r" defTabSz="1200150" rtl="1">
            <a:lnSpc>
              <a:spcPct val="90000"/>
            </a:lnSpc>
            <a:spcBef>
              <a:spcPct val="0"/>
            </a:spcBef>
            <a:spcAft>
              <a:spcPct val="15000"/>
            </a:spcAft>
            <a:buChar char="••"/>
          </a:pPr>
          <a:r>
            <a:rPr lang="ur-PK" sz="2700" kern="1200" dirty="0" smtClean="0">
              <a:latin typeface="Jameel Noori Nastaleeq" pitchFamily="2" charset="-78"/>
              <a:cs typeface="Jameel Noori Nastaleeq" pitchFamily="2" charset="-78"/>
            </a:rPr>
            <a:t>قومِ عاد کی داستان</a:t>
          </a:r>
          <a:endParaRPr lang="ur-PK" sz="2700" kern="1200" dirty="0">
            <a:latin typeface="Jameel Noori Nastaleeq" pitchFamily="2" charset="-78"/>
            <a:cs typeface="Jameel Noori Nastaleeq" pitchFamily="2" charset="-78"/>
          </a:endParaRPr>
        </a:p>
      </dsp:txBody>
      <dsp:txXfrm rot="5400000">
        <a:off x="35450" y="2987680"/>
        <a:ext cx="5231494" cy="655291"/>
      </dsp:txXfrm>
    </dsp:sp>
    <dsp:sp modelId="{B3DEDF46-CA66-4735-811D-C4D59BD843CA}">
      <dsp:nvSpPr>
        <dsp:cNvPr id="0" name=""/>
        <dsp:cNvSpPr/>
      </dsp:nvSpPr>
      <dsp:spPr>
        <a:xfrm>
          <a:off x="5266944" y="2861456"/>
          <a:ext cx="2962656" cy="907739"/>
        </a:xfrm>
        <a:prstGeom prst="roundRect">
          <a:avLst/>
        </a:prstGeom>
        <a:gradFill flip="none" rotWithShape="0">
          <a:gsLst>
            <a:gs pos="0">
              <a:srgbClr val="5F461C">
                <a:shade val="30000"/>
                <a:satMod val="115000"/>
              </a:srgbClr>
            </a:gs>
            <a:gs pos="50000">
              <a:srgbClr val="5F461C">
                <a:shade val="67500"/>
                <a:satMod val="115000"/>
              </a:srgbClr>
            </a:gs>
            <a:gs pos="100000">
              <a:srgbClr val="5F461C">
                <a:shade val="100000"/>
                <a:satMod val="115000"/>
              </a:srgbClr>
            </a:gs>
          </a:gsLst>
          <a:lin ang="16200000" scaled="1"/>
          <a:tileRect/>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29540" tIns="64770" rIns="129540" bIns="64770" numCol="1" spcCol="1270" anchor="ctr" anchorCtr="0">
          <a:noAutofit/>
        </a:bodyPr>
        <a:lstStyle/>
        <a:p>
          <a:pPr lvl="0" algn="ctr" defTabSz="1511300" rtl="1">
            <a:lnSpc>
              <a:spcPct val="90000"/>
            </a:lnSpc>
            <a:spcBef>
              <a:spcPct val="0"/>
            </a:spcBef>
            <a:spcAft>
              <a:spcPct val="35000"/>
            </a:spcAft>
          </a:pPr>
          <a:r>
            <a:rPr lang="ur-PK" sz="3400" kern="1200" dirty="0" smtClean="0">
              <a:effectLst>
                <a:outerShdw blurRad="38100" dist="38100" dir="2700000" algn="tl">
                  <a:srgbClr val="000000">
                    <a:alpha val="43137"/>
                  </a:srgbClr>
                </a:outerShdw>
              </a:effectLst>
              <a:latin typeface="Jameel Noori Nastaleeq" pitchFamily="2" charset="-78"/>
              <a:cs typeface="Jameel Noori Nastaleeq" pitchFamily="2" charset="-78"/>
            </a:rPr>
            <a:t>آیات65-72</a:t>
          </a:r>
          <a:endParaRPr lang="ur-PK" sz="3400" kern="1200" dirty="0">
            <a:effectLst>
              <a:outerShdw blurRad="38100" dist="38100" dir="2700000" algn="tl">
                <a:srgbClr val="000000">
                  <a:alpha val="43137"/>
                </a:srgbClr>
              </a:outerShdw>
            </a:effectLst>
            <a:latin typeface="Jameel Noori Nastaleeq" pitchFamily="2" charset="-78"/>
            <a:cs typeface="Jameel Noori Nastaleeq" pitchFamily="2" charset="-78"/>
          </a:endParaRPr>
        </a:p>
      </dsp:txBody>
      <dsp:txXfrm>
        <a:off x="5311256" y="2905768"/>
        <a:ext cx="2874032" cy="819115"/>
      </dsp:txXfrm>
    </dsp:sp>
    <dsp:sp modelId="{D0BCAE4D-4D97-4CEB-9833-C9CF589309F8}">
      <dsp:nvSpPr>
        <dsp:cNvPr id="0" name=""/>
        <dsp:cNvSpPr/>
      </dsp:nvSpPr>
      <dsp:spPr>
        <a:xfrm rot="16200000">
          <a:off x="2270376" y="1634981"/>
          <a:ext cx="726191" cy="5266944"/>
        </a:xfrm>
        <a:prstGeom prst="round2SameRect">
          <a:avLst/>
        </a:prstGeom>
        <a:solidFill>
          <a:srgbClr val="E8D2AE"/>
        </a:solidFill>
        <a:ln w="6350" cap="flat" cmpd="sng" algn="ctr">
          <a:solidFill>
            <a:schemeClr val="accent5">
              <a:tint val="40000"/>
              <a:alpha val="90000"/>
              <a:hueOff val="-7391755"/>
              <a:satOff val="-12816"/>
              <a:lumOff val="-1289"/>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102870" tIns="51435" rIns="102870" bIns="51435" numCol="1" spcCol="1270" anchor="ctr" anchorCtr="0">
          <a:noAutofit/>
        </a:bodyPr>
        <a:lstStyle/>
        <a:p>
          <a:pPr marL="228600" lvl="1" indent="-228600" algn="r" defTabSz="1200150" rtl="1">
            <a:lnSpc>
              <a:spcPct val="90000"/>
            </a:lnSpc>
            <a:spcBef>
              <a:spcPct val="0"/>
            </a:spcBef>
            <a:spcAft>
              <a:spcPct val="15000"/>
            </a:spcAft>
            <a:buChar char="••"/>
          </a:pPr>
          <a:r>
            <a:rPr lang="ur-PK" sz="2700" kern="1200" dirty="0" smtClean="0">
              <a:latin typeface="Jameel Noori Nastaleeq" pitchFamily="2" charset="-78"/>
              <a:cs typeface="Jameel Noori Nastaleeq" pitchFamily="2" charset="-78"/>
            </a:rPr>
            <a:t>قومِ ثمود کی داستان</a:t>
          </a:r>
          <a:endParaRPr lang="ur-PK" sz="2700" kern="1200" dirty="0">
            <a:latin typeface="Jameel Noori Nastaleeq" pitchFamily="2" charset="-78"/>
            <a:cs typeface="Jameel Noori Nastaleeq" pitchFamily="2" charset="-78"/>
          </a:endParaRPr>
        </a:p>
      </dsp:txBody>
      <dsp:txXfrm rot="5400000">
        <a:off x="35450" y="3940807"/>
        <a:ext cx="5231494" cy="655291"/>
      </dsp:txXfrm>
    </dsp:sp>
    <dsp:sp modelId="{7E72AF25-DD29-476A-A1DF-DE32EFBB4203}">
      <dsp:nvSpPr>
        <dsp:cNvPr id="0" name=""/>
        <dsp:cNvSpPr/>
      </dsp:nvSpPr>
      <dsp:spPr>
        <a:xfrm>
          <a:off x="5266944" y="3814583"/>
          <a:ext cx="2962656" cy="907739"/>
        </a:xfrm>
        <a:prstGeom prst="roundRect">
          <a:avLst/>
        </a:prstGeom>
        <a:gradFill flip="none" rotWithShape="0">
          <a:gsLst>
            <a:gs pos="0">
              <a:srgbClr val="5F461C">
                <a:shade val="30000"/>
                <a:satMod val="115000"/>
              </a:srgbClr>
            </a:gs>
            <a:gs pos="50000">
              <a:srgbClr val="5F461C">
                <a:shade val="67500"/>
                <a:satMod val="115000"/>
              </a:srgbClr>
            </a:gs>
            <a:gs pos="100000">
              <a:srgbClr val="5F461C">
                <a:shade val="100000"/>
                <a:satMod val="115000"/>
              </a:srgbClr>
            </a:gs>
          </a:gsLst>
          <a:lin ang="16200000" scaled="1"/>
          <a:tileRect/>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29540" tIns="64770" rIns="129540" bIns="64770" numCol="1" spcCol="1270" anchor="ctr" anchorCtr="0">
          <a:noAutofit/>
        </a:bodyPr>
        <a:lstStyle/>
        <a:p>
          <a:pPr lvl="0" algn="ctr" defTabSz="1511300" rtl="1">
            <a:lnSpc>
              <a:spcPct val="90000"/>
            </a:lnSpc>
            <a:spcBef>
              <a:spcPct val="0"/>
            </a:spcBef>
            <a:spcAft>
              <a:spcPct val="35000"/>
            </a:spcAft>
          </a:pPr>
          <a:r>
            <a:rPr lang="ur-PK" sz="3400" kern="1200" dirty="0" smtClean="0">
              <a:effectLst>
                <a:outerShdw blurRad="38100" dist="38100" dir="2700000" algn="tl">
                  <a:srgbClr val="000000">
                    <a:alpha val="43137"/>
                  </a:srgbClr>
                </a:outerShdw>
              </a:effectLst>
              <a:latin typeface="Jameel Noori Nastaleeq" pitchFamily="2" charset="-78"/>
              <a:cs typeface="Jameel Noori Nastaleeq" pitchFamily="2" charset="-78"/>
            </a:rPr>
            <a:t>آیات73-79</a:t>
          </a:r>
          <a:endParaRPr lang="ur-PK" sz="3400" kern="1200" dirty="0">
            <a:effectLst>
              <a:outerShdw blurRad="38100" dist="38100" dir="2700000" algn="tl">
                <a:srgbClr val="000000">
                  <a:alpha val="43137"/>
                </a:srgbClr>
              </a:outerShdw>
            </a:effectLst>
            <a:latin typeface="Jameel Noori Nastaleeq" pitchFamily="2" charset="-78"/>
            <a:cs typeface="Jameel Noori Nastaleeq" pitchFamily="2" charset="-78"/>
          </a:endParaRPr>
        </a:p>
      </dsp:txBody>
      <dsp:txXfrm>
        <a:off x="5311256" y="3858895"/>
        <a:ext cx="2874032" cy="819115"/>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61D7A54-ED93-4610-B348-52B7DEFC09DD}">
      <dsp:nvSpPr>
        <dsp:cNvPr id="0" name=""/>
        <dsp:cNvSpPr/>
      </dsp:nvSpPr>
      <dsp:spPr>
        <a:xfrm rot="16200000">
          <a:off x="2252044" y="-2156663"/>
          <a:ext cx="762855" cy="5266944"/>
        </a:xfrm>
        <a:prstGeom prst="round2SameRect">
          <a:avLst/>
        </a:prstGeom>
        <a:solidFill>
          <a:srgbClr val="E8D2AE"/>
        </a:solidFill>
        <a:ln w="6350" cap="flat" cmpd="sng" algn="ctr">
          <a:solidFill>
            <a:schemeClr val="accent5">
              <a:tint val="40000"/>
              <a:alpha val="90000"/>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110490" tIns="55245" rIns="110490" bIns="55245" numCol="1" spcCol="1270" anchor="ctr" anchorCtr="0">
          <a:noAutofit/>
        </a:bodyPr>
        <a:lstStyle/>
        <a:p>
          <a:pPr marL="285750" lvl="1" indent="-285750" algn="r" defTabSz="1289050" rtl="1">
            <a:lnSpc>
              <a:spcPct val="90000"/>
            </a:lnSpc>
            <a:spcBef>
              <a:spcPct val="0"/>
            </a:spcBef>
            <a:spcAft>
              <a:spcPct val="15000"/>
            </a:spcAft>
            <a:buChar char="••"/>
          </a:pPr>
          <a:r>
            <a:rPr lang="ur-PK" sz="2900" kern="1200" dirty="0" smtClean="0">
              <a:latin typeface="Jameel Noori Nastaleeq" pitchFamily="2" charset="-78"/>
              <a:cs typeface="Jameel Noori Nastaleeq" pitchFamily="2" charset="-78"/>
            </a:rPr>
            <a:t>قومِ لوطؑ کی داستان</a:t>
          </a:r>
          <a:endParaRPr lang="en-US" sz="2900" kern="1200" dirty="0">
            <a:latin typeface="Jameel Noori Nastaleeq" pitchFamily="2" charset="-78"/>
            <a:cs typeface="Jameel Noori Nastaleeq" pitchFamily="2" charset="-78"/>
          </a:endParaRPr>
        </a:p>
      </dsp:txBody>
      <dsp:txXfrm rot="5400000">
        <a:off x="37240" y="132621"/>
        <a:ext cx="5229704" cy="688375"/>
      </dsp:txXfrm>
    </dsp:sp>
    <dsp:sp modelId="{94D988AC-9A41-4C9B-861B-6663F85DE037}">
      <dsp:nvSpPr>
        <dsp:cNvPr id="0" name=""/>
        <dsp:cNvSpPr/>
      </dsp:nvSpPr>
      <dsp:spPr>
        <a:xfrm>
          <a:off x="5266944" y="23"/>
          <a:ext cx="2962656" cy="953569"/>
        </a:xfrm>
        <a:prstGeom prst="roundRect">
          <a:avLst/>
        </a:prstGeom>
        <a:gradFill flip="none" rotWithShape="0">
          <a:gsLst>
            <a:gs pos="0">
              <a:srgbClr val="5F461C">
                <a:shade val="30000"/>
                <a:satMod val="115000"/>
              </a:srgbClr>
            </a:gs>
            <a:gs pos="50000">
              <a:srgbClr val="5F461C">
                <a:shade val="67500"/>
                <a:satMod val="115000"/>
              </a:srgbClr>
            </a:gs>
            <a:gs pos="100000">
              <a:srgbClr val="5F461C">
                <a:shade val="100000"/>
                <a:satMod val="115000"/>
              </a:srgbClr>
            </a:gs>
          </a:gsLst>
          <a:lin ang="16200000" scaled="1"/>
          <a:tileRect/>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37160" tIns="68580" rIns="137160" bIns="68580" numCol="1" spcCol="1270" anchor="ctr" anchorCtr="0">
          <a:noAutofit/>
        </a:bodyPr>
        <a:lstStyle/>
        <a:p>
          <a:pPr lvl="0" algn="ctr" defTabSz="1600200" rtl="1">
            <a:lnSpc>
              <a:spcPct val="90000"/>
            </a:lnSpc>
            <a:spcBef>
              <a:spcPct val="0"/>
            </a:spcBef>
            <a:spcAft>
              <a:spcPct val="35000"/>
            </a:spcAft>
          </a:pPr>
          <a:r>
            <a:rPr lang="ur-PK" sz="3600" kern="1200" dirty="0" smtClean="0">
              <a:effectLst>
                <a:outerShdw blurRad="38100" dist="38100" dir="2700000" algn="tl">
                  <a:srgbClr val="000000">
                    <a:alpha val="43137"/>
                  </a:srgbClr>
                </a:outerShdw>
              </a:effectLst>
              <a:latin typeface="Jameel Noori Nastaleeq" pitchFamily="2" charset="-78"/>
              <a:cs typeface="Jameel Noori Nastaleeq" pitchFamily="2" charset="-78"/>
            </a:rPr>
            <a:t>آیات80-84</a:t>
          </a:r>
          <a:endParaRPr lang="en-US" sz="3600" kern="1200" dirty="0">
            <a:effectLst>
              <a:outerShdw blurRad="38100" dist="38100" dir="2700000" algn="tl">
                <a:srgbClr val="000000">
                  <a:alpha val="43137"/>
                </a:srgbClr>
              </a:outerShdw>
            </a:effectLst>
            <a:latin typeface="Jameel Noori Nastaleeq" pitchFamily="2" charset="-78"/>
            <a:cs typeface="Jameel Noori Nastaleeq" pitchFamily="2" charset="-78"/>
          </a:endParaRPr>
        </a:p>
      </dsp:txBody>
      <dsp:txXfrm>
        <a:off x="5313493" y="46572"/>
        <a:ext cx="2869558" cy="860471"/>
      </dsp:txXfrm>
    </dsp:sp>
    <dsp:sp modelId="{8D1D77BC-FFC8-48C8-A77A-7046657E883E}">
      <dsp:nvSpPr>
        <dsp:cNvPr id="0" name=""/>
        <dsp:cNvSpPr/>
      </dsp:nvSpPr>
      <dsp:spPr>
        <a:xfrm rot="16200000">
          <a:off x="2252044" y="-1155414"/>
          <a:ext cx="762855" cy="5266944"/>
        </a:xfrm>
        <a:prstGeom prst="round2SameRect">
          <a:avLst/>
        </a:prstGeom>
        <a:solidFill>
          <a:srgbClr val="E8D2AE"/>
        </a:solidFill>
        <a:ln w="6350" cap="flat" cmpd="sng" algn="ctr">
          <a:solidFill>
            <a:schemeClr val="accent5">
              <a:tint val="40000"/>
              <a:alpha val="90000"/>
              <a:hueOff val="-7391755"/>
              <a:satOff val="-12816"/>
              <a:lumOff val="-1289"/>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110490" tIns="55245" rIns="110490" bIns="55245" numCol="1" spcCol="1270" anchor="ctr" anchorCtr="0">
          <a:noAutofit/>
        </a:bodyPr>
        <a:lstStyle/>
        <a:p>
          <a:pPr marL="285750" lvl="1" indent="-285750" algn="r" defTabSz="1289050" rtl="1">
            <a:lnSpc>
              <a:spcPct val="90000"/>
            </a:lnSpc>
            <a:spcBef>
              <a:spcPct val="0"/>
            </a:spcBef>
            <a:spcAft>
              <a:spcPct val="15000"/>
            </a:spcAft>
            <a:buChar char="••"/>
          </a:pPr>
          <a:r>
            <a:rPr lang="ur-PK" sz="2900" kern="1200" dirty="0" smtClean="0">
              <a:latin typeface="Jameel Noori Nastaleeq" pitchFamily="2" charset="-78"/>
              <a:cs typeface="Jameel Noori Nastaleeq" pitchFamily="2" charset="-78"/>
            </a:rPr>
            <a:t>قومِ شعیبؑ کی داستان</a:t>
          </a:r>
          <a:endParaRPr lang="ur-PK" sz="2900" kern="1200" dirty="0">
            <a:latin typeface="Jameel Noori Nastaleeq" pitchFamily="2" charset="-78"/>
            <a:cs typeface="Jameel Noori Nastaleeq" pitchFamily="2" charset="-78"/>
          </a:endParaRPr>
        </a:p>
      </dsp:txBody>
      <dsp:txXfrm rot="5400000">
        <a:off x="37240" y="1133870"/>
        <a:ext cx="5229704" cy="688375"/>
      </dsp:txXfrm>
    </dsp:sp>
    <dsp:sp modelId="{7E54D9E5-8C9A-4AF3-B5EF-566298C2E16A}">
      <dsp:nvSpPr>
        <dsp:cNvPr id="0" name=""/>
        <dsp:cNvSpPr/>
      </dsp:nvSpPr>
      <dsp:spPr>
        <a:xfrm>
          <a:off x="5266944" y="1001272"/>
          <a:ext cx="2962656" cy="953569"/>
        </a:xfrm>
        <a:prstGeom prst="roundRect">
          <a:avLst/>
        </a:prstGeom>
        <a:gradFill flip="none" rotWithShape="0">
          <a:gsLst>
            <a:gs pos="0">
              <a:srgbClr val="5F461C">
                <a:shade val="30000"/>
                <a:satMod val="115000"/>
              </a:srgbClr>
            </a:gs>
            <a:gs pos="50000">
              <a:srgbClr val="5F461C">
                <a:shade val="67500"/>
                <a:satMod val="115000"/>
              </a:srgbClr>
            </a:gs>
            <a:gs pos="100000">
              <a:srgbClr val="5F461C">
                <a:shade val="100000"/>
                <a:satMod val="115000"/>
              </a:srgbClr>
            </a:gs>
          </a:gsLst>
          <a:lin ang="16200000" scaled="1"/>
          <a:tileRect/>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37160" tIns="68580" rIns="137160" bIns="68580" numCol="1" spcCol="1270" anchor="ctr" anchorCtr="0">
          <a:noAutofit/>
        </a:bodyPr>
        <a:lstStyle/>
        <a:p>
          <a:pPr lvl="0" algn="ctr" defTabSz="1600200" rtl="1">
            <a:lnSpc>
              <a:spcPct val="90000"/>
            </a:lnSpc>
            <a:spcBef>
              <a:spcPct val="0"/>
            </a:spcBef>
            <a:spcAft>
              <a:spcPct val="35000"/>
            </a:spcAft>
          </a:pPr>
          <a:r>
            <a:rPr lang="ur-PK" sz="3600" kern="1200" dirty="0" smtClean="0">
              <a:effectLst>
                <a:outerShdw blurRad="38100" dist="38100" dir="2700000" algn="tl">
                  <a:srgbClr val="000000">
                    <a:alpha val="43137"/>
                  </a:srgbClr>
                </a:outerShdw>
              </a:effectLst>
              <a:latin typeface="Jameel Noori Nastaleeq" pitchFamily="2" charset="-78"/>
              <a:cs typeface="Jameel Noori Nastaleeq" pitchFamily="2" charset="-78"/>
            </a:rPr>
            <a:t>آیات85-93</a:t>
          </a:r>
          <a:endParaRPr lang="ur-PK" sz="3600" kern="1200" dirty="0">
            <a:effectLst>
              <a:outerShdw blurRad="38100" dist="38100" dir="2700000" algn="tl">
                <a:srgbClr val="000000">
                  <a:alpha val="43137"/>
                </a:srgbClr>
              </a:outerShdw>
            </a:effectLst>
            <a:latin typeface="Jameel Noori Nastaleeq" pitchFamily="2" charset="-78"/>
            <a:cs typeface="Jameel Noori Nastaleeq" pitchFamily="2" charset="-78"/>
          </a:endParaRPr>
        </a:p>
      </dsp:txBody>
      <dsp:txXfrm>
        <a:off x="5313493" y="1047821"/>
        <a:ext cx="2869558" cy="86047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61D7A54-ED93-4610-B348-52B7DEFC09DD}">
      <dsp:nvSpPr>
        <dsp:cNvPr id="0" name=""/>
        <dsp:cNvSpPr/>
      </dsp:nvSpPr>
      <dsp:spPr>
        <a:xfrm rot="16200000">
          <a:off x="2270376" y="-2177525"/>
          <a:ext cx="726191" cy="5266944"/>
        </a:xfrm>
        <a:prstGeom prst="round2SameRect">
          <a:avLst/>
        </a:prstGeom>
        <a:solidFill>
          <a:srgbClr val="E8D2AE"/>
        </a:solidFill>
        <a:ln w="6350" cap="flat" cmpd="sng" algn="ctr">
          <a:solidFill>
            <a:schemeClr val="accent5">
              <a:tint val="40000"/>
              <a:alpha val="90000"/>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102870" tIns="51435" rIns="102870" bIns="51435" numCol="1" spcCol="1270" anchor="ctr" anchorCtr="0">
          <a:noAutofit/>
        </a:bodyPr>
        <a:lstStyle/>
        <a:p>
          <a:pPr marL="228600" lvl="1" indent="-228600" algn="r" defTabSz="1200150" rtl="1">
            <a:lnSpc>
              <a:spcPct val="90000"/>
            </a:lnSpc>
            <a:spcBef>
              <a:spcPct val="0"/>
            </a:spcBef>
            <a:spcAft>
              <a:spcPct val="15000"/>
            </a:spcAft>
            <a:buChar char="••"/>
          </a:pPr>
          <a:r>
            <a:rPr lang="ur-PK" sz="2700" kern="1200" dirty="0" smtClean="0">
              <a:latin typeface="Jameel Noori Nastaleeq" pitchFamily="2" charset="-78"/>
              <a:cs typeface="Jameel Noori Nastaleeq" pitchFamily="2" charset="-78"/>
            </a:rPr>
            <a:t>کافر معجزہ دیکھ کر بھی ایمان نہیں لائیں گے</a:t>
          </a:r>
          <a:endParaRPr lang="en-US" sz="2700" kern="1200" dirty="0">
            <a:latin typeface="Jameel Noori Nastaleeq" pitchFamily="2" charset="-78"/>
            <a:cs typeface="Jameel Noori Nastaleeq" pitchFamily="2" charset="-78"/>
          </a:endParaRPr>
        </a:p>
      </dsp:txBody>
      <dsp:txXfrm rot="5400000">
        <a:off x="35450" y="128301"/>
        <a:ext cx="5231494" cy="655291"/>
      </dsp:txXfrm>
    </dsp:sp>
    <dsp:sp modelId="{94D988AC-9A41-4C9B-861B-6663F85DE037}">
      <dsp:nvSpPr>
        <dsp:cNvPr id="0" name=""/>
        <dsp:cNvSpPr/>
      </dsp:nvSpPr>
      <dsp:spPr>
        <a:xfrm>
          <a:off x="5266944" y="2076"/>
          <a:ext cx="2962656" cy="907739"/>
        </a:xfrm>
        <a:prstGeom prst="roundRect">
          <a:avLst/>
        </a:prstGeom>
        <a:gradFill flip="none" rotWithShape="1">
          <a:gsLst>
            <a:gs pos="0">
              <a:srgbClr val="5F461C">
                <a:shade val="30000"/>
                <a:satMod val="115000"/>
              </a:srgbClr>
            </a:gs>
            <a:gs pos="50000">
              <a:srgbClr val="5F461C">
                <a:shade val="67500"/>
                <a:satMod val="115000"/>
              </a:srgbClr>
            </a:gs>
            <a:gs pos="100000">
              <a:srgbClr val="5F461C">
                <a:shade val="100000"/>
                <a:satMod val="115000"/>
              </a:srgbClr>
            </a:gs>
          </a:gsLst>
          <a:lin ang="16200000" scaled="1"/>
          <a:tileRect/>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29540" tIns="64770" rIns="129540" bIns="64770" numCol="1" spcCol="1270" anchor="ctr" anchorCtr="0">
          <a:noAutofit/>
        </a:bodyPr>
        <a:lstStyle/>
        <a:p>
          <a:pPr lvl="0" algn="ctr" defTabSz="1511300" rtl="1">
            <a:lnSpc>
              <a:spcPct val="90000"/>
            </a:lnSpc>
            <a:spcBef>
              <a:spcPct val="0"/>
            </a:spcBef>
            <a:spcAft>
              <a:spcPct val="35000"/>
            </a:spcAft>
          </a:pPr>
          <a:r>
            <a:rPr lang="ur-PK" sz="3400" kern="1200" dirty="0" smtClean="0">
              <a:effectLst>
                <a:outerShdw blurRad="38100" dist="38100" dir="2700000" algn="tl">
                  <a:srgbClr val="000000">
                    <a:alpha val="43137"/>
                  </a:srgbClr>
                </a:outerShdw>
              </a:effectLst>
              <a:latin typeface="Jameel Noori Nastaleeq" pitchFamily="2" charset="-78"/>
              <a:cs typeface="Jameel Noori Nastaleeq" pitchFamily="2" charset="-78"/>
            </a:rPr>
            <a:t>آیت111</a:t>
          </a:r>
          <a:endParaRPr lang="en-US" sz="3400" kern="1200" dirty="0">
            <a:effectLst>
              <a:outerShdw blurRad="38100" dist="38100" dir="2700000" algn="tl">
                <a:srgbClr val="000000">
                  <a:alpha val="43137"/>
                </a:srgbClr>
              </a:outerShdw>
            </a:effectLst>
            <a:latin typeface="Jameel Noori Nastaleeq" pitchFamily="2" charset="-78"/>
            <a:cs typeface="Jameel Noori Nastaleeq" pitchFamily="2" charset="-78"/>
          </a:endParaRPr>
        </a:p>
      </dsp:txBody>
      <dsp:txXfrm>
        <a:off x="5311256" y="46388"/>
        <a:ext cx="2874032" cy="819115"/>
      </dsp:txXfrm>
    </dsp:sp>
    <dsp:sp modelId="{8D1D77BC-FFC8-48C8-A77A-7046657E883E}">
      <dsp:nvSpPr>
        <dsp:cNvPr id="0" name=""/>
        <dsp:cNvSpPr/>
      </dsp:nvSpPr>
      <dsp:spPr>
        <a:xfrm rot="16200000">
          <a:off x="2270376" y="-1224398"/>
          <a:ext cx="726191" cy="5266944"/>
        </a:xfrm>
        <a:prstGeom prst="round2SameRect">
          <a:avLst/>
        </a:prstGeom>
        <a:solidFill>
          <a:srgbClr val="E8D2AE"/>
        </a:solidFill>
        <a:ln w="6350" cap="flat" cmpd="sng" algn="ctr">
          <a:solidFill>
            <a:schemeClr val="accent5">
              <a:tint val="40000"/>
              <a:alpha val="90000"/>
              <a:hueOff val="-1847939"/>
              <a:satOff val="-3204"/>
              <a:lumOff val="-322"/>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102870" tIns="51435" rIns="102870" bIns="51435" numCol="1" spcCol="1270" anchor="ctr" anchorCtr="0">
          <a:noAutofit/>
        </a:bodyPr>
        <a:lstStyle/>
        <a:p>
          <a:pPr marL="228600" lvl="1" indent="-228600" algn="r" defTabSz="1200150" rtl="1">
            <a:lnSpc>
              <a:spcPct val="90000"/>
            </a:lnSpc>
            <a:spcBef>
              <a:spcPct val="0"/>
            </a:spcBef>
            <a:spcAft>
              <a:spcPct val="15000"/>
            </a:spcAft>
            <a:buChar char="••"/>
          </a:pPr>
          <a:r>
            <a:rPr lang="ur-PK" sz="2700" kern="1200" dirty="0" smtClean="0">
              <a:latin typeface="Jameel Noori Nastaleeq" pitchFamily="2" charset="-78"/>
              <a:cs typeface="Jameel Noori Nastaleeq" pitchFamily="2" charset="-78"/>
            </a:rPr>
            <a:t>شیاطین خوشنما باتیں دھوکہ دینے کے لیے سجھاتے ہیں</a:t>
          </a:r>
          <a:endParaRPr lang="ur-PK" sz="2700" kern="1200" dirty="0">
            <a:latin typeface="Jameel Noori Nastaleeq" pitchFamily="2" charset="-78"/>
            <a:cs typeface="Jameel Noori Nastaleeq" pitchFamily="2" charset="-78"/>
          </a:endParaRPr>
        </a:p>
      </dsp:txBody>
      <dsp:txXfrm rot="5400000">
        <a:off x="35450" y="1081428"/>
        <a:ext cx="5231494" cy="655291"/>
      </dsp:txXfrm>
    </dsp:sp>
    <dsp:sp modelId="{7E54D9E5-8C9A-4AF3-B5EF-566298C2E16A}">
      <dsp:nvSpPr>
        <dsp:cNvPr id="0" name=""/>
        <dsp:cNvSpPr/>
      </dsp:nvSpPr>
      <dsp:spPr>
        <a:xfrm>
          <a:off x="5266944" y="955203"/>
          <a:ext cx="2962656" cy="907739"/>
        </a:xfrm>
        <a:prstGeom prst="roundRect">
          <a:avLst/>
        </a:prstGeom>
        <a:gradFill flip="none" rotWithShape="1">
          <a:gsLst>
            <a:gs pos="0">
              <a:srgbClr val="5F461C">
                <a:shade val="30000"/>
                <a:satMod val="115000"/>
              </a:srgbClr>
            </a:gs>
            <a:gs pos="50000">
              <a:srgbClr val="5F461C">
                <a:shade val="67500"/>
                <a:satMod val="115000"/>
              </a:srgbClr>
            </a:gs>
            <a:gs pos="100000">
              <a:srgbClr val="5F461C">
                <a:shade val="100000"/>
                <a:satMod val="115000"/>
              </a:srgbClr>
            </a:gs>
          </a:gsLst>
          <a:lin ang="16200000" scaled="1"/>
          <a:tileRect/>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29540" tIns="64770" rIns="129540" bIns="64770" numCol="1" spcCol="1270" anchor="ctr" anchorCtr="0">
          <a:noAutofit/>
        </a:bodyPr>
        <a:lstStyle/>
        <a:p>
          <a:pPr lvl="0" algn="ctr" defTabSz="1511300" rtl="1">
            <a:lnSpc>
              <a:spcPct val="90000"/>
            </a:lnSpc>
            <a:spcBef>
              <a:spcPct val="0"/>
            </a:spcBef>
            <a:spcAft>
              <a:spcPct val="35000"/>
            </a:spcAft>
          </a:pPr>
          <a:r>
            <a:rPr lang="ur-PK" sz="3400" kern="1200" dirty="0" smtClean="0">
              <a:effectLst>
                <a:outerShdw blurRad="38100" dist="38100" dir="2700000" algn="tl">
                  <a:srgbClr val="000000">
                    <a:alpha val="43137"/>
                  </a:srgbClr>
                </a:outerShdw>
              </a:effectLst>
              <a:latin typeface="Jameel Noori Nastaleeq" pitchFamily="2" charset="-78"/>
              <a:cs typeface="Jameel Noori Nastaleeq" pitchFamily="2" charset="-78"/>
            </a:rPr>
            <a:t>آیات112-113</a:t>
          </a:r>
          <a:endParaRPr lang="ur-PK" sz="3400" kern="1200" dirty="0">
            <a:effectLst>
              <a:outerShdw blurRad="38100" dist="38100" dir="2700000" algn="tl">
                <a:srgbClr val="000000">
                  <a:alpha val="43137"/>
                </a:srgbClr>
              </a:outerShdw>
            </a:effectLst>
            <a:latin typeface="Jameel Noori Nastaleeq" pitchFamily="2" charset="-78"/>
            <a:cs typeface="Jameel Noori Nastaleeq" pitchFamily="2" charset="-78"/>
          </a:endParaRPr>
        </a:p>
      </dsp:txBody>
      <dsp:txXfrm>
        <a:off x="5311256" y="999515"/>
        <a:ext cx="2874032" cy="819115"/>
      </dsp:txXfrm>
    </dsp:sp>
    <dsp:sp modelId="{25A135FE-FEC0-4BAB-8CCE-82FC4B0F8E40}">
      <dsp:nvSpPr>
        <dsp:cNvPr id="0" name=""/>
        <dsp:cNvSpPr/>
      </dsp:nvSpPr>
      <dsp:spPr>
        <a:xfrm rot="16200000">
          <a:off x="2270376" y="-271272"/>
          <a:ext cx="726191" cy="5266944"/>
        </a:xfrm>
        <a:prstGeom prst="round2SameRect">
          <a:avLst/>
        </a:prstGeom>
        <a:solidFill>
          <a:srgbClr val="E8D2AE"/>
        </a:solidFill>
        <a:ln w="6350" cap="flat" cmpd="sng" algn="ctr">
          <a:solidFill>
            <a:schemeClr val="accent5">
              <a:tint val="40000"/>
              <a:alpha val="90000"/>
              <a:hueOff val="-3695877"/>
              <a:satOff val="-6408"/>
              <a:lumOff val="-644"/>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102870" tIns="51435" rIns="102870" bIns="51435" numCol="1" spcCol="1270" anchor="ctr" anchorCtr="0">
          <a:noAutofit/>
        </a:bodyPr>
        <a:lstStyle/>
        <a:p>
          <a:pPr marL="228600" lvl="1" indent="-228600" algn="r" defTabSz="1200150" rtl="1">
            <a:lnSpc>
              <a:spcPct val="90000"/>
            </a:lnSpc>
            <a:spcBef>
              <a:spcPct val="0"/>
            </a:spcBef>
            <a:spcAft>
              <a:spcPct val="15000"/>
            </a:spcAft>
            <a:buChar char="••"/>
          </a:pPr>
          <a:r>
            <a:rPr lang="ur-PK" sz="2700" kern="1200" dirty="0" smtClean="0">
              <a:latin typeface="Jameel Noori Nastaleeq" pitchFamily="2" charset="-78"/>
              <a:cs typeface="Jameel Noori Nastaleeq" pitchFamily="2" charset="-78"/>
            </a:rPr>
            <a:t>صرف معبودِ برحق ہی نے عادلانہ احکامات عطا فرمائے</a:t>
          </a:r>
          <a:endParaRPr lang="ur-PK" sz="2700" kern="1200" dirty="0">
            <a:latin typeface="Jameel Noori Nastaleeq" pitchFamily="2" charset="-78"/>
            <a:cs typeface="Jameel Noori Nastaleeq" pitchFamily="2" charset="-78"/>
          </a:endParaRPr>
        </a:p>
      </dsp:txBody>
      <dsp:txXfrm rot="5400000">
        <a:off x="35450" y="2034554"/>
        <a:ext cx="5231494" cy="655291"/>
      </dsp:txXfrm>
    </dsp:sp>
    <dsp:sp modelId="{FD9F04C1-BB80-4679-AC3C-95A771FD9521}">
      <dsp:nvSpPr>
        <dsp:cNvPr id="0" name=""/>
        <dsp:cNvSpPr/>
      </dsp:nvSpPr>
      <dsp:spPr>
        <a:xfrm>
          <a:off x="5266944" y="1908330"/>
          <a:ext cx="2962656" cy="907739"/>
        </a:xfrm>
        <a:prstGeom prst="roundRect">
          <a:avLst/>
        </a:prstGeom>
        <a:gradFill flip="none" rotWithShape="1">
          <a:gsLst>
            <a:gs pos="0">
              <a:srgbClr val="5F461C">
                <a:shade val="30000"/>
                <a:satMod val="115000"/>
              </a:srgbClr>
            </a:gs>
            <a:gs pos="50000">
              <a:srgbClr val="5F461C">
                <a:shade val="67500"/>
                <a:satMod val="115000"/>
              </a:srgbClr>
            </a:gs>
            <a:gs pos="100000">
              <a:srgbClr val="5F461C">
                <a:shade val="100000"/>
                <a:satMod val="115000"/>
              </a:srgbClr>
            </a:gs>
          </a:gsLst>
          <a:lin ang="16200000" scaled="1"/>
          <a:tileRect/>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29540" tIns="64770" rIns="129540" bIns="64770" numCol="1" spcCol="1270" anchor="ctr" anchorCtr="0">
          <a:noAutofit/>
        </a:bodyPr>
        <a:lstStyle/>
        <a:p>
          <a:pPr lvl="0" algn="ctr" defTabSz="1511300" rtl="1">
            <a:lnSpc>
              <a:spcPct val="90000"/>
            </a:lnSpc>
            <a:spcBef>
              <a:spcPct val="0"/>
            </a:spcBef>
            <a:spcAft>
              <a:spcPct val="35000"/>
            </a:spcAft>
          </a:pPr>
          <a:r>
            <a:rPr lang="ur-PK" sz="3400" kern="1200" dirty="0" smtClean="0">
              <a:effectLst>
                <a:outerShdw blurRad="38100" dist="38100" dir="2700000" algn="tl">
                  <a:srgbClr val="000000">
                    <a:alpha val="43137"/>
                  </a:srgbClr>
                </a:outerShdw>
              </a:effectLst>
              <a:latin typeface="Jameel Noori Nastaleeq" pitchFamily="2" charset="-78"/>
              <a:cs typeface="Jameel Noori Nastaleeq" pitchFamily="2" charset="-78"/>
            </a:rPr>
            <a:t>آیات114-115</a:t>
          </a:r>
          <a:endParaRPr lang="ur-PK" sz="3400" kern="1200" dirty="0">
            <a:effectLst>
              <a:outerShdw blurRad="38100" dist="38100" dir="2700000" algn="tl">
                <a:srgbClr val="000000">
                  <a:alpha val="43137"/>
                </a:srgbClr>
              </a:outerShdw>
            </a:effectLst>
            <a:latin typeface="Jameel Noori Nastaleeq" pitchFamily="2" charset="-78"/>
            <a:cs typeface="Jameel Noori Nastaleeq" pitchFamily="2" charset="-78"/>
          </a:endParaRPr>
        </a:p>
      </dsp:txBody>
      <dsp:txXfrm>
        <a:off x="5311256" y="1952642"/>
        <a:ext cx="2874032" cy="819115"/>
      </dsp:txXfrm>
    </dsp:sp>
    <dsp:sp modelId="{F97A59E5-2427-4C04-A0F4-2429BFCE66A8}">
      <dsp:nvSpPr>
        <dsp:cNvPr id="0" name=""/>
        <dsp:cNvSpPr/>
      </dsp:nvSpPr>
      <dsp:spPr>
        <a:xfrm rot="16200000">
          <a:off x="2270376" y="681854"/>
          <a:ext cx="726191" cy="5266944"/>
        </a:xfrm>
        <a:prstGeom prst="round2SameRect">
          <a:avLst/>
        </a:prstGeom>
        <a:solidFill>
          <a:srgbClr val="E8D2AE"/>
        </a:solidFill>
        <a:ln w="6350" cap="flat" cmpd="sng" algn="ctr">
          <a:solidFill>
            <a:schemeClr val="accent5">
              <a:tint val="40000"/>
              <a:alpha val="90000"/>
              <a:hueOff val="-5543816"/>
              <a:satOff val="-9612"/>
              <a:lumOff val="-967"/>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102870" tIns="51435" rIns="102870" bIns="51435" numCol="1" spcCol="1270" anchor="ctr" anchorCtr="0">
          <a:noAutofit/>
        </a:bodyPr>
        <a:lstStyle/>
        <a:p>
          <a:pPr marL="228600" lvl="1" indent="-228600" algn="r" defTabSz="1200150" rtl="1">
            <a:lnSpc>
              <a:spcPct val="90000"/>
            </a:lnSpc>
            <a:spcBef>
              <a:spcPct val="0"/>
            </a:spcBef>
            <a:spcAft>
              <a:spcPct val="15000"/>
            </a:spcAft>
            <a:buChar char="••"/>
          </a:pPr>
          <a:r>
            <a:rPr lang="ur-PK" sz="2700" kern="1200" dirty="0" smtClean="0">
              <a:latin typeface="Jameel Noori Nastaleeq" pitchFamily="2" charset="-78"/>
              <a:cs typeface="Jameel Noori Nastaleeq" pitchFamily="2" charset="-78"/>
            </a:rPr>
            <a:t>اکثریت کی پیروی گمراہ کردے گی</a:t>
          </a:r>
          <a:endParaRPr lang="ur-PK" sz="2700" kern="1200" dirty="0">
            <a:latin typeface="Jameel Noori Nastaleeq" pitchFamily="2" charset="-78"/>
            <a:cs typeface="Jameel Noori Nastaleeq" pitchFamily="2" charset="-78"/>
          </a:endParaRPr>
        </a:p>
      </dsp:txBody>
      <dsp:txXfrm rot="5400000">
        <a:off x="35450" y="2987680"/>
        <a:ext cx="5231494" cy="655291"/>
      </dsp:txXfrm>
    </dsp:sp>
    <dsp:sp modelId="{B3DEDF46-CA66-4735-811D-C4D59BD843CA}">
      <dsp:nvSpPr>
        <dsp:cNvPr id="0" name=""/>
        <dsp:cNvSpPr/>
      </dsp:nvSpPr>
      <dsp:spPr>
        <a:xfrm>
          <a:off x="5266944" y="2861456"/>
          <a:ext cx="2962656" cy="907739"/>
        </a:xfrm>
        <a:prstGeom prst="roundRect">
          <a:avLst/>
        </a:prstGeom>
        <a:gradFill flip="none" rotWithShape="1">
          <a:gsLst>
            <a:gs pos="0">
              <a:srgbClr val="5F461C">
                <a:shade val="30000"/>
                <a:satMod val="115000"/>
              </a:srgbClr>
            </a:gs>
            <a:gs pos="50000">
              <a:srgbClr val="5F461C">
                <a:shade val="67500"/>
                <a:satMod val="115000"/>
              </a:srgbClr>
            </a:gs>
            <a:gs pos="100000">
              <a:srgbClr val="5F461C">
                <a:shade val="100000"/>
                <a:satMod val="115000"/>
              </a:srgbClr>
            </a:gs>
          </a:gsLst>
          <a:lin ang="16200000" scaled="1"/>
          <a:tileRect/>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29540" tIns="64770" rIns="129540" bIns="64770" numCol="1" spcCol="1270" anchor="ctr" anchorCtr="0">
          <a:noAutofit/>
        </a:bodyPr>
        <a:lstStyle/>
        <a:p>
          <a:pPr lvl="0" algn="ctr" defTabSz="1511300" rtl="1">
            <a:lnSpc>
              <a:spcPct val="90000"/>
            </a:lnSpc>
            <a:spcBef>
              <a:spcPct val="0"/>
            </a:spcBef>
            <a:spcAft>
              <a:spcPct val="35000"/>
            </a:spcAft>
          </a:pPr>
          <a:r>
            <a:rPr lang="ur-PK" sz="3400" kern="1200" dirty="0" smtClean="0">
              <a:effectLst>
                <a:outerShdw blurRad="38100" dist="38100" dir="2700000" algn="tl">
                  <a:srgbClr val="000000">
                    <a:alpha val="43137"/>
                  </a:srgbClr>
                </a:outerShdw>
              </a:effectLst>
              <a:latin typeface="Jameel Noori Nastaleeq" pitchFamily="2" charset="-78"/>
              <a:cs typeface="Jameel Noori Nastaleeq" pitchFamily="2" charset="-78"/>
            </a:rPr>
            <a:t>آیات116-117</a:t>
          </a:r>
          <a:endParaRPr lang="ur-PK" sz="3400" kern="1200" dirty="0">
            <a:effectLst>
              <a:outerShdw blurRad="38100" dist="38100" dir="2700000" algn="tl">
                <a:srgbClr val="000000">
                  <a:alpha val="43137"/>
                </a:srgbClr>
              </a:outerShdw>
            </a:effectLst>
            <a:latin typeface="Jameel Noori Nastaleeq" pitchFamily="2" charset="-78"/>
            <a:cs typeface="Jameel Noori Nastaleeq" pitchFamily="2" charset="-78"/>
          </a:endParaRPr>
        </a:p>
      </dsp:txBody>
      <dsp:txXfrm>
        <a:off x="5311256" y="2905768"/>
        <a:ext cx="2874032" cy="819115"/>
      </dsp:txXfrm>
    </dsp:sp>
    <dsp:sp modelId="{D0BCAE4D-4D97-4CEB-9833-C9CF589309F8}">
      <dsp:nvSpPr>
        <dsp:cNvPr id="0" name=""/>
        <dsp:cNvSpPr/>
      </dsp:nvSpPr>
      <dsp:spPr>
        <a:xfrm rot="16200000">
          <a:off x="2270376" y="1634981"/>
          <a:ext cx="726191" cy="5266944"/>
        </a:xfrm>
        <a:prstGeom prst="round2SameRect">
          <a:avLst/>
        </a:prstGeom>
        <a:solidFill>
          <a:srgbClr val="E8D2AE"/>
        </a:solidFill>
        <a:ln w="6350" cap="flat" cmpd="sng" algn="ctr">
          <a:solidFill>
            <a:schemeClr val="accent5">
              <a:tint val="40000"/>
              <a:alpha val="90000"/>
              <a:hueOff val="-7391755"/>
              <a:satOff val="-12816"/>
              <a:lumOff val="-1289"/>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102870" tIns="51435" rIns="102870" bIns="51435" numCol="1" spcCol="1270" anchor="ctr" anchorCtr="0">
          <a:noAutofit/>
        </a:bodyPr>
        <a:lstStyle/>
        <a:p>
          <a:pPr marL="228600" lvl="1" indent="-228600" algn="r" defTabSz="1200150" rtl="1">
            <a:lnSpc>
              <a:spcPct val="90000"/>
            </a:lnSpc>
            <a:spcBef>
              <a:spcPct val="0"/>
            </a:spcBef>
            <a:spcAft>
              <a:spcPct val="15000"/>
            </a:spcAft>
            <a:buChar char="••"/>
          </a:pPr>
          <a:r>
            <a:rPr lang="ur-PK" sz="2700" kern="1200" dirty="0" smtClean="0">
              <a:latin typeface="Jameel Noori Nastaleeq" pitchFamily="2" charset="-78"/>
              <a:cs typeface="Jameel Noori Nastaleeq" pitchFamily="2" charset="-78"/>
            </a:rPr>
            <a:t>معیارِ حق شریعت ہے، موروثی تصورات نہیں</a:t>
          </a:r>
          <a:endParaRPr lang="ur-PK" sz="2700" kern="1200" dirty="0">
            <a:latin typeface="Jameel Noori Nastaleeq" pitchFamily="2" charset="-78"/>
            <a:cs typeface="Jameel Noori Nastaleeq" pitchFamily="2" charset="-78"/>
          </a:endParaRPr>
        </a:p>
      </dsp:txBody>
      <dsp:txXfrm rot="5400000">
        <a:off x="35450" y="3940807"/>
        <a:ext cx="5231494" cy="655291"/>
      </dsp:txXfrm>
    </dsp:sp>
    <dsp:sp modelId="{7E72AF25-DD29-476A-A1DF-DE32EFBB4203}">
      <dsp:nvSpPr>
        <dsp:cNvPr id="0" name=""/>
        <dsp:cNvSpPr/>
      </dsp:nvSpPr>
      <dsp:spPr>
        <a:xfrm>
          <a:off x="5266944" y="3814583"/>
          <a:ext cx="2962656" cy="907739"/>
        </a:xfrm>
        <a:prstGeom prst="roundRect">
          <a:avLst/>
        </a:prstGeom>
        <a:gradFill flip="none" rotWithShape="1">
          <a:gsLst>
            <a:gs pos="0">
              <a:srgbClr val="5F461C">
                <a:shade val="30000"/>
                <a:satMod val="115000"/>
              </a:srgbClr>
            </a:gs>
            <a:gs pos="50000">
              <a:srgbClr val="5F461C">
                <a:shade val="67500"/>
                <a:satMod val="115000"/>
              </a:srgbClr>
            </a:gs>
            <a:gs pos="100000">
              <a:srgbClr val="5F461C">
                <a:shade val="100000"/>
                <a:satMod val="115000"/>
              </a:srgbClr>
            </a:gs>
          </a:gsLst>
          <a:lin ang="16200000" scaled="1"/>
          <a:tileRect/>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29540" tIns="64770" rIns="129540" bIns="64770" numCol="1" spcCol="1270" anchor="ctr" anchorCtr="0">
          <a:noAutofit/>
        </a:bodyPr>
        <a:lstStyle/>
        <a:p>
          <a:pPr lvl="0" algn="ctr" defTabSz="1511300" rtl="1">
            <a:lnSpc>
              <a:spcPct val="90000"/>
            </a:lnSpc>
            <a:spcBef>
              <a:spcPct val="0"/>
            </a:spcBef>
            <a:spcAft>
              <a:spcPct val="35000"/>
            </a:spcAft>
          </a:pPr>
          <a:r>
            <a:rPr lang="ur-PK" sz="3400" kern="1200" dirty="0" smtClean="0">
              <a:effectLst>
                <a:outerShdw blurRad="38100" dist="38100" dir="2700000" algn="tl">
                  <a:srgbClr val="000000">
                    <a:alpha val="43137"/>
                  </a:srgbClr>
                </a:outerShdw>
              </a:effectLst>
              <a:latin typeface="Jameel Noori Nastaleeq" pitchFamily="2" charset="-78"/>
              <a:cs typeface="Jameel Noori Nastaleeq" pitchFamily="2" charset="-78"/>
            </a:rPr>
            <a:t>آیات118-121</a:t>
          </a:r>
          <a:endParaRPr lang="ur-PK" sz="3400" kern="1200" dirty="0">
            <a:effectLst>
              <a:outerShdw blurRad="38100" dist="38100" dir="2700000" algn="tl">
                <a:srgbClr val="000000">
                  <a:alpha val="43137"/>
                </a:srgbClr>
              </a:outerShdw>
            </a:effectLst>
            <a:latin typeface="Jameel Noori Nastaleeq" pitchFamily="2" charset="-78"/>
            <a:cs typeface="Jameel Noori Nastaleeq" pitchFamily="2" charset="-78"/>
          </a:endParaRPr>
        </a:p>
      </dsp:txBody>
      <dsp:txXfrm>
        <a:off x="5311256" y="3858895"/>
        <a:ext cx="2874032" cy="81911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61D7A54-ED93-4610-B348-52B7DEFC09DD}">
      <dsp:nvSpPr>
        <dsp:cNvPr id="0" name=""/>
        <dsp:cNvSpPr/>
      </dsp:nvSpPr>
      <dsp:spPr>
        <a:xfrm rot="16200000">
          <a:off x="2270376" y="-2177525"/>
          <a:ext cx="726191" cy="5266944"/>
        </a:xfrm>
        <a:prstGeom prst="round2SameRect">
          <a:avLst/>
        </a:prstGeom>
        <a:solidFill>
          <a:srgbClr val="E8D2AE"/>
        </a:solidFill>
        <a:ln w="6350" cap="flat" cmpd="sng" algn="ctr">
          <a:solidFill>
            <a:schemeClr val="accent5">
              <a:tint val="40000"/>
              <a:alpha val="90000"/>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102870" tIns="51435" rIns="102870" bIns="51435" numCol="1" spcCol="1270" anchor="ctr" anchorCtr="0">
          <a:noAutofit/>
        </a:bodyPr>
        <a:lstStyle/>
        <a:p>
          <a:pPr marL="228600" lvl="1" indent="-228600" algn="r" defTabSz="1200150" rtl="1">
            <a:lnSpc>
              <a:spcPct val="90000"/>
            </a:lnSpc>
            <a:spcBef>
              <a:spcPct val="0"/>
            </a:spcBef>
            <a:spcAft>
              <a:spcPct val="15000"/>
            </a:spcAft>
            <a:buChar char="••"/>
          </a:pPr>
          <a:r>
            <a:rPr lang="ur-PK" sz="2700" kern="1200" dirty="0" smtClean="0">
              <a:latin typeface="Jameel Noori Nastaleeq" pitchFamily="2" charset="-78"/>
              <a:cs typeface="Jameel Noori Nastaleeq" pitchFamily="2" charset="-78"/>
            </a:rPr>
            <a:t>غفلت کی زندگی بسر کرنے والا مردہ ہے</a:t>
          </a:r>
          <a:endParaRPr lang="en-US" sz="2700" kern="1200" dirty="0">
            <a:latin typeface="Jameel Noori Nastaleeq" pitchFamily="2" charset="-78"/>
            <a:cs typeface="Jameel Noori Nastaleeq" pitchFamily="2" charset="-78"/>
          </a:endParaRPr>
        </a:p>
      </dsp:txBody>
      <dsp:txXfrm rot="5400000">
        <a:off x="35450" y="128301"/>
        <a:ext cx="5231494" cy="655291"/>
      </dsp:txXfrm>
    </dsp:sp>
    <dsp:sp modelId="{94D988AC-9A41-4C9B-861B-6663F85DE037}">
      <dsp:nvSpPr>
        <dsp:cNvPr id="0" name=""/>
        <dsp:cNvSpPr/>
      </dsp:nvSpPr>
      <dsp:spPr>
        <a:xfrm>
          <a:off x="5266944" y="2076"/>
          <a:ext cx="2962656" cy="907739"/>
        </a:xfrm>
        <a:prstGeom prst="roundRect">
          <a:avLst/>
        </a:prstGeom>
        <a:gradFill flip="none" rotWithShape="1">
          <a:gsLst>
            <a:gs pos="0">
              <a:srgbClr val="5F461C">
                <a:shade val="30000"/>
                <a:satMod val="115000"/>
              </a:srgbClr>
            </a:gs>
            <a:gs pos="50000">
              <a:srgbClr val="5F461C">
                <a:shade val="67500"/>
                <a:satMod val="115000"/>
              </a:srgbClr>
            </a:gs>
            <a:gs pos="100000">
              <a:srgbClr val="5F461C">
                <a:shade val="100000"/>
                <a:satMod val="115000"/>
              </a:srgbClr>
            </a:gs>
          </a:gsLst>
          <a:lin ang="16200000" scaled="1"/>
          <a:tileRect/>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29540" tIns="64770" rIns="129540" bIns="64770" numCol="1" spcCol="1270" anchor="ctr" anchorCtr="0">
          <a:noAutofit/>
        </a:bodyPr>
        <a:lstStyle/>
        <a:p>
          <a:pPr lvl="0" algn="ctr" defTabSz="1511300" rtl="1">
            <a:lnSpc>
              <a:spcPct val="90000"/>
            </a:lnSpc>
            <a:spcBef>
              <a:spcPct val="0"/>
            </a:spcBef>
            <a:spcAft>
              <a:spcPct val="35000"/>
            </a:spcAft>
          </a:pPr>
          <a:r>
            <a:rPr lang="ur-PK" sz="3400" kern="1200" dirty="0" smtClean="0">
              <a:effectLst>
                <a:outerShdw blurRad="38100" dist="38100" dir="2700000" algn="tl">
                  <a:srgbClr val="000000">
                    <a:alpha val="43137"/>
                  </a:srgbClr>
                </a:outerShdw>
              </a:effectLst>
              <a:latin typeface="Jameel Noori Nastaleeq" pitchFamily="2" charset="-78"/>
              <a:cs typeface="Jameel Noori Nastaleeq" pitchFamily="2" charset="-78"/>
            </a:rPr>
            <a:t>آیت122</a:t>
          </a:r>
          <a:endParaRPr lang="en-US" sz="3400" kern="1200" dirty="0">
            <a:effectLst>
              <a:outerShdw blurRad="38100" dist="38100" dir="2700000" algn="tl">
                <a:srgbClr val="000000">
                  <a:alpha val="43137"/>
                </a:srgbClr>
              </a:outerShdw>
            </a:effectLst>
            <a:latin typeface="Jameel Noori Nastaleeq" pitchFamily="2" charset="-78"/>
            <a:cs typeface="Jameel Noori Nastaleeq" pitchFamily="2" charset="-78"/>
          </a:endParaRPr>
        </a:p>
      </dsp:txBody>
      <dsp:txXfrm>
        <a:off x="5311256" y="46388"/>
        <a:ext cx="2874032" cy="819115"/>
      </dsp:txXfrm>
    </dsp:sp>
    <dsp:sp modelId="{8D1D77BC-FFC8-48C8-A77A-7046657E883E}">
      <dsp:nvSpPr>
        <dsp:cNvPr id="0" name=""/>
        <dsp:cNvSpPr/>
      </dsp:nvSpPr>
      <dsp:spPr>
        <a:xfrm rot="16200000">
          <a:off x="2270376" y="-1224398"/>
          <a:ext cx="726191" cy="5266944"/>
        </a:xfrm>
        <a:prstGeom prst="round2SameRect">
          <a:avLst/>
        </a:prstGeom>
        <a:solidFill>
          <a:srgbClr val="E8D2AE"/>
        </a:solidFill>
        <a:ln w="6350" cap="flat" cmpd="sng" algn="ctr">
          <a:solidFill>
            <a:schemeClr val="accent5">
              <a:tint val="40000"/>
              <a:alpha val="90000"/>
              <a:hueOff val="-1847939"/>
              <a:satOff val="-3204"/>
              <a:lumOff val="-322"/>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102870" tIns="51435" rIns="102870" bIns="51435" numCol="1" spcCol="1270" anchor="ctr" anchorCtr="0">
          <a:noAutofit/>
        </a:bodyPr>
        <a:lstStyle/>
        <a:p>
          <a:pPr marL="228600" lvl="1" indent="-228600" algn="r" defTabSz="1200150" rtl="1">
            <a:lnSpc>
              <a:spcPct val="90000"/>
            </a:lnSpc>
            <a:spcBef>
              <a:spcPct val="0"/>
            </a:spcBef>
            <a:spcAft>
              <a:spcPct val="15000"/>
            </a:spcAft>
            <a:buChar char="••"/>
          </a:pPr>
          <a:r>
            <a:rPr lang="ur-PK" sz="2700" kern="1200" dirty="0" smtClean="0">
              <a:latin typeface="Jameel Noori Nastaleeq" pitchFamily="2" charset="-78"/>
              <a:cs typeface="Jameel Noori Nastaleeq" pitchFamily="2" charset="-78"/>
            </a:rPr>
            <a:t>بستی کے سردار بستی کے مجرم بن جاتے ہیں</a:t>
          </a:r>
          <a:endParaRPr lang="ur-PK" sz="2700" kern="1200" dirty="0">
            <a:latin typeface="Jameel Noori Nastaleeq" pitchFamily="2" charset="-78"/>
            <a:cs typeface="Jameel Noori Nastaleeq" pitchFamily="2" charset="-78"/>
          </a:endParaRPr>
        </a:p>
      </dsp:txBody>
      <dsp:txXfrm rot="5400000">
        <a:off x="35450" y="1081428"/>
        <a:ext cx="5231494" cy="655291"/>
      </dsp:txXfrm>
    </dsp:sp>
    <dsp:sp modelId="{7E54D9E5-8C9A-4AF3-B5EF-566298C2E16A}">
      <dsp:nvSpPr>
        <dsp:cNvPr id="0" name=""/>
        <dsp:cNvSpPr/>
      </dsp:nvSpPr>
      <dsp:spPr>
        <a:xfrm>
          <a:off x="5266944" y="955203"/>
          <a:ext cx="2962656" cy="907739"/>
        </a:xfrm>
        <a:prstGeom prst="roundRect">
          <a:avLst/>
        </a:prstGeom>
        <a:gradFill flip="none" rotWithShape="1">
          <a:gsLst>
            <a:gs pos="0">
              <a:srgbClr val="5F461C">
                <a:shade val="30000"/>
                <a:satMod val="115000"/>
              </a:srgbClr>
            </a:gs>
            <a:gs pos="50000">
              <a:srgbClr val="5F461C">
                <a:shade val="67500"/>
                <a:satMod val="115000"/>
              </a:srgbClr>
            </a:gs>
            <a:gs pos="100000">
              <a:srgbClr val="5F461C">
                <a:shade val="100000"/>
                <a:satMod val="115000"/>
              </a:srgbClr>
            </a:gs>
          </a:gsLst>
          <a:lin ang="16200000" scaled="1"/>
          <a:tileRect/>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29540" tIns="64770" rIns="129540" bIns="64770" numCol="1" spcCol="1270" anchor="ctr" anchorCtr="0">
          <a:noAutofit/>
        </a:bodyPr>
        <a:lstStyle/>
        <a:p>
          <a:pPr lvl="0" algn="ctr" defTabSz="1511300" rtl="1">
            <a:lnSpc>
              <a:spcPct val="90000"/>
            </a:lnSpc>
            <a:spcBef>
              <a:spcPct val="0"/>
            </a:spcBef>
            <a:spcAft>
              <a:spcPct val="35000"/>
            </a:spcAft>
          </a:pPr>
          <a:r>
            <a:rPr lang="ur-PK" sz="3400" kern="1200" dirty="0" smtClean="0">
              <a:effectLst>
                <a:outerShdw blurRad="38100" dist="38100" dir="2700000" algn="tl">
                  <a:srgbClr val="000000">
                    <a:alpha val="43137"/>
                  </a:srgbClr>
                </a:outerShdw>
              </a:effectLst>
              <a:latin typeface="Jameel Noori Nastaleeq" pitchFamily="2" charset="-78"/>
              <a:cs typeface="Jameel Noori Nastaleeq" pitchFamily="2" charset="-78"/>
            </a:rPr>
            <a:t>آیات123-124</a:t>
          </a:r>
          <a:endParaRPr lang="ur-PK" sz="3400" kern="1200" dirty="0">
            <a:effectLst>
              <a:outerShdw blurRad="38100" dist="38100" dir="2700000" algn="tl">
                <a:srgbClr val="000000">
                  <a:alpha val="43137"/>
                </a:srgbClr>
              </a:outerShdw>
            </a:effectLst>
            <a:latin typeface="Jameel Noori Nastaleeq" pitchFamily="2" charset="-78"/>
            <a:cs typeface="Jameel Noori Nastaleeq" pitchFamily="2" charset="-78"/>
          </a:endParaRPr>
        </a:p>
      </dsp:txBody>
      <dsp:txXfrm>
        <a:off x="5311256" y="999515"/>
        <a:ext cx="2874032" cy="819115"/>
      </dsp:txXfrm>
    </dsp:sp>
    <dsp:sp modelId="{25A135FE-FEC0-4BAB-8CCE-82FC4B0F8E40}">
      <dsp:nvSpPr>
        <dsp:cNvPr id="0" name=""/>
        <dsp:cNvSpPr/>
      </dsp:nvSpPr>
      <dsp:spPr>
        <a:xfrm rot="16200000">
          <a:off x="2270376" y="-271272"/>
          <a:ext cx="726191" cy="5266944"/>
        </a:xfrm>
        <a:prstGeom prst="round2SameRect">
          <a:avLst/>
        </a:prstGeom>
        <a:solidFill>
          <a:srgbClr val="E8D2AE"/>
        </a:solidFill>
        <a:ln w="6350" cap="flat" cmpd="sng" algn="ctr">
          <a:solidFill>
            <a:schemeClr val="accent5">
              <a:tint val="40000"/>
              <a:alpha val="90000"/>
              <a:hueOff val="-3695877"/>
              <a:satOff val="-6408"/>
              <a:lumOff val="-644"/>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102870" tIns="51435" rIns="102870" bIns="51435" numCol="1" spcCol="1270" anchor="ctr" anchorCtr="0">
          <a:noAutofit/>
        </a:bodyPr>
        <a:lstStyle/>
        <a:p>
          <a:pPr marL="228600" lvl="1" indent="-228600" algn="r" defTabSz="1200150" rtl="1">
            <a:lnSpc>
              <a:spcPct val="90000"/>
            </a:lnSpc>
            <a:spcBef>
              <a:spcPct val="0"/>
            </a:spcBef>
            <a:spcAft>
              <a:spcPct val="15000"/>
            </a:spcAft>
            <a:buChar char="••"/>
          </a:pPr>
          <a:r>
            <a:rPr lang="ur-PK" sz="2700" kern="1200" dirty="0" smtClean="0">
              <a:latin typeface="Jameel Noori Nastaleeq" pitchFamily="2" charset="-78"/>
              <a:cs typeface="Jameel Noori Nastaleeq" pitchFamily="2" charset="-78"/>
            </a:rPr>
            <a:t>کون ہدایت پر ہے اور کون گمراہی پر؟</a:t>
          </a:r>
          <a:endParaRPr lang="ur-PK" sz="2700" kern="1200" dirty="0">
            <a:latin typeface="Jameel Noori Nastaleeq" pitchFamily="2" charset="-78"/>
            <a:cs typeface="Jameel Noori Nastaleeq" pitchFamily="2" charset="-78"/>
          </a:endParaRPr>
        </a:p>
      </dsp:txBody>
      <dsp:txXfrm rot="5400000">
        <a:off x="35450" y="2034554"/>
        <a:ext cx="5231494" cy="655291"/>
      </dsp:txXfrm>
    </dsp:sp>
    <dsp:sp modelId="{FD9F04C1-BB80-4679-AC3C-95A771FD9521}">
      <dsp:nvSpPr>
        <dsp:cNvPr id="0" name=""/>
        <dsp:cNvSpPr/>
      </dsp:nvSpPr>
      <dsp:spPr>
        <a:xfrm>
          <a:off x="5266944" y="1908330"/>
          <a:ext cx="2962656" cy="907739"/>
        </a:xfrm>
        <a:prstGeom prst="roundRect">
          <a:avLst/>
        </a:prstGeom>
        <a:gradFill flip="none" rotWithShape="1">
          <a:gsLst>
            <a:gs pos="0">
              <a:srgbClr val="5F461C">
                <a:shade val="30000"/>
                <a:satMod val="115000"/>
              </a:srgbClr>
            </a:gs>
            <a:gs pos="50000">
              <a:srgbClr val="5F461C">
                <a:shade val="67500"/>
                <a:satMod val="115000"/>
              </a:srgbClr>
            </a:gs>
            <a:gs pos="100000">
              <a:srgbClr val="5F461C">
                <a:shade val="100000"/>
                <a:satMod val="115000"/>
              </a:srgbClr>
            </a:gs>
          </a:gsLst>
          <a:lin ang="16200000" scaled="1"/>
          <a:tileRect/>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29540" tIns="64770" rIns="129540" bIns="64770" numCol="1" spcCol="1270" anchor="ctr" anchorCtr="0">
          <a:noAutofit/>
        </a:bodyPr>
        <a:lstStyle/>
        <a:p>
          <a:pPr lvl="0" algn="ctr" defTabSz="1511300" rtl="1">
            <a:lnSpc>
              <a:spcPct val="90000"/>
            </a:lnSpc>
            <a:spcBef>
              <a:spcPct val="0"/>
            </a:spcBef>
            <a:spcAft>
              <a:spcPct val="35000"/>
            </a:spcAft>
          </a:pPr>
          <a:r>
            <a:rPr lang="ur-PK" sz="3400" kern="1200" dirty="0" smtClean="0">
              <a:effectLst>
                <a:outerShdw blurRad="38100" dist="38100" dir="2700000" algn="tl">
                  <a:srgbClr val="000000">
                    <a:alpha val="43137"/>
                  </a:srgbClr>
                </a:outerShdw>
              </a:effectLst>
              <a:latin typeface="Jameel Noori Nastaleeq" pitchFamily="2" charset="-78"/>
              <a:cs typeface="Jameel Noori Nastaleeq" pitchFamily="2" charset="-78"/>
            </a:rPr>
            <a:t>آیات125-127</a:t>
          </a:r>
          <a:endParaRPr lang="ur-PK" sz="3400" kern="1200" dirty="0">
            <a:effectLst>
              <a:outerShdw blurRad="38100" dist="38100" dir="2700000" algn="tl">
                <a:srgbClr val="000000">
                  <a:alpha val="43137"/>
                </a:srgbClr>
              </a:outerShdw>
            </a:effectLst>
            <a:latin typeface="Jameel Noori Nastaleeq" pitchFamily="2" charset="-78"/>
            <a:cs typeface="Jameel Noori Nastaleeq" pitchFamily="2" charset="-78"/>
          </a:endParaRPr>
        </a:p>
      </dsp:txBody>
      <dsp:txXfrm>
        <a:off x="5311256" y="1952642"/>
        <a:ext cx="2874032" cy="819115"/>
      </dsp:txXfrm>
    </dsp:sp>
    <dsp:sp modelId="{F97A59E5-2427-4C04-A0F4-2429BFCE66A8}">
      <dsp:nvSpPr>
        <dsp:cNvPr id="0" name=""/>
        <dsp:cNvSpPr/>
      </dsp:nvSpPr>
      <dsp:spPr>
        <a:xfrm rot="16200000">
          <a:off x="2270376" y="681854"/>
          <a:ext cx="726191" cy="5266944"/>
        </a:xfrm>
        <a:prstGeom prst="round2SameRect">
          <a:avLst/>
        </a:prstGeom>
        <a:solidFill>
          <a:srgbClr val="E8D2AE"/>
        </a:solidFill>
        <a:ln w="6350" cap="flat" cmpd="sng" algn="ctr">
          <a:solidFill>
            <a:schemeClr val="accent5">
              <a:tint val="40000"/>
              <a:alpha val="90000"/>
              <a:hueOff val="-5543816"/>
              <a:satOff val="-9612"/>
              <a:lumOff val="-967"/>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102870" tIns="51435" rIns="102870" bIns="51435" numCol="1" spcCol="1270" anchor="ctr" anchorCtr="0">
          <a:noAutofit/>
        </a:bodyPr>
        <a:lstStyle/>
        <a:p>
          <a:pPr marL="228600" lvl="1" indent="-228600" algn="r" defTabSz="1200150" rtl="1">
            <a:lnSpc>
              <a:spcPct val="90000"/>
            </a:lnSpc>
            <a:spcBef>
              <a:spcPct val="0"/>
            </a:spcBef>
            <a:spcAft>
              <a:spcPct val="15000"/>
            </a:spcAft>
            <a:buChar char="••"/>
          </a:pPr>
          <a:r>
            <a:rPr lang="ur-PK" sz="2700" kern="1200" dirty="0" smtClean="0">
              <a:latin typeface="Jameel Noori Nastaleeq" pitchFamily="2" charset="-78"/>
              <a:cs typeface="Jameel Noori Nastaleeq" pitchFamily="2" charset="-78"/>
            </a:rPr>
            <a:t>انسانوں کی اکثریت ناکام ہوگی</a:t>
          </a:r>
          <a:endParaRPr lang="ur-PK" sz="2700" kern="1200" dirty="0">
            <a:latin typeface="Jameel Noori Nastaleeq" pitchFamily="2" charset="-78"/>
            <a:cs typeface="Jameel Noori Nastaleeq" pitchFamily="2" charset="-78"/>
          </a:endParaRPr>
        </a:p>
      </dsp:txBody>
      <dsp:txXfrm rot="5400000">
        <a:off x="35450" y="2987680"/>
        <a:ext cx="5231494" cy="655291"/>
      </dsp:txXfrm>
    </dsp:sp>
    <dsp:sp modelId="{B3DEDF46-CA66-4735-811D-C4D59BD843CA}">
      <dsp:nvSpPr>
        <dsp:cNvPr id="0" name=""/>
        <dsp:cNvSpPr/>
      </dsp:nvSpPr>
      <dsp:spPr>
        <a:xfrm>
          <a:off x="5266944" y="2861456"/>
          <a:ext cx="2962656" cy="907739"/>
        </a:xfrm>
        <a:prstGeom prst="roundRect">
          <a:avLst/>
        </a:prstGeom>
        <a:gradFill flip="none" rotWithShape="1">
          <a:gsLst>
            <a:gs pos="0">
              <a:srgbClr val="5F461C">
                <a:shade val="30000"/>
                <a:satMod val="115000"/>
              </a:srgbClr>
            </a:gs>
            <a:gs pos="50000">
              <a:srgbClr val="5F461C">
                <a:shade val="67500"/>
                <a:satMod val="115000"/>
              </a:srgbClr>
            </a:gs>
            <a:gs pos="100000">
              <a:srgbClr val="5F461C">
                <a:shade val="100000"/>
                <a:satMod val="115000"/>
              </a:srgbClr>
            </a:gs>
          </a:gsLst>
          <a:lin ang="16200000" scaled="1"/>
          <a:tileRect/>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29540" tIns="64770" rIns="129540" bIns="64770" numCol="1" spcCol="1270" anchor="ctr" anchorCtr="0">
          <a:noAutofit/>
        </a:bodyPr>
        <a:lstStyle/>
        <a:p>
          <a:pPr lvl="0" algn="ctr" defTabSz="1511300" rtl="1">
            <a:lnSpc>
              <a:spcPct val="90000"/>
            </a:lnSpc>
            <a:spcBef>
              <a:spcPct val="0"/>
            </a:spcBef>
            <a:spcAft>
              <a:spcPct val="35000"/>
            </a:spcAft>
          </a:pPr>
          <a:r>
            <a:rPr lang="ur-PK" sz="3400" kern="1200" dirty="0" smtClean="0">
              <a:effectLst>
                <a:outerShdw blurRad="38100" dist="38100" dir="2700000" algn="tl">
                  <a:srgbClr val="000000">
                    <a:alpha val="43137"/>
                  </a:srgbClr>
                </a:outerShdw>
              </a:effectLst>
              <a:latin typeface="Jameel Noori Nastaleeq" pitchFamily="2" charset="-78"/>
              <a:cs typeface="Jameel Noori Nastaleeq" pitchFamily="2" charset="-78"/>
            </a:rPr>
            <a:t>آیات128-129</a:t>
          </a:r>
          <a:endParaRPr lang="ur-PK" sz="3400" kern="1200" dirty="0">
            <a:effectLst>
              <a:outerShdw blurRad="38100" dist="38100" dir="2700000" algn="tl">
                <a:srgbClr val="000000">
                  <a:alpha val="43137"/>
                </a:srgbClr>
              </a:outerShdw>
            </a:effectLst>
            <a:latin typeface="Jameel Noori Nastaleeq" pitchFamily="2" charset="-78"/>
            <a:cs typeface="Jameel Noori Nastaleeq" pitchFamily="2" charset="-78"/>
          </a:endParaRPr>
        </a:p>
      </dsp:txBody>
      <dsp:txXfrm>
        <a:off x="5311256" y="2905768"/>
        <a:ext cx="2874032" cy="819115"/>
      </dsp:txXfrm>
    </dsp:sp>
    <dsp:sp modelId="{D0BCAE4D-4D97-4CEB-9833-C9CF589309F8}">
      <dsp:nvSpPr>
        <dsp:cNvPr id="0" name=""/>
        <dsp:cNvSpPr/>
      </dsp:nvSpPr>
      <dsp:spPr>
        <a:xfrm rot="16200000">
          <a:off x="2270376" y="1634981"/>
          <a:ext cx="726191" cy="5266944"/>
        </a:xfrm>
        <a:prstGeom prst="round2SameRect">
          <a:avLst/>
        </a:prstGeom>
        <a:solidFill>
          <a:srgbClr val="E8D2AE"/>
        </a:solidFill>
        <a:ln w="6350" cap="flat" cmpd="sng" algn="ctr">
          <a:solidFill>
            <a:schemeClr val="accent5">
              <a:tint val="40000"/>
              <a:alpha val="90000"/>
              <a:hueOff val="-7391755"/>
              <a:satOff val="-12816"/>
              <a:lumOff val="-1289"/>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102870" tIns="51435" rIns="102870" bIns="51435" numCol="1" spcCol="1270" anchor="ctr" anchorCtr="0">
          <a:noAutofit/>
        </a:bodyPr>
        <a:lstStyle/>
        <a:p>
          <a:pPr marL="228600" lvl="1" indent="-228600" algn="r" defTabSz="1200150" rtl="1">
            <a:lnSpc>
              <a:spcPct val="90000"/>
            </a:lnSpc>
            <a:spcBef>
              <a:spcPct val="0"/>
            </a:spcBef>
            <a:spcAft>
              <a:spcPct val="15000"/>
            </a:spcAft>
            <a:buChar char="••"/>
          </a:pPr>
          <a:r>
            <a:rPr lang="ur-PK" sz="2700" kern="1200" dirty="0" smtClean="0">
              <a:latin typeface="Jameel Noori Nastaleeq" pitchFamily="2" charset="-78"/>
              <a:cs typeface="Jameel Noori Nastaleeq" pitchFamily="2" charset="-78"/>
            </a:rPr>
            <a:t>اللہ کسی کو ناحق عذاب نہیں دے گا</a:t>
          </a:r>
          <a:endParaRPr lang="ur-PK" sz="2700" kern="1200" dirty="0">
            <a:latin typeface="Jameel Noori Nastaleeq" pitchFamily="2" charset="-78"/>
            <a:cs typeface="Jameel Noori Nastaleeq" pitchFamily="2" charset="-78"/>
          </a:endParaRPr>
        </a:p>
      </dsp:txBody>
      <dsp:txXfrm rot="5400000">
        <a:off x="35450" y="3940807"/>
        <a:ext cx="5231494" cy="655291"/>
      </dsp:txXfrm>
    </dsp:sp>
    <dsp:sp modelId="{7E72AF25-DD29-476A-A1DF-DE32EFBB4203}">
      <dsp:nvSpPr>
        <dsp:cNvPr id="0" name=""/>
        <dsp:cNvSpPr/>
      </dsp:nvSpPr>
      <dsp:spPr>
        <a:xfrm>
          <a:off x="5266944" y="3814583"/>
          <a:ext cx="2962656" cy="907739"/>
        </a:xfrm>
        <a:prstGeom prst="roundRect">
          <a:avLst/>
        </a:prstGeom>
        <a:gradFill flip="none" rotWithShape="1">
          <a:gsLst>
            <a:gs pos="0">
              <a:srgbClr val="5F461C">
                <a:shade val="30000"/>
                <a:satMod val="115000"/>
              </a:srgbClr>
            </a:gs>
            <a:gs pos="50000">
              <a:srgbClr val="5F461C">
                <a:shade val="67500"/>
                <a:satMod val="115000"/>
              </a:srgbClr>
            </a:gs>
            <a:gs pos="100000">
              <a:srgbClr val="5F461C">
                <a:shade val="100000"/>
                <a:satMod val="115000"/>
              </a:srgbClr>
            </a:gs>
          </a:gsLst>
          <a:lin ang="16200000" scaled="1"/>
          <a:tileRect/>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29540" tIns="64770" rIns="129540" bIns="64770" numCol="1" spcCol="1270" anchor="ctr" anchorCtr="0">
          <a:noAutofit/>
        </a:bodyPr>
        <a:lstStyle/>
        <a:p>
          <a:pPr lvl="0" algn="ctr" defTabSz="1511300" rtl="1">
            <a:lnSpc>
              <a:spcPct val="90000"/>
            </a:lnSpc>
            <a:spcBef>
              <a:spcPct val="0"/>
            </a:spcBef>
            <a:spcAft>
              <a:spcPct val="35000"/>
            </a:spcAft>
          </a:pPr>
          <a:r>
            <a:rPr lang="ur-PK" sz="3400" kern="1200" dirty="0" smtClean="0">
              <a:effectLst>
                <a:outerShdw blurRad="38100" dist="38100" dir="2700000" algn="tl">
                  <a:srgbClr val="000000">
                    <a:alpha val="43137"/>
                  </a:srgbClr>
                </a:outerShdw>
              </a:effectLst>
              <a:latin typeface="Jameel Noori Nastaleeq" pitchFamily="2" charset="-78"/>
              <a:cs typeface="Jameel Noori Nastaleeq" pitchFamily="2" charset="-78"/>
            </a:rPr>
            <a:t>آیات130-135</a:t>
          </a:r>
          <a:endParaRPr lang="ur-PK" sz="3400" kern="1200" dirty="0">
            <a:effectLst>
              <a:outerShdw blurRad="38100" dist="38100" dir="2700000" algn="tl">
                <a:srgbClr val="000000">
                  <a:alpha val="43137"/>
                </a:srgbClr>
              </a:outerShdw>
            </a:effectLst>
            <a:latin typeface="Jameel Noori Nastaleeq" pitchFamily="2" charset="-78"/>
            <a:cs typeface="Jameel Noori Nastaleeq" pitchFamily="2" charset="-78"/>
          </a:endParaRPr>
        </a:p>
      </dsp:txBody>
      <dsp:txXfrm>
        <a:off x="5311256" y="3858895"/>
        <a:ext cx="2874032" cy="819115"/>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61D7A54-ED93-4610-B348-52B7DEFC09DD}">
      <dsp:nvSpPr>
        <dsp:cNvPr id="0" name=""/>
        <dsp:cNvSpPr/>
      </dsp:nvSpPr>
      <dsp:spPr>
        <a:xfrm rot="16200000">
          <a:off x="2270376" y="-2177525"/>
          <a:ext cx="726191" cy="5266944"/>
        </a:xfrm>
        <a:prstGeom prst="round2SameRect">
          <a:avLst/>
        </a:prstGeom>
        <a:solidFill>
          <a:srgbClr val="E8D2AE"/>
        </a:solidFill>
        <a:ln w="6350" cap="flat" cmpd="sng" algn="ctr">
          <a:solidFill>
            <a:schemeClr val="accent5">
              <a:tint val="40000"/>
              <a:alpha val="90000"/>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102870" tIns="51435" rIns="102870" bIns="51435" numCol="1" spcCol="1270" anchor="ctr" anchorCtr="0">
          <a:noAutofit/>
        </a:bodyPr>
        <a:lstStyle/>
        <a:p>
          <a:pPr marL="228600" lvl="1" indent="-228600" algn="r" defTabSz="1200150" rtl="1">
            <a:lnSpc>
              <a:spcPct val="90000"/>
            </a:lnSpc>
            <a:spcBef>
              <a:spcPct val="0"/>
            </a:spcBef>
            <a:spcAft>
              <a:spcPct val="15000"/>
            </a:spcAft>
            <a:buChar char="••"/>
          </a:pPr>
          <a:r>
            <a:rPr lang="ur-PK" sz="2700" kern="1200" dirty="0" smtClean="0">
              <a:latin typeface="Jameel Noori Nastaleeq" pitchFamily="2" charset="-78"/>
              <a:cs typeface="Jameel Noori Nastaleeq" pitchFamily="2" charset="-78"/>
            </a:rPr>
            <a:t>مشرک پنڈتوں کے من گھڑت فیصلے</a:t>
          </a:r>
          <a:endParaRPr lang="en-US" sz="2700" kern="1200" dirty="0">
            <a:latin typeface="Jameel Noori Nastaleeq" pitchFamily="2" charset="-78"/>
            <a:cs typeface="Jameel Noori Nastaleeq" pitchFamily="2" charset="-78"/>
          </a:endParaRPr>
        </a:p>
      </dsp:txBody>
      <dsp:txXfrm rot="5400000">
        <a:off x="35450" y="128301"/>
        <a:ext cx="5231494" cy="655291"/>
      </dsp:txXfrm>
    </dsp:sp>
    <dsp:sp modelId="{94D988AC-9A41-4C9B-861B-6663F85DE037}">
      <dsp:nvSpPr>
        <dsp:cNvPr id="0" name=""/>
        <dsp:cNvSpPr/>
      </dsp:nvSpPr>
      <dsp:spPr>
        <a:xfrm>
          <a:off x="5266944" y="2076"/>
          <a:ext cx="2962656" cy="907739"/>
        </a:xfrm>
        <a:prstGeom prst="roundRect">
          <a:avLst/>
        </a:prstGeom>
        <a:gradFill flip="none" rotWithShape="1">
          <a:gsLst>
            <a:gs pos="0">
              <a:srgbClr val="5F461C">
                <a:shade val="30000"/>
                <a:satMod val="115000"/>
              </a:srgbClr>
            </a:gs>
            <a:gs pos="50000">
              <a:srgbClr val="5F461C">
                <a:shade val="67500"/>
                <a:satMod val="115000"/>
              </a:srgbClr>
            </a:gs>
            <a:gs pos="100000">
              <a:srgbClr val="5F461C">
                <a:shade val="100000"/>
                <a:satMod val="115000"/>
              </a:srgbClr>
            </a:gs>
          </a:gsLst>
          <a:lin ang="16200000" scaled="1"/>
          <a:tileRect/>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29540" tIns="64770" rIns="129540" bIns="64770" numCol="1" spcCol="1270" anchor="ctr" anchorCtr="0">
          <a:noAutofit/>
        </a:bodyPr>
        <a:lstStyle/>
        <a:p>
          <a:pPr lvl="0" algn="ctr" defTabSz="1511300" rtl="1">
            <a:lnSpc>
              <a:spcPct val="90000"/>
            </a:lnSpc>
            <a:spcBef>
              <a:spcPct val="0"/>
            </a:spcBef>
            <a:spcAft>
              <a:spcPct val="35000"/>
            </a:spcAft>
          </a:pPr>
          <a:r>
            <a:rPr lang="ur-PK" sz="3400" kern="1200" dirty="0" smtClean="0">
              <a:effectLst>
                <a:outerShdw blurRad="38100" dist="38100" dir="2700000" algn="tl">
                  <a:srgbClr val="000000">
                    <a:alpha val="43137"/>
                  </a:srgbClr>
                </a:outerShdw>
              </a:effectLst>
              <a:latin typeface="Jameel Noori Nastaleeq" pitchFamily="2" charset="-78"/>
              <a:cs typeface="Jameel Noori Nastaleeq" pitchFamily="2" charset="-78"/>
            </a:rPr>
            <a:t>آیات136-140</a:t>
          </a:r>
          <a:endParaRPr lang="en-US" sz="3400" kern="1200" dirty="0">
            <a:effectLst>
              <a:outerShdw blurRad="38100" dist="38100" dir="2700000" algn="tl">
                <a:srgbClr val="000000">
                  <a:alpha val="43137"/>
                </a:srgbClr>
              </a:outerShdw>
            </a:effectLst>
            <a:latin typeface="Jameel Noori Nastaleeq" pitchFamily="2" charset="-78"/>
            <a:cs typeface="Jameel Noori Nastaleeq" pitchFamily="2" charset="-78"/>
          </a:endParaRPr>
        </a:p>
      </dsp:txBody>
      <dsp:txXfrm>
        <a:off x="5311256" y="46388"/>
        <a:ext cx="2874032" cy="819115"/>
      </dsp:txXfrm>
    </dsp:sp>
    <dsp:sp modelId="{8D1D77BC-FFC8-48C8-A77A-7046657E883E}">
      <dsp:nvSpPr>
        <dsp:cNvPr id="0" name=""/>
        <dsp:cNvSpPr/>
      </dsp:nvSpPr>
      <dsp:spPr>
        <a:xfrm rot="16200000">
          <a:off x="2270376" y="-1224398"/>
          <a:ext cx="726191" cy="5266944"/>
        </a:xfrm>
        <a:prstGeom prst="round2SameRect">
          <a:avLst/>
        </a:prstGeom>
        <a:solidFill>
          <a:srgbClr val="E8D2AE"/>
        </a:solidFill>
        <a:ln w="6350" cap="flat" cmpd="sng" algn="ctr">
          <a:solidFill>
            <a:schemeClr val="accent5">
              <a:tint val="40000"/>
              <a:alpha val="90000"/>
              <a:hueOff val="-1847939"/>
              <a:satOff val="-3204"/>
              <a:lumOff val="-322"/>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102870" tIns="51435" rIns="102870" bIns="51435" numCol="1" spcCol="1270" anchor="ctr" anchorCtr="0">
          <a:noAutofit/>
        </a:bodyPr>
        <a:lstStyle/>
        <a:p>
          <a:pPr marL="228600" lvl="1" indent="-228600" algn="r" defTabSz="1200150" rtl="1">
            <a:lnSpc>
              <a:spcPct val="90000"/>
            </a:lnSpc>
            <a:spcBef>
              <a:spcPct val="0"/>
            </a:spcBef>
            <a:spcAft>
              <a:spcPct val="15000"/>
            </a:spcAft>
            <a:buChar char="••"/>
          </a:pPr>
          <a:r>
            <a:rPr lang="ur-PK" sz="2700" kern="1200" dirty="0" smtClean="0">
              <a:latin typeface="Jameel Noori Nastaleeq" pitchFamily="2" charset="-78"/>
              <a:cs typeface="Jameel Noori Nastaleeq" pitchFamily="2" charset="-78"/>
            </a:rPr>
            <a:t>پھلوں اور جانوروں میں اللہ کی قدرت کے شاہکار</a:t>
          </a:r>
          <a:endParaRPr lang="ur-PK" sz="2700" kern="1200" dirty="0">
            <a:latin typeface="Jameel Noori Nastaleeq" pitchFamily="2" charset="-78"/>
            <a:cs typeface="Jameel Noori Nastaleeq" pitchFamily="2" charset="-78"/>
          </a:endParaRPr>
        </a:p>
      </dsp:txBody>
      <dsp:txXfrm rot="5400000">
        <a:off x="35450" y="1081428"/>
        <a:ext cx="5231494" cy="655291"/>
      </dsp:txXfrm>
    </dsp:sp>
    <dsp:sp modelId="{7E54D9E5-8C9A-4AF3-B5EF-566298C2E16A}">
      <dsp:nvSpPr>
        <dsp:cNvPr id="0" name=""/>
        <dsp:cNvSpPr/>
      </dsp:nvSpPr>
      <dsp:spPr>
        <a:xfrm>
          <a:off x="5266944" y="955203"/>
          <a:ext cx="2962656" cy="907739"/>
        </a:xfrm>
        <a:prstGeom prst="roundRect">
          <a:avLst/>
        </a:prstGeom>
        <a:gradFill flip="none" rotWithShape="1">
          <a:gsLst>
            <a:gs pos="0">
              <a:srgbClr val="5F461C">
                <a:shade val="30000"/>
                <a:satMod val="115000"/>
              </a:srgbClr>
            </a:gs>
            <a:gs pos="50000">
              <a:srgbClr val="5F461C">
                <a:shade val="67500"/>
                <a:satMod val="115000"/>
              </a:srgbClr>
            </a:gs>
            <a:gs pos="100000">
              <a:srgbClr val="5F461C">
                <a:shade val="100000"/>
                <a:satMod val="115000"/>
              </a:srgbClr>
            </a:gs>
          </a:gsLst>
          <a:lin ang="16200000" scaled="1"/>
          <a:tileRect/>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29540" tIns="64770" rIns="129540" bIns="64770" numCol="1" spcCol="1270" anchor="ctr" anchorCtr="0">
          <a:noAutofit/>
        </a:bodyPr>
        <a:lstStyle/>
        <a:p>
          <a:pPr lvl="0" algn="ctr" defTabSz="1511300" rtl="1">
            <a:lnSpc>
              <a:spcPct val="90000"/>
            </a:lnSpc>
            <a:spcBef>
              <a:spcPct val="0"/>
            </a:spcBef>
            <a:spcAft>
              <a:spcPct val="35000"/>
            </a:spcAft>
          </a:pPr>
          <a:r>
            <a:rPr lang="ur-PK" sz="3400" kern="1200" dirty="0" smtClean="0">
              <a:effectLst>
                <a:outerShdw blurRad="38100" dist="38100" dir="2700000" algn="tl">
                  <a:srgbClr val="000000">
                    <a:alpha val="43137"/>
                  </a:srgbClr>
                </a:outerShdw>
              </a:effectLst>
              <a:latin typeface="Jameel Noori Nastaleeq" pitchFamily="2" charset="-78"/>
              <a:cs typeface="Jameel Noori Nastaleeq" pitchFamily="2" charset="-78"/>
            </a:rPr>
            <a:t>آیات141-144</a:t>
          </a:r>
          <a:endParaRPr lang="ur-PK" sz="3400" kern="1200" dirty="0">
            <a:effectLst>
              <a:outerShdw blurRad="38100" dist="38100" dir="2700000" algn="tl">
                <a:srgbClr val="000000">
                  <a:alpha val="43137"/>
                </a:srgbClr>
              </a:outerShdw>
            </a:effectLst>
            <a:latin typeface="Jameel Noori Nastaleeq" pitchFamily="2" charset="-78"/>
            <a:cs typeface="Jameel Noori Nastaleeq" pitchFamily="2" charset="-78"/>
          </a:endParaRPr>
        </a:p>
      </dsp:txBody>
      <dsp:txXfrm>
        <a:off x="5311256" y="999515"/>
        <a:ext cx="2874032" cy="819115"/>
      </dsp:txXfrm>
    </dsp:sp>
    <dsp:sp modelId="{25A135FE-FEC0-4BAB-8CCE-82FC4B0F8E40}">
      <dsp:nvSpPr>
        <dsp:cNvPr id="0" name=""/>
        <dsp:cNvSpPr/>
      </dsp:nvSpPr>
      <dsp:spPr>
        <a:xfrm rot="16200000">
          <a:off x="2270376" y="-271272"/>
          <a:ext cx="726191" cy="5266944"/>
        </a:xfrm>
        <a:prstGeom prst="round2SameRect">
          <a:avLst/>
        </a:prstGeom>
        <a:solidFill>
          <a:srgbClr val="E8D2AE"/>
        </a:solidFill>
        <a:ln w="6350" cap="flat" cmpd="sng" algn="ctr">
          <a:solidFill>
            <a:schemeClr val="accent5">
              <a:tint val="40000"/>
              <a:alpha val="90000"/>
              <a:hueOff val="-3695877"/>
              <a:satOff val="-6408"/>
              <a:lumOff val="-644"/>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102870" tIns="51435" rIns="102870" bIns="51435" numCol="1" spcCol="1270" anchor="ctr" anchorCtr="0">
          <a:noAutofit/>
        </a:bodyPr>
        <a:lstStyle/>
        <a:p>
          <a:pPr marL="228600" lvl="1" indent="-228600" algn="r" defTabSz="1200150" rtl="1">
            <a:lnSpc>
              <a:spcPct val="90000"/>
            </a:lnSpc>
            <a:spcBef>
              <a:spcPct val="0"/>
            </a:spcBef>
            <a:spcAft>
              <a:spcPct val="15000"/>
            </a:spcAft>
            <a:buChar char="••"/>
          </a:pPr>
          <a:r>
            <a:rPr lang="ur-PK" sz="2700" kern="1200" dirty="0" smtClean="0">
              <a:latin typeface="Jameel Noori Nastaleeq" pitchFamily="2" charset="-78"/>
              <a:cs typeface="Jameel Noori Nastaleeq" pitchFamily="2" charset="-78"/>
            </a:rPr>
            <a:t>اللہ نے کن چیزوں کو حرام کیا ہے؟</a:t>
          </a:r>
          <a:endParaRPr lang="ur-PK" sz="2700" kern="1200" dirty="0">
            <a:latin typeface="Jameel Noori Nastaleeq" pitchFamily="2" charset="-78"/>
            <a:cs typeface="Jameel Noori Nastaleeq" pitchFamily="2" charset="-78"/>
          </a:endParaRPr>
        </a:p>
      </dsp:txBody>
      <dsp:txXfrm rot="5400000">
        <a:off x="35450" y="2034554"/>
        <a:ext cx="5231494" cy="655291"/>
      </dsp:txXfrm>
    </dsp:sp>
    <dsp:sp modelId="{FD9F04C1-BB80-4679-AC3C-95A771FD9521}">
      <dsp:nvSpPr>
        <dsp:cNvPr id="0" name=""/>
        <dsp:cNvSpPr/>
      </dsp:nvSpPr>
      <dsp:spPr>
        <a:xfrm>
          <a:off x="5266944" y="1908330"/>
          <a:ext cx="2962656" cy="907739"/>
        </a:xfrm>
        <a:prstGeom prst="roundRect">
          <a:avLst/>
        </a:prstGeom>
        <a:gradFill flip="none" rotWithShape="1">
          <a:gsLst>
            <a:gs pos="0">
              <a:srgbClr val="5F461C">
                <a:shade val="30000"/>
                <a:satMod val="115000"/>
              </a:srgbClr>
            </a:gs>
            <a:gs pos="50000">
              <a:srgbClr val="5F461C">
                <a:shade val="67500"/>
                <a:satMod val="115000"/>
              </a:srgbClr>
            </a:gs>
            <a:gs pos="100000">
              <a:srgbClr val="5F461C">
                <a:shade val="100000"/>
                <a:satMod val="115000"/>
              </a:srgbClr>
            </a:gs>
          </a:gsLst>
          <a:lin ang="16200000" scaled="1"/>
          <a:tileRect/>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29540" tIns="64770" rIns="129540" bIns="64770" numCol="1" spcCol="1270" anchor="ctr" anchorCtr="0">
          <a:noAutofit/>
        </a:bodyPr>
        <a:lstStyle/>
        <a:p>
          <a:pPr lvl="0" algn="ctr" defTabSz="1511300" rtl="1">
            <a:lnSpc>
              <a:spcPct val="90000"/>
            </a:lnSpc>
            <a:spcBef>
              <a:spcPct val="0"/>
            </a:spcBef>
            <a:spcAft>
              <a:spcPct val="35000"/>
            </a:spcAft>
          </a:pPr>
          <a:r>
            <a:rPr lang="ur-PK" sz="3400" kern="1200" dirty="0" smtClean="0">
              <a:effectLst>
                <a:outerShdw blurRad="38100" dist="38100" dir="2700000" algn="tl">
                  <a:srgbClr val="000000">
                    <a:alpha val="43137"/>
                  </a:srgbClr>
                </a:outerShdw>
              </a:effectLst>
              <a:latin typeface="Jameel Noori Nastaleeq" pitchFamily="2" charset="-78"/>
              <a:cs typeface="Jameel Noori Nastaleeq" pitchFamily="2" charset="-78"/>
            </a:rPr>
            <a:t>آیات145-147</a:t>
          </a:r>
          <a:endParaRPr lang="ur-PK" sz="3400" kern="1200" dirty="0">
            <a:effectLst>
              <a:outerShdw blurRad="38100" dist="38100" dir="2700000" algn="tl">
                <a:srgbClr val="000000">
                  <a:alpha val="43137"/>
                </a:srgbClr>
              </a:outerShdw>
            </a:effectLst>
            <a:latin typeface="Jameel Noori Nastaleeq" pitchFamily="2" charset="-78"/>
            <a:cs typeface="Jameel Noori Nastaleeq" pitchFamily="2" charset="-78"/>
          </a:endParaRPr>
        </a:p>
      </dsp:txBody>
      <dsp:txXfrm>
        <a:off x="5311256" y="1952642"/>
        <a:ext cx="2874032" cy="819115"/>
      </dsp:txXfrm>
    </dsp:sp>
    <dsp:sp modelId="{F97A59E5-2427-4C04-A0F4-2429BFCE66A8}">
      <dsp:nvSpPr>
        <dsp:cNvPr id="0" name=""/>
        <dsp:cNvSpPr/>
      </dsp:nvSpPr>
      <dsp:spPr>
        <a:xfrm rot="16200000">
          <a:off x="2270376" y="681854"/>
          <a:ext cx="726191" cy="5266944"/>
        </a:xfrm>
        <a:prstGeom prst="round2SameRect">
          <a:avLst/>
        </a:prstGeom>
        <a:solidFill>
          <a:srgbClr val="E8D2AE"/>
        </a:solidFill>
        <a:ln w="6350" cap="flat" cmpd="sng" algn="ctr">
          <a:solidFill>
            <a:schemeClr val="accent5">
              <a:tint val="40000"/>
              <a:alpha val="90000"/>
              <a:hueOff val="-5543816"/>
              <a:satOff val="-9612"/>
              <a:lumOff val="-967"/>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102870" tIns="51435" rIns="102870" bIns="51435" numCol="1" spcCol="1270" anchor="ctr" anchorCtr="0">
          <a:noAutofit/>
        </a:bodyPr>
        <a:lstStyle/>
        <a:p>
          <a:pPr marL="228600" lvl="1" indent="-228600" algn="r" defTabSz="1200150" rtl="1">
            <a:lnSpc>
              <a:spcPct val="90000"/>
            </a:lnSpc>
            <a:spcBef>
              <a:spcPct val="0"/>
            </a:spcBef>
            <a:spcAft>
              <a:spcPct val="15000"/>
            </a:spcAft>
            <a:buChar char="••"/>
          </a:pPr>
          <a:r>
            <a:rPr lang="ur-PK" sz="2700" kern="1200" dirty="0" smtClean="0">
              <a:latin typeface="Jameel Noori Nastaleeq" pitchFamily="2" charset="-78"/>
              <a:cs typeface="Jameel Noori Nastaleeq" pitchFamily="2" charset="-78"/>
            </a:rPr>
            <a:t>مشرکین کی ایک خوشنما لیکن فریب کُن دلیل</a:t>
          </a:r>
          <a:endParaRPr lang="ur-PK" sz="2700" kern="1200" dirty="0">
            <a:latin typeface="Jameel Noori Nastaleeq" pitchFamily="2" charset="-78"/>
            <a:cs typeface="Jameel Noori Nastaleeq" pitchFamily="2" charset="-78"/>
          </a:endParaRPr>
        </a:p>
      </dsp:txBody>
      <dsp:txXfrm rot="5400000">
        <a:off x="35450" y="2987680"/>
        <a:ext cx="5231494" cy="655291"/>
      </dsp:txXfrm>
    </dsp:sp>
    <dsp:sp modelId="{B3DEDF46-CA66-4735-811D-C4D59BD843CA}">
      <dsp:nvSpPr>
        <dsp:cNvPr id="0" name=""/>
        <dsp:cNvSpPr/>
      </dsp:nvSpPr>
      <dsp:spPr>
        <a:xfrm>
          <a:off x="5266944" y="2861456"/>
          <a:ext cx="2962656" cy="907739"/>
        </a:xfrm>
        <a:prstGeom prst="roundRect">
          <a:avLst/>
        </a:prstGeom>
        <a:gradFill flip="none" rotWithShape="1">
          <a:gsLst>
            <a:gs pos="0">
              <a:srgbClr val="5F461C">
                <a:shade val="30000"/>
                <a:satMod val="115000"/>
              </a:srgbClr>
            </a:gs>
            <a:gs pos="50000">
              <a:srgbClr val="5F461C">
                <a:shade val="67500"/>
                <a:satMod val="115000"/>
              </a:srgbClr>
            </a:gs>
            <a:gs pos="100000">
              <a:srgbClr val="5F461C">
                <a:shade val="100000"/>
                <a:satMod val="115000"/>
              </a:srgbClr>
            </a:gs>
          </a:gsLst>
          <a:lin ang="16200000" scaled="1"/>
          <a:tileRect/>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29540" tIns="64770" rIns="129540" bIns="64770" numCol="1" spcCol="1270" anchor="ctr" anchorCtr="0">
          <a:noAutofit/>
        </a:bodyPr>
        <a:lstStyle/>
        <a:p>
          <a:pPr lvl="0" algn="ctr" defTabSz="1511300" rtl="1">
            <a:lnSpc>
              <a:spcPct val="90000"/>
            </a:lnSpc>
            <a:spcBef>
              <a:spcPct val="0"/>
            </a:spcBef>
            <a:spcAft>
              <a:spcPct val="35000"/>
            </a:spcAft>
          </a:pPr>
          <a:r>
            <a:rPr lang="ur-PK" sz="3400" kern="1200" dirty="0" smtClean="0">
              <a:effectLst>
                <a:outerShdw blurRad="38100" dist="38100" dir="2700000" algn="tl">
                  <a:srgbClr val="000000">
                    <a:alpha val="43137"/>
                  </a:srgbClr>
                </a:outerShdw>
              </a:effectLst>
              <a:latin typeface="Jameel Noori Nastaleeq" pitchFamily="2" charset="-78"/>
              <a:cs typeface="Jameel Noori Nastaleeq" pitchFamily="2" charset="-78"/>
            </a:rPr>
            <a:t>آیات148-150</a:t>
          </a:r>
          <a:endParaRPr lang="ur-PK" sz="3400" kern="1200" dirty="0">
            <a:effectLst>
              <a:outerShdw blurRad="38100" dist="38100" dir="2700000" algn="tl">
                <a:srgbClr val="000000">
                  <a:alpha val="43137"/>
                </a:srgbClr>
              </a:outerShdw>
            </a:effectLst>
            <a:latin typeface="Jameel Noori Nastaleeq" pitchFamily="2" charset="-78"/>
            <a:cs typeface="Jameel Noori Nastaleeq" pitchFamily="2" charset="-78"/>
          </a:endParaRPr>
        </a:p>
      </dsp:txBody>
      <dsp:txXfrm>
        <a:off x="5311256" y="2905768"/>
        <a:ext cx="2874032" cy="819115"/>
      </dsp:txXfrm>
    </dsp:sp>
    <dsp:sp modelId="{D0BCAE4D-4D97-4CEB-9833-C9CF589309F8}">
      <dsp:nvSpPr>
        <dsp:cNvPr id="0" name=""/>
        <dsp:cNvSpPr/>
      </dsp:nvSpPr>
      <dsp:spPr>
        <a:xfrm rot="16200000">
          <a:off x="2270376" y="1634981"/>
          <a:ext cx="726191" cy="5266944"/>
        </a:xfrm>
        <a:prstGeom prst="round2SameRect">
          <a:avLst/>
        </a:prstGeom>
        <a:solidFill>
          <a:srgbClr val="E8D2AE"/>
        </a:solidFill>
        <a:ln w="6350" cap="flat" cmpd="sng" algn="ctr">
          <a:solidFill>
            <a:schemeClr val="accent5">
              <a:tint val="40000"/>
              <a:alpha val="90000"/>
              <a:hueOff val="-7391755"/>
              <a:satOff val="-12816"/>
              <a:lumOff val="-1289"/>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102870" tIns="51435" rIns="102870" bIns="51435" numCol="1" spcCol="1270" anchor="ctr" anchorCtr="0">
          <a:noAutofit/>
        </a:bodyPr>
        <a:lstStyle/>
        <a:p>
          <a:pPr marL="228600" lvl="1" indent="-228600" algn="r" defTabSz="1200150" rtl="1">
            <a:lnSpc>
              <a:spcPct val="90000"/>
            </a:lnSpc>
            <a:spcBef>
              <a:spcPct val="0"/>
            </a:spcBef>
            <a:spcAft>
              <a:spcPct val="15000"/>
            </a:spcAft>
            <a:buChar char="••"/>
          </a:pPr>
          <a:r>
            <a:rPr lang="ur-PK" sz="2700" kern="1200" dirty="0" smtClean="0">
              <a:latin typeface="Jameel Noori Nastaleeq" pitchFamily="2" charset="-78"/>
              <a:cs typeface="Jameel Noori Nastaleeq" pitchFamily="2" charset="-78"/>
            </a:rPr>
            <a:t>تورات کے احکاماتِ عشرہ کی قرآنی تعبیر</a:t>
          </a:r>
          <a:endParaRPr lang="ur-PK" sz="2700" kern="1200" dirty="0">
            <a:latin typeface="Jameel Noori Nastaleeq" pitchFamily="2" charset="-78"/>
            <a:cs typeface="Jameel Noori Nastaleeq" pitchFamily="2" charset="-78"/>
          </a:endParaRPr>
        </a:p>
      </dsp:txBody>
      <dsp:txXfrm rot="5400000">
        <a:off x="35450" y="3940807"/>
        <a:ext cx="5231494" cy="655291"/>
      </dsp:txXfrm>
    </dsp:sp>
    <dsp:sp modelId="{7E72AF25-DD29-476A-A1DF-DE32EFBB4203}">
      <dsp:nvSpPr>
        <dsp:cNvPr id="0" name=""/>
        <dsp:cNvSpPr/>
      </dsp:nvSpPr>
      <dsp:spPr>
        <a:xfrm>
          <a:off x="5266944" y="3814583"/>
          <a:ext cx="2962656" cy="907739"/>
        </a:xfrm>
        <a:prstGeom prst="roundRect">
          <a:avLst/>
        </a:prstGeom>
        <a:gradFill flip="none" rotWithShape="1">
          <a:gsLst>
            <a:gs pos="0">
              <a:srgbClr val="5F461C">
                <a:shade val="30000"/>
                <a:satMod val="115000"/>
              </a:srgbClr>
            </a:gs>
            <a:gs pos="50000">
              <a:srgbClr val="5F461C">
                <a:shade val="67500"/>
                <a:satMod val="115000"/>
              </a:srgbClr>
            </a:gs>
            <a:gs pos="100000">
              <a:srgbClr val="5F461C">
                <a:shade val="100000"/>
                <a:satMod val="115000"/>
              </a:srgbClr>
            </a:gs>
          </a:gsLst>
          <a:lin ang="16200000" scaled="1"/>
          <a:tileRect/>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29540" tIns="64770" rIns="129540" bIns="64770" numCol="1" spcCol="1270" anchor="ctr" anchorCtr="0">
          <a:noAutofit/>
        </a:bodyPr>
        <a:lstStyle/>
        <a:p>
          <a:pPr lvl="0" algn="ctr" defTabSz="1511300" rtl="1">
            <a:lnSpc>
              <a:spcPct val="90000"/>
            </a:lnSpc>
            <a:spcBef>
              <a:spcPct val="0"/>
            </a:spcBef>
            <a:spcAft>
              <a:spcPct val="35000"/>
            </a:spcAft>
          </a:pPr>
          <a:r>
            <a:rPr lang="ur-PK" sz="3400" kern="1200" dirty="0" smtClean="0">
              <a:effectLst>
                <a:outerShdw blurRad="38100" dist="38100" dir="2700000" algn="tl">
                  <a:srgbClr val="000000">
                    <a:alpha val="43137"/>
                  </a:srgbClr>
                </a:outerShdw>
              </a:effectLst>
              <a:latin typeface="Jameel Noori Nastaleeq" pitchFamily="2" charset="-78"/>
              <a:cs typeface="Jameel Noori Nastaleeq" pitchFamily="2" charset="-78"/>
            </a:rPr>
            <a:t>آیات151-154</a:t>
          </a:r>
          <a:endParaRPr lang="ur-PK" sz="3400" kern="1200" dirty="0">
            <a:effectLst>
              <a:outerShdw blurRad="38100" dist="38100" dir="2700000" algn="tl">
                <a:srgbClr val="000000">
                  <a:alpha val="43137"/>
                </a:srgbClr>
              </a:outerShdw>
            </a:effectLst>
            <a:latin typeface="Jameel Noori Nastaleeq" pitchFamily="2" charset="-78"/>
            <a:cs typeface="Jameel Noori Nastaleeq" pitchFamily="2" charset="-78"/>
          </a:endParaRPr>
        </a:p>
      </dsp:txBody>
      <dsp:txXfrm>
        <a:off x="5311256" y="3858895"/>
        <a:ext cx="2874032" cy="819115"/>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61D7A54-ED93-4610-B348-52B7DEFC09DD}">
      <dsp:nvSpPr>
        <dsp:cNvPr id="0" name=""/>
        <dsp:cNvSpPr/>
      </dsp:nvSpPr>
      <dsp:spPr>
        <a:xfrm rot="16200000">
          <a:off x="2331276" y="-2254430"/>
          <a:ext cx="604391" cy="5266944"/>
        </a:xfrm>
        <a:prstGeom prst="round2SameRect">
          <a:avLst/>
        </a:prstGeom>
        <a:solidFill>
          <a:srgbClr val="E8D2AE"/>
        </a:solidFill>
        <a:ln w="6350" cap="flat" cmpd="sng" algn="ctr">
          <a:solidFill>
            <a:schemeClr val="accent5">
              <a:tint val="40000"/>
              <a:alpha val="90000"/>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87630" tIns="43815" rIns="87630" bIns="43815" numCol="1" spcCol="1270" anchor="ctr" anchorCtr="0">
          <a:noAutofit/>
        </a:bodyPr>
        <a:lstStyle/>
        <a:p>
          <a:pPr marL="228600" lvl="1" indent="-228600" algn="r" defTabSz="1022350" rtl="1">
            <a:lnSpc>
              <a:spcPct val="90000"/>
            </a:lnSpc>
            <a:spcBef>
              <a:spcPct val="0"/>
            </a:spcBef>
            <a:spcAft>
              <a:spcPct val="15000"/>
            </a:spcAft>
            <a:buChar char="••"/>
          </a:pPr>
          <a:r>
            <a:rPr lang="ur-PK" sz="2300" kern="1200" dirty="0" smtClean="0">
              <a:latin typeface="Jameel Noori Nastaleeq" pitchFamily="2" charset="-78"/>
              <a:cs typeface="Jameel Noori Nastaleeq" pitchFamily="2" charset="-78"/>
            </a:rPr>
            <a:t>نزولِ قرآن: مشرکینِ مکہ کے لیے اتمامِ حجت</a:t>
          </a:r>
          <a:endParaRPr lang="en-US" sz="2300" kern="1200" dirty="0">
            <a:latin typeface="Jameel Noori Nastaleeq" pitchFamily="2" charset="-78"/>
            <a:cs typeface="Jameel Noori Nastaleeq" pitchFamily="2" charset="-78"/>
          </a:endParaRPr>
        </a:p>
      </dsp:txBody>
      <dsp:txXfrm rot="5400000">
        <a:off x="29504" y="106350"/>
        <a:ext cx="5237440" cy="545383"/>
      </dsp:txXfrm>
    </dsp:sp>
    <dsp:sp modelId="{94D988AC-9A41-4C9B-861B-6663F85DE037}">
      <dsp:nvSpPr>
        <dsp:cNvPr id="0" name=""/>
        <dsp:cNvSpPr/>
      </dsp:nvSpPr>
      <dsp:spPr>
        <a:xfrm>
          <a:off x="5266944" y="1297"/>
          <a:ext cx="2962656" cy="755488"/>
        </a:xfrm>
        <a:prstGeom prst="roundRect">
          <a:avLst/>
        </a:prstGeom>
        <a:gradFill flip="none" rotWithShape="1">
          <a:gsLst>
            <a:gs pos="0">
              <a:srgbClr val="5F461C">
                <a:shade val="30000"/>
                <a:satMod val="115000"/>
              </a:srgbClr>
            </a:gs>
            <a:gs pos="50000">
              <a:srgbClr val="5F461C">
                <a:shade val="67500"/>
                <a:satMod val="115000"/>
              </a:srgbClr>
            </a:gs>
            <a:gs pos="100000">
              <a:srgbClr val="5F461C">
                <a:shade val="100000"/>
                <a:satMod val="115000"/>
              </a:srgbClr>
            </a:gs>
          </a:gsLst>
          <a:lin ang="16200000" scaled="1"/>
          <a:tileRect/>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06680" tIns="53340" rIns="106680" bIns="53340" numCol="1" spcCol="1270" anchor="ctr" anchorCtr="0">
          <a:noAutofit/>
        </a:bodyPr>
        <a:lstStyle/>
        <a:p>
          <a:pPr lvl="0" algn="ctr" defTabSz="1244600" rtl="1">
            <a:lnSpc>
              <a:spcPct val="90000"/>
            </a:lnSpc>
            <a:spcBef>
              <a:spcPct val="0"/>
            </a:spcBef>
            <a:spcAft>
              <a:spcPct val="35000"/>
            </a:spcAft>
          </a:pPr>
          <a:r>
            <a:rPr lang="ur-PK" sz="2800" kern="1200" dirty="0" smtClean="0">
              <a:effectLst>
                <a:outerShdw blurRad="38100" dist="38100" dir="2700000" algn="tl">
                  <a:srgbClr val="000000">
                    <a:alpha val="43137"/>
                  </a:srgbClr>
                </a:outerShdw>
              </a:effectLst>
              <a:latin typeface="Jameel Noori Nastaleeq" pitchFamily="2" charset="-78"/>
              <a:cs typeface="Jameel Noori Nastaleeq" pitchFamily="2" charset="-78"/>
            </a:rPr>
            <a:t>آیات155-157</a:t>
          </a:r>
          <a:endParaRPr lang="en-US" sz="2800" kern="1200" dirty="0">
            <a:effectLst>
              <a:outerShdw blurRad="38100" dist="38100" dir="2700000" algn="tl">
                <a:srgbClr val="000000">
                  <a:alpha val="43137"/>
                </a:srgbClr>
              </a:outerShdw>
            </a:effectLst>
            <a:latin typeface="Jameel Noori Nastaleeq" pitchFamily="2" charset="-78"/>
            <a:cs typeface="Jameel Noori Nastaleeq" pitchFamily="2" charset="-78"/>
          </a:endParaRPr>
        </a:p>
      </dsp:txBody>
      <dsp:txXfrm>
        <a:off x="5303824" y="38177"/>
        <a:ext cx="2888896" cy="681728"/>
      </dsp:txXfrm>
    </dsp:sp>
    <dsp:sp modelId="{8D1D77BC-FFC8-48C8-A77A-7046657E883E}">
      <dsp:nvSpPr>
        <dsp:cNvPr id="0" name=""/>
        <dsp:cNvSpPr/>
      </dsp:nvSpPr>
      <dsp:spPr>
        <a:xfrm rot="16200000">
          <a:off x="2331276" y="-1461166"/>
          <a:ext cx="604391" cy="5266944"/>
        </a:xfrm>
        <a:prstGeom prst="round2SameRect">
          <a:avLst/>
        </a:prstGeom>
        <a:solidFill>
          <a:srgbClr val="E8D2AE"/>
        </a:solidFill>
        <a:ln w="6350" cap="flat" cmpd="sng" algn="ctr">
          <a:solidFill>
            <a:schemeClr val="accent5">
              <a:tint val="40000"/>
              <a:alpha val="90000"/>
              <a:hueOff val="-1478351"/>
              <a:satOff val="-2563"/>
              <a:lumOff val="-258"/>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87630" tIns="43815" rIns="87630" bIns="43815" numCol="1" spcCol="1270" anchor="ctr" anchorCtr="0">
          <a:noAutofit/>
        </a:bodyPr>
        <a:lstStyle/>
        <a:p>
          <a:pPr marL="228600" lvl="1" indent="-228600" algn="r" defTabSz="1022350" rtl="1">
            <a:lnSpc>
              <a:spcPct val="90000"/>
            </a:lnSpc>
            <a:spcBef>
              <a:spcPct val="0"/>
            </a:spcBef>
            <a:spcAft>
              <a:spcPct val="15000"/>
            </a:spcAft>
            <a:buChar char="••"/>
          </a:pPr>
          <a:r>
            <a:rPr lang="ur-PK" sz="2300" kern="1200" dirty="0" smtClean="0">
              <a:latin typeface="Jameel Noori Nastaleeq" pitchFamily="2" charset="-78"/>
              <a:cs typeface="Jameel Noori Nastaleeq" pitchFamily="2" charset="-78"/>
            </a:rPr>
            <a:t>اللہ کی نشانی دیکھنے کے بعد ایمان لانا اور عمل کرنا مفید نہیں</a:t>
          </a:r>
          <a:endParaRPr lang="ur-PK" sz="2300" kern="1200" dirty="0">
            <a:latin typeface="Jameel Noori Nastaleeq" pitchFamily="2" charset="-78"/>
            <a:cs typeface="Jameel Noori Nastaleeq" pitchFamily="2" charset="-78"/>
          </a:endParaRPr>
        </a:p>
      </dsp:txBody>
      <dsp:txXfrm rot="5400000">
        <a:off x="29504" y="899614"/>
        <a:ext cx="5237440" cy="545383"/>
      </dsp:txXfrm>
    </dsp:sp>
    <dsp:sp modelId="{7E54D9E5-8C9A-4AF3-B5EF-566298C2E16A}">
      <dsp:nvSpPr>
        <dsp:cNvPr id="0" name=""/>
        <dsp:cNvSpPr/>
      </dsp:nvSpPr>
      <dsp:spPr>
        <a:xfrm>
          <a:off x="5266944" y="794560"/>
          <a:ext cx="2962656" cy="755488"/>
        </a:xfrm>
        <a:prstGeom prst="roundRect">
          <a:avLst/>
        </a:prstGeom>
        <a:gradFill flip="none" rotWithShape="1">
          <a:gsLst>
            <a:gs pos="0">
              <a:srgbClr val="5F461C">
                <a:shade val="30000"/>
                <a:satMod val="115000"/>
              </a:srgbClr>
            </a:gs>
            <a:gs pos="50000">
              <a:srgbClr val="5F461C">
                <a:shade val="67500"/>
                <a:satMod val="115000"/>
              </a:srgbClr>
            </a:gs>
            <a:gs pos="100000">
              <a:srgbClr val="5F461C">
                <a:shade val="100000"/>
                <a:satMod val="115000"/>
              </a:srgbClr>
            </a:gs>
          </a:gsLst>
          <a:lin ang="16200000" scaled="1"/>
          <a:tileRect/>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06680" tIns="53340" rIns="106680" bIns="53340" numCol="1" spcCol="1270" anchor="ctr" anchorCtr="0">
          <a:noAutofit/>
        </a:bodyPr>
        <a:lstStyle/>
        <a:p>
          <a:pPr lvl="0" algn="ctr" defTabSz="1244600" rtl="1">
            <a:lnSpc>
              <a:spcPct val="90000"/>
            </a:lnSpc>
            <a:spcBef>
              <a:spcPct val="0"/>
            </a:spcBef>
            <a:spcAft>
              <a:spcPct val="35000"/>
            </a:spcAft>
          </a:pPr>
          <a:r>
            <a:rPr lang="ur-PK" sz="2800" kern="1200" dirty="0" smtClean="0">
              <a:effectLst>
                <a:outerShdw blurRad="38100" dist="38100" dir="2700000" algn="tl">
                  <a:srgbClr val="000000">
                    <a:alpha val="43137"/>
                  </a:srgbClr>
                </a:outerShdw>
              </a:effectLst>
              <a:latin typeface="Jameel Noori Nastaleeq" pitchFamily="2" charset="-78"/>
              <a:cs typeface="Jameel Noori Nastaleeq" pitchFamily="2" charset="-78"/>
            </a:rPr>
            <a:t>آیت158</a:t>
          </a:r>
          <a:endParaRPr lang="ur-PK" sz="2800" kern="1200" dirty="0">
            <a:effectLst>
              <a:outerShdw blurRad="38100" dist="38100" dir="2700000" algn="tl">
                <a:srgbClr val="000000">
                  <a:alpha val="43137"/>
                </a:srgbClr>
              </a:outerShdw>
            </a:effectLst>
            <a:latin typeface="Jameel Noori Nastaleeq" pitchFamily="2" charset="-78"/>
            <a:cs typeface="Jameel Noori Nastaleeq" pitchFamily="2" charset="-78"/>
          </a:endParaRPr>
        </a:p>
      </dsp:txBody>
      <dsp:txXfrm>
        <a:off x="5303824" y="831440"/>
        <a:ext cx="2888896" cy="681728"/>
      </dsp:txXfrm>
    </dsp:sp>
    <dsp:sp modelId="{25A135FE-FEC0-4BAB-8CCE-82FC4B0F8E40}">
      <dsp:nvSpPr>
        <dsp:cNvPr id="0" name=""/>
        <dsp:cNvSpPr/>
      </dsp:nvSpPr>
      <dsp:spPr>
        <a:xfrm rot="16200000">
          <a:off x="2331276" y="-667903"/>
          <a:ext cx="604391" cy="5266944"/>
        </a:xfrm>
        <a:prstGeom prst="round2SameRect">
          <a:avLst/>
        </a:prstGeom>
        <a:solidFill>
          <a:srgbClr val="E8D2AE"/>
        </a:solidFill>
        <a:ln w="6350" cap="flat" cmpd="sng" algn="ctr">
          <a:solidFill>
            <a:schemeClr val="accent5">
              <a:tint val="40000"/>
              <a:alpha val="90000"/>
              <a:hueOff val="-2956702"/>
              <a:satOff val="-5126"/>
              <a:lumOff val="-516"/>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87630" tIns="43815" rIns="87630" bIns="43815" numCol="1" spcCol="1270" anchor="ctr" anchorCtr="0">
          <a:noAutofit/>
        </a:bodyPr>
        <a:lstStyle/>
        <a:p>
          <a:pPr marL="228600" lvl="1" indent="-228600" algn="r" defTabSz="1022350" rtl="1">
            <a:lnSpc>
              <a:spcPct val="90000"/>
            </a:lnSpc>
            <a:spcBef>
              <a:spcPct val="0"/>
            </a:spcBef>
            <a:spcAft>
              <a:spcPct val="15000"/>
            </a:spcAft>
            <a:buChar char="••"/>
          </a:pPr>
          <a:r>
            <a:rPr lang="ur-PK" sz="2300" kern="1200" dirty="0" smtClean="0">
              <a:latin typeface="Jameel Noori Nastaleeq" pitchFamily="2" charset="-78"/>
              <a:cs typeface="Jameel Noori Nastaleeq" pitchFamily="2" charset="-78"/>
            </a:rPr>
            <a:t>دین کے حصے بخرے کرنے والوں سے اللہ کے رسول کا کوئی تعلق نہیں</a:t>
          </a:r>
          <a:endParaRPr lang="ur-PK" sz="2300" kern="1200" dirty="0">
            <a:latin typeface="Jameel Noori Nastaleeq" pitchFamily="2" charset="-78"/>
            <a:cs typeface="Jameel Noori Nastaleeq" pitchFamily="2" charset="-78"/>
          </a:endParaRPr>
        </a:p>
      </dsp:txBody>
      <dsp:txXfrm rot="5400000">
        <a:off x="29504" y="1692877"/>
        <a:ext cx="5237440" cy="545383"/>
      </dsp:txXfrm>
    </dsp:sp>
    <dsp:sp modelId="{FD9F04C1-BB80-4679-AC3C-95A771FD9521}">
      <dsp:nvSpPr>
        <dsp:cNvPr id="0" name=""/>
        <dsp:cNvSpPr/>
      </dsp:nvSpPr>
      <dsp:spPr>
        <a:xfrm>
          <a:off x="5266944" y="1587824"/>
          <a:ext cx="2962656" cy="755488"/>
        </a:xfrm>
        <a:prstGeom prst="roundRect">
          <a:avLst/>
        </a:prstGeom>
        <a:gradFill flip="none" rotWithShape="1">
          <a:gsLst>
            <a:gs pos="0">
              <a:srgbClr val="5F461C">
                <a:shade val="30000"/>
                <a:satMod val="115000"/>
              </a:srgbClr>
            </a:gs>
            <a:gs pos="50000">
              <a:srgbClr val="5F461C">
                <a:shade val="67500"/>
                <a:satMod val="115000"/>
              </a:srgbClr>
            </a:gs>
            <a:gs pos="100000">
              <a:srgbClr val="5F461C">
                <a:shade val="100000"/>
                <a:satMod val="115000"/>
              </a:srgbClr>
            </a:gs>
          </a:gsLst>
          <a:lin ang="16200000" scaled="1"/>
          <a:tileRect/>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06680" tIns="53340" rIns="106680" bIns="53340" numCol="1" spcCol="1270" anchor="ctr" anchorCtr="0">
          <a:noAutofit/>
        </a:bodyPr>
        <a:lstStyle/>
        <a:p>
          <a:pPr lvl="0" algn="ctr" defTabSz="1244600" rtl="1">
            <a:lnSpc>
              <a:spcPct val="90000"/>
            </a:lnSpc>
            <a:spcBef>
              <a:spcPct val="0"/>
            </a:spcBef>
            <a:spcAft>
              <a:spcPct val="35000"/>
            </a:spcAft>
          </a:pPr>
          <a:r>
            <a:rPr lang="ur-PK" sz="2800" kern="1200" dirty="0" smtClean="0">
              <a:effectLst>
                <a:outerShdw blurRad="38100" dist="38100" dir="2700000" algn="tl">
                  <a:srgbClr val="000000">
                    <a:alpha val="43137"/>
                  </a:srgbClr>
                </a:outerShdw>
              </a:effectLst>
              <a:latin typeface="Jameel Noori Nastaleeq" pitchFamily="2" charset="-78"/>
              <a:cs typeface="Jameel Noori Nastaleeq" pitchFamily="2" charset="-78"/>
            </a:rPr>
            <a:t>آیت159</a:t>
          </a:r>
          <a:endParaRPr lang="ur-PK" sz="2800" kern="1200" dirty="0">
            <a:effectLst>
              <a:outerShdw blurRad="38100" dist="38100" dir="2700000" algn="tl">
                <a:srgbClr val="000000">
                  <a:alpha val="43137"/>
                </a:srgbClr>
              </a:outerShdw>
            </a:effectLst>
            <a:latin typeface="Jameel Noori Nastaleeq" pitchFamily="2" charset="-78"/>
            <a:cs typeface="Jameel Noori Nastaleeq" pitchFamily="2" charset="-78"/>
          </a:endParaRPr>
        </a:p>
      </dsp:txBody>
      <dsp:txXfrm>
        <a:off x="5303824" y="1624704"/>
        <a:ext cx="2888896" cy="681728"/>
      </dsp:txXfrm>
    </dsp:sp>
    <dsp:sp modelId="{F97A59E5-2427-4C04-A0F4-2429BFCE66A8}">
      <dsp:nvSpPr>
        <dsp:cNvPr id="0" name=""/>
        <dsp:cNvSpPr/>
      </dsp:nvSpPr>
      <dsp:spPr>
        <a:xfrm rot="16200000">
          <a:off x="2331276" y="125359"/>
          <a:ext cx="604391" cy="5266944"/>
        </a:xfrm>
        <a:prstGeom prst="round2SameRect">
          <a:avLst/>
        </a:prstGeom>
        <a:solidFill>
          <a:srgbClr val="E8D2AE"/>
        </a:solidFill>
        <a:ln w="6350" cap="flat" cmpd="sng" algn="ctr">
          <a:solidFill>
            <a:schemeClr val="accent5">
              <a:tint val="40000"/>
              <a:alpha val="90000"/>
              <a:hueOff val="-4435053"/>
              <a:satOff val="-7690"/>
              <a:lumOff val="-773"/>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87630" tIns="43815" rIns="87630" bIns="43815" numCol="1" spcCol="1270" anchor="ctr" anchorCtr="0">
          <a:noAutofit/>
        </a:bodyPr>
        <a:lstStyle/>
        <a:p>
          <a:pPr marL="228600" lvl="1" indent="-228600" algn="r" defTabSz="1022350" rtl="1">
            <a:lnSpc>
              <a:spcPct val="90000"/>
            </a:lnSpc>
            <a:spcBef>
              <a:spcPct val="0"/>
            </a:spcBef>
            <a:spcAft>
              <a:spcPct val="15000"/>
            </a:spcAft>
            <a:buChar char="••"/>
          </a:pPr>
          <a:r>
            <a:rPr lang="ur-PK" sz="2300" kern="1200" dirty="0" smtClean="0">
              <a:latin typeface="Jameel Noori Nastaleeq" pitchFamily="2" charset="-78"/>
              <a:cs typeface="Jameel Noori Nastaleeq" pitchFamily="2" charset="-78"/>
            </a:rPr>
            <a:t>نیکی کا اجر دس گنا ملے گا</a:t>
          </a:r>
          <a:endParaRPr lang="ur-PK" sz="2300" kern="1200" dirty="0">
            <a:latin typeface="Jameel Noori Nastaleeq" pitchFamily="2" charset="-78"/>
            <a:cs typeface="Jameel Noori Nastaleeq" pitchFamily="2" charset="-78"/>
          </a:endParaRPr>
        </a:p>
      </dsp:txBody>
      <dsp:txXfrm rot="5400000">
        <a:off x="29504" y="2486139"/>
        <a:ext cx="5237440" cy="545383"/>
      </dsp:txXfrm>
    </dsp:sp>
    <dsp:sp modelId="{B3DEDF46-CA66-4735-811D-C4D59BD843CA}">
      <dsp:nvSpPr>
        <dsp:cNvPr id="0" name=""/>
        <dsp:cNvSpPr/>
      </dsp:nvSpPr>
      <dsp:spPr>
        <a:xfrm>
          <a:off x="5266944" y="2381087"/>
          <a:ext cx="2962656" cy="755488"/>
        </a:xfrm>
        <a:prstGeom prst="roundRect">
          <a:avLst/>
        </a:prstGeom>
        <a:gradFill flip="none" rotWithShape="1">
          <a:gsLst>
            <a:gs pos="0">
              <a:srgbClr val="5F461C">
                <a:shade val="30000"/>
                <a:satMod val="115000"/>
              </a:srgbClr>
            </a:gs>
            <a:gs pos="50000">
              <a:srgbClr val="5F461C">
                <a:shade val="67500"/>
                <a:satMod val="115000"/>
              </a:srgbClr>
            </a:gs>
            <a:gs pos="100000">
              <a:srgbClr val="5F461C">
                <a:shade val="100000"/>
                <a:satMod val="115000"/>
              </a:srgbClr>
            </a:gs>
          </a:gsLst>
          <a:lin ang="16200000" scaled="1"/>
          <a:tileRect/>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06680" tIns="53340" rIns="106680" bIns="53340" numCol="1" spcCol="1270" anchor="ctr" anchorCtr="0">
          <a:noAutofit/>
        </a:bodyPr>
        <a:lstStyle/>
        <a:p>
          <a:pPr lvl="0" algn="ctr" defTabSz="1244600" rtl="1">
            <a:lnSpc>
              <a:spcPct val="90000"/>
            </a:lnSpc>
            <a:spcBef>
              <a:spcPct val="0"/>
            </a:spcBef>
            <a:spcAft>
              <a:spcPct val="35000"/>
            </a:spcAft>
          </a:pPr>
          <a:r>
            <a:rPr lang="ur-PK" sz="2800" kern="1200" dirty="0" smtClean="0">
              <a:effectLst>
                <a:outerShdw blurRad="38100" dist="38100" dir="2700000" algn="tl">
                  <a:srgbClr val="000000">
                    <a:alpha val="43137"/>
                  </a:srgbClr>
                </a:outerShdw>
              </a:effectLst>
              <a:latin typeface="Jameel Noori Nastaleeq" pitchFamily="2" charset="-78"/>
              <a:cs typeface="Jameel Noori Nastaleeq" pitchFamily="2" charset="-78"/>
            </a:rPr>
            <a:t>آیت160</a:t>
          </a:r>
          <a:endParaRPr lang="ur-PK" sz="2800" kern="1200" dirty="0">
            <a:effectLst>
              <a:outerShdw blurRad="38100" dist="38100" dir="2700000" algn="tl">
                <a:srgbClr val="000000">
                  <a:alpha val="43137"/>
                </a:srgbClr>
              </a:outerShdw>
            </a:effectLst>
            <a:latin typeface="Jameel Noori Nastaleeq" pitchFamily="2" charset="-78"/>
            <a:cs typeface="Jameel Noori Nastaleeq" pitchFamily="2" charset="-78"/>
          </a:endParaRPr>
        </a:p>
      </dsp:txBody>
      <dsp:txXfrm>
        <a:off x="5303824" y="2417967"/>
        <a:ext cx="2888896" cy="681728"/>
      </dsp:txXfrm>
    </dsp:sp>
    <dsp:sp modelId="{D0BCAE4D-4D97-4CEB-9833-C9CF589309F8}">
      <dsp:nvSpPr>
        <dsp:cNvPr id="0" name=""/>
        <dsp:cNvSpPr/>
      </dsp:nvSpPr>
      <dsp:spPr>
        <a:xfrm rot="16200000">
          <a:off x="2331276" y="918622"/>
          <a:ext cx="604391" cy="5266944"/>
        </a:xfrm>
        <a:prstGeom prst="round2SameRect">
          <a:avLst/>
        </a:prstGeom>
        <a:solidFill>
          <a:srgbClr val="E8D2AE"/>
        </a:solidFill>
        <a:ln w="6350" cap="flat" cmpd="sng" algn="ctr">
          <a:solidFill>
            <a:schemeClr val="accent5">
              <a:tint val="40000"/>
              <a:alpha val="90000"/>
              <a:hueOff val="-5913404"/>
              <a:satOff val="-10253"/>
              <a:lumOff val="-1031"/>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87630" tIns="43815" rIns="87630" bIns="43815" numCol="1" spcCol="1270" anchor="ctr" anchorCtr="0">
          <a:noAutofit/>
        </a:bodyPr>
        <a:lstStyle/>
        <a:p>
          <a:pPr marL="228600" lvl="1" indent="-228600" algn="r" defTabSz="1022350" rtl="1">
            <a:lnSpc>
              <a:spcPct val="90000"/>
            </a:lnSpc>
            <a:spcBef>
              <a:spcPct val="0"/>
            </a:spcBef>
            <a:spcAft>
              <a:spcPct val="15000"/>
            </a:spcAft>
            <a:buChar char="••"/>
          </a:pPr>
          <a:r>
            <a:rPr lang="ur-PK" sz="2300" kern="1200" dirty="0" smtClean="0">
              <a:latin typeface="Jameel Noori Nastaleeq" pitchFamily="2" charset="-78"/>
              <a:cs typeface="Jameel Noori Nastaleeq" pitchFamily="2" charset="-78"/>
            </a:rPr>
            <a:t>صراطِ مستقیم کیا ہے؟</a:t>
          </a:r>
          <a:endParaRPr lang="ur-PK" sz="2300" kern="1200" dirty="0">
            <a:latin typeface="Jameel Noori Nastaleeq" pitchFamily="2" charset="-78"/>
            <a:cs typeface="Jameel Noori Nastaleeq" pitchFamily="2" charset="-78"/>
          </a:endParaRPr>
        </a:p>
      </dsp:txBody>
      <dsp:txXfrm rot="5400000">
        <a:off x="29504" y="3279402"/>
        <a:ext cx="5237440" cy="545383"/>
      </dsp:txXfrm>
    </dsp:sp>
    <dsp:sp modelId="{7E72AF25-DD29-476A-A1DF-DE32EFBB4203}">
      <dsp:nvSpPr>
        <dsp:cNvPr id="0" name=""/>
        <dsp:cNvSpPr/>
      </dsp:nvSpPr>
      <dsp:spPr>
        <a:xfrm>
          <a:off x="5266944" y="3174350"/>
          <a:ext cx="2962656" cy="755488"/>
        </a:xfrm>
        <a:prstGeom prst="roundRect">
          <a:avLst/>
        </a:prstGeom>
        <a:gradFill flip="none" rotWithShape="1">
          <a:gsLst>
            <a:gs pos="0">
              <a:srgbClr val="5F461C">
                <a:shade val="30000"/>
                <a:satMod val="115000"/>
              </a:srgbClr>
            </a:gs>
            <a:gs pos="50000">
              <a:srgbClr val="5F461C">
                <a:shade val="67500"/>
                <a:satMod val="115000"/>
              </a:srgbClr>
            </a:gs>
            <a:gs pos="100000">
              <a:srgbClr val="5F461C">
                <a:shade val="100000"/>
                <a:satMod val="115000"/>
              </a:srgbClr>
            </a:gs>
          </a:gsLst>
          <a:lin ang="16200000" scaled="1"/>
          <a:tileRect/>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06680" tIns="53340" rIns="106680" bIns="53340" numCol="1" spcCol="1270" anchor="ctr" anchorCtr="0">
          <a:noAutofit/>
        </a:bodyPr>
        <a:lstStyle/>
        <a:p>
          <a:pPr lvl="0" algn="ctr" defTabSz="1244600" rtl="1">
            <a:lnSpc>
              <a:spcPct val="90000"/>
            </a:lnSpc>
            <a:spcBef>
              <a:spcPct val="0"/>
            </a:spcBef>
            <a:spcAft>
              <a:spcPct val="35000"/>
            </a:spcAft>
          </a:pPr>
          <a:r>
            <a:rPr lang="ur-PK" sz="2800" kern="1200" dirty="0" smtClean="0">
              <a:effectLst>
                <a:outerShdw blurRad="38100" dist="38100" dir="2700000" algn="tl">
                  <a:srgbClr val="000000">
                    <a:alpha val="43137"/>
                  </a:srgbClr>
                </a:outerShdw>
              </a:effectLst>
              <a:latin typeface="Jameel Noori Nastaleeq" pitchFamily="2" charset="-78"/>
              <a:cs typeface="Jameel Noori Nastaleeq" pitchFamily="2" charset="-78"/>
            </a:rPr>
            <a:t>آیات161-163</a:t>
          </a:r>
          <a:endParaRPr lang="ur-PK" sz="2800" kern="1200" dirty="0">
            <a:effectLst>
              <a:outerShdw blurRad="38100" dist="38100" dir="2700000" algn="tl">
                <a:srgbClr val="000000">
                  <a:alpha val="43137"/>
                </a:srgbClr>
              </a:outerShdw>
            </a:effectLst>
            <a:latin typeface="Jameel Noori Nastaleeq" pitchFamily="2" charset="-78"/>
            <a:cs typeface="Jameel Noori Nastaleeq" pitchFamily="2" charset="-78"/>
          </a:endParaRPr>
        </a:p>
      </dsp:txBody>
      <dsp:txXfrm>
        <a:off x="5303824" y="3211230"/>
        <a:ext cx="2888896" cy="681728"/>
      </dsp:txXfrm>
    </dsp:sp>
    <dsp:sp modelId="{7BC0FF62-B6EC-4335-B493-D56F681B277F}">
      <dsp:nvSpPr>
        <dsp:cNvPr id="0" name=""/>
        <dsp:cNvSpPr/>
      </dsp:nvSpPr>
      <dsp:spPr>
        <a:xfrm rot="16200000">
          <a:off x="2331276" y="1711886"/>
          <a:ext cx="604391" cy="5266944"/>
        </a:xfrm>
        <a:prstGeom prst="round2SameRect">
          <a:avLst/>
        </a:prstGeom>
        <a:solidFill>
          <a:srgbClr val="E8D2AE">
            <a:alpha val="90000"/>
          </a:srgbClr>
        </a:solidFill>
        <a:ln w="6350" cap="flat" cmpd="sng" algn="ctr">
          <a:solidFill>
            <a:schemeClr val="accent5">
              <a:tint val="40000"/>
              <a:alpha val="90000"/>
              <a:hueOff val="-7391755"/>
              <a:satOff val="-12816"/>
              <a:lumOff val="-1289"/>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87630" tIns="43815" rIns="87630" bIns="43815" numCol="1" spcCol="1270" anchor="ctr" anchorCtr="0">
          <a:noAutofit/>
        </a:bodyPr>
        <a:lstStyle/>
        <a:p>
          <a:pPr marL="228600" lvl="1" indent="-228600" algn="r" defTabSz="1022350" rtl="1">
            <a:lnSpc>
              <a:spcPct val="90000"/>
            </a:lnSpc>
            <a:spcBef>
              <a:spcPct val="0"/>
            </a:spcBef>
            <a:spcAft>
              <a:spcPct val="15000"/>
            </a:spcAft>
            <a:buChar char="••"/>
          </a:pPr>
          <a:r>
            <a:rPr lang="ur-PK" sz="2300" kern="1200" dirty="0" smtClean="0">
              <a:latin typeface="Jameel Noori Nastaleeq" pitchFamily="2" charset="-78"/>
              <a:cs typeface="Jameel Noori Nastaleeq" pitchFamily="2" charset="-78"/>
            </a:rPr>
            <a:t>ربِ حقیقی اللہ ہی ہے</a:t>
          </a:r>
          <a:endParaRPr lang="en-US" sz="2300" b="0" kern="1200" dirty="0"/>
        </a:p>
      </dsp:txBody>
      <dsp:txXfrm rot="5400000">
        <a:off x="29504" y="4072666"/>
        <a:ext cx="5237440" cy="545383"/>
      </dsp:txXfrm>
    </dsp:sp>
    <dsp:sp modelId="{B1E54D96-DF7E-40D5-BB4D-04705F83E87E}">
      <dsp:nvSpPr>
        <dsp:cNvPr id="0" name=""/>
        <dsp:cNvSpPr/>
      </dsp:nvSpPr>
      <dsp:spPr>
        <a:xfrm>
          <a:off x="5266944" y="3967613"/>
          <a:ext cx="2962656" cy="755488"/>
        </a:xfrm>
        <a:prstGeom prst="roundRect">
          <a:avLst/>
        </a:prstGeom>
        <a:gradFill flip="none" rotWithShape="1">
          <a:gsLst>
            <a:gs pos="0">
              <a:srgbClr val="5F461C">
                <a:shade val="30000"/>
                <a:satMod val="115000"/>
              </a:srgbClr>
            </a:gs>
            <a:gs pos="50000">
              <a:srgbClr val="5F461C">
                <a:shade val="67500"/>
                <a:satMod val="115000"/>
              </a:srgbClr>
            </a:gs>
            <a:gs pos="100000">
              <a:srgbClr val="5F461C">
                <a:shade val="100000"/>
                <a:satMod val="115000"/>
              </a:srgbClr>
            </a:gs>
          </a:gsLst>
          <a:path path="circle">
            <a:fillToRect t="100000" r="100000"/>
          </a:path>
          <a:tileRect l="-100000" b="-10000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06680" tIns="53340" rIns="106680" bIns="53340" numCol="1" spcCol="1270" anchor="ctr" anchorCtr="0">
          <a:noAutofit/>
        </a:bodyPr>
        <a:lstStyle/>
        <a:p>
          <a:pPr lvl="0" algn="ctr" defTabSz="1244600" rtl="1">
            <a:lnSpc>
              <a:spcPct val="90000"/>
            </a:lnSpc>
            <a:spcBef>
              <a:spcPct val="0"/>
            </a:spcBef>
            <a:spcAft>
              <a:spcPct val="35000"/>
            </a:spcAft>
          </a:pPr>
          <a:r>
            <a:rPr lang="ur-PK" sz="2800" kern="1200" dirty="0" smtClean="0">
              <a:effectLst>
                <a:outerShdw blurRad="38100" dist="38100" dir="2700000" algn="tl">
                  <a:srgbClr val="000000">
                    <a:alpha val="43137"/>
                  </a:srgbClr>
                </a:outerShdw>
              </a:effectLst>
              <a:latin typeface="Jameel Noori Nastaleeq" pitchFamily="2" charset="-78"/>
              <a:cs typeface="Jameel Noori Nastaleeq" pitchFamily="2" charset="-78"/>
            </a:rPr>
            <a:t>آیات164-165</a:t>
          </a:r>
          <a:endParaRPr lang="en-US" sz="2800" kern="1200" dirty="0"/>
        </a:p>
      </dsp:txBody>
      <dsp:txXfrm>
        <a:off x="5303824" y="4004493"/>
        <a:ext cx="2888896" cy="681728"/>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61D7A54-ED93-4610-B348-52B7DEFC09DD}">
      <dsp:nvSpPr>
        <dsp:cNvPr id="0" name=""/>
        <dsp:cNvSpPr/>
      </dsp:nvSpPr>
      <dsp:spPr>
        <a:xfrm rot="16200000">
          <a:off x="2839042" y="-2715681"/>
          <a:ext cx="939165" cy="6610200"/>
        </a:xfrm>
        <a:prstGeom prst="round2SameRect">
          <a:avLst/>
        </a:prstGeom>
        <a:solidFill>
          <a:srgbClr val="E8D2AE"/>
        </a:solidFill>
        <a:ln w="6350" cap="flat" cmpd="sng" algn="ctr">
          <a:solidFill>
            <a:schemeClr val="accent5">
              <a:tint val="40000"/>
              <a:alpha val="90000"/>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247650" tIns="123825" rIns="247650" bIns="123825" numCol="1" spcCol="1270" anchor="ctr" anchorCtr="0">
          <a:noAutofit/>
        </a:bodyPr>
        <a:lstStyle/>
        <a:p>
          <a:pPr marL="285750" lvl="1" indent="-285750" algn="r" defTabSz="1244600" rtl="1">
            <a:lnSpc>
              <a:spcPct val="70000"/>
            </a:lnSpc>
            <a:spcBef>
              <a:spcPct val="0"/>
            </a:spcBef>
            <a:spcAft>
              <a:spcPts val="0"/>
            </a:spcAft>
            <a:buChar char="••"/>
          </a:pPr>
          <a:r>
            <a:rPr lang="ur-PK" sz="2800" kern="1200" dirty="0" smtClean="0">
              <a:latin typeface="Jameel Noori Nastaleeq" pitchFamily="2" charset="-78"/>
              <a:cs typeface="Jameel Noori Nastaleeq" pitchFamily="2" charset="-78"/>
            </a:rPr>
            <a:t>سورۂ مبارکہ کے مضامین کا اشاریہ</a:t>
          </a:r>
          <a:r>
            <a:rPr lang="en-US" sz="2800" kern="1200" dirty="0" smtClean="0">
              <a:latin typeface="Jameel Noori Nastaleeq" pitchFamily="2" charset="-78"/>
              <a:cs typeface="Jameel Noori Nastaleeq" pitchFamily="2" charset="-78"/>
            </a:rPr>
            <a:t>(index)</a:t>
          </a:r>
          <a:endParaRPr lang="en-US" sz="2800" kern="1200" dirty="0">
            <a:latin typeface="Jameel Noori Nastaleeq" pitchFamily="2" charset="-78"/>
            <a:cs typeface="Jameel Noori Nastaleeq" pitchFamily="2" charset="-78"/>
          </a:endParaRPr>
        </a:p>
      </dsp:txBody>
      <dsp:txXfrm rot="5400000">
        <a:off x="49371" y="165682"/>
        <a:ext cx="6564354" cy="847473"/>
      </dsp:txXfrm>
    </dsp:sp>
    <dsp:sp modelId="{94D988AC-9A41-4C9B-861B-6663F85DE037}">
      <dsp:nvSpPr>
        <dsp:cNvPr id="0" name=""/>
        <dsp:cNvSpPr/>
      </dsp:nvSpPr>
      <dsp:spPr>
        <a:xfrm>
          <a:off x="6613725" y="2440"/>
          <a:ext cx="2196636" cy="1173956"/>
        </a:xfrm>
        <a:prstGeom prst="roundRect">
          <a:avLst/>
        </a:prstGeom>
        <a:gradFill flip="none" rotWithShape="0">
          <a:gsLst>
            <a:gs pos="0">
              <a:srgbClr val="5F461C">
                <a:shade val="30000"/>
                <a:satMod val="115000"/>
              </a:srgbClr>
            </a:gs>
            <a:gs pos="50000">
              <a:srgbClr val="5F461C">
                <a:shade val="67500"/>
                <a:satMod val="115000"/>
              </a:srgbClr>
            </a:gs>
            <a:gs pos="100000">
              <a:srgbClr val="5F461C">
                <a:shade val="100000"/>
                <a:satMod val="115000"/>
              </a:srgbClr>
            </a:gs>
          </a:gsLst>
          <a:lin ang="16200000" scaled="1"/>
          <a:tileRect/>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21920" tIns="60960" rIns="121920" bIns="60960" numCol="1" spcCol="1270" anchor="ctr" anchorCtr="0">
          <a:noAutofit/>
        </a:bodyPr>
        <a:lstStyle/>
        <a:p>
          <a:pPr lvl="0" algn="ctr" defTabSz="1422400" rtl="1">
            <a:lnSpc>
              <a:spcPct val="90000"/>
            </a:lnSpc>
            <a:spcBef>
              <a:spcPct val="0"/>
            </a:spcBef>
            <a:spcAft>
              <a:spcPct val="35000"/>
            </a:spcAft>
          </a:pPr>
          <a:r>
            <a:rPr lang="ur-PK" sz="3200" kern="1200" dirty="0" smtClean="0">
              <a:effectLst>
                <a:outerShdw blurRad="38100" dist="38100" dir="2700000" algn="tl">
                  <a:srgbClr val="000000">
                    <a:alpha val="43137"/>
                  </a:srgbClr>
                </a:outerShdw>
              </a:effectLst>
              <a:latin typeface="Jameel Noori Nastaleeq" pitchFamily="2" charset="-78"/>
              <a:cs typeface="Jameel Noori Nastaleeq" pitchFamily="2" charset="-78"/>
            </a:rPr>
            <a:t>آیات1-10</a:t>
          </a:r>
        </a:p>
      </dsp:txBody>
      <dsp:txXfrm>
        <a:off x="6671033" y="59748"/>
        <a:ext cx="2082020" cy="1059340"/>
      </dsp:txXfrm>
    </dsp:sp>
    <dsp:sp modelId="{8D1D77BC-FFC8-48C8-A77A-7046657E883E}">
      <dsp:nvSpPr>
        <dsp:cNvPr id="0" name=""/>
        <dsp:cNvSpPr/>
      </dsp:nvSpPr>
      <dsp:spPr>
        <a:xfrm rot="16200000">
          <a:off x="2839042" y="-1483027"/>
          <a:ext cx="939165" cy="6610200"/>
        </a:xfrm>
        <a:prstGeom prst="round2SameRect">
          <a:avLst/>
        </a:prstGeom>
        <a:solidFill>
          <a:srgbClr val="E8D2AE"/>
        </a:solidFill>
        <a:ln w="6350" cap="flat" cmpd="sng" algn="ctr">
          <a:solidFill>
            <a:schemeClr val="accent5">
              <a:tint val="40000"/>
              <a:alpha val="90000"/>
              <a:hueOff val="-2463918"/>
              <a:satOff val="-4272"/>
              <a:lumOff val="-43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247650" tIns="123825" rIns="247650" bIns="123825" numCol="1" spcCol="1270" anchor="ctr" anchorCtr="0">
          <a:noAutofit/>
        </a:bodyPr>
        <a:lstStyle/>
        <a:p>
          <a:pPr marL="228600" lvl="1" indent="-228600" algn="r" defTabSz="1200150" rtl="1">
            <a:lnSpc>
              <a:spcPct val="70000"/>
            </a:lnSpc>
            <a:spcBef>
              <a:spcPct val="0"/>
            </a:spcBef>
            <a:spcAft>
              <a:spcPts val="0"/>
            </a:spcAft>
            <a:buChar char="••"/>
          </a:pPr>
          <a:r>
            <a:rPr lang="ur-PK" sz="2700" kern="1200" dirty="0" smtClean="0">
              <a:latin typeface="Jameel Noori Nastaleeq" pitchFamily="2" charset="-78"/>
              <a:cs typeface="Jameel Noori Nastaleeq" pitchFamily="2" charset="-78"/>
            </a:rPr>
            <a:t>ازل کا بیان</a:t>
          </a:r>
          <a:endParaRPr lang="ur-PK" sz="2700" kern="1200" dirty="0">
            <a:latin typeface="Jameel Noori Nastaleeq" pitchFamily="2" charset="-78"/>
            <a:cs typeface="Jameel Noori Nastaleeq" pitchFamily="2" charset="-78"/>
          </a:endParaRPr>
        </a:p>
      </dsp:txBody>
      <dsp:txXfrm rot="5400000">
        <a:off x="49371" y="1398336"/>
        <a:ext cx="6564354" cy="847473"/>
      </dsp:txXfrm>
    </dsp:sp>
    <dsp:sp modelId="{7E54D9E5-8C9A-4AF3-B5EF-566298C2E16A}">
      <dsp:nvSpPr>
        <dsp:cNvPr id="0" name=""/>
        <dsp:cNvSpPr/>
      </dsp:nvSpPr>
      <dsp:spPr>
        <a:xfrm>
          <a:off x="6613725" y="1235094"/>
          <a:ext cx="2196636" cy="1173956"/>
        </a:xfrm>
        <a:prstGeom prst="roundRect">
          <a:avLst/>
        </a:prstGeom>
        <a:gradFill flip="none" rotWithShape="0">
          <a:gsLst>
            <a:gs pos="0">
              <a:srgbClr val="5F461C">
                <a:shade val="30000"/>
                <a:satMod val="115000"/>
              </a:srgbClr>
            </a:gs>
            <a:gs pos="50000">
              <a:srgbClr val="5F461C">
                <a:shade val="67500"/>
                <a:satMod val="115000"/>
              </a:srgbClr>
            </a:gs>
            <a:gs pos="100000">
              <a:srgbClr val="5F461C">
                <a:shade val="100000"/>
                <a:satMod val="115000"/>
              </a:srgbClr>
            </a:gs>
          </a:gsLst>
          <a:lin ang="16200000" scaled="1"/>
          <a:tileRect/>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21920" tIns="60960" rIns="121920" bIns="60960" numCol="1" spcCol="1270" anchor="ctr" anchorCtr="0">
          <a:noAutofit/>
        </a:bodyPr>
        <a:lstStyle/>
        <a:p>
          <a:pPr lvl="0" algn="ctr" defTabSz="1422400" rtl="1">
            <a:lnSpc>
              <a:spcPct val="90000"/>
            </a:lnSpc>
            <a:spcBef>
              <a:spcPct val="0"/>
            </a:spcBef>
            <a:spcAft>
              <a:spcPct val="35000"/>
            </a:spcAft>
          </a:pPr>
          <a:r>
            <a:rPr lang="ur-PK" sz="3200" kern="1200" dirty="0" smtClean="0">
              <a:effectLst>
                <a:outerShdw blurRad="38100" dist="38100" dir="2700000" algn="tl">
                  <a:srgbClr val="000000">
                    <a:alpha val="43137"/>
                  </a:srgbClr>
                </a:outerShdw>
              </a:effectLst>
              <a:latin typeface="Jameel Noori Nastaleeq" pitchFamily="2" charset="-78"/>
              <a:cs typeface="Jameel Noori Nastaleeq" pitchFamily="2" charset="-78"/>
            </a:rPr>
            <a:t>آیات11-35</a:t>
          </a:r>
        </a:p>
      </dsp:txBody>
      <dsp:txXfrm>
        <a:off x="6671033" y="1292402"/>
        <a:ext cx="2082020" cy="1059340"/>
      </dsp:txXfrm>
    </dsp:sp>
    <dsp:sp modelId="{25A135FE-FEC0-4BAB-8CCE-82FC4B0F8E40}">
      <dsp:nvSpPr>
        <dsp:cNvPr id="0" name=""/>
        <dsp:cNvSpPr/>
      </dsp:nvSpPr>
      <dsp:spPr>
        <a:xfrm rot="16200000">
          <a:off x="2840035" y="-252479"/>
          <a:ext cx="939165" cy="6614413"/>
        </a:xfrm>
        <a:prstGeom prst="round2SameRect">
          <a:avLst/>
        </a:prstGeom>
        <a:solidFill>
          <a:srgbClr val="E8D2AE"/>
        </a:solidFill>
        <a:ln w="6350" cap="flat" cmpd="sng" algn="ctr">
          <a:solidFill>
            <a:schemeClr val="accent5">
              <a:tint val="40000"/>
              <a:alpha val="90000"/>
              <a:hueOff val="-4927837"/>
              <a:satOff val="-8544"/>
              <a:lumOff val="-859"/>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247650" tIns="123825" rIns="247650" bIns="123825" numCol="1" spcCol="1270" anchor="ctr" anchorCtr="0">
          <a:noAutofit/>
        </a:bodyPr>
        <a:lstStyle/>
        <a:p>
          <a:pPr marL="285750" lvl="1" indent="-285750" algn="r" defTabSz="1244600" rtl="1">
            <a:lnSpc>
              <a:spcPct val="70000"/>
            </a:lnSpc>
            <a:spcBef>
              <a:spcPct val="0"/>
            </a:spcBef>
            <a:spcAft>
              <a:spcPts val="0"/>
            </a:spcAft>
            <a:buChar char="••"/>
          </a:pPr>
          <a:r>
            <a:rPr lang="ur-PK" sz="2800" kern="1200" dirty="0" smtClean="0">
              <a:latin typeface="Jameel Noori Nastaleeq" pitchFamily="2" charset="-78"/>
              <a:cs typeface="Jameel Noori Nastaleeq" pitchFamily="2" charset="-78"/>
            </a:rPr>
            <a:t>ابد کا بیان</a:t>
          </a:r>
          <a:endParaRPr lang="ur-PK" sz="2800" kern="1200" dirty="0">
            <a:latin typeface="Jameel Noori Nastaleeq" pitchFamily="2" charset="-78"/>
            <a:cs typeface="Jameel Noori Nastaleeq" pitchFamily="2" charset="-78"/>
          </a:endParaRPr>
        </a:p>
      </dsp:txBody>
      <dsp:txXfrm rot="5400000">
        <a:off x="48257" y="2630991"/>
        <a:ext cx="6568567" cy="847473"/>
      </dsp:txXfrm>
    </dsp:sp>
    <dsp:sp modelId="{FD9F04C1-BB80-4679-AC3C-95A771FD9521}">
      <dsp:nvSpPr>
        <dsp:cNvPr id="0" name=""/>
        <dsp:cNvSpPr/>
      </dsp:nvSpPr>
      <dsp:spPr>
        <a:xfrm>
          <a:off x="6616824" y="2467748"/>
          <a:ext cx="2193538" cy="1173956"/>
        </a:xfrm>
        <a:prstGeom prst="roundRect">
          <a:avLst/>
        </a:prstGeom>
        <a:gradFill flip="none" rotWithShape="0">
          <a:gsLst>
            <a:gs pos="0">
              <a:srgbClr val="5F461C">
                <a:shade val="30000"/>
                <a:satMod val="115000"/>
              </a:srgbClr>
            </a:gs>
            <a:gs pos="50000">
              <a:srgbClr val="5F461C">
                <a:shade val="67500"/>
                <a:satMod val="115000"/>
              </a:srgbClr>
            </a:gs>
            <a:gs pos="100000">
              <a:srgbClr val="5F461C">
                <a:shade val="100000"/>
                <a:satMod val="115000"/>
              </a:srgbClr>
            </a:gs>
          </a:gsLst>
          <a:lin ang="16200000" scaled="1"/>
          <a:tileRect/>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21920" tIns="60960" rIns="121920" bIns="60960" numCol="1" spcCol="1270" anchor="ctr" anchorCtr="0">
          <a:noAutofit/>
        </a:bodyPr>
        <a:lstStyle/>
        <a:p>
          <a:pPr lvl="0" algn="ctr" defTabSz="1422400" rtl="1">
            <a:lnSpc>
              <a:spcPct val="90000"/>
            </a:lnSpc>
            <a:spcBef>
              <a:spcPct val="0"/>
            </a:spcBef>
            <a:spcAft>
              <a:spcPct val="35000"/>
            </a:spcAft>
          </a:pPr>
          <a:r>
            <a:rPr lang="ur-PK" sz="3200" kern="1200" dirty="0" smtClean="0">
              <a:effectLst>
                <a:outerShdw blurRad="38100" dist="38100" dir="2700000" algn="tl">
                  <a:srgbClr val="000000">
                    <a:alpha val="43137"/>
                  </a:srgbClr>
                </a:outerShdw>
              </a:effectLst>
              <a:latin typeface="Jameel Noori Nastaleeq" pitchFamily="2" charset="-78"/>
              <a:cs typeface="Jameel Noori Nastaleeq" pitchFamily="2" charset="-78"/>
            </a:rPr>
            <a:t>آیات36-58</a:t>
          </a:r>
        </a:p>
      </dsp:txBody>
      <dsp:txXfrm>
        <a:off x="6674132" y="2525056"/>
        <a:ext cx="2078922" cy="1059340"/>
      </dsp:txXfrm>
    </dsp:sp>
    <dsp:sp modelId="{F97A59E5-2427-4C04-A0F4-2429BFCE66A8}">
      <dsp:nvSpPr>
        <dsp:cNvPr id="0" name=""/>
        <dsp:cNvSpPr/>
      </dsp:nvSpPr>
      <dsp:spPr>
        <a:xfrm rot="16200000">
          <a:off x="2839042" y="982280"/>
          <a:ext cx="939165" cy="6610200"/>
        </a:xfrm>
        <a:prstGeom prst="round2SameRect">
          <a:avLst/>
        </a:prstGeom>
        <a:solidFill>
          <a:srgbClr val="E8D2AE"/>
        </a:solidFill>
        <a:ln w="6350" cap="flat" cmpd="sng" algn="ctr">
          <a:solidFill>
            <a:schemeClr val="accent5">
              <a:tint val="40000"/>
              <a:alpha val="90000"/>
              <a:hueOff val="-7391755"/>
              <a:satOff val="-12816"/>
              <a:lumOff val="-1289"/>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247650" tIns="123825" rIns="247650" bIns="123825" numCol="1" spcCol="1270" anchor="ctr" anchorCtr="0">
          <a:noAutofit/>
        </a:bodyPr>
        <a:lstStyle/>
        <a:p>
          <a:pPr marL="285750" lvl="1" indent="-285750" algn="r" defTabSz="1244600" rtl="1">
            <a:lnSpc>
              <a:spcPct val="70000"/>
            </a:lnSpc>
            <a:spcBef>
              <a:spcPct val="0"/>
            </a:spcBef>
            <a:spcAft>
              <a:spcPts val="0"/>
            </a:spcAft>
            <a:buChar char="••"/>
          </a:pPr>
          <a:r>
            <a:rPr lang="ur-PK" sz="2800" kern="1200" dirty="0" smtClean="0">
              <a:latin typeface="Jameel Noori Nastaleeq" pitchFamily="2" charset="-78"/>
              <a:cs typeface="Jameel Noori Nastaleeq" pitchFamily="2" charset="-78"/>
            </a:rPr>
            <a:t>چھ اقوام کی داستان کا بیان</a:t>
          </a:r>
          <a:endParaRPr lang="ur-PK" sz="2800" kern="1200" dirty="0">
            <a:latin typeface="Jameel Noori Nastaleeq" pitchFamily="2" charset="-78"/>
            <a:cs typeface="Jameel Noori Nastaleeq" pitchFamily="2" charset="-78"/>
          </a:endParaRPr>
        </a:p>
      </dsp:txBody>
      <dsp:txXfrm rot="5400000">
        <a:off x="49371" y="3863643"/>
        <a:ext cx="6564354" cy="847473"/>
      </dsp:txXfrm>
    </dsp:sp>
    <dsp:sp modelId="{B3DEDF46-CA66-4735-811D-C4D59BD843CA}">
      <dsp:nvSpPr>
        <dsp:cNvPr id="0" name=""/>
        <dsp:cNvSpPr/>
      </dsp:nvSpPr>
      <dsp:spPr>
        <a:xfrm>
          <a:off x="6613725" y="3700402"/>
          <a:ext cx="2196636" cy="1173956"/>
        </a:xfrm>
        <a:prstGeom prst="roundRect">
          <a:avLst/>
        </a:prstGeom>
        <a:gradFill flip="none" rotWithShape="0">
          <a:gsLst>
            <a:gs pos="0">
              <a:srgbClr val="5F461C">
                <a:shade val="30000"/>
                <a:satMod val="115000"/>
              </a:srgbClr>
            </a:gs>
            <a:gs pos="50000">
              <a:srgbClr val="5F461C">
                <a:shade val="67500"/>
                <a:satMod val="115000"/>
              </a:srgbClr>
            </a:gs>
            <a:gs pos="100000">
              <a:srgbClr val="5F461C">
                <a:shade val="100000"/>
                <a:satMod val="115000"/>
              </a:srgbClr>
            </a:gs>
          </a:gsLst>
          <a:lin ang="16200000" scaled="1"/>
          <a:tileRect/>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21920" tIns="60960" rIns="121920" bIns="60960" numCol="1" spcCol="1270" anchor="ctr" anchorCtr="0">
          <a:noAutofit/>
        </a:bodyPr>
        <a:lstStyle/>
        <a:p>
          <a:pPr lvl="0" algn="ctr" defTabSz="1422400" rtl="1">
            <a:lnSpc>
              <a:spcPct val="90000"/>
            </a:lnSpc>
            <a:spcBef>
              <a:spcPct val="0"/>
            </a:spcBef>
            <a:spcAft>
              <a:spcPct val="35000"/>
            </a:spcAft>
          </a:pPr>
          <a:r>
            <a:rPr lang="ur-PK" sz="3200" kern="1200" dirty="0" smtClean="0">
              <a:effectLst>
                <a:outerShdw blurRad="38100" dist="38100" dir="2700000" algn="tl">
                  <a:srgbClr val="000000">
                    <a:alpha val="43137"/>
                  </a:srgbClr>
                </a:outerShdw>
              </a:effectLst>
              <a:latin typeface="Jameel Noori Nastaleeq" pitchFamily="2" charset="-78"/>
              <a:cs typeface="Jameel Noori Nastaleeq" pitchFamily="2" charset="-78"/>
            </a:rPr>
            <a:t>آیات59-141</a:t>
          </a:r>
        </a:p>
      </dsp:txBody>
      <dsp:txXfrm>
        <a:off x="6671033" y="3757710"/>
        <a:ext cx="2082020" cy="1059340"/>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61D7A54-ED93-4610-B348-52B7DEFC09DD}">
      <dsp:nvSpPr>
        <dsp:cNvPr id="0" name=""/>
        <dsp:cNvSpPr/>
      </dsp:nvSpPr>
      <dsp:spPr>
        <a:xfrm rot="16200000">
          <a:off x="2832444" y="-2708070"/>
          <a:ext cx="952361" cy="6610200"/>
        </a:xfrm>
        <a:prstGeom prst="round2SameRect">
          <a:avLst/>
        </a:prstGeom>
        <a:solidFill>
          <a:srgbClr val="E8D2AE"/>
        </a:solidFill>
        <a:ln w="6350" cap="flat" cmpd="sng" algn="ctr">
          <a:solidFill>
            <a:schemeClr val="accent5">
              <a:tint val="40000"/>
              <a:alpha val="90000"/>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247650" tIns="123825" rIns="247650" bIns="123825" numCol="1" spcCol="1270" anchor="ctr" anchorCtr="0">
          <a:noAutofit/>
        </a:bodyPr>
        <a:lstStyle/>
        <a:p>
          <a:pPr marL="285750" lvl="1" indent="-285750" algn="r" defTabSz="1244600" rtl="1">
            <a:lnSpc>
              <a:spcPct val="70000"/>
            </a:lnSpc>
            <a:spcBef>
              <a:spcPct val="0"/>
            </a:spcBef>
            <a:spcAft>
              <a:spcPts val="0"/>
            </a:spcAft>
            <a:buChar char="••"/>
          </a:pPr>
          <a:r>
            <a:rPr lang="ur-PK" sz="2800" kern="1200" dirty="0" smtClean="0">
              <a:latin typeface="Jameel Noori Nastaleeq" pitchFamily="2" charset="-78"/>
              <a:cs typeface="Jameel Noori Nastaleeq" pitchFamily="2" charset="-78"/>
            </a:rPr>
            <a:t>تاریخِ بنی اسرائیل کے اہم واقعات</a:t>
          </a:r>
          <a:endParaRPr lang="en-US" sz="2800" kern="1200" dirty="0">
            <a:latin typeface="Jameel Noori Nastaleeq" pitchFamily="2" charset="-78"/>
            <a:cs typeface="Jameel Noori Nastaleeq" pitchFamily="2" charset="-78"/>
          </a:endParaRPr>
        </a:p>
      </dsp:txBody>
      <dsp:txXfrm rot="5400000">
        <a:off x="50015" y="167339"/>
        <a:ext cx="6563710" cy="859381"/>
      </dsp:txXfrm>
    </dsp:sp>
    <dsp:sp modelId="{94D988AC-9A41-4C9B-861B-6663F85DE037}">
      <dsp:nvSpPr>
        <dsp:cNvPr id="0" name=""/>
        <dsp:cNvSpPr/>
      </dsp:nvSpPr>
      <dsp:spPr>
        <a:xfrm>
          <a:off x="6613725" y="1803"/>
          <a:ext cx="2196636" cy="1190451"/>
        </a:xfrm>
        <a:prstGeom prst="roundRect">
          <a:avLst/>
        </a:prstGeom>
        <a:gradFill flip="none" rotWithShape="0">
          <a:gsLst>
            <a:gs pos="0">
              <a:srgbClr val="5F461C">
                <a:shade val="30000"/>
                <a:satMod val="115000"/>
              </a:srgbClr>
            </a:gs>
            <a:gs pos="50000">
              <a:srgbClr val="5F461C">
                <a:shade val="67500"/>
                <a:satMod val="115000"/>
              </a:srgbClr>
            </a:gs>
            <a:gs pos="100000">
              <a:srgbClr val="5F461C">
                <a:shade val="100000"/>
                <a:satMod val="115000"/>
              </a:srgbClr>
            </a:gs>
          </a:gsLst>
          <a:lin ang="16200000" scaled="1"/>
          <a:tileRect/>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21920" tIns="60960" rIns="121920" bIns="60960" numCol="1" spcCol="1270" anchor="ctr" anchorCtr="0">
          <a:noAutofit/>
        </a:bodyPr>
        <a:lstStyle/>
        <a:p>
          <a:pPr lvl="0" algn="ctr" defTabSz="1422400" rtl="1">
            <a:lnSpc>
              <a:spcPct val="90000"/>
            </a:lnSpc>
            <a:spcBef>
              <a:spcPct val="0"/>
            </a:spcBef>
            <a:spcAft>
              <a:spcPct val="35000"/>
            </a:spcAft>
          </a:pPr>
          <a:r>
            <a:rPr lang="ur-PK" sz="3200" kern="1200" dirty="0" smtClean="0">
              <a:effectLst>
                <a:outerShdw blurRad="38100" dist="38100" dir="2700000" algn="tl">
                  <a:srgbClr val="000000">
                    <a:alpha val="43137"/>
                  </a:srgbClr>
                </a:outerShdw>
              </a:effectLst>
              <a:latin typeface="Jameel Noori Nastaleeq" pitchFamily="2" charset="-78"/>
              <a:cs typeface="Jameel Noori Nastaleeq" pitchFamily="2" charset="-78"/>
            </a:rPr>
            <a:t>آیات142-171</a:t>
          </a:r>
        </a:p>
      </dsp:txBody>
      <dsp:txXfrm>
        <a:off x="6671838" y="59916"/>
        <a:ext cx="2080410" cy="1074225"/>
      </dsp:txXfrm>
    </dsp:sp>
    <dsp:sp modelId="{8D1D77BC-FFC8-48C8-A77A-7046657E883E}">
      <dsp:nvSpPr>
        <dsp:cNvPr id="0" name=""/>
        <dsp:cNvSpPr/>
      </dsp:nvSpPr>
      <dsp:spPr>
        <a:xfrm rot="16200000">
          <a:off x="2832444" y="-1458096"/>
          <a:ext cx="952361" cy="6610200"/>
        </a:xfrm>
        <a:prstGeom prst="round2SameRect">
          <a:avLst/>
        </a:prstGeom>
        <a:solidFill>
          <a:srgbClr val="E8D2AE"/>
        </a:solidFill>
        <a:ln w="6350" cap="flat" cmpd="sng" algn="ctr">
          <a:solidFill>
            <a:schemeClr val="accent5">
              <a:tint val="40000"/>
              <a:alpha val="90000"/>
              <a:hueOff val="-3695877"/>
              <a:satOff val="-6408"/>
              <a:lumOff val="-644"/>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247650" tIns="123825" rIns="247650" bIns="123825" numCol="1" spcCol="1270" anchor="ctr" anchorCtr="0">
          <a:noAutofit/>
        </a:bodyPr>
        <a:lstStyle/>
        <a:p>
          <a:pPr marL="228600" lvl="1" indent="-228600" algn="r" defTabSz="1200150" rtl="1">
            <a:lnSpc>
              <a:spcPct val="70000"/>
            </a:lnSpc>
            <a:spcBef>
              <a:spcPct val="0"/>
            </a:spcBef>
            <a:spcAft>
              <a:spcPts val="0"/>
            </a:spcAft>
            <a:buChar char="••"/>
          </a:pPr>
          <a:r>
            <a:rPr lang="ur-PK" sz="2700" kern="1200" dirty="0" smtClean="0">
              <a:latin typeface="Jameel Noori Nastaleeq" pitchFamily="2" charset="-78"/>
              <a:cs typeface="Jameel Noori Nastaleeq" pitchFamily="2" charset="-78"/>
            </a:rPr>
            <a:t>ازل، ابد اور درمیانی عرصے کے واقعات کا بیان</a:t>
          </a:r>
          <a:endParaRPr lang="ur-PK" sz="2700" kern="1200" dirty="0">
            <a:latin typeface="Jameel Noori Nastaleeq" pitchFamily="2" charset="-78"/>
            <a:cs typeface="Jameel Noori Nastaleeq" pitchFamily="2" charset="-78"/>
          </a:endParaRPr>
        </a:p>
      </dsp:txBody>
      <dsp:txXfrm rot="5400000">
        <a:off x="50015" y="1417313"/>
        <a:ext cx="6563710" cy="859381"/>
      </dsp:txXfrm>
    </dsp:sp>
    <dsp:sp modelId="{7E54D9E5-8C9A-4AF3-B5EF-566298C2E16A}">
      <dsp:nvSpPr>
        <dsp:cNvPr id="0" name=""/>
        <dsp:cNvSpPr/>
      </dsp:nvSpPr>
      <dsp:spPr>
        <a:xfrm>
          <a:off x="6613725" y="1251778"/>
          <a:ext cx="2196636" cy="1190451"/>
        </a:xfrm>
        <a:prstGeom prst="roundRect">
          <a:avLst/>
        </a:prstGeom>
        <a:gradFill flip="none" rotWithShape="0">
          <a:gsLst>
            <a:gs pos="0">
              <a:srgbClr val="5F461C">
                <a:shade val="30000"/>
                <a:satMod val="115000"/>
              </a:srgbClr>
            </a:gs>
            <a:gs pos="50000">
              <a:srgbClr val="5F461C">
                <a:shade val="67500"/>
                <a:satMod val="115000"/>
              </a:srgbClr>
            </a:gs>
            <a:gs pos="100000">
              <a:srgbClr val="5F461C">
                <a:shade val="100000"/>
                <a:satMod val="115000"/>
              </a:srgbClr>
            </a:gs>
          </a:gsLst>
          <a:lin ang="16200000" scaled="1"/>
          <a:tileRect/>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21920" tIns="60960" rIns="121920" bIns="60960" numCol="1" spcCol="1270" anchor="ctr" anchorCtr="0">
          <a:noAutofit/>
        </a:bodyPr>
        <a:lstStyle/>
        <a:p>
          <a:pPr lvl="0" algn="ctr" defTabSz="1422400" rtl="1">
            <a:lnSpc>
              <a:spcPct val="90000"/>
            </a:lnSpc>
            <a:spcBef>
              <a:spcPct val="0"/>
            </a:spcBef>
            <a:spcAft>
              <a:spcPct val="35000"/>
            </a:spcAft>
          </a:pPr>
          <a:r>
            <a:rPr lang="ur-PK" sz="3200" kern="1200" dirty="0" smtClean="0">
              <a:effectLst>
                <a:outerShdw blurRad="38100" dist="38100" dir="2700000" algn="tl">
                  <a:srgbClr val="000000">
                    <a:alpha val="43137"/>
                  </a:srgbClr>
                </a:outerShdw>
              </a:effectLst>
              <a:latin typeface="Jameel Noori Nastaleeq" pitchFamily="2" charset="-78"/>
              <a:cs typeface="Jameel Noori Nastaleeq" pitchFamily="2" charset="-78"/>
            </a:rPr>
            <a:t>آیات172-179</a:t>
          </a:r>
        </a:p>
      </dsp:txBody>
      <dsp:txXfrm>
        <a:off x="6671838" y="1309891"/>
        <a:ext cx="2080410" cy="1074225"/>
      </dsp:txXfrm>
    </dsp:sp>
    <dsp:sp modelId="{25A135FE-FEC0-4BAB-8CCE-82FC4B0F8E40}">
      <dsp:nvSpPr>
        <dsp:cNvPr id="0" name=""/>
        <dsp:cNvSpPr/>
      </dsp:nvSpPr>
      <dsp:spPr>
        <a:xfrm rot="16200000">
          <a:off x="2833437" y="-210228"/>
          <a:ext cx="952361" cy="6614413"/>
        </a:xfrm>
        <a:prstGeom prst="round2SameRect">
          <a:avLst/>
        </a:prstGeom>
        <a:solidFill>
          <a:srgbClr val="E8D2AE"/>
        </a:solidFill>
        <a:ln w="6350" cap="flat" cmpd="sng" algn="ctr">
          <a:solidFill>
            <a:schemeClr val="accent5">
              <a:tint val="40000"/>
              <a:alpha val="90000"/>
              <a:hueOff val="-7391755"/>
              <a:satOff val="-12816"/>
              <a:lumOff val="-1289"/>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247650" tIns="123825" rIns="247650" bIns="123825" numCol="1" spcCol="1270" anchor="ctr" anchorCtr="0">
          <a:noAutofit/>
        </a:bodyPr>
        <a:lstStyle/>
        <a:p>
          <a:pPr marL="285750" lvl="1" indent="-285750" algn="r" defTabSz="1244600" rtl="1">
            <a:lnSpc>
              <a:spcPct val="70000"/>
            </a:lnSpc>
            <a:spcBef>
              <a:spcPct val="0"/>
            </a:spcBef>
            <a:spcAft>
              <a:spcPts val="0"/>
            </a:spcAft>
            <a:buChar char="••"/>
          </a:pPr>
          <a:r>
            <a:rPr lang="ur-PK" sz="2800" kern="1200" dirty="0" smtClean="0">
              <a:latin typeface="Jameel Noori Nastaleeq" pitchFamily="2" charset="-78"/>
              <a:cs typeface="Jameel Noori Nastaleeq" pitchFamily="2" charset="-78"/>
            </a:rPr>
            <a:t>عبرت و موعظت</a:t>
          </a:r>
          <a:endParaRPr lang="ur-PK" sz="2800" kern="1200" dirty="0">
            <a:latin typeface="Jameel Noori Nastaleeq" pitchFamily="2" charset="-78"/>
            <a:cs typeface="Jameel Noori Nastaleeq" pitchFamily="2" charset="-78"/>
          </a:endParaRPr>
        </a:p>
      </dsp:txBody>
      <dsp:txXfrm rot="5400000">
        <a:off x="48901" y="2667288"/>
        <a:ext cx="6567923" cy="859381"/>
      </dsp:txXfrm>
    </dsp:sp>
    <dsp:sp modelId="{FD9F04C1-BB80-4679-AC3C-95A771FD9521}">
      <dsp:nvSpPr>
        <dsp:cNvPr id="0" name=""/>
        <dsp:cNvSpPr/>
      </dsp:nvSpPr>
      <dsp:spPr>
        <a:xfrm>
          <a:off x="6616824" y="2501752"/>
          <a:ext cx="2193538" cy="1190451"/>
        </a:xfrm>
        <a:prstGeom prst="roundRect">
          <a:avLst/>
        </a:prstGeom>
        <a:gradFill flip="none" rotWithShape="0">
          <a:gsLst>
            <a:gs pos="0">
              <a:srgbClr val="5F461C">
                <a:shade val="30000"/>
                <a:satMod val="115000"/>
              </a:srgbClr>
            </a:gs>
            <a:gs pos="50000">
              <a:srgbClr val="5F461C">
                <a:shade val="67500"/>
                <a:satMod val="115000"/>
              </a:srgbClr>
            </a:gs>
            <a:gs pos="100000">
              <a:srgbClr val="5F461C">
                <a:shade val="100000"/>
                <a:satMod val="115000"/>
              </a:srgbClr>
            </a:gs>
          </a:gsLst>
          <a:lin ang="16200000" scaled="1"/>
          <a:tileRect/>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21920" tIns="60960" rIns="121920" bIns="60960" numCol="1" spcCol="1270" anchor="ctr" anchorCtr="0">
          <a:noAutofit/>
        </a:bodyPr>
        <a:lstStyle/>
        <a:p>
          <a:pPr lvl="0" algn="ctr" defTabSz="1422400" rtl="1">
            <a:lnSpc>
              <a:spcPct val="90000"/>
            </a:lnSpc>
            <a:spcBef>
              <a:spcPct val="0"/>
            </a:spcBef>
            <a:spcAft>
              <a:spcPct val="35000"/>
            </a:spcAft>
          </a:pPr>
          <a:r>
            <a:rPr lang="ur-PK" sz="3200" kern="1200" dirty="0" smtClean="0">
              <a:effectLst>
                <a:outerShdw blurRad="38100" dist="38100" dir="2700000" algn="tl">
                  <a:srgbClr val="000000">
                    <a:alpha val="43137"/>
                  </a:srgbClr>
                </a:outerShdw>
              </a:effectLst>
              <a:latin typeface="Jameel Noori Nastaleeq" pitchFamily="2" charset="-78"/>
              <a:cs typeface="Jameel Noori Nastaleeq" pitchFamily="2" charset="-78"/>
            </a:rPr>
            <a:t>آیات180-206</a:t>
          </a:r>
        </a:p>
      </dsp:txBody>
      <dsp:txXfrm>
        <a:off x="6674937" y="2559865"/>
        <a:ext cx="2077312" cy="1074225"/>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61D7A54-ED93-4610-B348-52B7DEFC09DD}">
      <dsp:nvSpPr>
        <dsp:cNvPr id="0" name=""/>
        <dsp:cNvSpPr/>
      </dsp:nvSpPr>
      <dsp:spPr>
        <a:xfrm rot="16200000">
          <a:off x="2270376" y="-2177525"/>
          <a:ext cx="726191" cy="5266944"/>
        </a:xfrm>
        <a:prstGeom prst="round2SameRect">
          <a:avLst/>
        </a:prstGeom>
        <a:solidFill>
          <a:srgbClr val="E8D2AE"/>
        </a:solidFill>
        <a:ln w="6350" cap="flat" cmpd="sng" algn="ctr">
          <a:solidFill>
            <a:schemeClr val="accent5">
              <a:tint val="40000"/>
              <a:alpha val="90000"/>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102870" tIns="51435" rIns="102870" bIns="51435" numCol="1" spcCol="1270" anchor="ctr" anchorCtr="0">
          <a:noAutofit/>
        </a:bodyPr>
        <a:lstStyle/>
        <a:p>
          <a:pPr marL="228600" lvl="1" indent="-228600" algn="r" defTabSz="1200150" rtl="1">
            <a:lnSpc>
              <a:spcPct val="90000"/>
            </a:lnSpc>
            <a:spcBef>
              <a:spcPct val="0"/>
            </a:spcBef>
            <a:spcAft>
              <a:spcPct val="15000"/>
            </a:spcAft>
            <a:buChar char="••"/>
          </a:pPr>
          <a:r>
            <a:rPr lang="ur-PK" sz="2700" kern="1200" dirty="0" smtClean="0">
              <a:latin typeface="Jameel Noori Nastaleeq" pitchFamily="2" charset="-78"/>
              <a:cs typeface="Jameel Noori Nastaleeq" pitchFamily="2" charset="-78"/>
            </a:rPr>
            <a:t>سورۂ مبارکہ کے مضامین کا اشاریہ</a:t>
          </a:r>
          <a:r>
            <a:rPr lang="en-US" sz="2700" kern="1200" dirty="0" smtClean="0">
              <a:latin typeface="Jameel Noori Nastaleeq" pitchFamily="2" charset="-78"/>
              <a:cs typeface="Jameel Noori Nastaleeq" pitchFamily="2" charset="-78"/>
            </a:rPr>
            <a:t>(index)</a:t>
          </a:r>
          <a:endParaRPr lang="en-US" sz="2700" kern="1200" dirty="0">
            <a:latin typeface="Jameel Noori Nastaleeq" pitchFamily="2" charset="-78"/>
            <a:cs typeface="Jameel Noori Nastaleeq" pitchFamily="2" charset="-78"/>
          </a:endParaRPr>
        </a:p>
      </dsp:txBody>
      <dsp:txXfrm rot="5400000">
        <a:off x="35450" y="128301"/>
        <a:ext cx="5231494" cy="655291"/>
      </dsp:txXfrm>
    </dsp:sp>
    <dsp:sp modelId="{94D988AC-9A41-4C9B-861B-6663F85DE037}">
      <dsp:nvSpPr>
        <dsp:cNvPr id="0" name=""/>
        <dsp:cNvSpPr/>
      </dsp:nvSpPr>
      <dsp:spPr>
        <a:xfrm>
          <a:off x="5266944" y="2076"/>
          <a:ext cx="2962656" cy="907739"/>
        </a:xfrm>
        <a:prstGeom prst="roundRect">
          <a:avLst/>
        </a:prstGeom>
        <a:gradFill flip="none" rotWithShape="0">
          <a:gsLst>
            <a:gs pos="0">
              <a:srgbClr val="5F461C">
                <a:shade val="30000"/>
                <a:satMod val="115000"/>
              </a:srgbClr>
            </a:gs>
            <a:gs pos="50000">
              <a:srgbClr val="5F461C">
                <a:shade val="67500"/>
                <a:satMod val="115000"/>
              </a:srgbClr>
            </a:gs>
            <a:gs pos="100000">
              <a:srgbClr val="5F461C">
                <a:shade val="100000"/>
                <a:satMod val="115000"/>
              </a:srgbClr>
            </a:gs>
          </a:gsLst>
          <a:lin ang="16200000" scaled="1"/>
          <a:tileRect/>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29540" tIns="64770" rIns="129540" bIns="64770" numCol="1" spcCol="1270" anchor="ctr" anchorCtr="0">
          <a:noAutofit/>
        </a:bodyPr>
        <a:lstStyle/>
        <a:p>
          <a:pPr lvl="0" algn="ctr" defTabSz="1511300" rtl="1">
            <a:lnSpc>
              <a:spcPct val="90000"/>
            </a:lnSpc>
            <a:spcBef>
              <a:spcPct val="0"/>
            </a:spcBef>
            <a:spcAft>
              <a:spcPct val="35000"/>
            </a:spcAft>
          </a:pPr>
          <a:r>
            <a:rPr lang="ur-PK" sz="3400" kern="1200" dirty="0" smtClean="0">
              <a:effectLst>
                <a:outerShdw blurRad="38100" dist="38100" dir="2700000" algn="tl">
                  <a:srgbClr val="000000">
                    <a:alpha val="43137"/>
                  </a:srgbClr>
                </a:outerShdw>
              </a:effectLst>
              <a:latin typeface="Jameel Noori Nastaleeq" pitchFamily="2" charset="-78"/>
              <a:cs typeface="Jameel Noori Nastaleeq" pitchFamily="2" charset="-78"/>
            </a:rPr>
            <a:t>آیات1-10</a:t>
          </a:r>
          <a:endParaRPr lang="en-US" sz="3400" kern="1200" dirty="0">
            <a:effectLst>
              <a:outerShdw blurRad="38100" dist="38100" dir="2700000" algn="tl">
                <a:srgbClr val="000000">
                  <a:alpha val="43137"/>
                </a:srgbClr>
              </a:outerShdw>
            </a:effectLst>
            <a:latin typeface="Jameel Noori Nastaleeq" pitchFamily="2" charset="-78"/>
            <a:cs typeface="Jameel Noori Nastaleeq" pitchFamily="2" charset="-78"/>
          </a:endParaRPr>
        </a:p>
      </dsp:txBody>
      <dsp:txXfrm>
        <a:off x="5311256" y="46388"/>
        <a:ext cx="2874032" cy="819115"/>
      </dsp:txXfrm>
    </dsp:sp>
    <dsp:sp modelId="{8D1D77BC-FFC8-48C8-A77A-7046657E883E}">
      <dsp:nvSpPr>
        <dsp:cNvPr id="0" name=""/>
        <dsp:cNvSpPr/>
      </dsp:nvSpPr>
      <dsp:spPr>
        <a:xfrm rot="16200000">
          <a:off x="2270376" y="-1224398"/>
          <a:ext cx="726191" cy="5266944"/>
        </a:xfrm>
        <a:prstGeom prst="round2SameRect">
          <a:avLst/>
        </a:prstGeom>
        <a:solidFill>
          <a:srgbClr val="E8D2AE"/>
        </a:solidFill>
        <a:ln w="6350" cap="flat" cmpd="sng" algn="ctr">
          <a:solidFill>
            <a:schemeClr val="accent5">
              <a:tint val="40000"/>
              <a:alpha val="90000"/>
              <a:hueOff val="-1847939"/>
              <a:satOff val="-3204"/>
              <a:lumOff val="-322"/>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102870" tIns="51435" rIns="102870" bIns="51435" numCol="1" spcCol="1270" anchor="ctr" anchorCtr="0">
          <a:noAutofit/>
        </a:bodyPr>
        <a:lstStyle/>
        <a:p>
          <a:pPr marL="228600" lvl="1" indent="-228600" algn="r" defTabSz="1200150" rtl="1">
            <a:lnSpc>
              <a:spcPct val="90000"/>
            </a:lnSpc>
            <a:spcBef>
              <a:spcPct val="0"/>
            </a:spcBef>
            <a:spcAft>
              <a:spcPct val="15000"/>
            </a:spcAft>
            <a:buChar char="••"/>
          </a:pPr>
          <a:r>
            <a:rPr lang="ur-PK" sz="2700" kern="1200" dirty="0" smtClean="0">
              <a:latin typeface="Jameel Noori Nastaleeq" pitchFamily="2" charset="-78"/>
              <a:cs typeface="Jameel Noori Nastaleeq" pitchFamily="2" charset="-78"/>
            </a:rPr>
            <a:t>قصہ آدم و ابلیس</a:t>
          </a:r>
          <a:endParaRPr lang="ur-PK" sz="2700" kern="1200" dirty="0">
            <a:latin typeface="Jameel Noori Nastaleeq" pitchFamily="2" charset="-78"/>
            <a:cs typeface="Jameel Noori Nastaleeq" pitchFamily="2" charset="-78"/>
          </a:endParaRPr>
        </a:p>
      </dsp:txBody>
      <dsp:txXfrm rot="5400000">
        <a:off x="35450" y="1081428"/>
        <a:ext cx="5231494" cy="655291"/>
      </dsp:txXfrm>
    </dsp:sp>
    <dsp:sp modelId="{7E54D9E5-8C9A-4AF3-B5EF-566298C2E16A}">
      <dsp:nvSpPr>
        <dsp:cNvPr id="0" name=""/>
        <dsp:cNvSpPr/>
      </dsp:nvSpPr>
      <dsp:spPr>
        <a:xfrm>
          <a:off x="5266944" y="955203"/>
          <a:ext cx="2962656" cy="907739"/>
        </a:xfrm>
        <a:prstGeom prst="roundRect">
          <a:avLst/>
        </a:prstGeom>
        <a:gradFill flip="none" rotWithShape="0">
          <a:gsLst>
            <a:gs pos="0">
              <a:srgbClr val="5F461C">
                <a:shade val="30000"/>
                <a:satMod val="115000"/>
              </a:srgbClr>
            </a:gs>
            <a:gs pos="50000">
              <a:srgbClr val="5F461C">
                <a:shade val="67500"/>
                <a:satMod val="115000"/>
              </a:srgbClr>
            </a:gs>
            <a:gs pos="100000">
              <a:srgbClr val="5F461C">
                <a:shade val="100000"/>
                <a:satMod val="115000"/>
              </a:srgbClr>
            </a:gs>
          </a:gsLst>
          <a:lin ang="16200000" scaled="1"/>
          <a:tileRect/>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29540" tIns="64770" rIns="129540" bIns="64770" numCol="1" spcCol="1270" anchor="ctr" anchorCtr="0">
          <a:noAutofit/>
        </a:bodyPr>
        <a:lstStyle/>
        <a:p>
          <a:pPr lvl="0" algn="ctr" defTabSz="1511300" rtl="1">
            <a:lnSpc>
              <a:spcPct val="90000"/>
            </a:lnSpc>
            <a:spcBef>
              <a:spcPct val="0"/>
            </a:spcBef>
            <a:spcAft>
              <a:spcPct val="35000"/>
            </a:spcAft>
          </a:pPr>
          <a:r>
            <a:rPr lang="ur-PK" sz="3400" kern="1200" dirty="0" smtClean="0">
              <a:effectLst>
                <a:outerShdw blurRad="38100" dist="38100" dir="2700000" algn="tl">
                  <a:srgbClr val="000000">
                    <a:alpha val="43137"/>
                  </a:srgbClr>
                </a:outerShdw>
              </a:effectLst>
              <a:latin typeface="Jameel Noori Nastaleeq" pitchFamily="2" charset="-78"/>
              <a:cs typeface="Jameel Noori Nastaleeq" pitchFamily="2" charset="-78"/>
            </a:rPr>
            <a:t>آیات11-25</a:t>
          </a:r>
          <a:endParaRPr lang="ur-PK" sz="3400" kern="1200" dirty="0">
            <a:effectLst>
              <a:outerShdw blurRad="38100" dist="38100" dir="2700000" algn="tl">
                <a:srgbClr val="000000">
                  <a:alpha val="43137"/>
                </a:srgbClr>
              </a:outerShdw>
            </a:effectLst>
            <a:latin typeface="Jameel Noori Nastaleeq" pitchFamily="2" charset="-78"/>
            <a:cs typeface="Jameel Noori Nastaleeq" pitchFamily="2" charset="-78"/>
          </a:endParaRPr>
        </a:p>
      </dsp:txBody>
      <dsp:txXfrm>
        <a:off x="5311256" y="999515"/>
        <a:ext cx="2874032" cy="819115"/>
      </dsp:txXfrm>
    </dsp:sp>
    <dsp:sp modelId="{25A135FE-FEC0-4BAB-8CCE-82FC4B0F8E40}">
      <dsp:nvSpPr>
        <dsp:cNvPr id="0" name=""/>
        <dsp:cNvSpPr/>
      </dsp:nvSpPr>
      <dsp:spPr>
        <a:xfrm rot="16200000">
          <a:off x="2270376" y="-271272"/>
          <a:ext cx="726191" cy="5266944"/>
        </a:xfrm>
        <a:prstGeom prst="round2SameRect">
          <a:avLst/>
        </a:prstGeom>
        <a:solidFill>
          <a:srgbClr val="E8D2AE"/>
        </a:solidFill>
        <a:ln w="6350" cap="flat" cmpd="sng" algn="ctr">
          <a:solidFill>
            <a:schemeClr val="accent5">
              <a:tint val="40000"/>
              <a:alpha val="90000"/>
              <a:hueOff val="-3695877"/>
              <a:satOff val="-6408"/>
              <a:lumOff val="-644"/>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102870" tIns="51435" rIns="102870" bIns="51435" numCol="1" spcCol="1270" anchor="ctr" anchorCtr="0">
          <a:noAutofit/>
        </a:bodyPr>
        <a:lstStyle/>
        <a:p>
          <a:pPr marL="228600" lvl="1" indent="-228600" algn="r" defTabSz="1200150" rtl="1">
            <a:lnSpc>
              <a:spcPct val="90000"/>
            </a:lnSpc>
            <a:spcBef>
              <a:spcPct val="0"/>
            </a:spcBef>
            <a:spcAft>
              <a:spcPct val="15000"/>
            </a:spcAft>
            <a:buChar char="••"/>
          </a:pPr>
          <a:r>
            <a:rPr lang="ur-PK" sz="2700" kern="1200" dirty="0" smtClean="0">
              <a:latin typeface="Jameel Noori Nastaleeq" pitchFamily="2" charset="-78"/>
              <a:cs typeface="Jameel Noori Nastaleeq" pitchFamily="2" charset="-78"/>
            </a:rPr>
            <a:t>لباس میں تقوٰی اختیار کرو</a:t>
          </a:r>
          <a:endParaRPr lang="ur-PK" sz="2700" kern="1200" dirty="0">
            <a:latin typeface="Jameel Noori Nastaleeq" pitchFamily="2" charset="-78"/>
            <a:cs typeface="Jameel Noori Nastaleeq" pitchFamily="2" charset="-78"/>
          </a:endParaRPr>
        </a:p>
      </dsp:txBody>
      <dsp:txXfrm rot="5400000">
        <a:off x="35450" y="2034554"/>
        <a:ext cx="5231494" cy="655291"/>
      </dsp:txXfrm>
    </dsp:sp>
    <dsp:sp modelId="{FD9F04C1-BB80-4679-AC3C-95A771FD9521}">
      <dsp:nvSpPr>
        <dsp:cNvPr id="0" name=""/>
        <dsp:cNvSpPr/>
      </dsp:nvSpPr>
      <dsp:spPr>
        <a:xfrm>
          <a:off x="5266944" y="1908330"/>
          <a:ext cx="2962656" cy="907739"/>
        </a:xfrm>
        <a:prstGeom prst="roundRect">
          <a:avLst/>
        </a:prstGeom>
        <a:gradFill flip="none" rotWithShape="0">
          <a:gsLst>
            <a:gs pos="0">
              <a:srgbClr val="5F461C">
                <a:shade val="30000"/>
                <a:satMod val="115000"/>
              </a:srgbClr>
            </a:gs>
            <a:gs pos="50000">
              <a:srgbClr val="5F461C">
                <a:shade val="67500"/>
                <a:satMod val="115000"/>
              </a:srgbClr>
            </a:gs>
            <a:gs pos="100000">
              <a:srgbClr val="5F461C">
                <a:shade val="100000"/>
                <a:satMod val="115000"/>
              </a:srgbClr>
            </a:gs>
          </a:gsLst>
          <a:lin ang="16200000" scaled="1"/>
          <a:tileRect/>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29540" tIns="64770" rIns="129540" bIns="64770" numCol="1" spcCol="1270" anchor="ctr" anchorCtr="0">
          <a:noAutofit/>
        </a:bodyPr>
        <a:lstStyle/>
        <a:p>
          <a:pPr lvl="0" algn="ctr" defTabSz="1511300" rtl="1">
            <a:lnSpc>
              <a:spcPct val="90000"/>
            </a:lnSpc>
            <a:spcBef>
              <a:spcPct val="0"/>
            </a:spcBef>
            <a:spcAft>
              <a:spcPct val="35000"/>
            </a:spcAft>
          </a:pPr>
          <a:r>
            <a:rPr lang="ur-PK" sz="3400" kern="1200" dirty="0" smtClean="0">
              <a:effectLst>
                <a:outerShdw blurRad="38100" dist="38100" dir="2700000" algn="tl">
                  <a:srgbClr val="000000">
                    <a:alpha val="43137"/>
                  </a:srgbClr>
                </a:outerShdw>
              </a:effectLst>
              <a:latin typeface="Jameel Noori Nastaleeq" pitchFamily="2" charset="-78"/>
              <a:cs typeface="Jameel Noori Nastaleeq" pitchFamily="2" charset="-78"/>
            </a:rPr>
            <a:t>آیات26-28</a:t>
          </a:r>
          <a:endParaRPr lang="ur-PK" sz="3400" kern="1200" dirty="0">
            <a:effectLst>
              <a:outerShdw blurRad="38100" dist="38100" dir="2700000" algn="tl">
                <a:srgbClr val="000000">
                  <a:alpha val="43137"/>
                </a:srgbClr>
              </a:outerShdw>
            </a:effectLst>
            <a:latin typeface="Jameel Noori Nastaleeq" pitchFamily="2" charset="-78"/>
            <a:cs typeface="Jameel Noori Nastaleeq" pitchFamily="2" charset="-78"/>
          </a:endParaRPr>
        </a:p>
      </dsp:txBody>
      <dsp:txXfrm>
        <a:off x="5311256" y="1952642"/>
        <a:ext cx="2874032" cy="819115"/>
      </dsp:txXfrm>
    </dsp:sp>
    <dsp:sp modelId="{F97A59E5-2427-4C04-A0F4-2429BFCE66A8}">
      <dsp:nvSpPr>
        <dsp:cNvPr id="0" name=""/>
        <dsp:cNvSpPr/>
      </dsp:nvSpPr>
      <dsp:spPr>
        <a:xfrm rot="16200000">
          <a:off x="2270376" y="681854"/>
          <a:ext cx="726191" cy="5266944"/>
        </a:xfrm>
        <a:prstGeom prst="round2SameRect">
          <a:avLst/>
        </a:prstGeom>
        <a:solidFill>
          <a:srgbClr val="E8D2AE"/>
        </a:solidFill>
        <a:ln w="6350" cap="flat" cmpd="sng" algn="ctr">
          <a:solidFill>
            <a:schemeClr val="accent5">
              <a:tint val="40000"/>
              <a:alpha val="90000"/>
              <a:hueOff val="-5543816"/>
              <a:satOff val="-9612"/>
              <a:lumOff val="-967"/>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102870" tIns="51435" rIns="102870" bIns="51435" numCol="1" spcCol="1270" anchor="ctr" anchorCtr="0">
          <a:noAutofit/>
        </a:bodyPr>
        <a:lstStyle/>
        <a:p>
          <a:pPr marL="228600" lvl="1" indent="-228600" algn="r" defTabSz="1200150" rtl="1">
            <a:lnSpc>
              <a:spcPct val="90000"/>
            </a:lnSpc>
            <a:spcBef>
              <a:spcPct val="0"/>
            </a:spcBef>
            <a:spcAft>
              <a:spcPct val="15000"/>
            </a:spcAft>
            <a:buChar char="••"/>
          </a:pPr>
          <a:r>
            <a:rPr lang="ur-PK" sz="2700" kern="1200" dirty="0" smtClean="0">
              <a:latin typeface="Jameel Noori Nastaleeq" pitchFamily="2" charset="-78"/>
              <a:cs typeface="Jameel Noori Nastaleeq" pitchFamily="2" charset="-78"/>
            </a:rPr>
            <a:t>اللہ عدل کا حکم دیتا ہے</a:t>
          </a:r>
          <a:endParaRPr lang="ur-PK" sz="2700" kern="1200" dirty="0">
            <a:latin typeface="Jameel Noori Nastaleeq" pitchFamily="2" charset="-78"/>
            <a:cs typeface="Jameel Noori Nastaleeq" pitchFamily="2" charset="-78"/>
          </a:endParaRPr>
        </a:p>
      </dsp:txBody>
      <dsp:txXfrm rot="5400000">
        <a:off x="35450" y="2987680"/>
        <a:ext cx="5231494" cy="655291"/>
      </dsp:txXfrm>
    </dsp:sp>
    <dsp:sp modelId="{B3DEDF46-CA66-4735-811D-C4D59BD843CA}">
      <dsp:nvSpPr>
        <dsp:cNvPr id="0" name=""/>
        <dsp:cNvSpPr/>
      </dsp:nvSpPr>
      <dsp:spPr>
        <a:xfrm>
          <a:off x="5266944" y="2861456"/>
          <a:ext cx="2962656" cy="907739"/>
        </a:xfrm>
        <a:prstGeom prst="roundRect">
          <a:avLst/>
        </a:prstGeom>
        <a:gradFill flip="none" rotWithShape="0">
          <a:gsLst>
            <a:gs pos="0">
              <a:srgbClr val="5F461C">
                <a:shade val="30000"/>
                <a:satMod val="115000"/>
              </a:srgbClr>
            </a:gs>
            <a:gs pos="50000">
              <a:srgbClr val="5F461C">
                <a:shade val="67500"/>
                <a:satMod val="115000"/>
              </a:srgbClr>
            </a:gs>
            <a:gs pos="100000">
              <a:srgbClr val="5F461C">
                <a:shade val="100000"/>
                <a:satMod val="115000"/>
              </a:srgbClr>
            </a:gs>
          </a:gsLst>
          <a:lin ang="16200000" scaled="1"/>
          <a:tileRect/>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29540" tIns="64770" rIns="129540" bIns="64770" numCol="1" spcCol="1270" anchor="ctr" anchorCtr="0">
          <a:noAutofit/>
        </a:bodyPr>
        <a:lstStyle/>
        <a:p>
          <a:pPr lvl="0" algn="ctr" defTabSz="1511300" rtl="1">
            <a:lnSpc>
              <a:spcPct val="90000"/>
            </a:lnSpc>
            <a:spcBef>
              <a:spcPct val="0"/>
            </a:spcBef>
            <a:spcAft>
              <a:spcPct val="35000"/>
            </a:spcAft>
          </a:pPr>
          <a:r>
            <a:rPr lang="ur-PK" sz="3400" kern="1200" dirty="0" smtClean="0">
              <a:effectLst>
                <a:outerShdw blurRad="38100" dist="38100" dir="2700000" algn="tl">
                  <a:srgbClr val="000000">
                    <a:alpha val="43137"/>
                  </a:srgbClr>
                </a:outerShdw>
              </a:effectLst>
              <a:latin typeface="Jameel Noori Nastaleeq" pitchFamily="2" charset="-78"/>
              <a:cs typeface="Jameel Noori Nastaleeq" pitchFamily="2" charset="-78"/>
            </a:rPr>
            <a:t>آیات29-30</a:t>
          </a:r>
          <a:endParaRPr lang="ur-PK" sz="3400" kern="1200" dirty="0">
            <a:effectLst>
              <a:outerShdw blurRad="38100" dist="38100" dir="2700000" algn="tl">
                <a:srgbClr val="000000">
                  <a:alpha val="43137"/>
                </a:srgbClr>
              </a:outerShdw>
            </a:effectLst>
            <a:latin typeface="Jameel Noori Nastaleeq" pitchFamily="2" charset="-78"/>
            <a:cs typeface="Jameel Noori Nastaleeq" pitchFamily="2" charset="-78"/>
          </a:endParaRPr>
        </a:p>
      </dsp:txBody>
      <dsp:txXfrm>
        <a:off x="5311256" y="2905768"/>
        <a:ext cx="2874032" cy="819115"/>
      </dsp:txXfrm>
    </dsp:sp>
    <dsp:sp modelId="{D0BCAE4D-4D97-4CEB-9833-C9CF589309F8}">
      <dsp:nvSpPr>
        <dsp:cNvPr id="0" name=""/>
        <dsp:cNvSpPr/>
      </dsp:nvSpPr>
      <dsp:spPr>
        <a:xfrm rot="16200000">
          <a:off x="2270376" y="1634981"/>
          <a:ext cx="726191" cy="5266944"/>
        </a:xfrm>
        <a:prstGeom prst="round2SameRect">
          <a:avLst/>
        </a:prstGeom>
        <a:solidFill>
          <a:srgbClr val="E8D2AE"/>
        </a:solidFill>
        <a:ln w="6350" cap="flat" cmpd="sng" algn="ctr">
          <a:solidFill>
            <a:schemeClr val="accent5">
              <a:tint val="40000"/>
              <a:alpha val="90000"/>
              <a:hueOff val="-7391755"/>
              <a:satOff val="-12816"/>
              <a:lumOff val="-1289"/>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102870" tIns="51435" rIns="102870" bIns="51435" numCol="1" spcCol="1270" anchor="ctr" anchorCtr="0">
          <a:noAutofit/>
        </a:bodyPr>
        <a:lstStyle/>
        <a:p>
          <a:pPr marL="228600" lvl="1" indent="-228600" algn="r" defTabSz="1200150" rtl="1">
            <a:lnSpc>
              <a:spcPct val="90000"/>
            </a:lnSpc>
            <a:spcBef>
              <a:spcPct val="0"/>
            </a:spcBef>
            <a:spcAft>
              <a:spcPct val="15000"/>
            </a:spcAft>
            <a:buChar char="••"/>
          </a:pPr>
          <a:r>
            <a:rPr lang="ur-PK" sz="2700" kern="1200" dirty="0" smtClean="0">
              <a:latin typeface="Jameel Noori Nastaleeq" pitchFamily="2" charset="-78"/>
              <a:cs typeface="Jameel Noori Nastaleeq" pitchFamily="2" charset="-78"/>
            </a:rPr>
            <a:t>حلال </a:t>
          </a:r>
          <a:r>
            <a:rPr lang="ur-PK" sz="2700" kern="1200" dirty="0" smtClean="0">
              <a:latin typeface="Jameel Noori Nastaleeq" pitchFamily="2" charset="-78"/>
              <a:cs typeface="Jameel Noori Nastaleeq" pitchFamily="2" charset="-78"/>
            </a:rPr>
            <a:t>اشیاء کو حرام </a:t>
          </a:r>
          <a:r>
            <a:rPr lang="ur-PK" sz="2700" kern="1200" dirty="0" smtClean="0">
              <a:latin typeface="Jameel Noori Nastaleeq" pitchFamily="2" charset="-78"/>
              <a:cs typeface="Jameel Noori Nastaleeq" pitchFamily="2" charset="-78"/>
            </a:rPr>
            <a:t>سمجھ لینا زُہد نہیں</a:t>
          </a:r>
          <a:endParaRPr lang="ur-PK" sz="2700" kern="1200" dirty="0">
            <a:latin typeface="Jameel Noori Nastaleeq" pitchFamily="2" charset="-78"/>
            <a:cs typeface="Jameel Noori Nastaleeq" pitchFamily="2" charset="-78"/>
          </a:endParaRPr>
        </a:p>
      </dsp:txBody>
      <dsp:txXfrm rot="5400000">
        <a:off x="35450" y="3940807"/>
        <a:ext cx="5231494" cy="655291"/>
      </dsp:txXfrm>
    </dsp:sp>
    <dsp:sp modelId="{7E72AF25-DD29-476A-A1DF-DE32EFBB4203}">
      <dsp:nvSpPr>
        <dsp:cNvPr id="0" name=""/>
        <dsp:cNvSpPr/>
      </dsp:nvSpPr>
      <dsp:spPr>
        <a:xfrm>
          <a:off x="5266944" y="3814583"/>
          <a:ext cx="2962656" cy="907739"/>
        </a:xfrm>
        <a:prstGeom prst="roundRect">
          <a:avLst/>
        </a:prstGeom>
        <a:gradFill flip="none" rotWithShape="0">
          <a:gsLst>
            <a:gs pos="0">
              <a:srgbClr val="5F461C">
                <a:shade val="30000"/>
                <a:satMod val="115000"/>
              </a:srgbClr>
            </a:gs>
            <a:gs pos="50000">
              <a:srgbClr val="5F461C">
                <a:shade val="67500"/>
                <a:satMod val="115000"/>
              </a:srgbClr>
            </a:gs>
            <a:gs pos="100000">
              <a:srgbClr val="5F461C">
                <a:shade val="100000"/>
                <a:satMod val="115000"/>
              </a:srgbClr>
            </a:gs>
          </a:gsLst>
          <a:lin ang="16200000" scaled="1"/>
          <a:tileRect/>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29540" tIns="64770" rIns="129540" bIns="64770" numCol="1" spcCol="1270" anchor="ctr" anchorCtr="0">
          <a:noAutofit/>
        </a:bodyPr>
        <a:lstStyle/>
        <a:p>
          <a:pPr lvl="0" algn="ctr" defTabSz="1511300" rtl="1">
            <a:lnSpc>
              <a:spcPct val="90000"/>
            </a:lnSpc>
            <a:spcBef>
              <a:spcPct val="0"/>
            </a:spcBef>
            <a:spcAft>
              <a:spcPct val="35000"/>
            </a:spcAft>
          </a:pPr>
          <a:r>
            <a:rPr lang="ur-PK" sz="3400" kern="1200" dirty="0" smtClean="0">
              <a:effectLst>
                <a:outerShdw blurRad="38100" dist="38100" dir="2700000" algn="tl">
                  <a:srgbClr val="000000">
                    <a:alpha val="43137"/>
                  </a:srgbClr>
                </a:outerShdw>
              </a:effectLst>
              <a:latin typeface="Jameel Noori Nastaleeq" pitchFamily="2" charset="-78"/>
              <a:cs typeface="Jameel Noori Nastaleeq" pitchFamily="2" charset="-78"/>
            </a:rPr>
            <a:t>آیات31-32</a:t>
          </a:r>
          <a:endParaRPr lang="ur-PK" sz="3400" kern="1200" dirty="0">
            <a:effectLst>
              <a:outerShdw blurRad="38100" dist="38100" dir="2700000" algn="tl">
                <a:srgbClr val="000000">
                  <a:alpha val="43137"/>
                </a:srgbClr>
              </a:outerShdw>
            </a:effectLst>
            <a:latin typeface="Jameel Noori Nastaleeq" pitchFamily="2" charset="-78"/>
            <a:cs typeface="Jameel Noori Nastaleeq" pitchFamily="2" charset="-78"/>
          </a:endParaRPr>
        </a:p>
      </dsp:txBody>
      <dsp:txXfrm>
        <a:off x="5311256" y="3858895"/>
        <a:ext cx="2874032" cy="819115"/>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61D7A54-ED93-4610-B348-52B7DEFC09DD}">
      <dsp:nvSpPr>
        <dsp:cNvPr id="0" name=""/>
        <dsp:cNvSpPr/>
      </dsp:nvSpPr>
      <dsp:spPr>
        <a:xfrm rot="16200000">
          <a:off x="2270376" y="-2177525"/>
          <a:ext cx="726191" cy="5266944"/>
        </a:xfrm>
        <a:prstGeom prst="round2SameRect">
          <a:avLst/>
        </a:prstGeom>
        <a:solidFill>
          <a:srgbClr val="E8D2AE"/>
        </a:solidFill>
        <a:ln w="6350" cap="flat" cmpd="sng" algn="ctr">
          <a:solidFill>
            <a:schemeClr val="accent5">
              <a:tint val="40000"/>
              <a:alpha val="90000"/>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102870" tIns="51435" rIns="102870" bIns="51435" numCol="1" spcCol="1270" anchor="ctr" anchorCtr="0">
          <a:noAutofit/>
        </a:bodyPr>
        <a:lstStyle/>
        <a:p>
          <a:pPr marL="228600" lvl="1" indent="-228600" algn="r" defTabSz="1200150" rtl="1">
            <a:lnSpc>
              <a:spcPct val="90000"/>
            </a:lnSpc>
            <a:spcBef>
              <a:spcPct val="0"/>
            </a:spcBef>
            <a:spcAft>
              <a:spcPct val="15000"/>
            </a:spcAft>
            <a:buChar char="••"/>
          </a:pPr>
          <a:r>
            <a:rPr lang="ur-PK" sz="2700" kern="1200" dirty="0" smtClean="0">
              <a:latin typeface="Jameel Noori Nastaleeq" pitchFamily="2" charset="-78"/>
              <a:cs typeface="Jameel Noori Nastaleeq" pitchFamily="2" charset="-78"/>
            </a:rPr>
            <a:t>بے حیائی حرام ہے خواہ ظاہر ہو یا پوشیدہ</a:t>
          </a:r>
          <a:endParaRPr lang="en-US" sz="2700" kern="1200" dirty="0">
            <a:latin typeface="Jameel Noori Nastaleeq" pitchFamily="2" charset="-78"/>
            <a:cs typeface="Jameel Noori Nastaleeq" pitchFamily="2" charset="-78"/>
          </a:endParaRPr>
        </a:p>
      </dsp:txBody>
      <dsp:txXfrm rot="5400000">
        <a:off x="35450" y="128301"/>
        <a:ext cx="5231494" cy="655291"/>
      </dsp:txXfrm>
    </dsp:sp>
    <dsp:sp modelId="{94D988AC-9A41-4C9B-861B-6663F85DE037}">
      <dsp:nvSpPr>
        <dsp:cNvPr id="0" name=""/>
        <dsp:cNvSpPr/>
      </dsp:nvSpPr>
      <dsp:spPr>
        <a:xfrm>
          <a:off x="5266944" y="2076"/>
          <a:ext cx="2962656" cy="907739"/>
        </a:xfrm>
        <a:prstGeom prst="roundRect">
          <a:avLst/>
        </a:prstGeom>
        <a:gradFill flip="none" rotWithShape="0">
          <a:gsLst>
            <a:gs pos="0">
              <a:srgbClr val="5F461C">
                <a:shade val="30000"/>
                <a:satMod val="115000"/>
              </a:srgbClr>
            </a:gs>
            <a:gs pos="50000">
              <a:srgbClr val="5F461C">
                <a:shade val="67500"/>
                <a:satMod val="115000"/>
              </a:srgbClr>
            </a:gs>
            <a:gs pos="100000">
              <a:srgbClr val="5F461C">
                <a:shade val="100000"/>
                <a:satMod val="115000"/>
              </a:srgbClr>
            </a:gs>
          </a:gsLst>
          <a:lin ang="16200000" scaled="1"/>
          <a:tileRect/>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29540" tIns="64770" rIns="129540" bIns="64770" numCol="1" spcCol="1270" anchor="ctr" anchorCtr="0">
          <a:noAutofit/>
        </a:bodyPr>
        <a:lstStyle/>
        <a:p>
          <a:pPr lvl="0" algn="ctr" defTabSz="1511300" rtl="1">
            <a:lnSpc>
              <a:spcPct val="90000"/>
            </a:lnSpc>
            <a:spcBef>
              <a:spcPct val="0"/>
            </a:spcBef>
            <a:spcAft>
              <a:spcPct val="35000"/>
            </a:spcAft>
          </a:pPr>
          <a:r>
            <a:rPr lang="ur-PK" sz="3400" kern="1200" dirty="0" smtClean="0">
              <a:effectLst>
                <a:outerShdw blurRad="38100" dist="38100" dir="2700000" algn="tl">
                  <a:srgbClr val="000000">
                    <a:alpha val="43137"/>
                  </a:srgbClr>
                </a:outerShdw>
              </a:effectLst>
              <a:latin typeface="Jameel Noori Nastaleeq" pitchFamily="2" charset="-78"/>
              <a:cs typeface="Jameel Noori Nastaleeq" pitchFamily="2" charset="-78"/>
            </a:rPr>
            <a:t>آیت33</a:t>
          </a:r>
          <a:endParaRPr lang="en-US" sz="3400" kern="1200" dirty="0">
            <a:effectLst>
              <a:outerShdw blurRad="38100" dist="38100" dir="2700000" algn="tl">
                <a:srgbClr val="000000">
                  <a:alpha val="43137"/>
                </a:srgbClr>
              </a:outerShdw>
            </a:effectLst>
            <a:latin typeface="Jameel Noori Nastaleeq" pitchFamily="2" charset="-78"/>
            <a:cs typeface="Jameel Noori Nastaleeq" pitchFamily="2" charset="-78"/>
          </a:endParaRPr>
        </a:p>
      </dsp:txBody>
      <dsp:txXfrm>
        <a:off x="5311256" y="46388"/>
        <a:ext cx="2874032" cy="819115"/>
      </dsp:txXfrm>
    </dsp:sp>
    <dsp:sp modelId="{8D1D77BC-FFC8-48C8-A77A-7046657E883E}">
      <dsp:nvSpPr>
        <dsp:cNvPr id="0" name=""/>
        <dsp:cNvSpPr/>
      </dsp:nvSpPr>
      <dsp:spPr>
        <a:xfrm rot="16200000">
          <a:off x="2270376" y="-1224398"/>
          <a:ext cx="726191" cy="5266944"/>
        </a:xfrm>
        <a:prstGeom prst="round2SameRect">
          <a:avLst/>
        </a:prstGeom>
        <a:solidFill>
          <a:srgbClr val="E8D2AE"/>
        </a:solidFill>
        <a:ln w="6350" cap="flat" cmpd="sng" algn="ctr">
          <a:solidFill>
            <a:schemeClr val="accent5">
              <a:tint val="40000"/>
              <a:alpha val="90000"/>
              <a:hueOff val="-1847939"/>
              <a:satOff val="-3204"/>
              <a:lumOff val="-322"/>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102870" tIns="51435" rIns="102870" bIns="51435" numCol="1" spcCol="1270" anchor="ctr" anchorCtr="0">
          <a:noAutofit/>
        </a:bodyPr>
        <a:lstStyle/>
        <a:p>
          <a:pPr marL="228600" lvl="1" indent="-228600" algn="r" defTabSz="1200150" rtl="1">
            <a:lnSpc>
              <a:spcPct val="90000"/>
            </a:lnSpc>
            <a:spcBef>
              <a:spcPct val="0"/>
            </a:spcBef>
            <a:spcAft>
              <a:spcPct val="15000"/>
            </a:spcAft>
            <a:buChar char="••"/>
          </a:pPr>
          <a:r>
            <a:rPr lang="ur-PK" sz="2700" kern="1200" dirty="0" smtClean="0">
              <a:latin typeface="Jameel Noori Nastaleeq" pitchFamily="2" charset="-78"/>
              <a:cs typeface="Jameel Noori Nastaleeq" pitchFamily="2" charset="-78"/>
            </a:rPr>
            <a:t>ہر قوم پر زوال آئے گا</a:t>
          </a:r>
          <a:endParaRPr lang="ur-PK" sz="2700" kern="1200" dirty="0">
            <a:latin typeface="Jameel Noori Nastaleeq" pitchFamily="2" charset="-78"/>
            <a:cs typeface="Jameel Noori Nastaleeq" pitchFamily="2" charset="-78"/>
          </a:endParaRPr>
        </a:p>
      </dsp:txBody>
      <dsp:txXfrm rot="5400000">
        <a:off x="35450" y="1081428"/>
        <a:ext cx="5231494" cy="655291"/>
      </dsp:txXfrm>
    </dsp:sp>
    <dsp:sp modelId="{7E54D9E5-8C9A-4AF3-B5EF-566298C2E16A}">
      <dsp:nvSpPr>
        <dsp:cNvPr id="0" name=""/>
        <dsp:cNvSpPr/>
      </dsp:nvSpPr>
      <dsp:spPr>
        <a:xfrm>
          <a:off x="5266944" y="955203"/>
          <a:ext cx="2962656" cy="907739"/>
        </a:xfrm>
        <a:prstGeom prst="roundRect">
          <a:avLst/>
        </a:prstGeom>
        <a:gradFill flip="none" rotWithShape="0">
          <a:gsLst>
            <a:gs pos="0">
              <a:srgbClr val="5F461C">
                <a:shade val="30000"/>
                <a:satMod val="115000"/>
              </a:srgbClr>
            </a:gs>
            <a:gs pos="50000">
              <a:srgbClr val="5F461C">
                <a:shade val="67500"/>
                <a:satMod val="115000"/>
              </a:srgbClr>
            </a:gs>
            <a:gs pos="100000">
              <a:srgbClr val="5F461C">
                <a:shade val="100000"/>
                <a:satMod val="115000"/>
              </a:srgbClr>
            </a:gs>
          </a:gsLst>
          <a:lin ang="16200000" scaled="1"/>
          <a:tileRect/>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29540" tIns="64770" rIns="129540" bIns="64770" numCol="1" spcCol="1270" anchor="ctr" anchorCtr="0">
          <a:noAutofit/>
        </a:bodyPr>
        <a:lstStyle/>
        <a:p>
          <a:pPr lvl="0" algn="ctr" defTabSz="1511300" rtl="1">
            <a:lnSpc>
              <a:spcPct val="90000"/>
            </a:lnSpc>
            <a:spcBef>
              <a:spcPct val="0"/>
            </a:spcBef>
            <a:spcAft>
              <a:spcPct val="35000"/>
            </a:spcAft>
          </a:pPr>
          <a:r>
            <a:rPr lang="ur-PK" sz="3400" kern="1200" dirty="0" smtClean="0">
              <a:effectLst>
                <a:outerShdw blurRad="38100" dist="38100" dir="2700000" algn="tl">
                  <a:srgbClr val="000000">
                    <a:alpha val="43137"/>
                  </a:srgbClr>
                </a:outerShdw>
              </a:effectLst>
              <a:latin typeface="Jameel Noori Nastaleeq" pitchFamily="2" charset="-78"/>
              <a:cs typeface="Jameel Noori Nastaleeq" pitchFamily="2" charset="-78"/>
            </a:rPr>
            <a:t>آیت34</a:t>
          </a:r>
          <a:endParaRPr lang="ur-PK" sz="3400" kern="1200" dirty="0">
            <a:effectLst>
              <a:outerShdw blurRad="38100" dist="38100" dir="2700000" algn="tl">
                <a:srgbClr val="000000">
                  <a:alpha val="43137"/>
                </a:srgbClr>
              </a:outerShdw>
            </a:effectLst>
            <a:latin typeface="Jameel Noori Nastaleeq" pitchFamily="2" charset="-78"/>
            <a:cs typeface="Jameel Noori Nastaleeq" pitchFamily="2" charset="-78"/>
          </a:endParaRPr>
        </a:p>
      </dsp:txBody>
      <dsp:txXfrm>
        <a:off x="5311256" y="999515"/>
        <a:ext cx="2874032" cy="819115"/>
      </dsp:txXfrm>
    </dsp:sp>
    <dsp:sp modelId="{25A135FE-FEC0-4BAB-8CCE-82FC4B0F8E40}">
      <dsp:nvSpPr>
        <dsp:cNvPr id="0" name=""/>
        <dsp:cNvSpPr/>
      </dsp:nvSpPr>
      <dsp:spPr>
        <a:xfrm rot="16200000">
          <a:off x="2270376" y="-271272"/>
          <a:ext cx="726191" cy="5266944"/>
        </a:xfrm>
        <a:prstGeom prst="round2SameRect">
          <a:avLst/>
        </a:prstGeom>
        <a:solidFill>
          <a:srgbClr val="E8D2AE"/>
        </a:solidFill>
        <a:ln w="6350" cap="flat" cmpd="sng" algn="ctr">
          <a:solidFill>
            <a:schemeClr val="accent5">
              <a:tint val="40000"/>
              <a:alpha val="90000"/>
              <a:hueOff val="-3695877"/>
              <a:satOff val="-6408"/>
              <a:lumOff val="-644"/>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102870" tIns="51435" rIns="102870" bIns="51435" numCol="1" spcCol="1270" anchor="ctr" anchorCtr="0">
          <a:noAutofit/>
        </a:bodyPr>
        <a:lstStyle/>
        <a:p>
          <a:pPr marL="228600" lvl="1" indent="-228600" algn="r" defTabSz="1200150" rtl="1">
            <a:lnSpc>
              <a:spcPct val="90000"/>
            </a:lnSpc>
            <a:spcBef>
              <a:spcPct val="0"/>
            </a:spcBef>
            <a:spcAft>
              <a:spcPct val="15000"/>
            </a:spcAft>
            <a:buChar char="••"/>
          </a:pPr>
          <a:r>
            <a:rPr lang="ur-PK" sz="2700" kern="1200" dirty="0" smtClean="0">
              <a:latin typeface="Jameel Noori Nastaleeq" pitchFamily="2" charset="-78"/>
              <a:cs typeface="Jameel Noori Nastaleeq" pitchFamily="2" charset="-78"/>
            </a:rPr>
            <a:t>وحی کی پیروی ہی میں بھلائی ہے</a:t>
          </a:r>
          <a:endParaRPr lang="ur-PK" sz="2700" kern="1200" dirty="0">
            <a:latin typeface="Jameel Noori Nastaleeq" pitchFamily="2" charset="-78"/>
            <a:cs typeface="Jameel Noori Nastaleeq" pitchFamily="2" charset="-78"/>
          </a:endParaRPr>
        </a:p>
      </dsp:txBody>
      <dsp:txXfrm rot="5400000">
        <a:off x="35450" y="2034554"/>
        <a:ext cx="5231494" cy="655291"/>
      </dsp:txXfrm>
    </dsp:sp>
    <dsp:sp modelId="{FD9F04C1-BB80-4679-AC3C-95A771FD9521}">
      <dsp:nvSpPr>
        <dsp:cNvPr id="0" name=""/>
        <dsp:cNvSpPr/>
      </dsp:nvSpPr>
      <dsp:spPr>
        <a:xfrm>
          <a:off x="5266944" y="1908330"/>
          <a:ext cx="2962656" cy="907739"/>
        </a:xfrm>
        <a:prstGeom prst="roundRect">
          <a:avLst/>
        </a:prstGeom>
        <a:gradFill flip="none" rotWithShape="0">
          <a:gsLst>
            <a:gs pos="0">
              <a:srgbClr val="5F461C">
                <a:shade val="30000"/>
                <a:satMod val="115000"/>
              </a:srgbClr>
            </a:gs>
            <a:gs pos="50000">
              <a:srgbClr val="5F461C">
                <a:shade val="67500"/>
                <a:satMod val="115000"/>
              </a:srgbClr>
            </a:gs>
            <a:gs pos="100000">
              <a:srgbClr val="5F461C">
                <a:shade val="100000"/>
                <a:satMod val="115000"/>
              </a:srgbClr>
            </a:gs>
          </a:gsLst>
          <a:lin ang="16200000" scaled="1"/>
          <a:tileRect/>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29540" tIns="64770" rIns="129540" bIns="64770" numCol="1" spcCol="1270" anchor="ctr" anchorCtr="0">
          <a:noAutofit/>
        </a:bodyPr>
        <a:lstStyle/>
        <a:p>
          <a:pPr lvl="0" algn="ctr" defTabSz="1511300" rtl="1">
            <a:lnSpc>
              <a:spcPct val="90000"/>
            </a:lnSpc>
            <a:spcBef>
              <a:spcPct val="0"/>
            </a:spcBef>
            <a:spcAft>
              <a:spcPct val="35000"/>
            </a:spcAft>
          </a:pPr>
          <a:r>
            <a:rPr lang="ur-PK" sz="3400" kern="1200" dirty="0" smtClean="0">
              <a:effectLst>
                <a:outerShdw blurRad="38100" dist="38100" dir="2700000" algn="tl">
                  <a:srgbClr val="000000">
                    <a:alpha val="43137"/>
                  </a:srgbClr>
                </a:outerShdw>
              </a:effectLst>
              <a:latin typeface="Jameel Noori Nastaleeq" pitchFamily="2" charset="-78"/>
              <a:cs typeface="Jameel Noori Nastaleeq" pitchFamily="2" charset="-78"/>
            </a:rPr>
            <a:t>آیات35-36</a:t>
          </a:r>
          <a:endParaRPr lang="ur-PK" sz="3400" kern="1200" dirty="0">
            <a:effectLst>
              <a:outerShdw blurRad="38100" dist="38100" dir="2700000" algn="tl">
                <a:srgbClr val="000000">
                  <a:alpha val="43137"/>
                </a:srgbClr>
              </a:outerShdw>
            </a:effectLst>
            <a:latin typeface="Jameel Noori Nastaleeq" pitchFamily="2" charset="-78"/>
            <a:cs typeface="Jameel Noori Nastaleeq" pitchFamily="2" charset="-78"/>
          </a:endParaRPr>
        </a:p>
      </dsp:txBody>
      <dsp:txXfrm>
        <a:off x="5311256" y="1952642"/>
        <a:ext cx="2874032" cy="819115"/>
      </dsp:txXfrm>
    </dsp:sp>
    <dsp:sp modelId="{F97A59E5-2427-4C04-A0F4-2429BFCE66A8}">
      <dsp:nvSpPr>
        <dsp:cNvPr id="0" name=""/>
        <dsp:cNvSpPr/>
      </dsp:nvSpPr>
      <dsp:spPr>
        <a:xfrm rot="16200000">
          <a:off x="2270376" y="681854"/>
          <a:ext cx="726191" cy="5266944"/>
        </a:xfrm>
        <a:prstGeom prst="round2SameRect">
          <a:avLst/>
        </a:prstGeom>
        <a:solidFill>
          <a:srgbClr val="E8D2AE"/>
        </a:solidFill>
        <a:ln w="6350" cap="flat" cmpd="sng" algn="ctr">
          <a:solidFill>
            <a:schemeClr val="accent5">
              <a:tint val="40000"/>
              <a:alpha val="90000"/>
              <a:hueOff val="-5543816"/>
              <a:satOff val="-9612"/>
              <a:lumOff val="-967"/>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102870" tIns="51435" rIns="102870" bIns="51435" numCol="1" spcCol="1270" anchor="ctr" anchorCtr="0">
          <a:noAutofit/>
        </a:bodyPr>
        <a:lstStyle/>
        <a:p>
          <a:pPr marL="228600" lvl="1" indent="-228600" algn="r" defTabSz="1200150" rtl="1">
            <a:lnSpc>
              <a:spcPct val="90000"/>
            </a:lnSpc>
            <a:spcBef>
              <a:spcPct val="0"/>
            </a:spcBef>
            <a:spcAft>
              <a:spcPct val="15000"/>
            </a:spcAft>
            <a:buChar char="••"/>
          </a:pPr>
          <a:r>
            <a:rPr lang="ur-PK" sz="2700" kern="1200" dirty="0" smtClean="0">
              <a:latin typeface="Jameel Noori Nastaleeq" pitchFamily="2" charset="-78"/>
              <a:cs typeface="Jameel Noori Nastaleeq" pitchFamily="2" charset="-78"/>
            </a:rPr>
            <a:t>دنیا و آخرت کا برا انجام</a:t>
          </a:r>
          <a:endParaRPr lang="ur-PK" sz="2700" kern="1200" dirty="0">
            <a:latin typeface="Jameel Noori Nastaleeq" pitchFamily="2" charset="-78"/>
            <a:cs typeface="Jameel Noori Nastaleeq" pitchFamily="2" charset="-78"/>
          </a:endParaRPr>
        </a:p>
      </dsp:txBody>
      <dsp:txXfrm rot="5400000">
        <a:off x="35450" y="2987680"/>
        <a:ext cx="5231494" cy="655291"/>
      </dsp:txXfrm>
    </dsp:sp>
    <dsp:sp modelId="{B3DEDF46-CA66-4735-811D-C4D59BD843CA}">
      <dsp:nvSpPr>
        <dsp:cNvPr id="0" name=""/>
        <dsp:cNvSpPr/>
      </dsp:nvSpPr>
      <dsp:spPr>
        <a:xfrm>
          <a:off x="5266944" y="2861456"/>
          <a:ext cx="2962656" cy="907739"/>
        </a:xfrm>
        <a:prstGeom prst="roundRect">
          <a:avLst/>
        </a:prstGeom>
        <a:gradFill flip="none" rotWithShape="0">
          <a:gsLst>
            <a:gs pos="0">
              <a:srgbClr val="5F461C">
                <a:shade val="30000"/>
                <a:satMod val="115000"/>
              </a:srgbClr>
            </a:gs>
            <a:gs pos="50000">
              <a:srgbClr val="5F461C">
                <a:shade val="67500"/>
                <a:satMod val="115000"/>
              </a:srgbClr>
            </a:gs>
            <a:gs pos="100000">
              <a:srgbClr val="5F461C">
                <a:shade val="100000"/>
                <a:satMod val="115000"/>
              </a:srgbClr>
            </a:gs>
          </a:gsLst>
          <a:lin ang="16200000" scaled="1"/>
          <a:tileRect/>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29540" tIns="64770" rIns="129540" bIns="64770" numCol="1" spcCol="1270" anchor="ctr" anchorCtr="0">
          <a:noAutofit/>
        </a:bodyPr>
        <a:lstStyle/>
        <a:p>
          <a:pPr lvl="0" algn="ctr" defTabSz="1511300" rtl="1">
            <a:lnSpc>
              <a:spcPct val="90000"/>
            </a:lnSpc>
            <a:spcBef>
              <a:spcPct val="0"/>
            </a:spcBef>
            <a:spcAft>
              <a:spcPct val="35000"/>
            </a:spcAft>
          </a:pPr>
          <a:r>
            <a:rPr lang="ur-PK" sz="3400" kern="1200" dirty="0" smtClean="0">
              <a:effectLst>
                <a:outerShdw blurRad="38100" dist="38100" dir="2700000" algn="tl">
                  <a:srgbClr val="000000">
                    <a:alpha val="43137"/>
                  </a:srgbClr>
                </a:outerShdw>
              </a:effectLst>
              <a:latin typeface="Jameel Noori Nastaleeq" pitchFamily="2" charset="-78"/>
              <a:cs typeface="Jameel Noori Nastaleeq" pitchFamily="2" charset="-78"/>
            </a:rPr>
            <a:t>آیات37-39</a:t>
          </a:r>
          <a:endParaRPr lang="ur-PK" sz="3400" kern="1200" dirty="0">
            <a:effectLst>
              <a:outerShdw blurRad="38100" dist="38100" dir="2700000" algn="tl">
                <a:srgbClr val="000000">
                  <a:alpha val="43137"/>
                </a:srgbClr>
              </a:outerShdw>
            </a:effectLst>
            <a:latin typeface="Jameel Noori Nastaleeq" pitchFamily="2" charset="-78"/>
            <a:cs typeface="Jameel Noori Nastaleeq" pitchFamily="2" charset="-78"/>
          </a:endParaRPr>
        </a:p>
      </dsp:txBody>
      <dsp:txXfrm>
        <a:off x="5311256" y="2905768"/>
        <a:ext cx="2874032" cy="819115"/>
      </dsp:txXfrm>
    </dsp:sp>
    <dsp:sp modelId="{D0BCAE4D-4D97-4CEB-9833-C9CF589309F8}">
      <dsp:nvSpPr>
        <dsp:cNvPr id="0" name=""/>
        <dsp:cNvSpPr/>
      </dsp:nvSpPr>
      <dsp:spPr>
        <a:xfrm rot="16200000">
          <a:off x="2270376" y="1634981"/>
          <a:ext cx="726191" cy="5266944"/>
        </a:xfrm>
        <a:prstGeom prst="round2SameRect">
          <a:avLst/>
        </a:prstGeom>
        <a:solidFill>
          <a:srgbClr val="E8D2AE"/>
        </a:solidFill>
        <a:ln w="6350" cap="flat" cmpd="sng" algn="ctr">
          <a:solidFill>
            <a:schemeClr val="accent5">
              <a:tint val="40000"/>
              <a:alpha val="90000"/>
              <a:hueOff val="-7391755"/>
              <a:satOff val="-12816"/>
              <a:lumOff val="-1289"/>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102870" tIns="51435" rIns="102870" bIns="51435" numCol="1" spcCol="1270" anchor="ctr" anchorCtr="0">
          <a:noAutofit/>
        </a:bodyPr>
        <a:lstStyle/>
        <a:p>
          <a:pPr marL="228600" lvl="1" indent="-228600" algn="r" defTabSz="1200150" rtl="1">
            <a:lnSpc>
              <a:spcPct val="90000"/>
            </a:lnSpc>
            <a:spcBef>
              <a:spcPct val="0"/>
            </a:spcBef>
            <a:spcAft>
              <a:spcPct val="15000"/>
            </a:spcAft>
            <a:buChar char="••"/>
          </a:pPr>
          <a:r>
            <a:rPr lang="ur-PK" sz="2700" kern="1200" dirty="0" smtClean="0">
              <a:latin typeface="Jameel Noori Nastaleeq" pitchFamily="2" charset="-78"/>
              <a:cs typeface="Jameel Noori Nastaleeq" pitchFamily="2" charset="-78"/>
            </a:rPr>
            <a:t>اللہ کی آیات کو جھٹلانے والے کبھی جنت میں داخل نہ ہوں گے</a:t>
          </a:r>
          <a:endParaRPr lang="ur-PK" sz="2700" kern="1200" dirty="0">
            <a:latin typeface="Jameel Noori Nastaleeq" pitchFamily="2" charset="-78"/>
            <a:cs typeface="Jameel Noori Nastaleeq" pitchFamily="2" charset="-78"/>
          </a:endParaRPr>
        </a:p>
      </dsp:txBody>
      <dsp:txXfrm rot="5400000">
        <a:off x="35450" y="3940807"/>
        <a:ext cx="5231494" cy="655291"/>
      </dsp:txXfrm>
    </dsp:sp>
    <dsp:sp modelId="{7E72AF25-DD29-476A-A1DF-DE32EFBB4203}">
      <dsp:nvSpPr>
        <dsp:cNvPr id="0" name=""/>
        <dsp:cNvSpPr/>
      </dsp:nvSpPr>
      <dsp:spPr>
        <a:xfrm>
          <a:off x="5266944" y="3814583"/>
          <a:ext cx="2962656" cy="907739"/>
        </a:xfrm>
        <a:prstGeom prst="roundRect">
          <a:avLst/>
        </a:prstGeom>
        <a:gradFill flip="none" rotWithShape="0">
          <a:gsLst>
            <a:gs pos="0">
              <a:srgbClr val="5F461C">
                <a:shade val="30000"/>
                <a:satMod val="115000"/>
              </a:srgbClr>
            </a:gs>
            <a:gs pos="50000">
              <a:srgbClr val="5F461C">
                <a:shade val="67500"/>
                <a:satMod val="115000"/>
              </a:srgbClr>
            </a:gs>
            <a:gs pos="100000">
              <a:srgbClr val="5F461C">
                <a:shade val="100000"/>
                <a:satMod val="115000"/>
              </a:srgbClr>
            </a:gs>
          </a:gsLst>
          <a:lin ang="16200000" scaled="1"/>
          <a:tileRect/>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29540" tIns="64770" rIns="129540" bIns="64770" numCol="1" spcCol="1270" anchor="ctr" anchorCtr="0">
          <a:noAutofit/>
        </a:bodyPr>
        <a:lstStyle/>
        <a:p>
          <a:pPr lvl="0" algn="ctr" defTabSz="1511300" rtl="1">
            <a:lnSpc>
              <a:spcPct val="90000"/>
            </a:lnSpc>
            <a:spcBef>
              <a:spcPct val="0"/>
            </a:spcBef>
            <a:spcAft>
              <a:spcPct val="35000"/>
            </a:spcAft>
          </a:pPr>
          <a:r>
            <a:rPr lang="ur-PK" sz="3400" kern="1200" dirty="0" smtClean="0">
              <a:effectLst>
                <a:outerShdw blurRad="38100" dist="38100" dir="2700000" algn="tl">
                  <a:srgbClr val="000000">
                    <a:alpha val="43137"/>
                  </a:srgbClr>
                </a:outerShdw>
              </a:effectLst>
              <a:latin typeface="Jameel Noori Nastaleeq" pitchFamily="2" charset="-78"/>
              <a:cs typeface="Jameel Noori Nastaleeq" pitchFamily="2" charset="-78"/>
            </a:rPr>
            <a:t>آیات40-41</a:t>
          </a:r>
          <a:endParaRPr lang="ur-PK" sz="3400" kern="1200" dirty="0">
            <a:effectLst>
              <a:outerShdw blurRad="38100" dist="38100" dir="2700000" algn="tl">
                <a:srgbClr val="000000">
                  <a:alpha val="43137"/>
                </a:srgbClr>
              </a:outerShdw>
            </a:effectLst>
            <a:latin typeface="Jameel Noori Nastaleeq" pitchFamily="2" charset="-78"/>
            <a:cs typeface="Jameel Noori Nastaleeq" pitchFamily="2" charset="-78"/>
          </a:endParaRPr>
        </a:p>
      </dsp:txBody>
      <dsp:txXfrm>
        <a:off x="5311256" y="3858895"/>
        <a:ext cx="2874032" cy="819115"/>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0.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CA8D236-770E-4BB6-B7E4-2952279A3630}" type="datetimeFigureOut">
              <a:rPr lang="en-US" smtClean="0"/>
              <a:t>10/5/2016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B0CCF79-8EAD-49E9-B0DA-BD410CCD9AF7}" type="slidenum">
              <a:rPr lang="en-US" smtClean="0"/>
              <a:t>‹#›</a:t>
            </a:fld>
            <a:endParaRPr lang="en-US"/>
          </a:p>
        </p:txBody>
      </p:sp>
    </p:spTree>
    <p:extLst>
      <p:ext uri="{BB962C8B-B14F-4D97-AF65-F5344CB8AC3E}">
        <p14:creationId xmlns:p14="http://schemas.microsoft.com/office/powerpoint/2010/main" val="30087592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8C51008-9C16-4014-A391-93FC6E344D32}" type="datetimeFigureOut">
              <a:rPr lang="en-US" smtClean="0"/>
              <a:t>10/5/2016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4F1B118-B52C-4FAD-BE2E-F30929F8A694}" type="slidenum">
              <a:rPr lang="en-US" smtClean="0"/>
              <a:t>‹#›</a:t>
            </a:fld>
            <a:endParaRPr lang="en-US" dirty="0"/>
          </a:p>
        </p:txBody>
      </p:sp>
    </p:spTree>
    <p:extLst>
      <p:ext uri="{BB962C8B-B14F-4D97-AF65-F5344CB8AC3E}">
        <p14:creationId xmlns:p14="http://schemas.microsoft.com/office/powerpoint/2010/main" val="3839301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8C51008-9C16-4014-A391-93FC6E344D32}" type="datetimeFigureOut">
              <a:rPr lang="en-US" smtClean="0"/>
              <a:t>10/5/2016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4F1B118-B52C-4FAD-BE2E-F30929F8A694}" type="slidenum">
              <a:rPr lang="en-US" smtClean="0"/>
              <a:t>‹#›</a:t>
            </a:fld>
            <a:endParaRPr lang="en-US" dirty="0"/>
          </a:p>
        </p:txBody>
      </p:sp>
    </p:spTree>
    <p:extLst>
      <p:ext uri="{BB962C8B-B14F-4D97-AF65-F5344CB8AC3E}">
        <p14:creationId xmlns:p14="http://schemas.microsoft.com/office/powerpoint/2010/main" val="35360764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8C51008-9C16-4014-A391-93FC6E344D32}" type="datetimeFigureOut">
              <a:rPr lang="en-US" smtClean="0"/>
              <a:t>10/5/2016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4F1B118-B52C-4FAD-BE2E-F30929F8A694}" type="slidenum">
              <a:rPr lang="en-US" smtClean="0"/>
              <a:t>‹#›</a:t>
            </a:fld>
            <a:endParaRPr lang="en-US" dirty="0"/>
          </a:p>
        </p:txBody>
      </p:sp>
    </p:spTree>
    <p:extLst>
      <p:ext uri="{BB962C8B-B14F-4D97-AF65-F5344CB8AC3E}">
        <p14:creationId xmlns:p14="http://schemas.microsoft.com/office/powerpoint/2010/main" val="331710119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8C51008-9C16-4014-A391-93FC6E344D32}" type="datetimeFigureOut">
              <a:rPr lang="en-US" smtClean="0">
                <a:solidFill>
                  <a:prstClr val="black">
                    <a:tint val="75000"/>
                  </a:prstClr>
                </a:solidFill>
              </a:rPr>
              <a:pPr/>
              <a:t>10/5/2016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4F1B118-B52C-4FAD-BE2E-F30929F8A69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7569799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8C51008-9C16-4014-A391-93FC6E344D32}" type="datetimeFigureOut">
              <a:rPr lang="en-US" smtClean="0">
                <a:solidFill>
                  <a:prstClr val="black">
                    <a:tint val="75000"/>
                  </a:prstClr>
                </a:solidFill>
              </a:rPr>
              <a:pPr/>
              <a:t>10/5/2016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4F1B118-B52C-4FAD-BE2E-F30929F8A69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0189073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8C51008-9C16-4014-A391-93FC6E344D32}" type="datetimeFigureOut">
              <a:rPr lang="en-US" smtClean="0">
                <a:solidFill>
                  <a:prstClr val="black">
                    <a:tint val="75000"/>
                  </a:prstClr>
                </a:solidFill>
              </a:rPr>
              <a:pPr/>
              <a:t>10/5/2016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4F1B118-B52C-4FAD-BE2E-F30929F8A69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4818099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8C51008-9C16-4014-A391-93FC6E344D32}" type="datetimeFigureOut">
              <a:rPr lang="en-US" smtClean="0">
                <a:solidFill>
                  <a:prstClr val="black">
                    <a:tint val="75000"/>
                  </a:prstClr>
                </a:solidFill>
              </a:rPr>
              <a:pPr/>
              <a:t>10/5/2016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4F1B118-B52C-4FAD-BE2E-F30929F8A69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7734923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8C51008-9C16-4014-A391-93FC6E344D32}" type="datetimeFigureOut">
              <a:rPr lang="en-US" smtClean="0">
                <a:solidFill>
                  <a:prstClr val="black">
                    <a:tint val="75000"/>
                  </a:prstClr>
                </a:solidFill>
              </a:rPr>
              <a:pPr/>
              <a:t>10/5/2016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34F1B118-B52C-4FAD-BE2E-F30929F8A69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2906597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8C51008-9C16-4014-A391-93FC6E344D32}" type="datetimeFigureOut">
              <a:rPr lang="en-US" smtClean="0">
                <a:solidFill>
                  <a:prstClr val="black">
                    <a:tint val="75000"/>
                  </a:prstClr>
                </a:solidFill>
              </a:rPr>
              <a:pPr/>
              <a:t>10/5/2016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34F1B118-B52C-4FAD-BE2E-F30929F8A69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0522634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8C51008-9C16-4014-A391-93FC6E344D32}" type="datetimeFigureOut">
              <a:rPr lang="en-US" smtClean="0">
                <a:solidFill>
                  <a:prstClr val="black">
                    <a:tint val="75000"/>
                  </a:prstClr>
                </a:solidFill>
              </a:rPr>
              <a:pPr/>
              <a:t>10/5/2016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34F1B118-B52C-4FAD-BE2E-F30929F8A69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9311890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8C51008-9C16-4014-A391-93FC6E344D32}" type="datetimeFigureOut">
              <a:rPr lang="en-US" smtClean="0">
                <a:solidFill>
                  <a:prstClr val="black">
                    <a:tint val="75000"/>
                  </a:prstClr>
                </a:solidFill>
              </a:rPr>
              <a:pPr/>
              <a:t>10/5/2016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4F1B118-B52C-4FAD-BE2E-F30929F8A69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124848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8C51008-9C16-4014-A391-93FC6E344D32}" type="datetimeFigureOut">
              <a:rPr lang="en-US" smtClean="0"/>
              <a:t>10/5/2016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4F1B118-B52C-4FAD-BE2E-F30929F8A694}" type="slidenum">
              <a:rPr lang="en-US" smtClean="0"/>
              <a:t>‹#›</a:t>
            </a:fld>
            <a:endParaRPr lang="en-US" dirty="0"/>
          </a:p>
        </p:txBody>
      </p:sp>
    </p:spTree>
    <p:extLst>
      <p:ext uri="{BB962C8B-B14F-4D97-AF65-F5344CB8AC3E}">
        <p14:creationId xmlns:p14="http://schemas.microsoft.com/office/powerpoint/2010/main" val="252732709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8C51008-9C16-4014-A391-93FC6E344D32}" type="datetimeFigureOut">
              <a:rPr lang="en-US" smtClean="0">
                <a:solidFill>
                  <a:prstClr val="black">
                    <a:tint val="75000"/>
                  </a:prstClr>
                </a:solidFill>
              </a:rPr>
              <a:pPr/>
              <a:t>10/5/2016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4F1B118-B52C-4FAD-BE2E-F30929F8A69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7611941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8C51008-9C16-4014-A391-93FC6E344D32}" type="datetimeFigureOut">
              <a:rPr lang="en-US" smtClean="0">
                <a:solidFill>
                  <a:prstClr val="black">
                    <a:tint val="75000"/>
                  </a:prstClr>
                </a:solidFill>
              </a:rPr>
              <a:pPr/>
              <a:t>10/5/2016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4F1B118-B52C-4FAD-BE2E-F30929F8A69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1032505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8C51008-9C16-4014-A391-93FC6E344D32}" type="datetimeFigureOut">
              <a:rPr lang="en-US" smtClean="0">
                <a:solidFill>
                  <a:prstClr val="black">
                    <a:tint val="75000"/>
                  </a:prstClr>
                </a:solidFill>
              </a:rPr>
              <a:pPr/>
              <a:t>10/5/2016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4F1B118-B52C-4FAD-BE2E-F30929F8A69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6248473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8C51008-9C16-4014-A391-93FC6E344D32}" type="datetimeFigureOut">
              <a:rPr lang="en-US" smtClean="0">
                <a:solidFill>
                  <a:prstClr val="black">
                    <a:tint val="75000"/>
                  </a:prstClr>
                </a:solidFill>
              </a:rPr>
              <a:pPr/>
              <a:t>10/5/2016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4F1B118-B52C-4FAD-BE2E-F30929F8A69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2415221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8C51008-9C16-4014-A391-93FC6E344D32}" type="datetimeFigureOut">
              <a:rPr lang="en-US" smtClean="0">
                <a:solidFill>
                  <a:prstClr val="black">
                    <a:tint val="75000"/>
                  </a:prstClr>
                </a:solidFill>
              </a:rPr>
              <a:pPr/>
              <a:t>10/5/2016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4F1B118-B52C-4FAD-BE2E-F30929F8A69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4539527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8C51008-9C16-4014-A391-93FC6E344D32}" type="datetimeFigureOut">
              <a:rPr lang="en-US" smtClean="0">
                <a:solidFill>
                  <a:prstClr val="black">
                    <a:tint val="75000"/>
                  </a:prstClr>
                </a:solidFill>
              </a:rPr>
              <a:pPr/>
              <a:t>10/5/2016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4F1B118-B52C-4FAD-BE2E-F30929F8A69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64137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8C51008-9C16-4014-A391-93FC6E344D32}" type="datetimeFigureOut">
              <a:rPr lang="en-US" smtClean="0">
                <a:solidFill>
                  <a:prstClr val="black">
                    <a:tint val="75000"/>
                  </a:prstClr>
                </a:solidFill>
              </a:rPr>
              <a:pPr/>
              <a:t>10/5/2016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4F1B118-B52C-4FAD-BE2E-F30929F8A69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5402721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8C51008-9C16-4014-A391-93FC6E344D32}" type="datetimeFigureOut">
              <a:rPr lang="en-US" smtClean="0">
                <a:solidFill>
                  <a:prstClr val="black">
                    <a:tint val="75000"/>
                  </a:prstClr>
                </a:solidFill>
              </a:rPr>
              <a:pPr/>
              <a:t>10/5/2016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34F1B118-B52C-4FAD-BE2E-F30929F8A69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7435718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8C51008-9C16-4014-A391-93FC6E344D32}" type="datetimeFigureOut">
              <a:rPr lang="en-US" smtClean="0">
                <a:solidFill>
                  <a:prstClr val="black">
                    <a:tint val="75000"/>
                  </a:prstClr>
                </a:solidFill>
              </a:rPr>
              <a:pPr/>
              <a:t>10/5/2016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34F1B118-B52C-4FAD-BE2E-F30929F8A69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6877158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8C51008-9C16-4014-A391-93FC6E344D32}" type="datetimeFigureOut">
              <a:rPr lang="en-US" smtClean="0">
                <a:solidFill>
                  <a:prstClr val="black">
                    <a:tint val="75000"/>
                  </a:prstClr>
                </a:solidFill>
              </a:rPr>
              <a:pPr/>
              <a:t>10/5/2016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34F1B118-B52C-4FAD-BE2E-F30929F8A69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871848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8C51008-9C16-4014-A391-93FC6E344D32}" type="datetimeFigureOut">
              <a:rPr lang="en-US" smtClean="0"/>
              <a:t>10/5/2016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4F1B118-B52C-4FAD-BE2E-F30929F8A694}" type="slidenum">
              <a:rPr lang="en-US" smtClean="0"/>
              <a:t>‹#›</a:t>
            </a:fld>
            <a:endParaRPr lang="en-US" dirty="0"/>
          </a:p>
        </p:txBody>
      </p:sp>
    </p:spTree>
    <p:extLst>
      <p:ext uri="{BB962C8B-B14F-4D97-AF65-F5344CB8AC3E}">
        <p14:creationId xmlns:p14="http://schemas.microsoft.com/office/powerpoint/2010/main" val="332853774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8C51008-9C16-4014-A391-93FC6E344D32}" type="datetimeFigureOut">
              <a:rPr lang="en-US" smtClean="0">
                <a:solidFill>
                  <a:prstClr val="black">
                    <a:tint val="75000"/>
                  </a:prstClr>
                </a:solidFill>
              </a:rPr>
              <a:pPr/>
              <a:t>10/5/2016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4F1B118-B52C-4FAD-BE2E-F30929F8A69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8003396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8C51008-9C16-4014-A391-93FC6E344D32}" type="datetimeFigureOut">
              <a:rPr lang="en-US" smtClean="0">
                <a:solidFill>
                  <a:prstClr val="black">
                    <a:tint val="75000"/>
                  </a:prstClr>
                </a:solidFill>
              </a:rPr>
              <a:pPr/>
              <a:t>10/5/2016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4F1B118-B52C-4FAD-BE2E-F30929F8A69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9428979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8C51008-9C16-4014-A391-93FC6E344D32}" type="datetimeFigureOut">
              <a:rPr lang="en-US" smtClean="0">
                <a:solidFill>
                  <a:prstClr val="black">
                    <a:tint val="75000"/>
                  </a:prstClr>
                </a:solidFill>
              </a:rPr>
              <a:pPr/>
              <a:t>10/5/2016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4F1B118-B52C-4FAD-BE2E-F30929F8A69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9613613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8C51008-9C16-4014-A391-93FC6E344D32}" type="datetimeFigureOut">
              <a:rPr lang="en-US" smtClean="0">
                <a:solidFill>
                  <a:prstClr val="black">
                    <a:tint val="75000"/>
                  </a:prstClr>
                </a:solidFill>
              </a:rPr>
              <a:pPr/>
              <a:t>10/5/2016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4F1B118-B52C-4FAD-BE2E-F30929F8A69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739314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8C51008-9C16-4014-A391-93FC6E344D32}" type="datetimeFigureOut">
              <a:rPr lang="en-US" smtClean="0"/>
              <a:t>10/5/2016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4F1B118-B52C-4FAD-BE2E-F30929F8A694}" type="slidenum">
              <a:rPr lang="en-US" smtClean="0"/>
              <a:t>‹#›</a:t>
            </a:fld>
            <a:endParaRPr lang="en-US" dirty="0"/>
          </a:p>
        </p:txBody>
      </p:sp>
    </p:spTree>
    <p:extLst>
      <p:ext uri="{BB962C8B-B14F-4D97-AF65-F5344CB8AC3E}">
        <p14:creationId xmlns:p14="http://schemas.microsoft.com/office/powerpoint/2010/main" val="25138126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8C51008-9C16-4014-A391-93FC6E344D32}" type="datetimeFigureOut">
              <a:rPr lang="en-US" smtClean="0"/>
              <a:t>10/5/2016</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34F1B118-B52C-4FAD-BE2E-F30929F8A694}" type="slidenum">
              <a:rPr lang="en-US" smtClean="0"/>
              <a:t>‹#›</a:t>
            </a:fld>
            <a:endParaRPr lang="en-US" dirty="0"/>
          </a:p>
        </p:txBody>
      </p:sp>
    </p:spTree>
    <p:extLst>
      <p:ext uri="{BB962C8B-B14F-4D97-AF65-F5344CB8AC3E}">
        <p14:creationId xmlns:p14="http://schemas.microsoft.com/office/powerpoint/2010/main" val="40586689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8C51008-9C16-4014-A391-93FC6E344D32}" type="datetimeFigureOut">
              <a:rPr lang="en-US" smtClean="0"/>
              <a:t>10/5/2016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4F1B118-B52C-4FAD-BE2E-F30929F8A694}" type="slidenum">
              <a:rPr lang="en-US" smtClean="0"/>
              <a:t>‹#›</a:t>
            </a:fld>
            <a:endParaRPr lang="en-US" dirty="0"/>
          </a:p>
        </p:txBody>
      </p:sp>
    </p:spTree>
    <p:extLst>
      <p:ext uri="{BB962C8B-B14F-4D97-AF65-F5344CB8AC3E}">
        <p14:creationId xmlns:p14="http://schemas.microsoft.com/office/powerpoint/2010/main" val="3257353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8C51008-9C16-4014-A391-93FC6E344D32}" type="datetimeFigureOut">
              <a:rPr lang="en-US" smtClean="0"/>
              <a:t>10/5/2016</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34F1B118-B52C-4FAD-BE2E-F30929F8A694}" type="slidenum">
              <a:rPr lang="en-US" smtClean="0"/>
              <a:t>‹#›</a:t>
            </a:fld>
            <a:endParaRPr lang="en-US" dirty="0"/>
          </a:p>
        </p:txBody>
      </p:sp>
    </p:spTree>
    <p:extLst>
      <p:ext uri="{BB962C8B-B14F-4D97-AF65-F5344CB8AC3E}">
        <p14:creationId xmlns:p14="http://schemas.microsoft.com/office/powerpoint/2010/main" val="27743446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8C51008-9C16-4014-A391-93FC6E344D32}" type="datetimeFigureOut">
              <a:rPr lang="en-US" smtClean="0"/>
              <a:t>10/5/2016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4F1B118-B52C-4FAD-BE2E-F30929F8A694}" type="slidenum">
              <a:rPr lang="en-US" smtClean="0"/>
              <a:t>‹#›</a:t>
            </a:fld>
            <a:endParaRPr lang="en-US" dirty="0"/>
          </a:p>
        </p:txBody>
      </p:sp>
    </p:spTree>
    <p:extLst>
      <p:ext uri="{BB962C8B-B14F-4D97-AF65-F5344CB8AC3E}">
        <p14:creationId xmlns:p14="http://schemas.microsoft.com/office/powerpoint/2010/main" val="38983804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8C51008-9C16-4014-A391-93FC6E344D32}" type="datetimeFigureOut">
              <a:rPr lang="en-US" smtClean="0"/>
              <a:t>10/5/2016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4F1B118-B52C-4FAD-BE2E-F30929F8A694}" type="slidenum">
              <a:rPr lang="en-US" smtClean="0"/>
              <a:t>‹#›</a:t>
            </a:fld>
            <a:endParaRPr lang="en-US" dirty="0"/>
          </a:p>
        </p:txBody>
      </p:sp>
    </p:spTree>
    <p:extLst>
      <p:ext uri="{BB962C8B-B14F-4D97-AF65-F5344CB8AC3E}">
        <p14:creationId xmlns:p14="http://schemas.microsoft.com/office/powerpoint/2010/main" val="17475299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hade val="85000"/>
          </a:srgb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8C51008-9C16-4014-A391-93FC6E344D32}" type="datetimeFigureOut">
              <a:rPr lang="en-US" smtClean="0"/>
              <a:t>10/5/2016</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4F1B118-B52C-4FAD-BE2E-F30929F8A694}" type="slidenum">
              <a:rPr lang="en-US" smtClean="0"/>
              <a:t>‹#›</a:t>
            </a:fld>
            <a:endParaRPr lang="en-US" dirty="0"/>
          </a:p>
        </p:txBody>
      </p:sp>
    </p:spTree>
    <p:extLst>
      <p:ext uri="{BB962C8B-B14F-4D97-AF65-F5344CB8AC3E}">
        <p14:creationId xmlns:p14="http://schemas.microsoft.com/office/powerpoint/2010/main" val="62240191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hade val="85000"/>
          </a:srgb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8C51008-9C16-4014-A391-93FC6E344D32}" type="datetimeFigureOut">
              <a:rPr lang="en-US" smtClean="0">
                <a:solidFill>
                  <a:prstClr val="black">
                    <a:tint val="75000"/>
                  </a:prstClr>
                </a:solidFill>
              </a:rPr>
              <a:pPr/>
              <a:t>10/5/2016</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4F1B118-B52C-4FAD-BE2E-F30929F8A69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30222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FFF">
            <a:shade val="85000"/>
          </a:srgb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8C51008-9C16-4014-A391-93FC6E344D32}" type="datetimeFigureOut">
              <a:rPr lang="en-US" smtClean="0">
                <a:solidFill>
                  <a:prstClr val="black">
                    <a:tint val="75000"/>
                  </a:prstClr>
                </a:solidFill>
              </a:rPr>
              <a:pPr/>
              <a:t>10/5/2016</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4F1B118-B52C-4FAD-BE2E-F30929F8A69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13839406"/>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8" Type="http://schemas.openxmlformats.org/officeDocument/2006/relationships/diagramColors" Target="../diagrams/colors5.xml"/><Relationship Id="rId3" Type="http://schemas.openxmlformats.org/officeDocument/2006/relationships/slideLayout" Target="../slideLayouts/slideLayout23.xml"/><Relationship Id="rId7" Type="http://schemas.openxmlformats.org/officeDocument/2006/relationships/diagramQuickStyle" Target="../diagrams/quickStyle5.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diagramLayout" Target="../diagrams/layout5.xml"/><Relationship Id="rId5" Type="http://schemas.openxmlformats.org/officeDocument/2006/relationships/diagramData" Target="../diagrams/data5.xml"/><Relationship Id="rId4" Type="http://schemas.openxmlformats.org/officeDocument/2006/relationships/image" Target="../media/image2.png"/><Relationship Id="rId9" Type="http://schemas.microsoft.com/office/2007/relationships/diagramDrawing" Target="../diagrams/drawing5.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2.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2.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2.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2.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2.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2.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2.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2.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2.png"/></Relationships>
</file>

<file path=ppt/slides/_rels/slide27.xml.rels><?xml version="1.0" encoding="UTF-8" standalone="yes"?>
<Relationships xmlns="http://schemas.openxmlformats.org/package/2006/relationships"><Relationship Id="rId8" Type="http://schemas.openxmlformats.org/officeDocument/2006/relationships/diagramColors" Target="../diagrams/colors6.xml"/><Relationship Id="rId3" Type="http://schemas.openxmlformats.org/officeDocument/2006/relationships/slideLayout" Target="../slideLayouts/slideLayout23.xml"/><Relationship Id="rId7" Type="http://schemas.openxmlformats.org/officeDocument/2006/relationships/diagramQuickStyle" Target="../diagrams/quickStyle6.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diagramLayout" Target="../diagrams/layout6.xml"/><Relationship Id="rId5" Type="http://schemas.openxmlformats.org/officeDocument/2006/relationships/diagramData" Target="../diagrams/data6.xml"/><Relationship Id="rId4" Type="http://schemas.openxmlformats.org/officeDocument/2006/relationships/image" Target="../media/image2.png"/><Relationship Id="rId9" Type="http://schemas.microsoft.com/office/2007/relationships/diagramDrawing" Target="../diagrams/drawing6.xml"/></Relationships>
</file>

<file path=ppt/slides/_rels/slide28.xml.rels><?xml version="1.0" encoding="UTF-8" standalone="yes"?>
<Relationships xmlns="http://schemas.openxmlformats.org/package/2006/relationships"><Relationship Id="rId8" Type="http://schemas.openxmlformats.org/officeDocument/2006/relationships/diagramColors" Target="../diagrams/colors7.xml"/><Relationship Id="rId3" Type="http://schemas.openxmlformats.org/officeDocument/2006/relationships/slideLayout" Target="../slideLayouts/slideLayout23.xml"/><Relationship Id="rId7" Type="http://schemas.openxmlformats.org/officeDocument/2006/relationships/diagramQuickStyle" Target="../diagrams/quickStyle7.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diagramLayout" Target="../diagrams/layout7.xml"/><Relationship Id="rId5" Type="http://schemas.openxmlformats.org/officeDocument/2006/relationships/diagramData" Target="../diagrams/data7.xml"/><Relationship Id="rId4" Type="http://schemas.openxmlformats.org/officeDocument/2006/relationships/image" Target="../media/image2.png"/><Relationship Id="rId9" Type="http://schemas.microsoft.com/office/2007/relationships/diagramDrawing" Target="../diagrams/drawing7.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2.png"/></Relationships>
</file>

<file path=ppt/slides/_rels/slide30.xml.rels><?xml version="1.0" encoding="UTF-8" standalone="yes"?>
<Relationships xmlns="http://schemas.openxmlformats.org/package/2006/relationships"><Relationship Id="rId8" Type="http://schemas.openxmlformats.org/officeDocument/2006/relationships/diagramColors" Target="../diagrams/colors8.xml"/><Relationship Id="rId3" Type="http://schemas.openxmlformats.org/officeDocument/2006/relationships/slideLayout" Target="../slideLayouts/slideLayout23.xml"/><Relationship Id="rId7" Type="http://schemas.openxmlformats.org/officeDocument/2006/relationships/diagramQuickStyle" Target="../diagrams/quickStyle8.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diagramLayout" Target="../diagrams/layout8.xml"/><Relationship Id="rId5" Type="http://schemas.openxmlformats.org/officeDocument/2006/relationships/diagramData" Target="../diagrams/data8.xml"/><Relationship Id="rId4" Type="http://schemas.openxmlformats.org/officeDocument/2006/relationships/image" Target="../media/image2.png"/><Relationship Id="rId9" Type="http://schemas.microsoft.com/office/2007/relationships/diagramDrawing" Target="../diagrams/drawing8.xml"/></Relationships>
</file>

<file path=ppt/slides/_rels/slide31.xml.rels><?xml version="1.0" encoding="UTF-8" standalone="yes"?>
<Relationships xmlns="http://schemas.openxmlformats.org/package/2006/relationships"><Relationship Id="rId8" Type="http://schemas.openxmlformats.org/officeDocument/2006/relationships/diagramColors" Target="../diagrams/colors9.xml"/><Relationship Id="rId3" Type="http://schemas.openxmlformats.org/officeDocument/2006/relationships/slideLayout" Target="../slideLayouts/slideLayout23.xml"/><Relationship Id="rId7" Type="http://schemas.openxmlformats.org/officeDocument/2006/relationships/diagramQuickStyle" Target="../diagrams/quickStyle9.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diagramLayout" Target="../diagrams/layout9.xml"/><Relationship Id="rId5" Type="http://schemas.openxmlformats.org/officeDocument/2006/relationships/diagramData" Target="../diagrams/data9.xml"/><Relationship Id="rId4" Type="http://schemas.openxmlformats.org/officeDocument/2006/relationships/image" Target="../media/image2.png"/><Relationship Id="rId9" Type="http://schemas.microsoft.com/office/2007/relationships/diagramDrawing" Target="../diagrams/drawing9.xml"/></Relationships>
</file>

<file path=ppt/slides/_rels/slide32.xml.rels><?xml version="1.0" encoding="UTF-8" standalone="yes"?>
<Relationships xmlns="http://schemas.openxmlformats.org/package/2006/relationships"><Relationship Id="rId8" Type="http://schemas.openxmlformats.org/officeDocument/2006/relationships/diagramColors" Target="../diagrams/colors10.xml"/><Relationship Id="rId3" Type="http://schemas.openxmlformats.org/officeDocument/2006/relationships/slideLayout" Target="../slideLayouts/slideLayout23.xml"/><Relationship Id="rId7" Type="http://schemas.openxmlformats.org/officeDocument/2006/relationships/diagramQuickStyle" Target="../diagrams/quickStyle10.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diagramLayout" Target="../diagrams/layout10.xml"/><Relationship Id="rId5" Type="http://schemas.openxmlformats.org/officeDocument/2006/relationships/diagramData" Target="../diagrams/data10.xml"/><Relationship Id="rId4" Type="http://schemas.openxmlformats.org/officeDocument/2006/relationships/image" Target="../media/image2.png"/><Relationship Id="rId9" Type="http://schemas.microsoft.com/office/2007/relationships/diagramDrawing" Target="../diagrams/drawing10.xml"/></Relationships>
</file>

<file path=ppt/slides/_rels/slide33.xml.rels><?xml version="1.0" encoding="UTF-8" standalone="yes"?>
<Relationships xmlns="http://schemas.openxmlformats.org/package/2006/relationships"><Relationship Id="rId8" Type="http://schemas.openxmlformats.org/officeDocument/2006/relationships/diagramColors" Target="../diagrams/colors11.xml"/><Relationship Id="rId3" Type="http://schemas.openxmlformats.org/officeDocument/2006/relationships/slideLayout" Target="../slideLayouts/slideLayout23.xml"/><Relationship Id="rId7" Type="http://schemas.openxmlformats.org/officeDocument/2006/relationships/diagramQuickStyle" Target="../diagrams/quickStyle11.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diagramLayout" Target="../diagrams/layout11.xml"/><Relationship Id="rId5" Type="http://schemas.openxmlformats.org/officeDocument/2006/relationships/diagramData" Target="../diagrams/data11.xml"/><Relationship Id="rId4" Type="http://schemas.openxmlformats.org/officeDocument/2006/relationships/image" Target="../media/image2.png"/><Relationship Id="rId9" Type="http://schemas.microsoft.com/office/2007/relationships/diagramDrawing" Target="../diagrams/drawing11.xml"/></Relationships>
</file>

<file path=ppt/slides/_rels/slide34.xml.rels><?xml version="1.0" encoding="UTF-8" standalone="yes"?>
<Relationships xmlns="http://schemas.openxmlformats.org/package/2006/relationships"><Relationship Id="rId8" Type="http://schemas.openxmlformats.org/officeDocument/2006/relationships/diagramColors" Target="../diagrams/colors12.xml"/><Relationship Id="rId3" Type="http://schemas.openxmlformats.org/officeDocument/2006/relationships/slideLayout" Target="../slideLayouts/slideLayout23.xml"/><Relationship Id="rId7" Type="http://schemas.openxmlformats.org/officeDocument/2006/relationships/diagramQuickStyle" Target="../diagrams/quickStyle12.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diagramLayout" Target="../diagrams/layout12.xml"/><Relationship Id="rId5" Type="http://schemas.openxmlformats.org/officeDocument/2006/relationships/diagramData" Target="../diagrams/data12.xml"/><Relationship Id="rId4" Type="http://schemas.openxmlformats.org/officeDocument/2006/relationships/image" Target="../media/image2.png"/><Relationship Id="rId9" Type="http://schemas.microsoft.com/office/2007/relationships/diagramDrawing" Target="../diagrams/drawing12.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2.png"/></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2.png"/></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2.png"/></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2.png"/></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2.png"/></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2.png"/></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2.png"/></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2.png"/></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2.png"/></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2.png"/></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2.png"/></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2.png"/></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2.png"/></Relationships>
</file>

<file path=ppt/slides/_rels/slide48.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2.png"/></Relationships>
</file>

<file path=ppt/slides/_rels/slide49.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slideLayout" Target="../slideLayouts/slideLayout23.xml"/><Relationship Id="rId7" Type="http://schemas.openxmlformats.org/officeDocument/2006/relationships/diagramQuickStyle" Target="../diagrams/quickStyle1.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diagramLayout" Target="../diagrams/layout1.xml"/><Relationship Id="rId5" Type="http://schemas.openxmlformats.org/officeDocument/2006/relationships/diagramData" Target="../diagrams/data1.xml"/><Relationship Id="rId4" Type="http://schemas.openxmlformats.org/officeDocument/2006/relationships/image" Target="../media/image2.png"/><Relationship Id="rId9" Type="http://schemas.microsoft.com/office/2007/relationships/diagramDrawing" Target="../diagrams/drawing1.xml"/></Relationships>
</file>

<file path=ppt/slides/_rels/slide50.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2.png"/></Relationships>
</file>

<file path=ppt/slides/_rels/slide51.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2.png"/></Relationships>
</file>

<file path=ppt/slides/_rels/slide52.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2.png"/></Relationships>
</file>

<file path=ppt/slides/_rels/slide53.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2.png"/></Relationships>
</file>

<file path=ppt/slides/_rels/slide54.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2.png"/></Relationships>
</file>

<file path=ppt/slides/_rels/slide55.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2.png"/></Relationships>
</file>

<file path=ppt/slides/_rels/slide56.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2.png"/></Relationships>
</file>

<file path=ppt/slides/_rels/slide57.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2.png"/></Relationships>
</file>

<file path=ppt/slides/_rels/slide58.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2.png"/></Relationships>
</file>

<file path=ppt/slides/_rels/slide59.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2.png"/></Relationships>
</file>

<file path=ppt/slides/_rels/slide60.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2.png"/></Relationships>
</file>

<file path=ppt/slides/_rels/slide61.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2.png"/></Relationships>
</file>

<file path=ppt/slides/_rels/slide6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png"/></Relationships>
</file>

<file path=ppt/slides/_rels/slide7.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slideLayout" Target="../slideLayouts/slideLayout23.xml"/><Relationship Id="rId7" Type="http://schemas.openxmlformats.org/officeDocument/2006/relationships/diagramQuickStyle" Target="../diagrams/quickStyle2.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diagramLayout" Target="../diagrams/layout2.xml"/><Relationship Id="rId5" Type="http://schemas.openxmlformats.org/officeDocument/2006/relationships/diagramData" Target="../diagrams/data2.xml"/><Relationship Id="rId4" Type="http://schemas.openxmlformats.org/officeDocument/2006/relationships/image" Target="../media/image2.png"/><Relationship Id="rId9" Type="http://schemas.microsoft.com/office/2007/relationships/diagramDrawing" Target="../diagrams/drawing2.xml"/></Relationships>
</file>

<file path=ppt/slides/_rels/slide8.xml.rels><?xml version="1.0" encoding="UTF-8" standalone="yes"?>
<Relationships xmlns="http://schemas.openxmlformats.org/package/2006/relationships"><Relationship Id="rId8" Type="http://schemas.openxmlformats.org/officeDocument/2006/relationships/diagramColors" Target="../diagrams/colors3.xml"/><Relationship Id="rId3" Type="http://schemas.openxmlformats.org/officeDocument/2006/relationships/slideLayout" Target="../slideLayouts/slideLayout23.xml"/><Relationship Id="rId7" Type="http://schemas.openxmlformats.org/officeDocument/2006/relationships/diagramQuickStyle" Target="../diagrams/quickStyle3.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diagramLayout" Target="../diagrams/layout3.xml"/><Relationship Id="rId5" Type="http://schemas.openxmlformats.org/officeDocument/2006/relationships/diagramData" Target="../diagrams/data3.xml"/><Relationship Id="rId4" Type="http://schemas.openxmlformats.org/officeDocument/2006/relationships/image" Target="../media/image2.png"/><Relationship Id="rId9" Type="http://schemas.microsoft.com/office/2007/relationships/diagramDrawing" Target="../diagrams/drawing3.xml"/></Relationships>
</file>

<file path=ppt/slides/_rels/slide9.xml.rels><?xml version="1.0" encoding="UTF-8" standalone="yes"?>
<Relationships xmlns="http://schemas.openxmlformats.org/package/2006/relationships"><Relationship Id="rId8" Type="http://schemas.openxmlformats.org/officeDocument/2006/relationships/diagramColors" Target="../diagrams/colors4.xml"/><Relationship Id="rId3" Type="http://schemas.openxmlformats.org/officeDocument/2006/relationships/slideLayout" Target="../slideLayouts/slideLayout23.xml"/><Relationship Id="rId7" Type="http://schemas.openxmlformats.org/officeDocument/2006/relationships/diagramQuickStyle" Target="../diagrams/quickStyle4.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diagramLayout" Target="../diagrams/layout4.xml"/><Relationship Id="rId5" Type="http://schemas.openxmlformats.org/officeDocument/2006/relationships/diagramData" Target="../diagrams/data4.xml"/><Relationship Id="rId4" Type="http://schemas.openxmlformats.org/officeDocument/2006/relationships/image" Target="../media/image2.png"/><Relationship Id="rId9" Type="http://schemas.microsoft.com/office/2007/relationships/diagramDrawing" Target="../diagrams/drawing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Sequence 01">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34828806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827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3"/>
                </p:tgtEl>
              </p:cMediaNode>
            </p:vide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Sequence 0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
        <p:nvSpPr>
          <p:cNvPr id="7" name="Rounded Rectangle 6"/>
          <p:cNvSpPr/>
          <p:nvPr/>
        </p:nvSpPr>
        <p:spPr>
          <a:xfrm>
            <a:off x="2916196" y="70072"/>
            <a:ext cx="6326658" cy="1213338"/>
          </a:xfrm>
          <a:prstGeom prst="roundRect">
            <a:avLst/>
          </a:prstGeom>
          <a:gradFill flip="none" rotWithShape="1">
            <a:gsLst>
              <a:gs pos="0">
                <a:srgbClr val="5F461C">
                  <a:shade val="30000"/>
                  <a:satMod val="115000"/>
                </a:srgbClr>
              </a:gs>
              <a:gs pos="50000">
                <a:srgbClr val="5F461C">
                  <a:shade val="67500"/>
                  <a:satMod val="115000"/>
                </a:srgbClr>
              </a:gs>
              <a:gs pos="100000">
                <a:srgbClr val="5F461C">
                  <a:shade val="100000"/>
                  <a:satMod val="115000"/>
                </a:srgbClr>
              </a:gs>
            </a:gsLst>
            <a:lin ang="2700000" scaled="1"/>
            <a:tileRect/>
          </a:gra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72" name="Rectangle 71"/>
          <p:cNvSpPr/>
          <p:nvPr/>
        </p:nvSpPr>
        <p:spPr>
          <a:xfrm>
            <a:off x="0" y="215076"/>
            <a:ext cx="12192000" cy="923330"/>
          </a:xfrm>
          <a:prstGeom prst="rect">
            <a:avLst/>
          </a:prstGeom>
        </p:spPr>
        <p:txBody>
          <a:bodyPr wrap="square">
            <a:spAutoFit/>
          </a:bodyPr>
          <a:lstStyle/>
          <a:p>
            <a:pPr algn="ctr" rtl="1"/>
            <a:r>
              <a:rPr lang="ur-PK" sz="5400" b="1" kern="0" spc="50" dirty="0">
                <a:ln w="0"/>
                <a:solidFill>
                  <a:schemeClr val="bg2"/>
                </a:solidFill>
                <a:effectLst>
                  <a:innerShdw blurRad="63500" dist="50800" dir="13500000">
                    <a:srgbClr val="000000">
                      <a:alpha val="50000"/>
                    </a:srgbClr>
                  </a:innerShdw>
                </a:effectLst>
                <a:latin typeface="Bombay Black Unicode" panose="02000000000000000000" pitchFamily="2" charset="-78"/>
                <a:ea typeface="Times New Roman" panose="02020603050405020304" pitchFamily="18" charset="0"/>
                <a:cs typeface="Bombay Black Unicode" panose="02000000000000000000" pitchFamily="2" charset="-78"/>
              </a:rPr>
              <a:t>سورة الانعام کا جائزہ</a:t>
            </a:r>
            <a:endParaRPr lang="en-US" sz="5400" b="1" kern="0" spc="50" dirty="0">
              <a:ln w="0"/>
              <a:solidFill>
                <a:schemeClr val="bg2"/>
              </a:solidFill>
              <a:effectLst>
                <a:innerShdw blurRad="63500" dist="50800" dir="13500000">
                  <a:srgbClr val="000000">
                    <a:alpha val="50000"/>
                  </a:srgbClr>
                </a:innerShdw>
              </a:effectLst>
              <a:latin typeface="Bombay Black Unicode" panose="02000000000000000000" pitchFamily="2" charset="-78"/>
              <a:ea typeface="Times New Roman" panose="02020603050405020304" pitchFamily="18" charset="0"/>
              <a:cs typeface="Bombay Black Unicode" panose="02000000000000000000" pitchFamily="2" charset="-78"/>
            </a:endParaRPr>
          </a:p>
        </p:txBody>
      </p:sp>
      <p:sp>
        <p:nvSpPr>
          <p:cNvPr id="9" name="Rectangle 8"/>
          <p:cNvSpPr/>
          <p:nvPr/>
        </p:nvSpPr>
        <p:spPr>
          <a:xfrm>
            <a:off x="8972771" y="70072"/>
            <a:ext cx="2443107" cy="1015663"/>
          </a:xfrm>
          <a:prstGeom prst="rect">
            <a:avLst/>
          </a:prstGeom>
        </p:spPr>
        <p:txBody>
          <a:bodyPr wrap="square">
            <a:spAutoFit/>
          </a:bodyPr>
          <a:lstStyle/>
          <a:p>
            <a:pPr algn="r" rtl="1"/>
            <a:r>
              <a:rPr lang="ur-PK" sz="6000" kern="0" dirty="0">
                <a:ln w="0"/>
                <a:solidFill>
                  <a:schemeClr val="bg1"/>
                </a:solidFill>
                <a:effectLst>
                  <a:outerShdw blurRad="38100" dist="25400" dir="5400000" algn="ctr" rotWithShape="0">
                    <a:srgbClr val="6E747A">
                      <a:alpha val="43000"/>
                    </a:srgbClr>
                  </a:outerShdw>
                </a:effectLst>
                <a:latin typeface="Alvi Nastaleeq" panose="02000503000000020004" pitchFamily="2" charset="-78"/>
                <a:ea typeface="Times New Roman" panose="02020603050405020304" pitchFamily="18" charset="0"/>
                <a:cs typeface="Alvi Nastaleeq" panose="02000503000000020004" pitchFamily="2" charset="-78"/>
              </a:rPr>
              <a:t>آٹھواں پارہ</a:t>
            </a:r>
            <a:endParaRPr lang="ur-PK" sz="8000" kern="0" dirty="0" smtClean="0">
              <a:ln w="0"/>
              <a:solidFill>
                <a:schemeClr val="bg1"/>
              </a:solidFill>
              <a:effectLst>
                <a:outerShdw blurRad="38100" dist="25400" dir="5400000" algn="ctr" rotWithShape="0">
                  <a:srgbClr val="6E747A">
                    <a:alpha val="43000"/>
                  </a:srgbClr>
                </a:outerShdw>
              </a:effectLst>
              <a:latin typeface="Alvi Nastaleeq" panose="02000503000000020004" pitchFamily="2" charset="-78"/>
              <a:ea typeface="Times New Roman" panose="02020603050405020304" pitchFamily="18" charset="0"/>
              <a:cs typeface="Alvi Nastaleeq" panose="02000503000000020004" pitchFamily="2" charset="-78"/>
            </a:endParaRPr>
          </a:p>
        </p:txBody>
      </p:sp>
      <p:graphicFrame>
        <p:nvGraphicFramePr>
          <p:cNvPr id="10" name="Content Placeholder 4"/>
          <p:cNvGraphicFramePr>
            <a:graphicFrameLocks/>
          </p:cNvGraphicFramePr>
          <p:nvPr>
            <p:extLst>
              <p:ext uri="{D42A27DB-BD31-4B8C-83A1-F6EECF244321}">
                <p14:modId xmlns:p14="http://schemas.microsoft.com/office/powerpoint/2010/main" val="3410670859"/>
              </p:ext>
            </p:extLst>
          </p:nvPr>
        </p:nvGraphicFramePr>
        <p:xfrm>
          <a:off x="1964725" y="1428414"/>
          <a:ext cx="8229600" cy="47244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37848859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5055" fill="hold"/>
                                        <p:tgtEl>
                                          <p:spTgt spid="6"/>
                                        </p:tgtEl>
                                      </p:cBhvr>
                                    </p:cmd>
                                  </p:childTnLst>
                                </p:cTn>
                              </p:par>
                              <p:par>
                                <p:cTn id="7" presetID="10" presetClass="entr" presetSubtype="0" fill="hold" grpId="0" nodeType="withEffect">
                                  <p:stCondLst>
                                    <p:cond delay="0"/>
                                  </p:stCondLst>
                                  <p:childTnLst>
                                    <p:set>
                                      <p:cBhvr>
                                        <p:cTn id="8" dur="1" fill="hold">
                                          <p:stCondLst>
                                            <p:cond delay="0"/>
                                          </p:stCondLst>
                                        </p:cTn>
                                        <p:tgtEl>
                                          <p:spTgt spid="10">
                                            <p:graphicEl>
                                              <a:dgm id="{94D988AC-9A41-4C9B-861B-6663F85DE037}"/>
                                            </p:graphicEl>
                                          </p:spTgt>
                                        </p:tgtEl>
                                        <p:attrNameLst>
                                          <p:attrName>style.visibility</p:attrName>
                                        </p:attrNameLst>
                                      </p:cBhvr>
                                      <p:to>
                                        <p:strVal val="visible"/>
                                      </p:to>
                                    </p:set>
                                    <p:animEffect transition="in" filter="fade">
                                      <p:cBhvr>
                                        <p:cTn id="9" dur="500"/>
                                        <p:tgtEl>
                                          <p:spTgt spid="10">
                                            <p:graphicEl>
                                              <a:dgm id="{94D988AC-9A41-4C9B-861B-6663F85DE037}"/>
                                            </p:graphicEl>
                                          </p:spTgt>
                                        </p:tgtEl>
                                      </p:cBhvr>
                                    </p:animEffect>
                                  </p:childTnLst>
                                </p:cTn>
                              </p:par>
                              <p:par>
                                <p:cTn id="10" presetID="10" presetClass="entr" presetSubtype="0" fill="hold" grpId="0" nodeType="withEffect">
                                  <p:stCondLst>
                                    <p:cond delay="400"/>
                                  </p:stCondLst>
                                  <p:childTnLst>
                                    <p:set>
                                      <p:cBhvr>
                                        <p:cTn id="11" dur="1" fill="hold">
                                          <p:stCondLst>
                                            <p:cond delay="0"/>
                                          </p:stCondLst>
                                        </p:cTn>
                                        <p:tgtEl>
                                          <p:spTgt spid="10">
                                            <p:graphicEl>
                                              <a:dgm id="{861D7A54-ED93-4610-B348-52B7DEFC09DD}"/>
                                            </p:graphicEl>
                                          </p:spTgt>
                                        </p:tgtEl>
                                        <p:attrNameLst>
                                          <p:attrName>style.visibility</p:attrName>
                                        </p:attrNameLst>
                                      </p:cBhvr>
                                      <p:to>
                                        <p:strVal val="visible"/>
                                      </p:to>
                                    </p:set>
                                    <p:animEffect transition="in" filter="fade">
                                      <p:cBhvr>
                                        <p:cTn id="12" dur="500"/>
                                        <p:tgtEl>
                                          <p:spTgt spid="10">
                                            <p:graphicEl>
                                              <a:dgm id="{861D7A54-ED93-4610-B348-52B7DEFC09DD}"/>
                                            </p:graphic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graphicEl>
                                              <a:dgm id="{7E54D9E5-8C9A-4AF3-B5EF-566298C2E16A}"/>
                                            </p:graphicEl>
                                          </p:spTgt>
                                        </p:tgtEl>
                                        <p:attrNameLst>
                                          <p:attrName>style.visibility</p:attrName>
                                        </p:attrNameLst>
                                      </p:cBhvr>
                                      <p:to>
                                        <p:strVal val="visible"/>
                                      </p:to>
                                    </p:set>
                                    <p:animEffect transition="in" filter="fade">
                                      <p:cBhvr>
                                        <p:cTn id="17" dur="500"/>
                                        <p:tgtEl>
                                          <p:spTgt spid="10">
                                            <p:graphicEl>
                                              <a:dgm id="{7E54D9E5-8C9A-4AF3-B5EF-566298C2E16A}"/>
                                            </p:graphicEl>
                                          </p:spTgt>
                                        </p:tgtEl>
                                      </p:cBhvr>
                                    </p:animEffect>
                                  </p:childTnLst>
                                </p:cTn>
                              </p:par>
                              <p:par>
                                <p:cTn id="18" presetID="10" presetClass="entr" presetSubtype="0" fill="hold" grpId="0" nodeType="withEffect">
                                  <p:stCondLst>
                                    <p:cond delay="400"/>
                                  </p:stCondLst>
                                  <p:childTnLst>
                                    <p:set>
                                      <p:cBhvr>
                                        <p:cTn id="19" dur="1" fill="hold">
                                          <p:stCondLst>
                                            <p:cond delay="0"/>
                                          </p:stCondLst>
                                        </p:cTn>
                                        <p:tgtEl>
                                          <p:spTgt spid="10">
                                            <p:graphicEl>
                                              <a:dgm id="{8D1D77BC-FFC8-48C8-A77A-7046657E883E}"/>
                                            </p:graphicEl>
                                          </p:spTgt>
                                        </p:tgtEl>
                                        <p:attrNameLst>
                                          <p:attrName>style.visibility</p:attrName>
                                        </p:attrNameLst>
                                      </p:cBhvr>
                                      <p:to>
                                        <p:strVal val="visible"/>
                                      </p:to>
                                    </p:set>
                                    <p:animEffect transition="in" filter="fade">
                                      <p:cBhvr>
                                        <p:cTn id="20" dur="500"/>
                                        <p:tgtEl>
                                          <p:spTgt spid="10">
                                            <p:graphicEl>
                                              <a:dgm id="{8D1D77BC-FFC8-48C8-A77A-7046657E883E}"/>
                                            </p:graphic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0">
                                            <p:graphicEl>
                                              <a:dgm id="{FD9F04C1-BB80-4679-AC3C-95A771FD9521}"/>
                                            </p:graphicEl>
                                          </p:spTgt>
                                        </p:tgtEl>
                                        <p:attrNameLst>
                                          <p:attrName>style.visibility</p:attrName>
                                        </p:attrNameLst>
                                      </p:cBhvr>
                                      <p:to>
                                        <p:strVal val="visible"/>
                                      </p:to>
                                    </p:set>
                                    <p:animEffect transition="in" filter="fade">
                                      <p:cBhvr>
                                        <p:cTn id="25" dur="500"/>
                                        <p:tgtEl>
                                          <p:spTgt spid="10">
                                            <p:graphicEl>
                                              <a:dgm id="{FD9F04C1-BB80-4679-AC3C-95A771FD9521}"/>
                                            </p:graphicEl>
                                          </p:spTgt>
                                        </p:tgtEl>
                                      </p:cBhvr>
                                    </p:animEffect>
                                  </p:childTnLst>
                                </p:cTn>
                              </p:par>
                              <p:par>
                                <p:cTn id="26" presetID="10" presetClass="entr" presetSubtype="0" fill="hold" grpId="0" nodeType="withEffect">
                                  <p:stCondLst>
                                    <p:cond delay="400"/>
                                  </p:stCondLst>
                                  <p:childTnLst>
                                    <p:set>
                                      <p:cBhvr>
                                        <p:cTn id="27" dur="1" fill="hold">
                                          <p:stCondLst>
                                            <p:cond delay="0"/>
                                          </p:stCondLst>
                                        </p:cTn>
                                        <p:tgtEl>
                                          <p:spTgt spid="10">
                                            <p:graphicEl>
                                              <a:dgm id="{25A135FE-FEC0-4BAB-8CCE-82FC4B0F8E40}"/>
                                            </p:graphicEl>
                                          </p:spTgt>
                                        </p:tgtEl>
                                        <p:attrNameLst>
                                          <p:attrName>style.visibility</p:attrName>
                                        </p:attrNameLst>
                                      </p:cBhvr>
                                      <p:to>
                                        <p:strVal val="visible"/>
                                      </p:to>
                                    </p:set>
                                    <p:animEffect transition="in" filter="fade">
                                      <p:cBhvr>
                                        <p:cTn id="28" dur="500"/>
                                        <p:tgtEl>
                                          <p:spTgt spid="10">
                                            <p:graphicEl>
                                              <a:dgm id="{25A135FE-FEC0-4BAB-8CCE-82FC4B0F8E40}"/>
                                            </p:graphic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0">
                                            <p:graphicEl>
                                              <a:dgm id="{B3DEDF46-CA66-4735-811D-C4D59BD843CA}"/>
                                            </p:graphicEl>
                                          </p:spTgt>
                                        </p:tgtEl>
                                        <p:attrNameLst>
                                          <p:attrName>style.visibility</p:attrName>
                                        </p:attrNameLst>
                                      </p:cBhvr>
                                      <p:to>
                                        <p:strVal val="visible"/>
                                      </p:to>
                                    </p:set>
                                    <p:animEffect transition="in" filter="fade">
                                      <p:cBhvr>
                                        <p:cTn id="33" dur="500"/>
                                        <p:tgtEl>
                                          <p:spTgt spid="10">
                                            <p:graphicEl>
                                              <a:dgm id="{B3DEDF46-CA66-4735-811D-C4D59BD843CA}"/>
                                            </p:graphicEl>
                                          </p:spTgt>
                                        </p:tgtEl>
                                      </p:cBhvr>
                                    </p:animEffect>
                                  </p:childTnLst>
                                </p:cTn>
                              </p:par>
                              <p:par>
                                <p:cTn id="34" presetID="10" presetClass="entr" presetSubtype="0" fill="hold" grpId="0" nodeType="withEffect">
                                  <p:stCondLst>
                                    <p:cond delay="400"/>
                                  </p:stCondLst>
                                  <p:childTnLst>
                                    <p:set>
                                      <p:cBhvr>
                                        <p:cTn id="35" dur="1" fill="hold">
                                          <p:stCondLst>
                                            <p:cond delay="0"/>
                                          </p:stCondLst>
                                        </p:cTn>
                                        <p:tgtEl>
                                          <p:spTgt spid="10">
                                            <p:graphicEl>
                                              <a:dgm id="{F97A59E5-2427-4C04-A0F4-2429BFCE66A8}"/>
                                            </p:graphicEl>
                                          </p:spTgt>
                                        </p:tgtEl>
                                        <p:attrNameLst>
                                          <p:attrName>style.visibility</p:attrName>
                                        </p:attrNameLst>
                                      </p:cBhvr>
                                      <p:to>
                                        <p:strVal val="visible"/>
                                      </p:to>
                                    </p:set>
                                    <p:animEffect transition="in" filter="fade">
                                      <p:cBhvr>
                                        <p:cTn id="36" dur="500"/>
                                        <p:tgtEl>
                                          <p:spTgt spid="10">
                                            <p:graphicEl>
                                              <a:dgm id="{F97A59E5-2427-4C04-A0F4-2429BFCE66A8}"/>
                                            </p:graphicEl>
                                          </p:spTgt>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10">
                                            <p:graphicEl>
                                              <a:dgm id="{7E72AF25-DD29-476A-A1DF-DE32EFBB4203}"/>
                                            </p:graphicEl>
                                          </p:spTgt>
                                        </p:tgtEl>
                                        <p:attrNameLst>
                                          <p:attrName>style.visibility</p:attrName>
                                        </p:attrNameLst>
                                      </p:cBhvr>
                                      <p:to>
                                        <p:strVal val="visible"/>
                                      </p:to>
                                    </p:set>
                                    <p:animEffect transition="in" filter="fade">
                                      <p:cBhvr>
                                        <p:cTn id="41" dur="500"/>
                                        <p:tgtEl>
                                          <p:spTgt spid="10">
                                            <p:graphicEl>
                                              <a:dgm id="{7E72AF25-DD29-476A-A1DF-DE32EFBB4203}"/>
                                            </p:graphicEl>
                                          </p:spTgt>
                                        </p:tgtEl>
                                      </p:cBhvr>
                                    </p:animEffect>
                                  </p:childTnLst>
                                </p:cTn>
                              </p:par>
                              <p:par>
                                <p:cTn id="42" presetID="10" presetClass="entr" presetSubtype="0" fill="hold" grpId="0" nodeType="withEffect">
                                  <p:stCondLst>
                                    <p:cond delay="400"/>
                                  </p:stCondLst>
                                  <p:childTnLst>
                                    <p:set>
                                      <p:cBhvr>
                                        <p:cTn id="43" dur="1" fill="hold">
                                          <p:stCondLst>
                                            <p:cond delay="0"/>
                                          </p:stCondLst>
                                        </p:cTn>
                                        <p:tgtEl>
                                          <p:spTgt spid="10">
                                            <p:graphicEl>
                                              <a:dgm id="{D0BCAE4D-4D97-4CEB-9833-C9CF589309F8}"/>
                                            </p:graphicEl>
                                          </p:spTgt>
                                        </p:tgtEl>
                                        <p:attrNameLst>
                                          <p:attrName>style.visibility</p:attrName>
                                        </p:attrNameLst>
                                      </p:cBhvr>
                                      <p:to>
                                        <p:strVal val="visible"/>
                                      </p:to>
                                    </p:set>
                                    <p:animEffect transition="in" filter="fade">
                                      <p:cBhvr>
                                        <p:cTn id="44" dur="500"/>
                                        <p:tgtEl>
                                          <p:spTgt spid="10">
                                            <p:graphicEl>
                                              <a:dgm id="{D0BCAE4D-4D97-4CEB-9833-C9CF589309F8}"/>
                                            </p:graphicEl>
                                          </p:spTgt>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10">
                                            <p:graphicEl>
                                              <a:dgm id="{B1E54D96-DF7E-40D5-BB4D-04705F83E87E}"/>
                                            </p:graphicEl>
                                          </p:spTgt>
                                        </p:tgtEl>
                                        <p:attrNameLst>
                                          <p:attrName>style.visibility</p:attrName>
                                        </p:attrNameLst>
                                      </p:cBhvr>
                                      <p:to>
                                        <p:strVal val="visible"/>
                                      </p:to>
                                    </p:set>
                                    <p:animEffect transition="in" filter="fade">
                                      <p:cBhvr>
                                        <p:cTn id="49" dur="500"/>
                                        <p:tgtEl>
                                          <p:spTgt spid="10">
                                            <p:graphicEl>
                                              <a:dgm id="{B1E54D96-DF7E-40D5-BB4D-04705F83E87E}"/>
                                            </p:graphicEl>
                                          </p:spTgt>
                                        </p:tgtEl>
                                      </p:cBhvr>
                                    </p:animEffect>
                                  </p:childTnLst>
                                </p:cTn>
                              </p:par>
                              <p:par>
                                <p:cTn id="50" presetID="10" presetClass="entr" presetSubtype="0" fill="hold" grpId="0" nodeType="withEffect">
                                  <p:stCondLst>
                                    <p:cond delay="400"/>
                                  </p:stCondLst>
                                  <p:childTnLst>
                                    <p:set>
                                      <p:cBhvr>
                                        <p:cTn id="51" dur="1" fill="hold">
                                          <p:stCondLst>
                                            <p:cond delay="0"/>
                                          </p:stCondLst>
                                        </p:cTn>
                                        <p:tgtEl>
                                          <p:spTgt spid="10">
                                            <p:graphicEl>
                                              <a:dgm id="{7BC0FF62-B6EC-4335-B493-D56F681B277F}"/>
                                            </p:graphicEl>
                                          </p:spTgt>
                                        </p:tgtEl>
                                        <p:attrNameLst>
                                          <p:attrName>style.visibility</p:attrName>
                                        </p:attrNameLst>
                                      </p:cBhvr>
                                      <p:to>
                                        <p:strVal val="visible"/>
                                      </p:to>
                                    </p:set>
                                    <p:animEffect transition="in" filter="fade">
                                      <p:cBhvr>
                                        <p:cTn id="52" dur="500"/>
                                        <p:tgtEl>
                                          <p:spTgt spid="10">
                                            <p:graphicEl>
                                              <a:dgm id="{7BC0FF62-B6EC-4335-B493-D56F681B277F}"/>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53" repeatCount="indefinite" fill="hold" display="0">
                  <p:stCondLst>
                    <p:cond delay="indefinite"/>
                  </p:stCondLst>
                </p:cTn>
                <p:tgtEl>
                  <p:spTgt spid="6"/>
                </p:tgtEl>
              </p:cMediaNode>
            </p:video>
          </p:childTnLst>
        </p:cTn>
      </p:par>
    </p:tnLst>
    <p:bldLst>
      <p:bldGraphic spid="10" grpId="0">
        <p:bldSub>
          <a:bldDgm bld="one"/>
        </p:bldSub>
      </p:bldGraphic>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equence 0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
        <p:nvSpPr>
          <p:cNvPr id="3" name="Rectangle 2"/>
          <p:cNvSpPr/>
          <p:nvPr/>
        </p:nvSpPr>
        <p:spPr>
          <a:xfrm>
            <a:off x="1077686" y="1911757"/>
            <a:ext cx="10036627" cy="1323439"/>
          </a:xfrm>
          <a:prstGeom prst="rect">
            <a:avLst/>
          </a:prstGeom>
        </p:spPr>
        <p:txBody>
          <a:bodyPr wrap="square">
            <a:spAutoFit/>
          </a:bodyPr>
          <a:lstStyle/>
          <a:p>
            <a:pPr algn="ctr" rtl="1"/>
            <a:r>
              <a:rPr lang="ur-PK" sz="8000" kern="0" dirty="0">
                <a:ln w="0"/>
                <a:solidFill>
                  <a:srgbClr val="5F461C"/>
                </a:solidFill>
                <a:effectLst>
                  <a:outerShdw blurRad="38100" dist="19050" dir="2700000" algn="tl" rotWithShape="0">
                    <a:schemeClr val="dk1">
                      <a:alpha val="40000"/>
                    </a:schemeClr>
                  </a:outerShdw>
                </a:effectLst>
                <a:latin typeface="Jameel Noori Nastaleeq" panose="02000503000000020004" pitchFamily="2" charset="-78"/>
                <a:ea typeface="Times New Roman" panose="02020603050405020304" pitchFamily="18" charset="0"/>
                <a:cs typeface="Jameel Noori Nastaleeq" panose="02000503000000020004" pitchFamily="2" charset="-78"/>
              </a:rPr>
              <a:t>آٹھواں </a:t>
            </a:r>
            <a:r>
              <a:rPr lang="ur-PK" sz="8000" kern="0" dirty="0" smtClean="0">
                <a:ln w="0"/>
                <a:solidFill>
                  <a:srgbClr val="5F461C"/>
                </a:solidFill>
                <a:effectLst>
                  <a:outerShdw blurRad="38100" dist="25400" dir="5400000" algn="ctr" rotWithShape="0">
                    <a:srgbClr val="6E747A">
                      <a:alpha val="43000"/>
                    </a:srgbClr>
                  </a:outerShdw>
                </a:effectLst>
                <a:latin typeface="Alvi Nastaleeq" panose="02000503000000020004" pitchFamily="2" charset="-78"/>
                <a:ea typeface="Times New Roman" panose="02020603050405020304" pitchFamily="18" charset="0"/>
                <a:cs typeface="Alvi Nastaleeq" panose="02000503000000020004" pitchFamily="2" charset="-78"/>
              </a:rPr>
              <a:t>پارہ</a:t>
            </a:r>
            <a:endParaRPr lang="ur-PK" sz="11500" kern="0" dirty="0" smtClean="0">
              <a:ln w="0"/>
              <a:solidFill>
                <a:srgbClr val="5F461C"/>
              </a:solidFill>
              <a:effectLst>
                <a:outerShdw blurRad="38100" dist="25400" dir="5400000" algn="ctr" rotWithShape="0">
                  <a:srgbClr val="6E747A">
                    <a:alpha val="43000"/>
                  </a:srgbClr>
                </a:outerShdw>
              </a:effectLst>
              <a:latin typeface="Alvi Nastaleeq" panose="02000503000000020004" pitchFamily="2" charset="-78"/>
              <a:ea typeface="Times New Roman" panose="02020603050405020304" pitchFamily="18" charset="0"/>
              <a:cs typeface="Alvi Nastaleeq" panose="02000503000000020004" pitchFamily="2" charset="-78"/>
            </a:endParaRPr>
          </a:p>
        </p:txBody>
      </p:sp>
      <p:sp>
        <p:nvSpPr>
          <p:cNvPr id="4" name="Rectangle 3"/>
          <p:cNvSpPr/>
          <p:nvPr/>
        </p:nvSpPr>
        <p:spPr>
          <a:xfrm>
            <a:off x="1077685" y="3784714"/>
            <a:ext cx="10036627" cy="1200329"/>
          </a:xfrm>
          <a:prstGeom prst="rect">
            <a:avLst/>
          </a:prstGeom>
        </p:spPr>
        <p:txBody>
          <a:bodyPr wrap="square">
            <a:spAutoFit/>
          </a:bodyPr>
          <a:lstStyle/>
          <a:p>
            <a:pPr algn="ctr" rtl="1"/>
            <a:r>
              <a:rPr lang="ur-PK" sz="7200" kern="0" dirty="0" smtClean="0">
                <a:ln w="0"/>
                <a:solidFill>
                  <a:srgbClr val="5F461C"/>
                </a:solidFill>
                <a:effectLst>
                  <a:outerShdw blurRad="38100" dist="25400" dir="5400000" algn="ctr" rotWithShape="0">
                    <a:srgbClr val="6E747A">
                      <a:alpha val="43000"/>
                    </a:srgbClr>
                  </a:outerShdw>
                </a:effectLst>
                <a:latin typeface="Jameel Noori Nastaleeq" panose="02000503000000020004" pitchFamily="2" charset="-78"/>
                <a:ea typeface="Times New Roman" panose="02020603050405020304" pitchFamily="18" charset="0"/>
                <a:cs typeface="Jameel Noori Nastaleeq" panose="02000503000000020004" pitchFamily="2" charset="-78"/>
              </a:rPr>
              <a:t>سورة </a:t>
            </a:r>
            <a:r>
              <a:rPr lang="ur-PK" sz="7200" dirty="0">
                <a:solidFill>
                  <a:srgbClr val="513910"/>
                </a:solidFill>
                <a:latin typeface="Jameel Noori Nastaleeq" panose="02000503000000020004" pitchFamily="2" charset="-78"/>
                <a:ea typeface="Calibri" panose="020F0502020204030204" pitchFamily="34" charset="0"/>
                <a:cs typeface="Jameel Noori Nastaleeq" panose="02000503000000020004" pitchFamily="2" charset="-78"/>
              </a:rPr>
              <a:t>الانعام </a:t>
            </a:r>
            <a:r>
              <a:rPr lang="ur-PK" sz="7200" kern="0" dirty="0" smtClean="0">
                <a:ln w="0"/>
                <a:solidFill>
                  <a:srgbClr val="5F461C"/>
                </a:solidFill>
                <a:effectLst>
                  <a:outerShdw blurRad="38100" dist="25400" dir="5400000" algn="ctr" rotWithShape="0">
                    <a:srgbClr val="6E747A">
                      <a:alpha val="43000"/>
                    </a:srgbClr>
                  </a:outerShdw>
                </a:effectLst>
                <a:latin typeface="Jameel Noori Nastaleeq" panose="02000503000000020004" pitchFamily="2" charset="-78"/>
                <a:ea typeface="Times New Roman" panose="02020603050405020304" pitchFamily="18" charset="0"/>
                <a:cs typeface="Jameel Noori Nastaleeq" panose="02000503000000020004" pitchFamily="2" charset="-78"/>
              </a:rPr>
              <a:t>کی منتخب آیات کا مطالعہ</a:t>
            </a:r>
            <a:endParaRPr lang="ur-PK" sz="9600" kern="0" dirty="0" smtClean="0">
              <a:ln w="0"/>
              <a:solidFill>
                <a:srgbClr val="5F461C"/>
              </a:solidFill>
              <a:effectLst>
                <a:outerShdw blurRad="38100" dist="25400" dir="5400000" algn="ctr" rotWithShape="0">
                  <a:srgbClr val="6E747A">
                    <a:alpha val="43000"/>
                  </a:srgbClr>
                </a:outerShdw>
              </a:effectLst>
              <a:latin typeface="Jameel Noori Nastaleeq" panose="02000503000000020004" pitchFamily="2" charset="-78"/>
              <a:ea typeface="Times New Roman" panose="02020603050405020304" pitchFamily="18" charset="0"/>
              <a:cs typeface="Jameel Noori Nastaleeq" panose="02000503000000020004" pitchFamily="2" charset="-78"/>
            </a:endParaRPr>
          </a:p>
        </p:txBody>
      </p:sp>
    </p:spTree>
    <p:extLst>
      <p:ext uri="{BB962C8B-B14F-4D97-AF65-F5344CB8AC3E}">
        <p14:creationId xmlns:p14="http://schemas.microsoft.com/office/powerpoint/2010/main" val="5181945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5055" fill="hold"/>
                                        <p:tgtEl>
                                          <p:spTgt spid="5"/>
                                        </p:tgtEl>
                                      </p:cBhvr>
                                    </p:cmd>
                                  </p:childTnLst>
                                </p:cTn>
                              </p:par>
                              <p:par>
                                <p:cTn id="7" presetID="22" presetClass="entr" presetSubtype="2"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animEffect transition="in" filter="wipe(right)">
                                      <p:cBhvr>
                                        <p:cTn id="9" dur="500"/>
                                        <p:tgtEl>
                                          <p:spTgt spid="3"/>
                                        </p:tgtEl>
                                      </p:cBhvr>
                                    </p:animEffect>
                                  </p:childTnLst>
                                </p:cTn>
                              </p:par>
                              <p:par>
                                <p:cTn id="10" presetID="22" presetClass="entr" presetSubtype="2" fill="hold" grpId="0" nodeType="withEffect">
                                  <p:stCondLst>
                                    <p:cond delay="400"/>
                                  </p:stCondLst>
                                  <p:childTnLst>
                                    <p:set>
                                      <p:cBhvr>
                                        <p:cTn id="11" dur="1" fill="hold">
                                          <p:stCondLst>
                                            <p:cond delay="0"/>
                                          </p:stCondLst>
                                        </p:cTn>
                                        <p:tgtEl>
                                          <p:spTgt spid="4"/>
                                        </p:tgtEl>
                                        <p:attrNameLst>
                                          <p:attrName>style.visibility</p:attrName>
                                        </p:attrNameLst>
                                      </p:cBhvr>
                                      <p:to>
                                        <p:strVal val="visible"/>
                                      </p:to>
                                    </p:set>
                                    <p:animEffect transition="in" filter="wipe(right)">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3" repeatCount="indefinite" fill="hold" display="0">
                  <p:stCondLst>
                    <p:cond delay="indefinite"/>
                  </p:stCondLst>
                </p:cTn>
                <p:tgtEl>
                  <p:spTgt spid="5"/>
                </p:tgtEl>
              </p:cMediaNode>
            </p:video>
          </p:childTnLst>
        </p:cTn>
      </p:par>
    </p:tnLst>
    <p:bldLst>
      <p:bldP spid="3" grpId="0"/>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Sequence 0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
        <p:nvSpPr>
          <p:cNvPr id="7" name="Rounded Rectangle 6"/>
          <p:cNvSpPr/>
          <p:nvPr/>
        </p:nvSpPr>
        <p:spPr>
          <a:xfrm>
            <a:off x="1553879" y="70072"/>
            <a:ext cx="9084242" cy="1213338"/>
          </a:xfrm>
          <a:prstGeom prst="roundRect">
            <a:avLst/>
          </a:prstGeom>
          <a:gradFill flip="none" rotWithShape="1">
            <a:gsLst>
              <a:gs pos="0">
                <a:srgbClr val="5F461C">
                  <a:shade val="30000"/>
                  <a:satMod val="115000"/>
                </a:srgbClr>
              </a:gs>
              <a:gs pos="50000">
                <a:srgbClr val="5F461C">
                  <a:shade val="67500"/>
                  <a:satMod val="115000"/>
                </a:srgbClr>
              </a:gs>
              <a:gs pos="100000">
                <a:srgbClr val="5F461C">
                  <a:shade val="100000"/>
                  <a:satMod val="115000"/>
                </a:srgbClr>
              </a:gs>
            </a:gsLst>
            <a:lin ang="2700000" scaled="1"/>
            <a:tileRect/>
          </a:gra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72" name="Rectangle 71"/>
          <p:cNvSpPr/>
          <p:nvPr/>
        </p:nvSpPr>
        <p:spPr>
          <a:xfrm>
            <a:off x="0" y="215076"/>
            <a:ext cx="12192000" cy="923330"/>
          </a:xfrm>
          <a:prstGeom prst="rect">
            <a:avLst/>
          </a:prstGeom>
        </p:spPr>
        <p:txBody>
          <a:bodyPr wrap="square">
            <a:spAutoFit/>
          </a:bodyPr>
          <a:lstStyle/>
          <a:p>
            <a:pPr algn="ctr" rtl="1"/>
            <a:r>
              <a:rPr lang="ur-PK" sz="5400" b="1" kern="0" spc="50" dirty="0">
                <a:ln w="0"/>
                <a:solidFill>
                  <a:schemeClr val="bg2"/>
                </a:solidFill>
                <a:effectLst>
                  <a:innerShdw blurRad="63500" dist="50800" dir="13500000">
                    <a:srgbClr val="000000">
                      <a:alpha val="50000"/>
                    </a:srgbClr>
                  </a:innerShdw>
                </a:effectLst>
                <a:latin typeface="Alvi Nastaleeq" panose="02000503000000020004" pitchFamily="2" charset="-78"/>
                <a:ea typeface="Times New Roman" panose="02020603050405020304" pitchFamily="18" charset="0"/>
                <a:cs typeface="Alvi Nastaleeq" panose="02000503000000020004" pitchFamily="2" charset="-78"/>
              </a:rPr>
              <a:t>مروجہ جمہوریت کی نفی(آیات 116-117)</a:t>
            </a:r>
            <a:endParaRPr lang="en-US" sz="5400" b="1" kern="0" spc="50" dirty="0">
              <a:ln w="0"/>
              <a:solidFill>
                <a:schemeClr val="bg2"/>
              </a:solidFill>
              <a:effectLst>
                <a:innerShdw blurRad="63500" dist="50800" dir="13500000">
                  <a:srgbClr val="000000">
                    <a:alpha val="50000"/>
                  </a:srgbClr>
                </a:innerShdw>
              </a:effectLst>
              <a:latin typeface="Alvi Nastaleeq" panose="02000503000000020004" pitchFamily="2" charset="-78"/>
              <a:ea typeface="Times New Roman" panose="02020603050405020304" pitchFamily="18" charset="0"/>
              <a:cs typeface="Alvi Nastaleeq" panose="02000503000000020004" pitchFamily="2" charset="-78"/>
            </a:endParaRPr>
          </a:p>
        </p:txBody>
      </p:sp>
      <p:sp>
        <p:nvSpPr>
          <p:cNvPr id="2" name="Rectangle 1"/>
          <p:cNvSpPr/>
          <p:nvPr/>
        </p:nvSpPr>
        <p:spPr>
          <a:xfrm>
            <a:off x="1618735" y="1520863"/>
            <a:ext cx="8921577" cy="4525150"/>
          </a:xfrm>
          <a:prstGeom prst="rect">
            <a:avLst/>
          </a:prstGeom>
        </p:spPr>
        <p:txBody>
          <a:bodyPr wrap="square">
            <a:spAutoFit/>
          </a:bodyPr>
          <a:lstStyle/>
          <a:p>
            <a:pPr marL="0" lvl="1" algn="ctr" rtl="1">
              <a:lnSpc>
                <a:spcPct val="115000"/>
              </a:lnSpc>
            </a:pPr>
            <a:r>
              <a:rPr lang="ur-PK" sz="3600" spc="-80" dirty="0">
                <a:solidFill>
                  <a:srgbClr val="5F461C"/>
                </a:solidFill>
                <a:latin typeface="Calibri" panose="020F0502020204030204" pitchFamily="34" charset="0"/>
                <a:ea typeface="Calibri" panose="020F0502020204030204" pitchFamily="34" charset="0"/>
                <a:cs typeface="Al Qalam Quran Publisher" panose="02040503050201020203" pitchFamily="18" charset="-78"/>
              </a:rPr>
              <a:t>وَ اِنْ تُطِعْ اَكْثَرَ مَنْ فِي الْاَرْضِ يُضِلُّوْكَ عَنْ سَبِيْلِ اللّٰهِ١ؕ اِنْ يَّتَّبِعُوْنَ اِلَّا الظَّنَّ وَ اِنْ هُمْ اِلَّا يَخْرُصُوْنَ۰۰۱۱۶اِنَّ رَبَّكَ هُوَ اَعْلَمُ مَنْ يَّضِلُّ عَنْ سَبِيْلِهٖ١ۚ وَ هُوَ اَعْلَمُ بِالْمُهْتَدِيْنَ۰۰۱۱۷</a:t>
            </a:r>
          </a:p>
          <a:p>
            <a:pPr marL="0" lvl="1" algn="ctr" rtl="1">
              <a:lnSpc>
                <a:spcPct val="115000"/>
              </a:lnSpc>
            </a:pPr>
            <a:r>
              <a:rPr lang="ur-PK" sz="3600" dirty="0">
                <a:solidFill>
                  <a:srgbClr val="5F461C"/>
                </a:solidFill>
                <a:latin typeface="Calibri" panose="020F0502020204030204" pitchFamily="34" charset="0"/>
                <a:ea typeface="Calibri" panose="020F0502020204030204" pitchFamily="34" charset="0"/>
                <a:cs typeface="Alvi Nastaleeq" panose="02000503000000020004" pitchFamily="2" charset="-78"/>
              </a:rPr>
              <a:t>اور اکثر لوگ جو زمین پر آباد ہیں (گمراہ ہیں) اگر تم ان کا کہا مان لو گے تو وہ تمہیں اللہ کے راستہ سے گمراہ کردیں گے۔ یہ محض خیال کے پیچھے چلتے اور محض قیا س آرائیاں کرتے ہیں۔  بے شک آ پ کا رب ان لوگوں کو خوب جانتا ہے جو اس کے رستے سے بھٹکے ہوئے ہیں اور ان سے بھی خوب واقف ہے جو رستے پر چل رہے ہیں ۔</a:t>
            </a:r>
          </a:p>
        </p:txBody>
      </p:sp>
    </p:spTree>
    <p:extLst>
      <p:ext uri="{BB962C8B-B14F-4D97-AF65-F5344CB8AC3E}">
        <p14:creationId xmlns:p14="http://schemas.microsoft.com/office/powerpoint/2010/main" val="6755789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5055" fill="hold"/>
                                        <p:tgtEl>
                                          <p:spTgt spid="6"/>
                                        </p:tgtEl>
                                      </p:cBhvr>
                                    </p:cmd>
                                  </p:childTnLst>
                                </p:cTn>
                              </p:par>
                              <p:par>
                                <p:cTn id="7" presetID="22" presetClass="entr" presetSubtype="2" fill="hold" nodeType="withEffect">
                                  <p:stCondLst>
                                    <p:cond delay="200"/>
                                  </p:stCondLst>
                                  <p:childTnLst>
                                    <p:set>
                                      <p:cBhvr>
                                        <p:cTn id="8" dur="1" fill="hold">
                                          <p:stCondLst>
                                            <p:cond delay="0"/>
                                          </p:stCondLst>
                                        </p:cTn>
                                        <p:tgtEl>
                                          <p:spTgt spid="2">
                                            <p:txEl>
                                              <p:pRg st="0" end="0"/>
                                            </p:txEl>
                                          </p:spTgt>
                                        </p:tgtEl>
                                        <p:attrNameLst>
                                          <p:attrName>style.visibility</p:attrName>
                                        </p:attrNameLst>
                                      </p:cBhvr>
                                      <p:to>
                                        <p:strVal val="visible"/>
                                      </p:to>
                                    </p:set>
                                    <p:animEffect transition="in" filter="wipe(right)">
                                      <p:cBhvr>
                                        <p:cTn id="9" dur="500"/>
                                        <p:tgtEl>
                                          <p:spTgt spid="2">
                                            <p:txEl>
                                              <p:pRg st="0" end="0"/>
                                            </p:txEl>
                                          </p:spTgt>
                                        </p:tgtEl>
                                      </p:cBhvr>
                                    </p:animEffect>
                                  </p:childTnLst>
                                </p:cTn>
                              </p:par>
                              <p:par>
                                <p:cTn id="10" presetID="22" presetClass="entr" presetSubtype="2" fill="hold" nodeType="withEffect">
                                  <p:stCondLst>
                                    <p:cond delay="60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wipe(right)">
                                      <p:cBhvr>
                                        <p:cTn id="12" dur="5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3" repeatCount="indefinite" fill="hold" display="0">
                  <p:stCondLst>
                    <p:cond delay="indefinite"/>
                  </p:stCondLst>
                </p:cTn>
                <p:tgtEl>
                  <p:spTgt spid="6"/>
                </p:tgtEl>
              </p:cMediaNode>
            </p:vide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Sequence 0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
        <p:nvSpPr>
          <p:cNvPr id="7" name="Rounded Rectangle 6"/>
          <p:cNvSpPr/>
          <p:nvPr/>
        </p:nvSpPr>
        <p:spPr>
          <a:xfrm>
            <a:off x="1553879" y="70072"/>
            <a:ext cx="9084242" cy="1213338"/>
          </a:xfrm>
          <a:prstGeom prst="roundRect">
            <a:avLst/>
          </a:prstGeom>
          <a:gradFill flip="none" rotWithShape="1">
            <a:gsLst>
              <a:gs pos="0">
                <a:srgbClr val="5F461C">
                  <a:shade val="30000"/>
                  <a:satMod val="115000"/>
                </a:srgbClr>
              </a:gs>
              <a:gs pos="50000">
                <a:srgbClr val="5F461C">
                  <a:shade val="67500"/>
                  <a:satMod val="115000"/>
                </a:srgbClr>
              </a:gs>
              <a:gs pos="100000">
                <a:srgbClr val="5F461C">
                  <a:shade val="100000"/>
                  <a:satMod val="115000"/>
                </a:srgbClr>
              </a:gs>
            </a:gsLst>
            <a:lin ang="2700000" scaled="1"/>
            <a:tileRect/>
          </a:gra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72" name="Rectangle 71"/>
          <p:cNvSpPr/>
          <p:nvPr/>
        </p:nvSpPr>
        <p:spPr>
          <a:xfrm>
            <a:off x="0" y="215076"/>
            <a:ext cx="12192000" cy="923330"/>
          </a:xfrm>
          <a:prstGeom prst="rect">
            <a:avLst/>
          </a:prstGeom>
        </p:spPr>
        <p:txBody>
          <a:bodyPr wrap="square">
            <a:spAutoFit/>
          </a:bodyPr>
          <a:lstStyle/>
          <a:p>
            <a:pPr algn="ctr" rtl="1"/>
            <a:r>
              <a:rPr lang="ur-PK" sz="5400" b="1" kern="0" spc="50" dirty="0">
                <a:ln w="0"/>
                <a:solidFill>
                  <a:schemeClr val="bg2"/>
                </a:solidFill>
                <a:effectLst>
                  <a:innerShdw blurRad="63500" dist="50800" dir="13500000">
                    <a:srgbClr val="000000">
                      <a:alpha val="50000"/>
                    </a:srgbClr>
                  </a:innerShdw>
                </a:effectLst>
                <a:latin typeface="Alvi Nastaleeq" panose="02000503000000020004" pitchFamily="2" charset="-78"/>
                <a:ea typeface="Times New Roman" panose="02020603050405020304" pitchFamily="18" charset="0"/>
                <a:cs typeface="Alvi Nastaleeq" panose="02000503000000020004" pitchFamily="2" charset="-78"/>
              </a:rPr>
              <a:t>زندہ اور مردہ کی مثال(آیت 122)</a:t>
            </a:r>
            <a:endParaRPr lang="en-US" sz="5400" b="1" kern="0" spc="50" dirty="0">
              <a:ln w="0"/>
              <a:solidFill>
                <a:schemeClr val="bg2"/>
              </a:solidFill>
              <a:effectLst>
                <a:innerShdw blurRad="63500" dist="50800" dir="13500000">
                  <a:srgbClr val="000000">
                    <a:alpha val="50000"/>
                  </a:srgbClr>
                </a:innerShdw>
              </a:effectLst>
              <a:latin typeface="Alvi Nastaleeq" panose="02000503000000020004" pitchFamily="2" charset="-78"/>
              <a:ea typeface="Times New Roman" panose="02020603050405020304" pitchFamily="18" charset="0"/>
              <a:cs typeface="Alvi Nastaleeq" panose="02000503000000020004" pitchFamily="2" charset="-78"/>
            </a:endParaRPr>
          </a:p>
        </p:txBody>
      </p:sp>
      <p:sp>
        <p:nvSpPr>
          <p:cNvPr id="2" name="Rectangle 1"/>
          <p:cNvSpPr/>
          <p:nvPr/>
        </p:nvSpPr>
        <p:spPr>
          <a:xfrm>
            <a:off x="1618735" y="1520863"/>
            <a:ext cx="8921577" cy="3888052"/>
          </a:xfrm>
          <a:prstGeom prst="rect">
            <a:avLst/>
          </a:prstGeom>
        </p:spPr>
        <p:txBody>
          <a:bodyPr wrap="square">
            <a:spAutoFit/>
          </a:bodyPr>
          <a:lstStyle/>
          <a:p>
            <a:pPr marL="0" lvl="1" algn="ctr" rtl="1">
              <a:lnSpc>
                <a:spcPct val="115000"/>
              </a:lnSpc>
            </a:pPr>
            <a:r>
              <a:rPr lang="ur-PK" sz="3600" spc="-80" dirty="0">
                <a:solidFill>
                  <a:srgbClr val="5F461C"/>
                </a:solidFill>
                <a:latin typeface="Calibri" panose="020F0502020204030204" pitchFamily="34" charset="0"/>
                <a:ea typeface="Calibri" panose="020F0502020204030204" pitchFamily="34" charset="0"/>
                <a:cs typeface="Al Qalam Quran Publisher" panose="02040503050201020203" pitchFamily="18" charset="-78"/>
              </a:rPr>
              <a:t>اَوَ مَنْ كَانَ مَيْتًا فَاَحْيَيْنٰهُ وَ جَعَلْنَا لَهٗ نُوْرًا يَّمْشِيْ بِهٖ فِي النَّاسِ كَمَنْ مَّثَلُهٗ فِي الظُّلُمٰتِ لَيْسَ بِخَارِجٍ مِّنْهَا١ؕ كَذٰلِكَ زُيِّنَ لِلْكٰفِرِيْنَ مَا كَانُوْا يَعْمَلُوْنَ۰۰۱۲۲</a:t>
            </a:r>
          </a:p>
          <a:p>
            <a:pPr marL="0" lvl="1" algn="ctr" rtl="1">
              <a:lnSpc>
                <a:spcPct val="115000"/>
              </a:lnSpc>
            </a:pPr>
            <a:r>
              <a:rPr lang="ur-PK" sz="3600" dirty="0">
                <a:solidFill>
                  <a:srgbClr val="5F461C"/>
                </a:solidFill>
                <a:latin typeface="Calibri" panose="020F0502020204030204" pitchFamily="34" charset="0"/>
                <a:ea typeface="Calibri" panose="020F0502020204030204" pitchFamily="34" charset="0"/>
                <a:cs typeface="Alvi Nastaleeq" panose="02000503000000020004" pitchFamily="2" charset="-78"/>
              </a:rPr>
              <a:t>بھلا جو پہلے مردہ تھا پھر ہم نے اس کو زندہ کیا اور اس کے لیے روشنی کر دی جس کے ذریعے سے وہ لوگوں میں چلتا پھرتا ہے کہیں اس شخص جیسا ہو سکتا ہے جو اندھیرے میں پڑا ہوا ہو اور اس سے نکل ہی نہ سکے؟ اسی طرح کافر جو عمل کر رہے ہیں وہ انہ انکے لئے مزین کردیئے گئے ہیں۔</a:t>
            </a:r>
          </a:p>
        </p:txBody>
      </p:sp>
    </p:spTree>
    <p:extLst>
      <p:ext uri="{BB962C8B-B14F-4D97-AF65-F5344CB8AC3E}">
        <p14:creationId xmlns:p14="http://schemas.microsoft.com/office/powerpoint/2010/main" val="18250339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5055" fill="hold"/>
                                        <p:tgtEl>
                                          <p:spTgt spid="6"/>
                                        </p:tgtEl>
                                      </p:cBhvr>
                                    </p:cmd>
                                  </p:childTnLst>
                                </p:cTn>
                              </p:par>
                              <p:par>
                                <p:cTn id="7" presetID="22" presetClass="entr" presetSubtype="2" fill="hold" nodeType="withEffect">
                                  <p:stCondLst>
                                    <p:cond delay="0"/>
                                  </p:stCondLst>
                                  <p:childTnLst>
                                    <p:set>
                                      <p:cBhvr>
                                        <p:cTn id="8" dur="1" fill="hold">
                                          <p:stCondLst>
                                            <p:cond delay="0"/>
                                          </p:stCondLst>
                                        </p:cTn>
                                        <p:tgtEl>
                                          <p:spTgt spid="2">
                                            <p:txEl>
                                              <p:pRg st="0" end="0"/>
                                            </p:txEl>
                                          </p:spTgt>
                                        </p:tgtEl>
                                        <p:attrNameLst>
                                          <p:attrName>style.visibility</p:attrName>
                                        </p:attrNameLst>
                                      </p:cBhvr>
                                      <p:to>
                                        <p:strVal val="visible"/>
                                      </p:to>
                                    </p:set>
                                    <p:animEffect transition="in" filter="wipe(right)">
                                      <p:cBhvr>
                                        <p:cTn id="9" dur="500"/>
                                        <p:tgtEl>
                                          <p:spTgt spid="2">
                                            <p:txEl>
                                              <p:pRg st="0" end="0"/>
                                            </p:txEl>
                                          </p:spTgt>
                                        </p:tgtEl>
                                      </p:cBhvr>
                                    </p:animEffect>
                                  </p:childTnLst>
                                </p:cTn>
                              </p:par>
                              <p:par>
                                <p:cTn id="10" presetID="22" presetClass="entr" presetSubtype="2" fill="hold" nodeType="withEffect">
                                  <p:stCondLst>
                                    <p:cond delay="40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wipe(right)">
                                      <p:cBhvr>
                                        <p:cTn id="12" dur="5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3" repeatCount="indefinite" fill="hold" display="0">
                  <p:stCondLst>
                    <p:cond delay="indefinite"/>
                  </p:stCondLst>
                </p:cTn>
                <p:tgtEl>
                  <p:spTgt spid="6"/>
                </p:tgtEl>
              </p:cMediaNode>
            </p:vide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Sequence 0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
        <p:nvSpPr>
          <p:cNvPr id="7" name="Rounded Rectangle 6"/>
          <p:cNvSpPr/>
          <p:nvPr/>
        </p:nvSpPr>
        <p:spPr>
          <a:xfrm>
            <a:off x="1553879" y="70072"/>
            <a:ext cx="9084242" cy="1213338"/>
          </a:xfrm>
          <a:prstGeom prst="roundRect">
            <a:avLst/>
          </a:prstGeom>
          <a:gradFill flip="none" rotWithShape="1">
            <a:gsLst>
              <a:gs pos="0">
                <a:srgbClr val="5F461C">
                  <a:shade val="30000"/>
                  <a:satMod val="115000"/>
                </a:srgbClr>
              </a:gs>
              <a:gs pos="50000">
                <a:srgbClr val="5F461C">
                  <a:shade val="67500"/>
                  <a:satMod val="115000"/>
                </a:srgbClr>
              </a:gs>
              <a:gs pos="100000">
                <a:srgbClr val="5F461C">
                  <a:shade val="100000"/>
                  <a:satMod val="115000"/>
                </a:srgbClr>
              </a:gs>
            </a:gsLst>
            <a:lin ang="2700000" scaled="1"/>
            <a:tileRect/>
          </a:gra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72" name="Rectangle 71"/>
          <p:cNvSpPr/>
          <p:nvPr/>
        </p:nvSpPr>
        <p:spPr>
          <a:xfrm>
            <a:off x="0" y="215076"/>
            <a:ext cx="12192000" cy="923330"/>
          </a:xfrm>
          <a:prstGeom prst="rect">
            <a:avLst/>
          </a:prstGeom>
        </p:spPr>
        <p:txBody>
          <a:bodyPr wrap="square">
            <a:spAutoFit/>
          </a:bodyPr>
          <a:lstStyle/>
          <a:p>
            <a:pPr algn="ctr" rtl="1"/>
            <a:r>
              <a:rPr lang="ur-PK" sz="5400" b="1" kern="0" spc="50" dirty="0">
                <a:ln w="0"/>
                <a:solidFill>
                  <a:schemeClr val="bg2"/>
                </a:solidFill>
                <a:effectLst>
                  <a:innerShdw blurRad="63500" dist="50800" dir="13500000">
                    <a:srgbClr val="000000">
                      <a:alpha val="50000"/>
                    </a:srgbClr>
                  </a:innerShdw>
                </a:effectLst>
                <a:latin typeface="Alvi Nastaleeq" panose="02000503000000020004" pitchFamily="2" charset="-78"/>
                <a:ea typeface="Times New Roman" panose="02020603050405020304" pitchFamily="18" charset="0"/>
                <a:cs typeface="Alvi Nastaleeq" panose="02000503000000020004" pitchFamily="2" charset="-78"/>
              </a:rPr>
              <a:t>حرام چیزیں کیا ہیں؟(آیت 145)</a:t>
            </a:r>
            <a:endParaRPr lang="en-US" sz="5400" b="1" kern="0" spc="50" dirty="0">
              <a:ln w="0"/>
              <a:solidFill>
                <a:schemeClr val="bg2"/>
              </a:solidFill>
              <a:effectLst>
                <a:innerShdw blurRad="63500" dist="50800" dir="13500000">
                  <a:srgbClr val="000000">
                    <a:alpha val="50000"/>
                  </a:srgbClr>
                </a:innerShdw>
              </a:effectLst>
              <a:latin typeface="Alvi Nastaleeq" panose="02000503000000020004" pitchFamily="2" charset="-78"/>
              <a:ea typeface="Times New Roman" panose="02020603050405020304" pitchFamily="18" charset="0"/>
              <a:cs typeface="Alvi Nastaleeq" panose="02000503000000020004" pitchFamily="2" charset="-78"/>
            </a:endParaRPr>
          </a:p>
        </p:txBody>
      </p:sp>
      <p:sp>
        <p:nvSpPr>
          <p:cNvPr id="2" name="Rectangle 1"/>
          <p:cNvSpPr/>
          <p:nvPr/>
        </p:nvSpPr>
        <p:spPr>
          <a:xfrm>
            <a:off x="1618735" y="1520863"/>
            <a:ext cx="8921577" cy="4268861"/>
          </a:xfrm>
          <a:prstGeom prst="rect">
            <a:avLst/>
          </a:prstGeom>
        </p:spPr>
        <p:txBody>
          <a:bodyPr wrap="square">
            <a:spAutoFit/>
          </a:bodyPr>
          <a:lstStyle/>
          <a:p>
            <a:pPr marL="0" lvl="1" algn="ctr" rtl="1">
              <a:lnSpc>
                <a:spcPct val="115000"/>
              </a:lnSpc>
            </a:pPr>
            <a:r>
              <a:rPr lang="ur-PK" sz="3600" spc="-80" dirty="0">
                <a:solidFill>
                  <a:srgbClr val="5F461C"/>
                </a:solidFill>
                <a:latin typeface="Calibri" panose="020F0502020204030204" pitchFamily="34" charset="0"/>
                <a:ea typeface="Calibri" panose="020F0502020204030204" pitchFamily="34" charset="0"/>
                <a:cs typeface="Al Qalam Quran Publisher" panose="02040503050201020203" pitchFamily="18" charset="-78"/>
              </a:rPr>
              <a:t>قُلْ لَّاۤ اَجِدُ فِيْ مَاۤ اُوْحِيَ اِلَيَّ مُحَرَّمًا عَلٰى طَاعِمٍ يَّطْعَمُهٗۤ اِلَّاۤ اَنْ يَّكُوْنَ مَيْتَةً اَوْ دَمًا مَّسْفُوْحًا اَوْ لَحْمَ خِنْزِيْرٍ فَاِنَّهٗ رِجْسٌ اَوْ فِسْقًا اُهِلَّ لِغَيْرِ اللّٰهِ بِهٖ١ۚ فَمَنِ اضْطُرَّ غَيْرَ بَاغٍ وَّ لَا عَادٍ فَاِنَّ رَبَّكَ غَفُوْرٌ رَّحِيْمٌ۰۰۱۴۵</a:t>
            </a:r>
          </a:p>
          <a:p>
            <a:pPr marL="0" lvl="1" algn="ctr" rtl="1">
              <a:lnSpc>
                <a:spcPct val="115000"/>
              </a:lnSpc>
            </a:pPr>
            <a:r>
              <a:rPr lang="ur-PK" sz="3200" dirty="0">
                <a:solidFill>
                  <a:srgbClr val="5F461C"/>
                </a:solidFill>
                <a:latin typeface="Calibri" panose="020F0502020204030204" pitchFamily="34" charset="0"/>
                <a:ea typeface="Calibri" panose="020F0502020204030204" pitchFamily="34" charset="0"/>
                <a:cs typeface="Alvi Nastaleeq" panose="02000503000000020004" pitchFamily="2" charset="-78"/>
              </a:rPr>
              <a:t>کہہ دیجیے کہ جو احکام مجھ پر نازل ہوئے ہیں ان میں کوئی چیز جسے کھانے والا کھائے حرام نہیں پاتا سوائے اس کے کہ وہ مرا ہوا جانور یا بہتا خون یا سور کا گوشت کہ یہ سب ناپاک ہیں یا کوئی گناہ کی چیز ہو کہ اس پر اللہ کے سوا کسی اور کا نام لیا گیا ہو اور اگر کوئی مجبور ہو جائے لیکن نہ تو نافرمانی کرے اور نہ حد سے باہر نکل جائے تو  بے شک آپ کا رب  بخشنے والا مہربان ہے ۔</a:t>
            </a:r>
          </a:p>
        </p:txBody>
      </p:sp>
    </p:spTree>
    <p:extLst>
      <p:ext uri="{BB962C8B-B14F-4D97-AF65-F5344CB8AC3E}">
        <p14:creationId xmlns:p14="http://schemas.microsoft.com/office/powerpoint/2010/main" val="35577423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5055" fill="hold"/>
                                        <p:tgtEl>
                                          <p:spTgt spid="6"/>
                                        </p:tgtEl>
                                      </p:cBhvr>
                                    </p:cmd>
                                  </p:childTnLst>
                                </p:cTn>
                              </p:par>
                              <p:par>
                                <p:cTn id="7" presetID="22" presetClass="entr" presetSubtype="2" fill="hold" grpId="0" nodeType="withEffect">
                                  <p:stCondLst>
                                    <p:cond delay="0"/>
                                  </p:stCondLst>
                                  <p:childTnLst>
                                    <p:set>
                                      <p:cBhvr>
                                        <p:cTn id="8" dur="1" fill="hold">
                                          <p:stCondLst>
                                            <p:cond delay="0"/>
                                          </p:stCondLst>
                                        </p:cTn>
                                        <p:tgtEl>
                                          <p:spTgt spid="2">
                                            <p:txEl>
                                              <p:pRg st="0" end="0"/>
                                            </p:txEl>
                                          </p:spTgt>
                                        </p:tgtEl>
                                        <p:attrNameLst>
                                          <p:attrName>style.visibility</p:attrName>
                                        </p:attrNameLst>
                                      </p:cBhvr>
                                      <p:to>
                                        <p:strVal val="visible"/>
                                      </p:to>
                                    </p:set>
                                    <p:animEffect transition="in" filter="wipe(right)">
                                      <p:cBhvr>
                                        <p:cTn id="9" dur="500"/>
                                        <p:tgtEl>
                                          <p:spTgt spid="2">
                                            <p:txEl>
                                              <p:pRg st="0" end="0"/>
                                            </p:txEl>
                                          </p:spTgt>
                                        </p:tgtEl>
                                      </p:cBhvr>
                                    </p:animEffect>
                                  </p:childTnLst>
                                </p:cTn>
                              </p:par>
                              <p:par>
                                <p:cTn id="10" presetID="22" presetClass="entr" presetSubtype="2" fill="hold" grpId="0" nodeType="withEffect">
                                  <p:stCondLst>
                                    <p:cond delay="40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wipe(right)">
                                      <p:cBhvr>
                                        <p:cTn id="12" dur="5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3" repeatCount="indefinite" fill="hold" display="0">
                  <p:stCondLst>
                    <p:cond delay="indefinite"/>
                  </p:stCondLst>
                </p:cTn>
                <p:tgtEl>
                  <p:spTgt spid="6"/>
                </p:tgtEl>
              </p:cMediaNode>
            </p:video>
          </p:childTnLst>
        </p:cTn>
      </p:par>
    </p:tnLst>
    <p:bldLst>
      <p:bldP spid="2" grpId="0" uiExpand="1"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Sequence 0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
        <p:nvSpPr>
          <p:cNvPr id="7" name="Rounded Rectangle 6"/>
          <p:cNvSpPr/>
          <p:nvPr/>
        </p:nvSpPr>
        <p:spPr>
          <a:xfrm>
            <a:off x="1553879" y="70072"/>
            <a:ext cx="9084242" cy="1213338"/>
          </a:xfrm>
          <a:prstGeom prst="roundRect">
            <a:avLst/>
          </a:prstGeom>
          <a:gradFill flip="none" rotWithShape="1">
            <a:gsLst>
              <a:gs pos="0">
                <a:srgbClr val="5F461C">
                  <a:shade val="30000"/>
                  <a:satMod val="115000"/>
                </a:srgbClr>
              </a:gs>
              <a:gs pos="50000">
                <a:srgbClr val="5F461C">
                  <a:shade val="67500"/>
                  <a:satMod val="115000"/>
                </a:srgbClr>
              </a:gs>
              <a:gs pos="100000">
                <a:srgbClr val="5F461C">
                  <a:shade val="100000"/>
                  <a:satMod val="115000"/>
                </a:srgbClr>
              </a:gs>
            </a:gsLst>
            <a:lin ang="2700000" scaled="1"/>
            <a:tileRect/>
          </a:gra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72" name="Rectangle 71"/>
          <p:cNvSpPr/>
          <p:nvPr/>
        </p:nvSpPr>
        <p:spPr>
          <a:xfrm>
            <a:off x="0" y="215076"/>
            <a:ext cx="12192000" cy="923330"/>
          </a:xfrm>
          <a:prstGeom prst="rect">
            <a:avLst/>
          </a:prstGeom>
        </p:spPr>
        <p:txBody>
          <a:bodyPr wrap="square">
            <a:spAutoFit/>
          </a:bodyPr>
          <a:lstStyle/>
          <a:p>
            <a:pPr algn="ctr" rtl="1"/>
            <a:r>
              <a:rPr lang="ur-PK" sz="5400" b="1" kern="0" spc="50" dirty="0">
                <a:ln w="0"/>
                <a:solidFill>
                  <a:schemeClr val="bg2"/>
                </a:solidFill>
                <a:effectLst>
                  <a:innerShdw blurRad="63500" dist="50800" dir="13500000">
                    <a:srgbClr val="000000">
                      <a:alpha val="50000"/>
                    </a:srgbClr>
                  </a:innerShdw>
                </a:effectLst>
                <a:latin typeface="Alvi Nastaleeq" panose="02000503000000020004" pitchFamily="2" charset="-78"/>
                <a:ea typeface="Times New Roman" panose="02020603050405020304" pitchFamily="18" charset="0"/>
                <a:cs typeface="Alvi Nastaleeq" panose="02000503000000020004" pitchFamily="2" charset="-78"/>
              </a:rPr>
              <a:t>معاشرتی ہدایات (آیت 151)</a:t>
            </a:r>
            <a:endParaRPr lang="en-US" sz="5400" b="1" kern="0" spc="50" dirty="0">
              <a:ln w="0"/>
              <a:solidFill>
                <a:schemeClr val="bg2"/>
              </a:solidFill>
              <a:effectLst>
                <a:innerShdw blurRad="63500" dist="50800" dir="13500000">
                  <a:srgbClr val="000000">
                    <a:alpha val="50000"/>
                  </a:srgbClr>
                </a:innerShdw>
              </a:effectLst>
              <a:latin typeface="Alvi Nastaleeq" panose="02000503000000020004" pitchFamily="2" charset="-78"/>
              <a:ea typeface="Times New Roman" panose="02020603050405020304" pitchFamily="18" charset="0"/>
              <a:cs typeface="Alvi Nastaleeq" panose="02000503000000020004" pitchFamily="2" charset="-78"/>
            </a:endParaRPr>
          </a:p>
        </p:txBody>
      </p:sp>
      <p:sp>
        <p:nvSpPr>
          <p:cNvPr id="2" name="Rectangle 1"/>
          <p:cNvSpPr/>
          <p:nvPr/>
        </p:nvSpPr>
        <p:spPr>
          <a:xfrm>
            <a:off x="1618735" y="1520863"/>
            <a:ext cx="8921577" cy="2640723"/>
          </a:xfrm>
          <a:prstGeom prst="rect">
            <a:avLst/>
          </a:prstGeom>
        </p:spPr>
        <p:txBody>
          <a:bodyPr wrap="square">
            <a:spAutoFit/>
          </a:bodyPr>
          <a:lstStyle/>
          <a:p>
            <a:pPr marL="0" lvl="1" algn="ctr" rtl="1">
              <a:lnSpc>
                <a:spcPct val="115000"/>
              </a:lnSpc>
            </a:pPr>
            <a:r>
              <a:rPr lang="ur-PK" sz="3600" spc="-80" dirty="0">
                <a:solidFill>
                  <a:srgbClr val="5F461C"/>
                </a:solidFill>
                <a:latin typeface="Calibri" panose="020F0502020204030204" pitchFamily="34" charset="0"/>
                <a:ea typeface="Calibri" panose="020F0502020204030204" pitchFamily="34" charset="0"/>
                <a:cs typeface="Al Qalam Quran Publisher" panose="02040503050201020203" pitchFamily="18" charset="-78"/>
              </a:rPr>
              <a:t>قُلْ تَعَالَوْا اَتْلُ مَا حَرَّمَ رَبُّكُمْ عَلَيْكُمْ اَلَّا تُشْرِكُوْا بِهٖ شَيْـًٔا وَّ بِالْوَالِدَيْنِ۠ اِحْسَانًا١ۚ وَ لَا تَقْتُلُوْۤا اَوْلَادَكُمْ مِّنْ اِمْلَاقٍ١ؕ نَحْنُ نَرْزُقُكُمْ وَ اِيَّاهُمْ١ۚ وَ لَا تَقْرَبُوا الْفَوَاحِشَ مَا ظَهَرَ مِنْهَا وَ مَا بَطَنَ١ۚ وَ لَا تَقْتُلُوا النَّفْسَ الَّتِيْ حَرَّمَ اللّٰهُ اِلَّا بِالْحَقِّ١ؕ ذٰلِكُمْ وَصّٰىكُمْ بِهٖ لَعَلَّكُمْ </a:t>
            </a:r>
            <a:r>
              <a:rPr lang="ur-PK" sz="3600" spc="-80" dirty="0" smtClean="0">
                <a:solidFill>
                  <a:srgbClr val="5F461C"/>
                </a:solidFill>
                <a:latin typeface="Calibri" panose="020F0502020204030204" pitchFamily="34" charset="0"/>
                <a:ea typeface="Calibri" panose="020F0502020204030204" pitchFamily="34" charset="0"/>
                <a:cs typeface="Al Qalam Quran Publisher" panose="02040503050201020203" pitchFamily="18" charset="-78"/>
              </a:rPr>
              <a:t>تَعْقِلُوْنَ۰۰۱۵۱</a:t>
            </a:r>
            <a:endParaRPr lang="ur-PK" sz="3600" spc="-80" dirty="0">
              <a:solidFill>
                <a:srgbClr val="5F461C"/>
              </a:solidFill>
              <a:latin typeface="Calibri" panose="020F0502020204030204" pitchFamily="34" charset="0"/>
              <a:ea typeface="Calibri" panose="020F0502020204030204" pitchFamily="34" charset="0"/>
              <a:cs typeface="Al Qalam Quran Publisher" panose="02040503050201020203" pitchFamily="18" charset="-78"/>
            </a:endParaRPr>
          </a:p>
        </p:txBody>
      </p:sp>
    </p:spTree>
    <p:extLst>
      <p:ext uri="{BB962C8B-B14F-4D97-AF65-F5344CB8AC3E}">
        <p14:creationId xmlns:p14="http://schemas.microsoft.com/office/powerpoint/2010/main" val="36129062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5055" fill="hold"/>
                                        <p:tgtEl>
                                          <p:spTgt spid="6"/>
                                        </p:tgtEl>
                                      </p:cBhvr>
                                    </p:cmd>
                                  </p:childTnLst>
                                </p:cTn>
                              </p:par>
                              <p:par>
                                <p:cTn id="7" presetID="22" presetClass="entr" presetSubtype="2"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wipe(right)">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repeatCount="indefinite" fill="hold" display="0">
                  <p:stCondLst>
                    <p:cond delay="indefinite"/>
                  </p:stCondLst>
                </p:cTn>
                <p:tgtEl>
                  <p:spTgt spid="6"/>
                </p:tgtEl>
              </p:cMediaNode>
            </p:video>
          </p:childTnLst>
        </p:cTn>
      </p:par>
    </p:tnLst>
    <p:bldLst>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Sequence 0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
        <p:nvSpPr>
          <p:cNvPr id="7" name="Rounded Rectangle 6"/>
          <p:cNvSpPr/>
          <p:nvPr/>
        </p:nvSpPr>
        <p:spPr>
          <a:xfrm>
            <a:off x="1553879" y="70072"/>
            <a:ext cx="9084242" cy="1213338"/>
          </a:xfrm>
          <a:prstGeom prst="roundRect">
            <a:avLst/>
          </a:prstGeom>
          <a:gradFill flip="none" rotWithShape="1">
            <a:gsLst>
              <a:gs pos="0">
                <a:srgbClr val="5F461C">
                  <a:shade val="30000"/>
                  <a:satMod val="115000"/>
                </a:srgbClr>
              </a:gs>
              <a:gs pos="50000">
                <a:srgbClr val="5F461C">
                  <a:shade val="67500"/>
                  <a:satMod val="115000"/>
                </a:srgbClr>
              </a:gs>
              <a:gs pos="100000">
                <a:srgbClr val="5F461C">
                  <a:shade val="100000"/>
                  <a:satMod val="115000"/>
                </a:srgbClr>
              </a:gs>
            </a:gsLst>
            <a:lin ang="2700000" scaled="1"/>
            <a:tileRect/>
          </a:gra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72" name="Rectangle 71"/>
          <p:cNvSpPr/>
          <p:nvPr/>
        </p:nvSpPr>
        <p:spPr>
          <a:xfrm>
            <a:off x="0" y="215076"/>
            <a:ext cx="12192000" cy="923330"/>
          </a:xfrm>
          <a:prstGeom prst="rect">
            <a:avLst/>
          </a:prstGeom>
        </p:spPr>
        <p:txBody>
          <a:bodyPr wrap="square">
            <a:spAutoFit/>
          </a:bodyPr>
          <a:lstStyle/>
          <a:p>
            <a:pPr algn="ctr" rtl="1"/>
            <a:r>
              <a:rPr lang="ur-PK" sz="5400" b="1" kern="0" spc="50" dirty="0">
                <a:ln w="0"/>
                <a:solidFill>
                  <a:schemeClr val="bg2"/>
                </a:solidFill>
                <a:effectLst>
                  <a:innerShdw blurRad="63500" dist="50800" dir="13500000">
                    <a:srgbClr val="000000">
                      <a:alpha val="50000"/>
                    </a:srgbClr>
                  </a:innerShdw>
                </a:effectLst>
                <a:latin typeface="Alvi Nastaleeq" panose="02000503000000020004" pitchFamily="2" charset="-78"/>
                <a:ea typeface="Times New Roman" panose="02020603050405020304" pitchFamily="18" charset="0"/>
                <a:cs typeface="Alvi Nastaleeq" panose="02000503000000020004" pitchFamily="2" charset="-78"/>
              </a:rPr>
              <a:t>معاشرتی ہدایات (آیت 151)</a:t>
            </a:r>
            <a:endParaRPr lang="en-US" sz="5400" b="1" kern="0" spc="50" dirty="0">
              <a:ln w="0"/>
              <a:solidFill>
                <a:schemeClr val="bg2"/>
              </a:solidFill>
              <a:effectLst>
                <a:innerShdw blurRad="63500" dist="50800" dir="13500000">
                  <a:srgbClr val="000000">
                    <a:alpha val="50000"/>
                  </a:srgbClr>
                </a:innerShdw>
              </a:effectLst>
              <a:latin typeface="Alvi Nastaleeq" panose="02000503000000020004" pitchFamily="2" charset="-78"/>
              <a:ea typeface="Times New Roman" panose="02020603050405020304" pitchFamily="18" charset="0"/>
              <a:cs typeface="Alvi Nastaleeq" panose="02000503000000020004" pitchFamily="2" charset="-78"/>
            </a:endParaRPr>
          </a:p>
        </p:txBody>
      </p:sp>
      <p:sp>
        <p:nvSpPr>
          <p:cNvPr id="2" name="Rectangle 1"/>
          <p:cNvSpPr/>
          <p:nvPr/>
        </p:nvSpPr>
        <p:spPr>
          <a:xfrm>
            <a:off x="1618735" y="1520863"/>
            <a:ext cx="8921577" cy="3466334"/>
          </a:xfrm>
          <a:prstGeom prst="rect">
            <a:avLst/>
          </a:prstGeom>
        </p:spPr>
        <p:txBody>
          <a:bodyPr wrap="square">
            <a:spAutoFit/>
          </a:bodyPr>
          <a:lstStyle/>
          <a:p>
            <a:pPr marL="0" lvl="1" algn="ctr" rtl="1">
              <a:lnSpc>
                <a:spcPct val="115000"/>
              </a:lnSpc>
            </a:pPr>
            <a:r>
              <a:rPr lang="ur-PK" sz="3200" dirty="0" smtClean="0">
                <a:solidFill>
                  <a:srgbClr val="5F461C"/>
                </a:solidFill>
                <a:latin typeface="Calibri" panose="020F0502020204030204" pitchFamily="34" charset="0"/>
                <a:ea typeface="Calibri" panose="020F0502020204030204" pitchFamily="34" charset="0"/>
                <a:cs typeface="Alvi Nastaleeq" panose="02000503000000020004" pitchFamily="2" charset="-78"/>
              </a:rPr>
              <a:t>کہہ </a:t>
            </a:r>
            <a:r>
              <a:rPr lang="ur-PK" sz="3200" dirty="0">
                <a:solidFill>
                  <a:srgbClr val="5F461C"/>
                </a:solidFill>
                <a:latin typeface="Calibri" panose="020F0502020204030204" pitchFamily="34" charset="0"/>
                <a:ea typeface="Calibri" panose="020F0502020204030204" pitchFamily="34" charset="0"/>
                <a:cs typeface="Alvi Nastaleeq" panose="02000503000000020004" pitchFamily="2" charset="-78"/>
              </a:rPr>
              <a:t>دیجیے کہ آؤ میں تمہیں وہ چیزیں پڑھ کر سناؤں جو تمہارے پروردگار نے تم پر حرام کر دی ہیں کہ کسی چیز کو اللہ کا شریک نہ بنانا اور ماں باپ (سے بدسلوکی نہ کرنا بلکہ) اچھا سلوک کرتے رہنا اور ناداری (کے اندیشے) سے اپنی اولاد کو قتل نہ کرنا کیونکہ تم کو اور ان کو ہم ہی رزق دیتے ہیں اور بےحیائی کے کام ظاہر ہوں یا پوشیدہ ان کے پاس نہ پھٹکنا اور کسی جان (والے) کو جس کے قتل کو اللہ نے حرام کر دیا ہے قتل نہ کرنا مگر جائز طور پر (یعنی جس کا شریعت حکم دے) ان باتوں کا وہ تمہیں ارشاد فرماتا ہے تاکہ تم سمجھو ۔</a:t>
            </a:r>
          </a:p>
        </p:txBody>
      </p:sp>
    </p:spTree>
    <p:extLst>
      <p:ext uri="{BB962C8B-B14F-4D97-AF65-F5344CB8AC3E}">
        <p14:creationId xmlns:p14="http://schemas.microsoft.com/office/powerpoint/2010/main" val="12751347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5055" fill="hold"/>
                                        <p:tgtEl>
                                          <p:spTgt spid="6"/>
                                        </p:tgtEl>
                                      </p:cBhvr>
                                    </p:cmd>
                                  </p:childTnLst>
                                </p:cTn>
                              </p:par>
                              <p:par>
                                <p:cTn id="7" presetID="22" presetClass="entr" presetSubtype="2"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wipe(right)">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repeatCount="indefinite" fill="hold" display="0">
                  <p:stCondLst>
                    <p:cond delay="indefinite"/>
                  </p:stCondLst>
                </p:cTn>
                <p:tgtEl>
                  <p:spTgt spid="6"/>
                </p:tgtEl>
              </p:cMediaNode>
            </p:video>
          </p:childTnLst>
        </p:cTn>
      </p:par>
    </p:tnLst>
    <p:bldLst>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Sequence 0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
        <p:nvSpPr>
          <p:cNvPr id="7" name="Rounded Rectangle 6"/>
          <p:cNvSpPr/>
          <p:nvPr/>
        </p:nvSpPr>
        <p:spPr>
          <a:xfrm>
            <a:off x="1553879" y="70072"/>
            <a:ext cx="9084242" cy="1213338"/>
          </a:xfrm>
          <a:prstGeom prst="roundRect">
            <a:avLst/>
          </a:prstGeom>
          <a:gradFill flip="none" rotWithShape="1">
            <a:gsLst>
              <a:gs pos="0">
                <a:srgbClr val="5F461C">
                  <a:shade val="30000"/>
                  <a:satMod val="115000"/>
                </a:srgbClr>
              </a:gs>
              <a:gs pos="50000">
                <a:srgbClr val="5F461C">
                  <a:shade val="67500"/>
                  <a:satMod val="115000"/>
                </a:srgbClr>
              </a:gs>
              <a:gs pos="100000">
                <a:srgbClr val="5F461C">
                  <a:shade val="100000"/>
                  <a:satMod val="115000"/>
                </a:srgbClr>
              </a:gs>
            </a:gsLst>
            <a:lin ang="2700000" scaled="1"/>
            <a:tileRect/>
          </a:gra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72" name="Rectangle 71"/>
          <p:cNvSpPr/>
          <p:nvPr/>
        </p:nvSpPr>
        <p:spPr>
          <a:xfrm>
            <a:off x="0" y="215076"/>
            <a:ext cx="12192000" cy="923330"/>
          </a:xfrm>
          <a:prstGeom prst="rect">
            <a:avLst/>
          </a:prstGeom>
        </p:spPr>
        <p:txBody>
          <a:bodyPr wrap="square">
            <a:spAutoFit/>
          </a:bodyPr>
          <a:lstStyle/>
          <a:p>
            <a:pPr algn="ctr" rtl="1"/>
            <a:r>
              <a:rPr lang="ur-PK" sz="5400" b="1" kern="0" spc="50" dirty="0">
                <a:ln w="0"/>
                <a:solidFill>
                  <a:schemeClr val="bg2"/>
                </a:solidFill>
                <a:effectLst>
                  <a:innerShdw blurRad="63500" dist="50800" dir="13500000">
                    <a:srgbClr val="000000">
                      <a:alpha val="50000"/>
                    </a:srgbClr>
                  </a:innerShdw>
                </a:effectLst>
                <a:latin typeface="Alvi Nastaleeq" panose="02000503000000020004" pitchFamily="2" charset="-78"/>
                <a:ea typeface="Times New Roman" panose="02020603050405020304" pitchFamily="18" charset="0"/>
                <a:cs typeface="Alvi Nastaleeq" panose="02000503000000020004" pitchFamily="2" charset="-78"/>
              </a:rPr>
              <a:t>معاشرتی ہدایات (آیت 152)</a:t>
            </a:r>
            <a:endParaRPr lang="en-US" sz="5400" b="1" kern="0" spc="50" dirty="0">
              <a:ln w="0"/>
              <a:solidFill>
                <a:schemeClr val="bg2"/>
              </a:solidFill>
              <a:effectLst>
                <a:innerShdw blurRad="63500" dist="50800" dir="13500000">
                  <a:srgbClr val="000000">
                    <a:alpha val="50000"/>
                  </a:srgbClr>
                </a:innerShdw>
              </a:effectLst>
              <a:latin typeface="Alvi Nastaleeq" panose="02000503000000020004" pitchFamily="2" charset="-78"/>
              <a:ea typeface="Times New Roman" panose="02020603050405020304" pitchFamily="18" charset="0"/>
              <a:cs typeface="Alvi Nastaleeq" panose="02000503000000020004" pitchFamily="2" charset="-78"/>
            </a:endParaRPr>
          </a:p>
        </p:txBody>
      </p:sp>
      <p:sp>
        <p:nvSpPr>
          <p:cNvPr id="2" name="Rectangle 1"/>
          <p:cNvSpPr/>
          <p:nvPr/>
        </p:nvSpPr>
        <p:spPr>
          <a:xfrm>
            <a:off x="1618735" y="1520863"/>
            <a:ext cx="8921577" cy="4835170"/>
          </a:xfrm>
          <a:prstGeom prst="rect">
            <a:avLst/>
          </a:prstGeom>
        </p:spPr>
        <p:txBody>
          <a:bodyPr wrap="square">
            <a:spAutoFit/>
          </a:bodyPr>
          <a:lstStyle/>
          <a:p>
            <a:pPr marL="0" lvl="1" algn="ctr" rtl="1">
              <a:lnSpc>
                <a:spcPct val="115000"/>
              </a:lnSpc>
            </a:pPr>
            <a:r>
              <a:rPr lang="ur-PK" sz="3600" spc="-80" dirty="0">
                <a:solidFill>
                  <a:srgbClr val="5F461C"/>
                </a:solidFill>
                <a:latin typeface="Calibri" panose="020F0502020204030204" pitchFamily="34" charset="0"/>
                <a:ea typeface="Calibri" panose="020F0502020204030204" pitchFamily="34" charset="0"/>
                <a:cs typeface="Al Qalam Quran Publisher" panose="02040503050201020203" pitchFamily="18" charset="-78"/>
              </a:rPr>
              <a:t>وَ لَا تَقْرَبُوْا مَالَ الْيَتِيْمِ اِلَّا بِالَّتِيْ هِيَ اَحْسَنُ حَتّٰى يَبْلُغَ اَشُدَّهٗ١ۚ وَ اَوْفُوا الْكَيْلَ وَ الْمِيْزَانَ بِالْقِسْطِ١ۚ لَا نُكَلِّفُ نَفْسًا اِلَّا وُسْعَهَا١ۚ وَ اِذَا قُلْتُمْ فَاعْدِلُوْا وَ لَوْ كَانَ ذَا قُرْبٰى ١ۚ وَ بِعَهْدِ اللّٰهِ اَوْفُوْا١ؕ ذٰلِكُمْ وَصّٰىكُمْ بِهٖ لَعَلَّكُمْ تَذَكَّرُوْنَۙ۰۰۱۵۲</a:t>
            </a:r>
          </a:p>
          <a:p>
            <a:pPr marL="0" lvl="1" algn="ctr" rtl="1">
              <a:lnSpc>
                <a:spcPct val="115000"/>
              </a:lnSpc>
            </a:pPr>
            <a:r>
              <a:rPr lang="ur-PK" sz="3200" dirty="0">
                <a:solidFill>
                  <a:srgbClr val="5F461C"/>
                </a:solidFill>
                <a:latin typeface="Calibri" panose="020F0502020204030204" pitchFamily="34" charset="0"/>
                <a:ea typeface="Calibri" panose="020F0502020204030204" pitchFamily="34" charset="0"/>
                <a:cs typeface="Alvi Nastaleeq" panose="02000503000000020004" pitchFamily="2" charset="-78"/>
              </a:rPr>
              <a:t> اور یتیم کے مال کے پاس بھی نہ جانا مگر ایسے طریق سے کہ بہت ہی پسندیدہ ہو یہاں تک کہ وہ جوانی کو پہنچ جائے اور ناپ تول انصاف کے ساتھ پوری پوری کیا کرو ۔ہم کسی کو </a:t>
            </a:r>
            <a:r>
              <a:rPr lang="ur-PK" sz="3200" dirty="0" smtClean="0">
                <a:solidFill>
                  <a:srgbClr val="5F461C"/>
                </a:solidFill>
                <a:latin typeface="Calibri" panose="020F0502020204030204" pitchFamily="34" charset="0"/>
                <a:ea typeface="Calibri" panose="020F0502020204030204" pitchFamily="34" charset="0"/>
                <a:cs typeface="Alvi Nastaleeq" panose="02000503000000020004" pitchFamily="2" charset="-78"/>
              </a:rPr>
              <a:t>ذمہ </a:t>
            </a:r>
            <a:r>
              <a:rPr lang="ur-PK" sz="3200" dirty="0">
                <a:solidFill>
                  <a:srgbClr val="5F461C"/>
                </a:solidFill>
                <a:latin typeface="Calibri" panose="020F0502020204030204" pitchFamily="34" charset="0"/>
                <a:ea typeface="Calibri" panose="020F0502020204030204" pitchFamily="34" charset="0"/>
                <a:cs typeface="Alvi Nastaleeq" panose="02000503000000020004" pitchFamily="2" charset="-78"/>
              </a:rPr>
              <a:t>دار نہیں بناتے  مگر اس کی طاقت کے مطابق اور جب (کسی کی نسبت) کوئی بات کہو تو انصاف سے کہو گو وہ (تمہارا) رشتہ دار ہی ہو اور اللہ کے عہد کو پورا کرو ۔ان باتوں کا اللہ تمہیں حکم دیتا ہے تاکہ تم نصیحت حاصل  کرو۔</a:t>
            </a:r>
          </a:p>
        </p:txBody>
      </p:sp>
    </p:spTree>
    <p:extLst>
      <p:ext uri="{BB962C8B-B14F-4D97-AF65-F5344CB8AC3E}">
        <p14:creationId xmlns:p14="http://schemas.microsoft.com/office/powerpoint/2010/main" val="2998064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5055" fill="hold"/>
                                        <p:tgtEl>
                                          <p:spTgt spid="6"/>
                                        </p:tgtEl>
                                      </p:cBhvr>
                                    </p:cmd>
                                  </p:childTnLst>
                                </p:cTn>
                              </p:par>
                              <p:par>
                                <p:cTn id="7" presetID="22" presetClass="entr" presetSubtype="2" fill="hold" grpId="0" nodeType="withEffect">
                                  <p:stCondLst>
                                    <p:cond delay="0"/>
                                  </p:stCondLst>
                                  <p:childTnLst>
                                    <p:set>
                                      <p:cBhvr>
                                        <p:cTn id="8" dur="1" fill="hold">
                                          <p:stCondLst>
                                            <p:cond delay="0"/>
                                          </p:stCondLst>
                                        </p:cTn>
                                        <p:tgtEl>
                                          <p:spTgt spid="2">
                                            <p:txEl>
                                              <p:pRg st="0" end="0"/>
                                            </p:txEl>
                                          </p:spTgt>
                                        </p:tgtEl>
                                        <p:attrNameLst>
                                          <p:attrName>style.visibility</p:attrName>
                                        </p:attrNameLst>
                                      </p:cBhvr>
                                      <p:to>
                                        <p:strVal val="visible"/>
                                      </p:to>
                                    </p:set>
                                    <p:animEffect transition="in" filter="wipe(right)">
                                      <p:cBhvr>
                                        <p:cTn id="9" dur="500"/>
                                        <p:tgtEl>
                                          <p:spTgt spid="2">
                                            <p:txEl>
                                              <p:pRg st="0" end="0"/>
                                            </p:txEl>
                                          </p:spTgt>
                                        </p:tgtEl>
                                      </p:cBhvr>
                                    </p:animEffect>
                                  </p:childTnLst>
                                </p:cTn>
                              </p:par>
                              <p:par>
                                <p:cTn id="10" presetID="22" presetClass="entr" presetSubtype="2" fill="hold" nodeType="withEffect">
                                  <p:stCondLst>
                                    <p:cond delay="40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wipe(right)">
                                      <p:cBhvr>
                                        <p:cTn id="12" dur="5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3" repeatCount="indefinite" fill="hold" display="0">
                  <p:stCondLst>
                    <p:cond delay="indefinite"/>
                  </p:stCondLst>
                </p:cTn>
                <p:tgtEl>
                  <p:spTgt spid="6"/>
                </p:tgtEl>
              </p:cMediaNode>
            </p:video>
          </p:childTnLst>
        </p:cTn>
      </p:par>
    </p:tnLst>
    <p:bldLst>
      <p:bldP spid="2"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Sequence 0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
        <p:nvSpPr>
          <p:cNvPr id="7" name="Rounded Rectangle 6"/>
          <p:cNvSpPr/>
          <p:nvPr/>
        </p:nvSpPr>
        <p:spPr>
          <a:xfrm>
            <a:off x="1553879" y="70072"/>
            <a:ext cx="9084242" cy="1213338"/>
          </a:xfrm>
          <a:prstGeom prst="roundRect">
            <a:avLst/>
          </a:prstGeom>
          <a:gradFill flip="none" rotWithShape="1">
            <a:gsLst>
              <a:gs pos="0">
                <a:srgbClr val="5F461C">
                  <a:shade val="30000"/>
                  <a:satMod val="115000"/>
                </a:srgbClr>
              </a:gs>
              <a:gs pos="50000">
                <a:srgbClr val="5F461C">
                  <a:shade val="67500"/>
                  <a:satMod val="115000"/>
                </a:srgbClr>
              </a:gs>
              <a:gs pos="100000">
                <a:srgbClr val="5F461C">
                  <a:shade val="100000"/>
                  <a:satMod val="115000"/>
                </a:srgbClr>
              </a:gs>
            </a:gsLst>
            <a:lin ang="2700000" scaled="1"/>
            <a:tileRect/>
          </a:gra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72" name="Rectangle 71"/>
          <p:cNvSpPr/>
          <p:nvPr/>
        </p:nvSpPr>
        <p:spPr>
          <a:xfrm>
            <a:off x="0" y="215076"/>
            <a:ext cx="12192000" cy="923330"/>
          </a:xfrm>
          <a:prstGeom prst="rect">
            <a:avLst/>
          </a:prstGeom>
        </p:spPr>
        <p:txBody>
          <a:bodyPr wrap="square">
            <a:spAutoFit/>
          </a:bodyPr>
          <a:lstStyle/>
          <a:p>
            <a:pPr algn="ctr" rtl="1"/>
            <a:r>
              <a:rPr lang="ur-PK" sz="5400" b="1" kern="0" spc="50" dirty="0">
                <a:ln w="0"/>
                <a:solidFill>
                  <a:schemeClr val="bg2"/>
                </a:solidFill>
                <a:effectLst>
                  <a:innerShdw blurRad="63500" dist="50800" dir="13500000">
                    <a:srgbClr val="000000">
                      <a:alpha val="50000"/>
                    </a:srgbClr>
                  </a:innerShdw>
                </a:effectLst>
                <a:latin typeface="Alvi Nastaleeq" panose="02000503000000020004" pitchFamily="2" charset="-78"/>
                <a:ea typeface="Times New Roman" panose="02020603050405020304" pitchFamily="18" charset="0"/>
                <a:cs typeface="Alvi Nastaleeq" panose="02000503000000020004" pitchFamily="2" charset="-78"/>
              </a:rPr>
              <a:t>مقصدِ زندگی(آیت 162)</a:t>
            </a:r>
            <a:endParaRPr lang="en-US" sz="5400" b="1" kern="0" spc="50" dirty="0">
              <a:ln w="0"/>
              <a:solidFill>
                <a:schemeClr val="bg2"/>
              </a:solidFill>
              <a:effectLst>
                <a:innerShdw blurRad="63500" dist="50800" dir="13500000">
                  <a:srgbClr val="000000">
                    <a:alpha val="50000"/>
                  </a:srgbClr>
                </a:innerShdw>
              </a:effectLst>
              <a:latin typeface="Alvi Nastaleeq" panose="02000503000000020004" pitchFamily="2" charset="-78"/>
              <a:ea typeface="Times New Roman" panose="02020603050405020304" pitchFamily="18" charset="0"/>
              <a:cs typeface="Alvi Nastaleeq" panose="02000503000000020004" pitchFamily="2" charset="-78"/>
            </a:endParaRPr>
          </a:p>
        </p:txBody>
      </p:sp>
      <p:sp>
        <p:nvSpPr>
          <p:cNvPr id="2" name="Rectangle 1"/>
          <p:cNvSpPr/>
          <p:nvPr/>
        </p:nvSpPr>
        <p:spPr>
          <a:xfrm>
            <a:off x="1618735" y="1520863"/>
            <a:ext cx="8921577" cy="1862048"/>
          </a:xfrm>
          <a:prstGeom prst="rect">
            <a:avLst/>
          </a:prstGeom>
        </p:spPr>
        <p:txBody>
          <a:bodyPr wrap="square">
            <a:spAutoFit/>
          </a:bodyPr>
          <a:lstStyle/>
          <a:p>
            <a:pPr marL="0" lvl="1" algn="ctr" rtl="1">
              <a:lnSpc>
                <a:spcPct val="115000"/>
              </a:lnSpc>
            </a:pPr>
            <a:r>
              <a:rPr lang="ur-PK" sz="3600" spc="-80" dirty="0">
                <a:solidFill>
                  <a:srgbClr val="5F461C"/>
                </a:solidFill>
                <a:latin typeface="Calibri" panose="020F0502020204030204" pitchFamily="34" charset="0"/>
                <a:ea typeface="Calibri" panose="020F0502020204030204" pitchFamily="34" charset="0"/>
                <a:cs typeface="Al Qalam Quran Publisher" panose="02040503050201020203" pitchFamily="18" charset="-78"/>
              </a:rPr>
              <a:t>قُلْ اِنَّ صَلَاتِيْ وَ نُسُكِيْ وَ مَحْيَايَ وَ مَمَاتِيْ لِلّٰهِ رَبِّ الْعٰلَمِيْنَۙ۰۰۱۶۲</a:t>
            </a:r>
          </a:p>
          <a:p>
            <a:pPr marL="0" lvl="1" algn="ctr" rtl="1">
              <a:lnSpc>
                <a:spcPct val="115000"/>
              </a:lnSpc>
            </a:pPr>
            <a:r>
              <a:rPr lang="ur-PK" sz="3200" dirty="0">
                <a:solidFill>
                  <a:srgbClr val="5F461C"/>
                </a:solidFill>
                <a:latin typeface="Calibri" panose="020F0502020204030204" pitchFamily="34" charset="0"/>
                <a:ea typeface="Calibri" panose="020F0502020204030204" pitchFamily="34" charset="0"/>
                <a:cs typeface="Alvi Nastaleeq" panose="02000503000000020004" pitchFamily="2" charset="-78"/>
              </a:rPr>
              <a:t>کہہ دیجیے کہ بے شک میری نماز اور میری عبادت اور میرا جینا اور میرا مرنا سب اللہ  رب العالمین ہی کے لیے ہے۔</a:t>
            </a:r>
          </a:p>
        </p:txBody>
      </p:sp>
    </p:spTree>
    <p:extLst>
      <p:ext uri="{BB962C8B-B14F-4D97-AF65-F5344CB8AC3E}">
        <p14:creationId xmlns:p14="http://schemas.microsoft.com/office/powerpoint/2010/main" val="15903973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5055" fill="hold"/>
                                        <p:tgtEl>
                                          <p:spTgt spid="6"/>
                                        </p:tgtEl>
                                      </p:cBhvr>
                                    </p:cmd>
                                  </p:childTnLst>
                                </p:cTn>
                              </p:par>
                              <p:par>
                                <p:cTn id="7" presetID="22" presetClass="entr" presetSubtype="2" fill="hold" nodeType="withEffect">
                                  <p:stCondLst>
                                    <p:cond delay="0"/>
                                  </p:stCondLst>
                                  <p:childTnLst>
                                    <p:set>
                                      <p:cBhvr>
                                        <p:cTn id="8" dur="1" fill="hold">
                                          <p:stCondLst>
                                            <p:cond delay="0"/>
                                          </p:stCondLst>
                                        </p:cTn>
                                        <p:tgtEl>
                                          <p:spTgt spid="2">
                                            <p:txEl>
                                              <p:pRg st="0" end="0"/>
                                            </p:txEl>
                                          </p:spTgt>
                                        </p:tgtEl>
                                        <p:attrNameLst>
                                          <p:attrName>style.visibility</p:attrName>
                                        </p:attrNameLst>
                                      </p:cBhvr>
                                      <p:to>
                                        <p:strVal val="visible"/>
                                      </p:to>
                                    </p:set>
                                    <p:animEffect transition="in" filter="wipe(right)">
                                      <p:cBhvr>
                                        <p:cTn id="9" dur="500"/>
                                        <p:tgtEl>
                                          <p:spTgt spid="2">
                                            <p:txEl>
                                              <p:pRg st="0" end="0"/>
                                            </p:txEl>
                                          </p:spTgt>
                                        </p:tgtEl>
                                      </p:cBhvr>
                                    </p:animEffect>
                                  </p:childTnLst>
                                </p:cTn>
                              </p:par>
                              <p:par>
                                <p:cTn id="10" presetID="22" presetClass="entr" presetSubtype="2" fill="hold" nodeType="withEffect">
                                  <p:stCondLst>
                                    <p:cond delay="40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wipe(right)">
                                      <p:cBhvr>
                                        <p:cTn id="12" dur="5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3" repeatCount="indefinite" fill="hold" display="0">
                  <p:stCondLst>
                    <p:cond delay="indefinite"/>
                  </p:stCondLst>
                </p:cTn>
                <p:tgtEl>
                  <p:spTgt spid="6"/>
                </p:tgtEl>
              </p:cMediaNode>
            </p:vide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equence 0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
        <p:nvSpPr>
          <p:cNvPr id="3" name="Rectangle 2"/>
          <p:cNvSpPr/>
          <p:nvPr/>
        </p:nvSpPr>
        <p:spPr>
          <a:xfrm>
            <a:off x="1077686" y="1911757"/>
            <a:ext cx="10036627" cy="1323439"/>
          </a:xfrm>
          <a:prstGeom prst="rect">
            <a:avLst/>
          </a:prstGeom>
        </p:spPr>
        <p:txBody>
          <a:bodyPr wrap="square">
            <a:spAutoFit/>
          </a:bodyPr>
          <a:lstStyle/>
          <a:p>
            <a:pPr algn="ctr" rtl="1"/>
            <a:r>
              <a:rPr lang="ur-PK" sz="8000" kern="0" dirty="0">
                <a:ln w="0"/>
                <a:solidFill>
                  <a:srgbClr val="5F461C"/>
                </a:solidFill>
                <a:effectLst>
                  <a:outerShdw blurRad="38100" dist="19050" dir="2700000" algn="tl" rotWithShape="0">
                    <a:schemeClr val="dk1">
                      <a:alpha val="40000"/>
                    </a:schemeClr>
                  </a:outerShdw>
                </a:effectLst>
                <a:latin typeface="Jameel Noori Nastaleeq" panose="02000503000000020004" pitchFamily="2" charset="-78"/>
                <a:ea typeface="Times New Roman" panose="02020603050405020304" pitchFamily="18" charset="0"/>
                <a:cs typeface="Jameel Noori Nastaleeq" panose="02000503000000020004" pitchFamily="2" charset="-78"/>
              </a:rPr>
              <a:t>آٹھواں </a:t>
            </a:r>
            <a:r>
              <a:rPr lang="ur-PK" sz="8000" kern="0" dirty="0" smtClean="0">
                <a:ln w="0"/>
                <a:solidFill>
                  <a:srgbClr val="5F461C"/>
                </a:solidFill>
                <a:effectLst>
                  <a:outerShdw blurRad="38100" dist="25400" dir="5400000" algn="ctr" rotWithShape="0">
                    <a:srgbClr val="6E747A">
                      <a:alpha val="43000"/>
                    </a:srgbClr>
                  </a:outerShdw>
                </a:effectLst>
                <a:latin typeface="Alvi Nastaleeq" panose="02000503000000020004" pitchFamily="2" charset="-78"/>
                <a:ea typeface="Times New Roman" panose="02020603050405020304" pitchFamily="18" charset="0"/>
                <a:cs typeface="Alvi Nastaleeq" panose="02000503000000020004" pitchFamily="2" charset="-78"/>
              </a:rPr>
              <a:t>پارہ</a:t>
            </a:r>
            <a:endParaRPr lang="ur-PK" sz="11500" kern="0" dirty="0" smtClean="0">
              <a:ln w="0"/>
              <a:solidFill>
                <a:srgbClr val="5F461C"/>
              </a:solidFill>
              <a:effectLst>
                <a:outerShdw blurRad="38100" dist="25400" dir="5400000" algn="ctr" rotWithShape="0">
                  <a:srgbClr val="6E747A">
                    <a:alpha val="43000"/>
                  </a:srgbClr>
                </a:outerShdw>
              </a:effectLst>
              <a:latin typeface="Alvi Nastaleeq" panose="02000503000000020004" pitchFamily="2" charset="-78"/>
              <a:ea typeface="Times New Roman" panose="02020603050405020304" pitchFamily="18" charset="0"/>
              <a:cs typeface="Alvi Nastaleeq" panose="02000503000000020004" pitchFamily="2" charset="-78"/>
            </a:endParaRPr>
          </a:p>
        </p:txBody>
      </p:sp>
      <p:sp>
        <p:nvSpPr>
          <p:cNvPr id="4" name="Rectangle 3"/>
          <p:cNvSpPr/>
          <p:nvPr/>
        </p:nvSpPr>
        <p:spPr>
          <a:xfrm>
            <a:off x="1077685" y="3784714"/>
            <a:ext cx="10036627" cy="1323439"/>
          </a:xfrm>
          <a:prstGeom prst="rect">
            <a:avLst/>
          </a:prstGeom>
        </p:spPr>
        <p:txBody>
          <a:bodyPr wrap="square">
            <a:spAutoFit/>
          </a:bodyPr>
          <a:lstStyle/>
          <a:p>
            <a:pPr algn="ctr" rtl="1"/>
            <a:r>
              <a:rPr lang="ur-PK" sz="8000" i="1" kern="0" dirty="0" smtClean="0">
                <a:ln w="0"/>
                <a:solidFill>
                  <a:srgbClr val="5F461C"/>
                </a:solidFill>
                <a:effectLst>
                  <a:outerShdw blurRad="38100" dist="25400" dir="5400000" algn="ctr" rotWithShape="0">
                    <a:srgbClr val="6E747A">
                      <a:alpha val="43000"/>
                    </a:srgbClr>
                  </a:outerShdw>
                </a:effectLst>
                <a:latin typeface="Jameel Noori Nastaleeq" panose="02000503000000020004" pitchFamily="2" charset="-78"/>
                <a:ea typeface="Times New Roman" panose="02020603050405020304" pitchFamily="18" charset="0"/>
                <a:cs typeface="Jameel Noori Nastaleeq" panose="02000503000000020004" pitchFamily="2" charset="-78"/>
              </a:rPr>
              <a:t>اوامر و نواہی: </a:t>
            </a:r>
            <a:r>
              <a:rPr lang="ur-PK" sz="8000" i="1" kern="0" dirty="0">
                <a:ln w="0"/>
                <a:solidFill>
                  <a:srgbClr val="5F461C"/>
                </a:solidFill>
                <a:effectLst>
                  <a:outerShdw blurRad="38100" dist="25400" dir="5400000" algn="ctr" rotWithShape="0">
                    <a:srgbClr val="6E747A">
                      <a:alpha val="43000"/>
                    </a:srgbClr>
                  </a:outerShdw>
                </a:effectLst>
                <a:latin typeface="Jameel Noori Nastaleeq" panose="02000503000000020004" pitchFamily="2" charset="-78"/>
                <a:ea typeface="Times New Roman" panose="02020603050405020304" pitchFamily="18" charset="0"/>
                <a:cs typeface="Jameel Noori Nastaleeq" panose="02000503000000020004" pitchFamily="2" charset="-78"/>
              </a:rPr>
              <a:t>سورة </a:t>
            </a:r>
            <a:r>
              <a:rPr lang="ur-PK" sz="8000" dirty="0">
                <a:solidFill>
                  <a:srgbClr val="513910"/>
                </a:solidFill>
                <a:latin typeface="Jameel Noori Nastaleeq" panose="02000503000000020004" pitchFamily="2" charset="-78"/>
                <a:ea typeface="Calibri" panose="020F0502020204030204" pitchFamily="34" charset="0"/>
                <a:cs typeface="Jameel Noori Nastaleeq" panose="02000503000000020004" pitchFamily="2" charset="-78"/>
              </a:rPr>
              <a:t>الانعام </a:t>
            </a:r>
            <a:endParaRPr lang="ur-PK" sz="11500" kern="0" dirty="0" smtClean="0">
              <a:ln w="0"/>
              <a:solidFill>
                <a:srgbClr val="5F461C"/>
              </a:solidFill>
              <a:effectLst>
                <a:outerShdw blurRad="38100" dist="25400" dir="5400000" algn="ctr" rotWithShape="0">
                  <a:srgbClr val="6E747A">
                    <a:alpha val="43000"/>
                  </a:srgbClr>
                </a:outerShdw>
              </a:effectLst>
              <a:latin typeface="Jameel Noori Nastaleeq" panose="02000503000000020004" pitchFamily="2" charset="-78"/>
              <a:ea typeface="Times New Roman" panose="02020603050405020304" pitchFamily="18" charset="0"/>
              <a:cs typeface="Jameel Noori Nastaleeq" panose="02000503000000020004" pitchFamily="2" charset="-78"/>
            </a:endParaRPr>
          </a:p>
        </p:txBody>
      </p:sp>
    </p:spTree>
    <p:extLst>
      <p:ext uri="{BB962C8B-B14F-4D97-AF65-F5344CB8AC3E}">
        <p14:creationId xmlns:p14="http://schemas.microsoft.com/office/powerpoint/2010/main" val="13289674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5055" fill="hold"/>
                                        <p:tgtEl>
                                          <p:spTgt spid="5"/>
                                        </p:tgtEl>
                                      </p:cBhvr>
                                    </p:cmd>
                                  </p:childTnLst>
                                </p:cTn>
                              </p:par>
                              <p:par>
                                <p:cTn id="7" presetID="22" presetClass="entr" presetSubtype="2"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animEffect transition="in" filter="wipe(right)">
                                      <p:cBhvr>
                                        <p:cTn id="9" dur="500"/>
                                        <p:tgtEl>
                                          <p:spTgt spid="3"/>
                                        </p:tgtEl>
                                      </p:cBhvr>
                                    </p:animEffect>
                                  </p:childTnLst>
                                </p:cTn>
                              </p:par>
                              <p:par>
                                <p:cTn id="10" presetID="22" presetClass="entr" presetSubtype="2" fill="hold" nodeType="withEffect">
                                  <p:stCondLst>
                                    <p:cond delay="30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wipe(right)">
                                      <p:cBhvr>
                                        <p:cTn id="12"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3" repeatCount="indefinite" fill="hold" display="0">
                  <p:stCondLst>
                    <p:cond delay="indefinite"/>
                  </p:stCondLst>
                </p:cTn>
                <p:tgtEl>
                  <p:spTgt spid="5"/>
                </p:tgtEl>
              </p:cMediaNode>
            </p:video>
          </p:childTnLst>
        </p:cTn>
      </p:par>
    </p:tnLst>
    <p:bldLst>
      <p:bldP spid="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Sequence 0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
        <p:nvSpPr>
          <p:cNvPr id="3" name="Rectangle 2"/>
          <p:cNvSpPr/>
          <p:nvPr/>
        </p:nvSpPr>
        <p:spPr>
          <a:xfrm>
            <a:off x="1516250" y="2779376"/>
            <a:ext cx="9159499" cy="1446550"/>
          </a:xfrm>
          <a:prstGeom prst="rect">
            <a:avLst/>
          </a:prstGeom>
        </p:spPr>
        <p:txBody>
          <a:bodyPr wrap="square">
            <a:spAutoFit/>
          </a:bodyPr>
          <a:lstStyle/>
          <a:p>
            <a:pPr algn="ctr" rtl="1"/>
            <a:r>
              <a:rPr lang="ur-PK" sz="8800" kern="0" dirty="0" smtClean="0">
                <a:ln w="0"/>
                <a:solidFill>
                  <a:srgbClr val="5F461C"/>
                </a:solidFill>
                <a:effectLst>
                  <a:outerShdw blurRad="38100" dist="19050" dir="2700000" algn="tl" rotWithShape="0">
                    <a:schemeClr val="dk1">
                      <a:alpha val="40000"/>
                    </a:schemeClr>
                  </a:outerShdw>
                </a:effectLst>
                <a:latin typeface="Jameel Noori Nastaleeq" panose="02000503000000020004" pitchFamily="2" charset="-78"/>
                <a:ea typeface="Times New Roman" panose="02020603050405020304" pitchFamily="18" charset="0"/>
                <a:cs typeface="Jameel Noori Nastaleeq" panose="02000503000000020004" pitchFamily="2" charset="-78"/>
              </a:rPr>
              <a:t>آٹھواں پارہ</a:t>
            </a:r>
            <a:endParaRPr lang="ur-PK" sz="8800" i="1" kern="0" dirty="0" smtClean="0">
              <a:ln w="0"/>
              <a:solidFill>
                <a:srgbClr val="5F461C"/>
              </a:solidFill>
              <a:effectLst>
                <a:outerShdw blurRad="38100" dist="19050" dir="2700000" algn="tl" rotWithShape="0">
                  <a:schemeClr val="dk1">
                    <a:alpha val="40000"/>
                  </a:schemeClr>
                </a:outerShdw>
              </a:effectLst>
              <a:latin typeface="Jameel Noori Nastaleeq" panose="02000503000000020004" pitchFamily="2" charset="-78"/>
              <a:ea typeface="Times New Roman" panose="02020603050405020304" pitchFamily="18" charset="0"/>
              <a:cs typeface="Jameel Noori Nastaleeq" panose="02000503000000020004" pitchFamily="2" charset="-78"/>
            </a:endParaRPr>
          </a:p>
        </p:txBody>
      </p:sp>
    </p:spTree>
    <p:extLst>
      <p:ext uri="{BB962C8B-B14F-4D97-AF65-F5344CB8AC3E}">
        <p14:creationId xmlns:p14="http://schemas.microsoft.com/office/powerpoint/2010/main" val="28747406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5055" fill="hold"/>
                                        <p:tgtEl>
                                          <p:spTgt spid="6"/>
                                        </p:tgtEl>
                                      </p:cBhvr>
                                    </p:cmd>
                                  </p:childTnLst>
                                </p:cTn>
                              </p:par>
                              <p:par>
                                <p:cTn id="7" presetID="22" presetClass="entr" presetSubtype="2" fill="hold" grpId="0" nodeType="withEffect">
                                  <p:stCondLst>
                                    <p:cond delay="500"/>
                                  </p:stCondLst>
                                  <p:childTnLst>
                                    <p:set>
                                      <p:cBhvr>
                                        <p:cTn id="8" dur="1" fill="hold">
                                          <p:stCondLst>
                                            <p:cond delay="0"/>
                                          </p:stCondLst>
                                        </p:cTn>
                                        <p:tgtEl>
                                          <p:spTgt spid="3"/>
                                        </p:tgtEl>
                                        <p:attrNameLst>
                                          <p:attrName>style.visibility</p:attrName>
                                        </p:attrNameLst>
                                      </p:cBhvr>
                                      <p:to>
                                        <p:strVal val="visible"/>
                                      </p:to>
                                    </p:set>
                                    <p:animEffect transition="in" filter="wipe(right)">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repeatCount="indefinite" fill="hold" display="0">
                  <p:stCondLst>
                    <p:cond delay="indefinite"/>
                  </p:stCondLst>
                </p:cTn>
                <p:tgtEl>
                  <p:spTgt spid="6"/>
                </p:tgtEl>
              </p:cMediaNode>
            </p:video>
          </p:childTnLst>
        </p:cTn>
      </p:par>
    </p:tnLst>
    <p:bldLst>
      <p:bldP spid="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Sequence 0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
        <p:nvSpPr>
          <p:cNvPr id="7" name="Rounded Rectangle 6"/>
          <p:cNvSpPr/>
          <p:nvPr/>
        </p:nvSpPr>
        <p:spPr>
          <a:xfrm>
            <a:off x="2965623" y="70072"/>
            <a:ext cx="6227804" cy="1213338"/>
          </a:xfrm>
          <a:prstGeom prst="roundRect">
            <a:avLst/>
          </a:prstGeom>
          <a:gradFill flip="none" rotWithShape="1">
            <a:gsLst>
              <a:gs pos="0">
                <a:srgbClr val="5F461C">
                  <a:shade val="30000"/>
                  <a:satMod val="115000"/>
                </a:srgbClr>
              </a:gs>
              <a:gs pos="50000">
                <a:srgbClr val="5F461C">
                  <a:shade val="67500"/>
                  <a:satMod val="115000"/>
                </a:srgbClr>
              </a:gs>
              <a:gs pos="100000">
                <a:srgbClr val="5F461C">
                  <a:shade val="100000"/>
                  <a:satMod val="115000"/>
                </a:srgbClr>
              </a:gs>
            </a:gsLst>
            <a:lin ang="2700000" scaled="1"/>
            <a:tileRect/>
          </a:gra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72" name="Rectangle 71"/>
          <p:cNvSpPr/>
          <p:nvPr/>
        </p:nvSpPr>
        <p:spPr>
          <a:xfrm>
            <a:off x="0" y="215076"/>
            <a:ext cx="12192000" cy="1015663"/>
          </a:xfrm>
          <a:prstGeom prst="rect">
            <a:avLst/>
          </a:prstGeom>
        </p:spPr>
        <p:txBody>
          <a:bodyPr wrap="square">
            <a:spAutoFit/>
          </a:bodyPr>
          <a:lstStyle/>
          <a:p>
            <a:pPr algn="ctr" rtl="1"/>
            <a:r>
              <a:rPr lang="ur-PK" sz="6000" b="1" kern="0" spc="50" dirty="0" smtClean="0">
                <a:ln w="0"/>
                <a:solidFill>
                  <a:schemeClr val="bg2"/>
                </a:solidFill>
                <a:effectLst>
                  <a:innerShdw blurRad="63500" dist="50800" dir="13500000">
                    <a:srgbClr val="000000">
                      <a:alpha val="50000"/>
                    </a:srgbClr>
                  </a:innerShdw>
                </a:effectLst>
                <a:latin typeface="Alvi Nastaleeq" panose="02000503000000020004" pitchFamily="2" charset="-78"/>
                <a:ea typeface="Times New Roman" panose="02020603050405020304" pitchFamily="18" charset="0"/>
                <a:cs typeface="Alvi Nastaleeq" panose="02000503000000020004" pitchFamily="2" charset="-78"/>
              </a:rPr>
              <a:t>اوامر (</a:t>
            </a:r>
            <a:r>
              <a:rPr lang="en-US" sz="6000" b="1" kern="0" spc="50" dirty="0" smtClean="0">
                <a:ln w="0"/>
                <a:solidFill>
                  <a:schemeClr val="bg2"/>
                </a:solidFill>
                <a:effectLst>
                  <a:innerShdw blurRad="63500" dist="50800" dir="13500000">
                    <a:srgbClr val="000000">
                      <a:alpha val="50000"/>
                    </a:srgbClr>
                  </a:innerShdw>
                </a:effectLst>
                <a:latin typeface="Alvi Nastaleeq" panose="02000503000000020004" pitchFamily="2" charset="-78"/>
                <a:ea typeface="Times New Roman" panose="02020603050405020304" pitchFamily="18" charset="0"/>
                <a:cs typeface="Alvi Nastaleeq" panose="02000503000000020004" pitchFamily="2" charset="-78"/>
              </a:rPr>
              <a:t>Do’s</a:t>
            </a:r>
            <a:r>
              <a:rPr lang="ur-PK" sz="6000" b="1" kern="0" spc="50" dirty="0" smtClean="0">
                <a:ln w="0"/>
                <a:solidFill>
                  <a:schemeClr val="bg2"/>
                </a:solidFill>
                <a:effectLst>
                  <a:innerShdw blurRad="63500" dist="50800" dir="13500000">
                    <a:srgbClr val="000000">
                      <a:alpha val="50000"/>
                    </a:srgbClr>
                  </a:innerShdw>
                </a:effectLst>
                <a:latin typeface="Alvi Nastaleeq" panose="02000503000000020004" pitchFamily="2" charset="-78"/>
                <a:ea typeface="Times New Roman" panose="02020603050405020304" pitchFamily="18" charset="0"/>
                <a:cs typeface="Alvi Nastaleeq" panose="02000503000000020004" pitchFamily="2" charset="-78"/>
              </a:rPr>
              <a:t>): </a:t>
            </a:r>
            <a:r>
              <a:rPr lang="ur-PK" sz="6000" b="1" kern="0" spc="50" dirty="0">
                <a:ln w="0"/>
                <a:solidFill>
                  <a:schemeClr val="bg2"/>
                </a:solidFill>
                <a:effectLst>
                  <a:innerShdw blurRad="63500" dist="50800" dir="13500000">
                    <a:srgbClr val="000000">
                      <a:alpha val="50000"/>
                    </a:srgbClr>
                  </a:innerShdw>
                </a:effectLst>
                <a:latin typeface="Alvi Nastaleeq" panose="02000503000000020004" pitchFamily="2" charset="-78"/>
                <a:ea typeface="Times New Roman" panose="02020603050405020304" pitchFamily="18" charset="0"/>
                <a:cs typeface="Alvi Nastaleeq" panose="02000503000000020004" pitchFamily="2" charset="-78"/>
              </a:rPr>
              <a:t>سورة الانعام </a:t>
            </a:r>
            <a:endParaRPr lang="en-US" sz="6000" b="1" kern="0" spc="50" dirty="0">
              <a:ln w="0"/>
              <a:solidFill>
                <a:schemeClr val="bg2"/>
              </a:solidFill>
              <a:effectLst>
                <a:innerShdw blurRad="63500" dist="50800" dir="13500000">
                  <a:srgbClr val="000000">
                    <a:alpha val="50000"/>
                  </a:srgbClr>
                </a:innerShdw>
              </a:effectLst>
              <a:latin typeface="Alvi Nastaleeq" panose="02000503000000020004" pitchFamily="2" charset="-78"/>
              <a:ea typeface="Times New Roman" panose="02020603050405020304" pitchFamily="18" charset="0"/>
              <a:cs typeface="Alvi Nastaleeq" panose="02000503000000020004" pitchFamily="2" charset="-78"/>
            </a:endParaRPr>
          </a:p>
        </p:txBody>
      </p:sp>
      <p:sp>
        <p:nvSpPr>
          <p:cNvPr id="3" name="Rectangle 2"/>
          <p:cNvSpPr/>
          <p:nvPr/>
        </p:nvSpPr>
        <p:spPr>
          <a:xfrm>
            <a:off x="1648918" y="1648594"/>
            <a:ext cx="8452045" cy="4445832"/>
          </a:xfrm>
          <a:prstGeom prst="rect">
            <a:avLst/>
          </a:prstGeom>
        </p:spPr>
        <p:txBody>
          <a:bodyPr wrap="square">
            <a:spAutoFit/>
          </a:bodyPr>
          <a:lstStyle/>
          <a:p>
            <a:pPr marL="342900" marR="0" lvl="0" indent="-342900" algn="r" rtl="1">
              <a:lnSpc>
                <a:spcPct val="115000"/>
              </a:lnSpc>
              <a:spcBef>
                <a:spcPts val="0"/>
              </a:spcBef>
              <a:spcAft>
                <a:spcPts val="0"/>
              </a:spcAft>
              <a:buFont typeface="Wingdings" panose="05000000000000000000" pitchFamily="2" charset="2"/>
              <a:buChar char=""/>
            </a:pPr>
            <a:r>
              <a:rPr lang="ur-PK" sz="3000" dirty="0" smtClean="0">
                <a:solidFill>
                  <a:srgbClr val="5F461C"/>
                </a:solidFill>
                <a:latin typeface="Calibri" panose="020F0502020204030204" pitchFamily="34" charset="0"/>
                <a:ea typeface="Calibri" panose="020F0502020204030204" pitchFamily="34" charset="0"/>
                <a:cs typeface="Alvi Nastaleeq" panose="02000503000000020004" pitchFamily="2" charset="-78"/>
              </a:rPr>
              <a:t>ظاہری اور باطنی گناہ ترک کرنا (آیت 120)</a:t>
            </a:r>
          </a:p>
          <a:p>
            <a:pPr marL="342900" marR="0" lvl="0" indent="-342900" algn="r" rtl="1">
              <a:lnSpc>
                <a:spcPct val="115000"/>
              </a:lnSpc>
              <a:spcBef>
                <a:spcPts val="0"/>
              </a:spcBef>
              <a:spcAft>
                <a:spcPts val="0"/>
              </a:spcAft>
              <a:buFont typeface="Wingdings" panose="05000000000000000000" pitchFamily="2" charset="2"/>
              <a:buChar char=""/>
            </a:pPr>
            <a:r>
              <a:rPr lang="ur-PK" sz="3000" dirty="0" smtClean="0">
                <a:solidFill>
                  <a:srgbClr val="5F461C"/>
                </a:solidFill>
                <a:latin typeface="Calibri" panose="020F0502020204030204" pitchFamily="34" charset="0"/>
                <a:ea typeface="Calibri" panose="020F0502020204030204" pitchFamily="34" charset="0"/>
                <a:cs typeface="Alvi Nastaleeq" panose="02000503000000020004" pitchFamily="2" charset="-78"/>
              </a:rPr>
              <a:t>پھلوں اور فصلوں پر عشر ادا کرنا (آیت 141)</a:t>
            </a:r>
          </a:p>
          <a:p>
            <a:pPr marL="342900" marR="0" lvl="0" indent="-342900" algn="r" rtl="1">
              <a:lnSpc>
                <a:spcPct val="115000"/>
              </a:lnSpc>
              <a:spcBef>
                <a:spcPts val="0"/>
              </a:spcBef>
              <a:spcAft>
                <a:spcPts val="0"/>
              </a:spcAft>
              <a:buFont typeface="Wingdings" panose="05000000000000000000" pitchFamily="2" charset="2"/>
              <a:buChar char=""/>
            </a:pPr>
            <a:r>
              <a:rPr lang="ur-PK" sz="3000" dirty="0" smtClean="0">
                <a:solidFill>
                  <a:srgbClr val="5F461C"/>
                </a:solidFill>
                <a:latin typeface="Calibri" panose="020F0502020204030204" pitchFamily="34" charset="0"/>
                <a:ea typeface="Calibri" panose="020F0502020204030204" pitchFamily="34" charset="0"/>
                <a:cs typeface="Alvi Nastaleeq" panose="02000503000000020004" pitchFamily="2" charset="-78"/>
              </a:rPr>
              <a:t>والدین سے حسن سلوک(آیت 151)</a:t>
            </a:r>
          </a:p>
          <a:p>
            <a:pPr marL="342900" marR="0" lvl="0" indent="-342900" algn="r" rtl="1">
              <a:lnSpc>
                <a:spcPct val="115000"/>
              </a:lnSpc>
              <a:spcBef>
                <a:spcPts val="0"/>
              </a:spcBef>
              <a:spcAft>
                <a:spcPts val="0"/>
              </a:spcAft>
              <a:buFont typeface="Wingdings" panose="05000000000000000000" pitchFamily="2" charset="2"/>
              <a:buChar char=""/>
            </a:pPr>
            <a:r>
              <a:rPr lang="ur-PK" sz="3000" dirty="0" smtClean="0">
                <a:solidFill>
                  <a:srgbClr val="5F461C"/>
                </a:solidFill>
                <a:latin typeface="Calibri" panose="020F0502020204030204" pitchFamily="34" charset="0"/>
                <a:ea typeface="Calibri" panose="020F0502020204030204" pitchFamily="34" charset="0"/>
                <a:cs typeface="Alvi Nastaleeq" panose="02000503000000020004" pitchFamily="2" charset="-78"/>
              </a:rPr>
              <a:t>یتیم کے مال کی عمدگی سے حفاظت(آیت 152)</a:t>
            </a:r>
          </a:p>
          <a:p>
            <a:pPr marL="342900" marR="0" lvl="0" indent="-342900" algn="r" rtl="1">
              <a:lnSpc>
                <a:spcPct val="115000"/>
              </a:lnSpc>
              <a:spcBef>
                <a:spcPts val="0"/>
              </a:spcBef>
              <a:spcAft>
                <a:spcPts val="0"/>
              </a:spcAft>
              <a:buFont typeface="Wingdings" panose="05000000000000000000" pitchFamily="2" charset="2"/>
              <a:buChar char=""/>
            </a:pPr>
            <a:r>
              <a:rPr lang="ur-PK" sz="3000" dirty="0" smtClean="0">
                <a:solidFill>
                  <a:srgbClr val="5F461C"/>
                </a:solidFill>
                <a:latin typeface="Calibri" panose="020F0502020204030204" pitchFamily="34" charset="0"/>
                <a:ea typeface="Calibri" panose="020F0502020204030204" pitchFamily="34" charset="0"/>
                <a:cs typeface="Alvi Nastaleeq" panose="02000503000000020004" pitchFamily="2" charset="-78"/>
              </a:rPr>
              <a:t>ناپ تول ٹھیک کرنا (آیت 152)</a:t>
            </a:r>
          </a:p>
          <a:p>
            <a:pPr marL="342900" marR="0" lvl="0" indent="-342900" algn="r" rtl="1">
              <a:lnSpc>
                <a:spcPct val="115000"/>
              </a:lnSpc>
              <a:spcBef>
                <a:spcPts val="0"/>
              </a:spcBef>
              <a:spcAft>
                <a:spcPts val="0"/>
              </a:spcAft>
              <a:buFont typeface="Wingdings" panose="05000000000000000000" pitchFamily="2" charset="2"/>
              <a:buChar char=""/>
            </a:pPr>
            <a:r>
              <a:rPr lang="ur-PK" sz="3000" dirty="0" smtClean="0">
                <a:solidFill>
                  <a:srgbClr val="5F461C"/>
                </a:solidFill>
                <a:latin typeface="Calibri" panose="020F0502020204030204" pitchFamily="34" charset="0"/>
                <a:ea typeface="Calibri" panose="020F0502020204030204" pitchFamily="34" charset="0"/>
                <a:cs typeface="Alvi Nastaleeq" panose="02000503000000020004" pitchFamily="2" charset="-78"/>
              </a:rPr>
              <a:t>عدل کی بات کہنا (آیت 152)</a:t>
            </a:r>
          </a:p>
          <a:p>
            <a:pPr marL="342900" marR="0" lvl="0" indent="-342900" algn="r" rtl="1">
              <a:lnSpc>
                <a:spcPct val="115000"/>
              </a:lnSpc>
              <a:spcBef>
                <a:spcPts val="0"/>
              </a:spcBef>
              <a:spcAft>
                <a:spcPts val="0"/>
              </a:spcAft>
              <a:buFont typeface="Wingdings" panose="05000000000000000000" pitchFamily="2" charset="2"/>
              <a:buChar char=""/>
            </a:pPr>
            <a:r>
              <a:rPr lang="ur-PK" sz="3000" dirty="0" smtClean="0">
                <a:solidFill>
                  <a:srgbClr val="5F461C"/>
                </a:solidFill>
                <a:latin typeface="Calibri" panose="020F0502020204030204" pitchFamily="34" charset="0"/>
                <a:ea typeface="Calibri" panose="020F0502020204030204" pitchFamily="34" charset="0"/>
                <a:cs typeface="Alvi Nastaleeq" panose="02000503000000020004" pitchFamily="2" charset="-78"/>
              </a:rPr>
              <a:t>اللہ کے عہد کو پورا کرنا(آیت 152)</a:t>
            </a:r>
          </a:p>
          <a:p>
            <a:pPr marL="342900" marR="0" lvl="0" indent="-342900" algn="r" rtl="1">
              <a:lnSpc>
                <a:spcPct val="115000"/>
              </a:lnSpc>
              <a:spcBef>
                <a:spcPts val="0"/>
              </a:spcBef>
              <a:spcAft>
                <a:spcPts val="0"/>
              </a:spcAft>
              <a:buFont typeface="Wingdings" panose="05000000000000000000" pitchFamily="2" charset="2"/>
              <a:buChar char=""/>
            </a:pPr>
            <a:r>
              <a:rPr lang="ur-PK" sz="3000" dirty="0" smtClean="0">
                <a:solidFill>
                  <a:srgbClr val="5F461C"/>
                </a:solidFill>
                <a:latin typeface="Calibri" panose="020F0502020204030204" pitchFamily="34" charset="0"/>
                <a:ea typeface="Calibri" panose="020F0502020204030204" pitchFamily="34" charset="0"/>
                <a:cs typeface="Alvi Nastaleeq" panose="02000503000000020004" pitchFamily="2" charset="-78"/>
              </a:rPr>
              <a:t>صراط مستقیم کی پیروی (آیت 153)</a:t>
            </a:r>
          </a:p>
        </p:txBody>
      </p:sp>
    </p:spTree>
    <p:extLst>
      <p:ext uri="{BB962C8B-B14F-4D97-AF65-F5344CB8AC3E}">
        <p14:creationId xmlns:p14="http://schemas.microsoft.com/office/powerpoint/2010/main" val="2367915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5055" fill="hold"/>
                                        <p:tgtEl>
                                          <p:spTgt spid="6"/>
                                        </p:tgtEl>
                                      </p:cBhvr>
                                    </p:cmd>
                                  </p:childTnLst>
                                </p:cTn>
                              </p:par>
                              <p:par>
                                <p:cTn id="7" presetID="22" presetClass="entr" presetSubtype="2" fill="hold" nodeType="withEffect">
                                  <p:stCondLst>
                                    <p:cond delay="0"/>
                                  </p:stCondLst>
                                  <p:childTnLst>
                                    <p:set>
                                      <p:cBhvr>
                                        <p:cTn id="8" dur="1" fill="hold">
                                          <p:stCondLst>
                                            <p:cond delay="0"/>
                                          </p:stCondLst>
                                        </p:cTn>
                                        <p:tgtEl>
                                          <p:spTgt spid="3">
                                            <p:txEl>
                                              <p:pRg st="0" end="0"/>
                                            </p:txEl>
                                          </p:spTgt>
                                        </p:tgtEl>
                                        <p:attrNameLst>
                                          <p:attrName>style.visibility</p:attrName>
                                        </p:attrNameLst>
                                      </p:cBhvr>
                                      <p:to>
                                        <p:strVal val="visible"/>
                                      </p:to>
                                    </p:set>
                                    <p:animEffect transition="in" filter="wipe(right)">
                                      <p:cBhvr>
                                        <p:cTn id="9" dur="500"/>
                                        <p:tgtEl>
                                          <p:spTgt spid="3">
                                            <p:txEl>
                                              <p:pRg st="0" end="0"/>
                                            </p:txEl>
                                          </p:spTgt>
                                        </p:tgtEl>
                                      </p:cBhvr>
                                    </p:animEffect>
                                  </p:childTnLst>
                                </p:cTn>
                              </p:par>
                              <p:par>
                                <p:cTn id="10" presetID="22" presetClass="entr" presetSubtype="2" fill="hold" nodeType="withEffect">
                                  <p:stCondLst>
                                    <p:cond delay="30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right)">
                                      <p:cBhvr>
                                        <p:cTn id="12" dur="500"/>
                                        <p:tgtEl>
                                          <p:spTgt spid="3">
                                            <p:txEl>
                                              <p:pRg st="1" end="1"/>
                                            </p:txEl>
                                          </p:spTgt>
                                        </p:tgtEl>
                                      </p:cBhvr>
                                    </p:animEffect>
                                  </p:childTnLst>
                                </p:cTn>
                              </p:par>
                              <p:par>
                                <p:cTn id="13" presetID="22" presetClass="entr" presetSubtype="2" fill="hold" nodeType="withEffect">
                                  <p:stCondLst>
                                    <p:cond delay="60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wipe(right)">
                                      <p:cBhvr>
                                        <p:cTn id="15" dur="500"/>
                                        <p:tgtEl>
                                          <p:spTgt spid="3">
                                            <p:txEl>
                                              <p:pRg st="2" end="2"/>
                                            </p:txEl>
                                          </p:spTgt>
                                        </p:tgtEl>
                                      </p:cBhvr>
                                    </p:animEffect>
                                  </p:childTnLst>
                                </p:cTn>
                              </p:par>
                              <p:par>
                                <p:cTn id="16" presetID="22" presetClass="entr" presetSubtype="2" fill="hold" nodeType="withEffect">
                                  <p:stCondLst>
                                    <p:cond delay="90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wipe(right)">
                                      <p:cBhvr>
                                        <p:cTn id="18" dur="500"/>
                                        <p:tgtEl>
                                          <p:spTgt spid="3">
                                            <p:txEl>
                                              <p:pRg st="3" end="3"/>
                                            </p:txEl>
                                          </p:spTgt>
                                        </p:tgtEl>
                                      </p:cBhvr>
                                    </p:animEffect>
                                  </p:childTnLst>
                                </p:cTn>
                              </p:par>
                              <p:par>
                                <p:cTn id="19" presetID="22" presetClass="entr" presetSubtype="2" fill="hold" nodeType="withEffect">
                                  <p:stCondLst>
                                    <p:cond delay="120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wipe(right)">
                                      <p:cBhvr>
                                        <p:cTn id="21" dur="500"/>
                                        <p:tgtEl>
                                          <p:spTgt spid="3">
                                            <p:txEl>
                                              <p:pRg st="4" end="4"/>
                                            </p:txEl>
                                          </p:spTgt>
                                        </p:tgtEl>
                                      </p:cBhvr>
                                    </p:animEffect>
                                  </p:childTnLst>
                                </p:cTn>
                              </p:par>
                              <p:par>
                                <p:cTn id="22" presetID="22" presetClass="entr" presetSubtype="2" fill="hold" nodeType="withEffect">
                                  <p:stCondLst>
                                    <p:cond delay="1500"/>
                                  </p:stCondLst>
                                  <p:childTnLst>
                                    <p:set>
                                      <p:cBhvr>
                                        <p:cTn id="23" dur="1" fill="hold">
                                          <p:stCondLst>
                                            <p:cond delay="0"/>
                                          </p:stCondLst>
                                        </p:cTn>
                                        <p:tgtEl>
                                          <p:spTgt spid="3">
                                            <p:txEl>
                                              <p:pRg st="5" end="5"/>
                                            </p:txEl>
                                          </p:spTgt>
                                        </p:tgtEl>
                                        <p:attrNameLst>
                                          <p:attrName>style.visibility</p:attrName>
                                        </p:attrNameLst>
                                      </p:cBhvr>
                                      <p:to>
                                        <p:strVal val="visible"/>
                                      </p:to>
                                    </p:set>
                                    <p:animEffect transition="in" filter="wipe(right)">
                                      <p:cBhvr>
                                        <p:cTn id="24" dur="500"/>
                                        <p:tgtEl>
                                          <p:spTgt spid="3">
                                            <p:txEl>
                                              <p:pRg st="5" end="5"/>
                                            </p:txEl>
                                          </p:spTgt>
                                        </p:tgtEl>
                                      </p:cBhvr>
                                    </p:animEffect>
                                  </p:childTnLst>
                                </p:cTn>
                              </p:par>
                              <p:par>
                                <p:cTn id="25" presetID="22" presetClass="entr" presetSubtype="2" fill="hold" nodeType="withEffect">
                                  <p:stCondLst>
                                    <p:cond delay="1800"/>
                                  </p:stCondLst>
                                  <p:childTnLst>
                                    <p:set>
                                      <p:cBhvr>
                                        <p:cTn id="26" dur="1" fill="hold">
                                          <p:stCondLst>
                                            <p:cond delay="0"/>
                                          </p:stCondLst>
                                        </p:cTn>
                                        <p:tgtEl>
                                          <p:spTgt spid="3">
                                            <p:txEl>
                                              <p:pRg st="6" end="6"/>
                                            </p:txEl>
                                          </p:spTgt>
                                        </p:tgtEl>
                                        <p:attrNameLst>
                                          <p:attrName>style.visibility</p:attrName>
                                        </p:attrNameLst>
                                      </p:cBhvr>
                                      <p:to>
                                        <p:strVal val="visible"/>
                                      </p:to>
                                    </p:set>
                                    <p:animEffect transition="in" filter="wipe(right)">
                                      <p:cBhvr>
                                        <p:cTn id="27" dur="500"/>
                                        <p:tgtEl>
                                          <p:spTgt spid="3">
                                            <p:txEl>
                                              <p:pRg st="6" end="6"/>
                                            </p:txEl>
                                          </p:spTgt>
                                        </p:tgtEl>
                                      </p:cBhvr>
                                    </p:animEffect>
                                  </p:childTnLst>
                                </p:cTn>
                              </p:par>
                              <p:par>
                                <p:cTn id="28" presetID="22" presetClass="entr" presetSubtype="2" fill="hold" nodeType="withEffect">
                                  <p:stCondLst>
                                    <p:cond delay="2100"/>
                                  </p:stCondLst>
                                  <p:childTnLst>
                                    <p:set>
                                      <p:cBhvr>
                                        <p:cTn id="29" dur="1" fill="hold">
                                          <p:stCondLst>
                                            <p:cond delay="0"/>
                                          </p:stCondLst>
                                        </p:cTn>
                                        <p:tgtEl>
                                          <p:spTgt spid="3">
                                            <p:txEl>
                                              <p:pRg st="7" end="7"/>
                                            </p:txEl>
                                          </p:spTgt>
                                        </p:tgtEl>
                                        <p:attrNameLst>
                                          <p:attrName>style.visibility</p:attrName>
                                        </p:attrNameLst>
                                      </p:cBhvr>
                                      <p:to>
                                        <p:strVal val="visible"/>
                                      </p:to>
                                    </p:set>
                                    <p:animEffect transition="in" filter="wipe(right)">
                                      <p:cBhvr>
                                        <p:cTn id="30"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31" repeatCount="indefinite" fill="hold" display="0">
                  <p:stCondLst>
                    <p:cond delay="indefinite"/>
                  </p:stCondLst>
                </p:cTn>
                <p:tgtEl>
                  <p:spTgt spid="6"/>
                </p:tgtEl>
              </p:cMediaNode>
            </p:vide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Sequence 0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
        <p:nvSpPr>
          <p:cNvPr id="7" name="Rounded Rectangle 6"/>
          <p:cNvSpPr/>
          <p:nvPr/>
        </p:nvSpPr>
        <p:spPr>
          <a:xfrm>
            <a:off x="2965623" y="70072"/>
            <a:ext cx="6227804" cy="1213338"/>
          </a:xfrm>
          <a:prstGeom prst="roundRect">
            <a:avLst/>
          </a:prstGeom>
          <a:gradFill flip="none" rotWithShape="1">
            <a:gsLst>
              <a:gs pos="0">
                <a:srgbClr val="5F461C">
                  <a:shade val="30000"/>
                  <a:satMod val="115000"/>
                </a:srgbClr>
              </a:gs>
              <a:gs pos="50000">
                <a:srgbClr val="5F461C">
                  <a:shade val="67500"/>
                  <a:satMod val="115000"/>
                </a:srgbClr>
              </a:gs>
              <a:gs pos="100000">
                <a:srgbClr val="5F461C">
                  <a:shade val="100000"/>
                  <a:satMod val="115000"/>
                </a:srgbClr>
              </a:gs>
            </a:gsLst>
            <a:lin ang="2700000" scaled="1"/>
            <a:tileRect/>
          </a:gra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72" name="Rectangle 71"/>
          <p:cNvSpPr/>
          <p:nvPr/>
        </p:nvSpPr>
        <p:spPr>
          <a:xfrm>
            <a:off x="0" y="215076"/>
            <a:ext cx="12192000" cy="1015663"/>
          </a:xfrm>
          <a:prstGeom prst="rect">
            <a:avLst/>
          </a:prstGeom>
        </p:spPr>
        <p:txBody>
          <a:bodyPr wrap="square">
            <a:spAutoFit/>
          </a:bodyPr>
          <a:lstStyle/>
          <a:p>
            <a:pPr algn="ctr" rtl="1"/>
            <a:r>
              <a:rPr lang="ur-PK" sz="6000" b="1" kern="0" spc="50" dirty="0" smtClean="0">
                <a:ln w="0"/>
                <a:solidFill>
                  <a:schemeClr val="bg2"/>
                </a:solidFill>
                <a:effectLst>
                  <a:innerShdw blurRad="63500" dist="50800" dir="13500000">
                    <a:srgbClr val="000000">
                      <a:alpha val="50000"/>
                    </a:srgbClr>
                  </a:innerShdw>
                </a:effectLst>
                <a:latin typeface="Alvi Nastaleeq" panose="02000503000000020004" pitchFamily="2" charset="-78"/>
                <a:ea typeface="Times New Roman" panose="02020603050405020304" pitchFamily="18" charset="0"/>
                <a:cs typeface="Alvi Nastaleeq" panose="02000503000000020004" pitchFamily="2" charset="-78"/>
              </a:rPr>
              <a:t>اوامر (</a:t>
            </a:r>
            <a:r>
              <a:rPr lang="en-US" sz="6000" b="1" kern="0" spc="50" dirty="0" smtClean="0">
                <a:ln w="0"/>
                <a:solidFill>
                  <a:schemeClr val="bg2"/>
                </a:solidFill>
                <a:effectLst>
                  <a:innerShdw blurRad="63500" dist="50800" dir="13500000">
                    <a:srgbClr val="000000">
                      <a:alpha val="50000"/>
                    </a:srgbClr>
                  </a:innerShdw>
                </a:effectLst>
                <a:latin typeface="Alvi Nastaleeq" panose="02000503000000020004" pitchFamily="2" charset="-78"/>
                <a:ea typeface="Times New Roman" panose="02020603050405020304" pitchFamily="18" charset="0"/>
                <a:cs typeface="Alvi Nastaleeq" panose="02000503000000020004" pitchFamily="2" charset="-78"/>
              </a:rPr>
              <a:t>Do’s</a:t>
            </a:r>
            <a:r>
              <a:rPr lang="ur-PK" sz="6000" b="1" kern="0" spc="50" dirty="0" smtClean="0">
                <a:ln w="0"/>
                <a:solidFill>
                  <a:schemeClr val="bg2"/>
                </a:solidFill>
                <a:effectLst>
                  <a:innerShdw blurRad="63500" dist="50800" dir="13500000">
                    <a:srgbClr val="000000">
                      <a:alpha val="50000"/>
                    </a:srgbClr>
                  </a:innerShdw>
                </a:effectLst>
                <a:latin typeface="Alvi Nastaleeq" panose="02000503000000020004" pitchFamily="2" charset="-78"/>
                <a:ea typeface="Times New Roman" panose="02020603050405020304" pitchFamily="18" charset="0"/>
                <a:cs typeface="Alvi Nastaleeq" panose="02000503000000020004" pitchFamily="2" charset="-78"/>
              </a:rPr>
              <a:t>): </a:t>
            </a:r>
            <a:r>
              <a:rPr lang="ur-PK" sz="6000" b="1" kern="0" spc="50" dirty="0">
                <a:ln w="0"/>
                <a:solidFill>
                  <a:schemeClr val="bg2"/>
                </a:solidFill>
                <a:effectLst>
                  <a:innerShdw blurRad="63500" dist="50800" dir="13500000">
                    <a:srgbClr val="000000">
                      <a:alpha val="50000"/>
                    </a:srgbClr>
                  </a:innerShdw>
                </a:effectLst>
                <a:latin typeface="Alvi Nastaleeq" panose="02000503000000020004" pitchFamily="2" charset="-78"/>
                <a:ea typeface="Times New Roman" panose="02020603050405020304" pitchFamily="18" charset="0"/>
                <a:cs typeface="Alvi Nastaleeq" panose="02000503000000020004" pitchFamily="2" charset="-78"/>
              </a:rPr>
              <a:t>سورة الانعام </a:t>
            </a:r>
            <a:endParaRPr lang="en-US" sz="6000" b="1" kern="0" spc="50" dirty="0">
              <a:ln w="0"/>
              <a:solidFill>
                <a:schemeClr val="bg2"/>
              </a:solidFill>
              <a:effectLst>
                <a:innerShdw blurRad="63500" dist="50800" dir="13500000">
                  <a:srgbClr val="000000">
                    <a:alpha val="50000"/>
                  </a:srgbClr>
                </a:innerShdw>
              </a:effectLst>
              <a:latin typeface="Alvi Nastaleeq" panose="02000503000000020004" pitchFamily="2" charset="-78"/>
              <a:ea typeface="Times New Roman" panose="02020603050405020304" pitchFamily="18" charset="0"/>
              <a:cs typeface="Alvi Nastaleeq" panose="02000503000000020004" pitchFamily="2" charset="-78"/>
            </a:endParaRPr>
          </a:p>
        </p:txBody>
      </p:sp>
      <p:sp>
        <p:nvSpPr>
          <p:cNvPr id="3" name="Rectangle 2"/>
          <p:cNvSpPr/>
          <p:nvPr/>
        </p:nvSpPr>
        <p:spPr>
          <a:xfrm>
            <a:off x="1648918" y="1648594"/>
            <a:ext cx="8452045" cy="1154162"/>
          </a:xfrm>
          <a:prstGeom prst="rect">
            <a:avLst/>
          </a:prstGeom>
        </p:spPr>
        <p:txBody>
          <a:bodyPr wrap="square">
            <a:spAutoFit/>
          </a:bodyPr>
          <a:lstStyle/>
          <a:p>
            <a:pPr marL="342900" marR="0" lvl="0" indent="-342900" algn="r" rtl="1">
              <a:lnSpc>
                <a:spcPct val="115000"/>
              </a:lnSpc>
              <a:spcBef>
                <a:spcPts val="0"/>
              </a:spcBef>
              <a:spcAft>
                <a:spcPts val="0"/>
              </a:spcAft>
              <a:buFont typeface="Wingdings" panose="05000000000000000000" pitchFamily="2" charset="2"/>
              <a:buChar char=""/>
            </a:pPr>
            <a:r>
              <a:rPr lang="ur-PK" sz="3000" dirty="0" smtClean="0">
                <a:solidFill>
                  <a:srgbClr val="5F461C"/>
                </a:solidFill>
                <a:latin typeface="Calibri" panose="020F0502020204030204" pitchFamily="34" charset="0"/>
                <a:ea typeface="Calibri" panose="020F0502020204030204" pitchFamily="34" charset="0"/>
                <a:cs typeface="Alvi Nastaleeq" panose="02000503000000020004" pitchFamily="2" charset="-78"/>
              </a:rPr>
              <a:t>قرآن حکیم کی پیروی کرنا(آیت 155)</a:t>
            </a:r>
          </a:p>
          <a:p>
            <a:pPr marL="342900" marR="0" lvl="0" indent="-342900" algn="r" rtl="1">
              <a:lnSpc>
                <a:spcPct val="115000"/>
              </a:lnSpc>
              <a:spcBef>
                <a:spcPts val="0"/>
              </a:spcBef>
              <a:spcAft>
                <a:spcPts val="0"/>
              </a:spcAft>
              <a:buFont typeface="Wingdings" panose="05000000000000000000" pitchFamily="2" charset="2"/>
              <a:buChar char=""/>
            </a:pPr>
            <a:r>
              <a:rPr lang="ur-PK" sz="3000" dirty="0" smtClean="0">
                <a:solidFill>
                  <a:srgbClr val="5F461C"/>
                </a:solidFill>
                <a:latin typeface="Calibri" panose="020F0502020204030204" pitchFamily="34" charset="0"/>
                <a:ea typeface="Calibri" panose="020F0502020204030204" pitchFamily="34" charset="0"/>
                <a:cs typeface="Alvi Nastaleeq" panose="02000503000000020004" pitchFamily="2" charset="-78"/>
              </a:rPr>
              <a:t>اللہ تعالیٰ کی فرمابرداری اختیار کرنا(آیت 163)</a:t>
            </a:r>
          </a:p>
        </p:txBody>
      </p:sp>
    </p:spTree>
    <p:extLst>
      <p:ext uri="{BB962C8B-B14F-4D97-AF65-F5344CB8AC3E}">
        <p14:creationId xmlns:p14="http://schemas.microsoft.com/office/powerpoint/2010/main" val="41301532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5055" fill="hold"/>
                                        <p:tgtEl>
                                          <p:spTgt spid="6"/>
                                        </p:tgtEl>
                                      </p:cBhvr>
                                    </p:cmd>
                                  </p:childTnLst>
                                </p:cTn>
                              </p:par>
                              <p:par>
                                <p:cTn id="7" presetID="22" presetClass="entr" presetSubtype="2" fill="hold" nodeType="withEffect">
                                  <p:stCondLst>
                                    <p:cond delay="0"/>
                                  </p:stCondLst>
                                  <p:childTnLst>
                                    <p:set>
                                      <p:cBhvr>
                                        <p:cTn id="8" dur="1" fill="hold">
                                          <p:stCondLst>
                                            <p:cond delay="0"/>
                                          </p:stCondLst>
                                        </p:cTn>
                                        <p:tgtEl>
                                          <p:spTgt spid="3">
                                            <p:txEl>
                                              <p:pRg st="0" end="0"/>
                                            </p:txEl>
                                          </p:spTgt>
                                        </p:tgtEl>
                                        <p:attrNameLst>
                                          <p:attrName>style.visibility</p:attrName>
                                        </p:attrNameLst>
                                      </p:cBhvr>
                                      <p:to>
                                        <p:strVal val="visible"/>
                                      </p:to>
                                    </p:set>
                                    <p:animEffect transition="in" filter="wipe(right)">
                                      <p:cBhvr>
                                        <p:cTn id="9" dur="500"/>
                                        <p:tgtEl>
                                          <p:spTgt spid="3">
                                            <p:txEl>
                                              <p:pRg st="0" end="0"/>
                                            </p:txEl>
                                          </p:spTgt>
                                        </p:tgtEl>
                                      </p:cBhvr>
                                    </p:animEffect>
                                  </p:childTnLst>
                                </p:cTn>
                              </p:par>
                              <p:par>
                                <p:cTn id="10" presetID="22" presetClass="entr" presetSubtype="2" fill="hold" nodeType="withEffect">
                                  <p:stCondLst>
                                    <p:cond delay="30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right)">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3" repeatCount="indefinite" fill="hold" display="0">
                  <p:stCondLst>
                    <p:cond delay="indefinite"/>
                  </p:stCondLst>
                </p:cTn>
                <p:tgtEl>
                  <p:spTgt spid="6"/>
                </p:tgtEl>
              </p:cMediaNode>
            </p:vide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Sequence 0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14990"/>
            <a:ext cx="12192000" cy="6858000"/>
          </a:xfrm>
          <a:prstGeom prst="rect">
            <a:avLst/>
          </a:prstGeom>
        </p:spPr>
      </p:pic>
      <p:sp>
        <p:nvSpPr>
          <p:cNvPr id="7" name="Rounded Rectangle 6"/>
          <p:cNvSpPr/>
          <p:nvPr/>
        </p:nvSpPr>
        <p:spPr>
          <a:xfrm>
            <a:off x="2842055" y="70072"/>
            <a:ext cx="6474940" cy="1213338"/>
          </a:xfrm>
          <a:prstGeom prst="roundRect">
            <a:avLst/>
          </a:prstGeom>
          <a:gradFill flip="none" rotWithShape="1">
            <a:gsLst>
              <a:gs pos="0">
                <a:srgbClr val="5F461C">
                  <a:shade val="30000"/>
                  <a:satMod val="115000"/>
                </a:srgbClr>
              </a:gs>
              <a:gs pos="50000">
                <a:srgbClr val="5F461C">
                  <a:shade val="67500"/>
                  <a:satMod val="115000"/>
                </a:srgbClr>
              </a:gs>
              <a:gs pos="100000">
                <a:srgbClr val="5F461C">
                  <a:shade val="100000"/>
                  <a:satMod val="115000"/>
                </a:srgbClr>
              </a:gs>
            </a:gsLst>
            <a:lin ang="2700000" scaled="1"/>
            <a:tileRect/>
          </a:gra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72" name="Rectangle 71"/>
          <p:cNvSpPr/>
          <p:nvPr/>
        </p:nvSpPr>
        <p:spPr>
          <a:xfrm>
            <a:off x="0" y="215076"/>
            <a:ext cx="12192000" cy="1015663"/>
          </a:xfrm>
          <a:prstGeom prst="rect">
            <a:avLst/>
          </a:prstGeom>
        </p:spPr>
        <p:txBody>
          <a:bodyPr wrap="square">
            <a:spAutoFit/>
          </a:bodyPr>
          <a:lstStyle/>
          <a:p>
            <a:pPr algn="ctr" rtl="1"/>
            <a:r>
              <a:rPr lang="ur-PK" sz="6000" b="1" kern="0" spc="50" dirty="0" smtClean="0">
                <a:ln w="0"/>
                <a:solidFill>
                  <a:schemeClr val="bg2"/>
                </a:solidFill>
                <a:effectLst>
                  <a:innerShdw blurRad="63500" dist="50800" dir="13500000">
                    <a:srgbClr val="000000">
                      <a:alpha val="50000"/>
                    </a:srgbClr>
                  </a:innerShdw>
                </a:effectLst>
                <a:latin typeface="Alvi Nastaleeq" panose="02000503000000020004" pitchFamily="2" charset="-78"/>
                <a:ea typeface="Times New Roman" panose="02020603050405020304" pitchFamily="18" charset="0"/>
                <a:cs typeface="Alvi Nastaleeq" panose="02000503000000020004" pitchFamily="2" charset="-78"/>
              </a:rPr>
              <a:t>نواہی(</a:t>
            </a:r>
            <a:r>
              <a:rPr lang="en-US" sz="6000" b="1" kern="0" spc="50" dirty="0" smtClean="0">
                <a:ln w="0"/>
                <a:solidFill>
                  <a:schemeClr val="bg2"/>
                </a:solidFill>
                <a:effectLst>
                  <a:innerShdw blurRad="63500" dist="50800" dir="13500000">
                    <a:srgbClr val="000000">
                      <a:alpha val="50000"/>
                    </a:srgbClr>
                  </a:innerShdw>
                </a:effectLst>
                <a:latin typeface="Alvi Nastaleeq" panose="02000503000000020004" pitchFamily="2" charset="-78"/>
                <a:ea typeface="Times New Roman" panose="02020603050405020304" pitchFamily="18" charset="0"/>
                <a:cs typeface="Alvi Nastaleeq" panose="02000503000000020004" pitchFamily="2" charset="-78"/>
              </a:rPr>
              <a:t>Don’ts</a:t>
            </a:r>
            <a:r>
              <a:rPr lang="ur-PK" sz="6000" b="1" kern="0" spc="50" dirty="0" smtClean="0">
                <a:ln w="0"/>
                <a:solidFill>
                  <a:schemeClr val="bg2"/>
                </a:solidFill>
                <a:effectLst>
                  <a:innerShdw blurRad="63500" dist="50800" dir="13500000">
                    <a:srgbClr val="000000">
                      <a:alpha val="50000"/>
                    </a:srgbClr>
                  </a:innerShdw>
                </a:effectLst>
                <a:latin typeface="Alvi Nastaleeq" panose="02000503000000020004" pitchFamily="2" charset="-78"/>
                <a:ea typeface="Times New Roman" panose="02020603050405020304" pitchFamily="18" charset="0"/>
                <a:cs typeface="Alvi Nastaleeq" panose="02000503000000020004" pitchFamily="2" charset="-78"/>
              </a:rPr>
              <a:t>): </a:t>
            </a:r>
            <a:r>
              <a:rPr lang="ur-PK" sz="6000" b="1" kern="0" spc="50" dirty="0">
                <a:ln w="0"/>
                <a:solidFill>
                  <a:schemeClr val="bg2"/>
                </a:solidFill>
                <a:effectLst>
                  <a:innerShdw blurRad="63500" dist="50800" dir="13500000">
                    <a:srgbClr val="000000">
                      <a:alpha val="50000"/>
                    </a:srgbClr>
                  </a:innerShdw>
                </a:effectLst>
                <a:latin typeface="Alvi Nastaleeq" panose="02000503000000020004" pitchFamily="2" charset="-78"/>
                <a:ea typeface="Times New Roman" panose="02020603050405020304" pitchFamily="18" charset="0"/>
                <a:cs typeface="Alvi Nastaleeq" panose="02000503000000020004" pitchFamily="2" charset="-78"/>
              </a:rPr>
              <a:t>سورة الانعام </a:t>
            </a:r>
            <a:endParaRPr lang="en-US" sz="6000" b="1" kern="0" spc="50" dirty="0">
              <a:ln w="0"/>
              <a:solidFill>
                <a:schemeClr val="bg2"/>
              </a:solidFill>
              <a:effectLst>
                <a:innerShdw blurRad="63500" dist="50800" dir="13500000">
                  <a:srgbClr val="000000">
                    <a:alpha val="50000"/>
                  </a:srgbClr>
                </a:innerShdw>
              </a:effectLst>
              <a:latin typeface="Alvi Nastaleeq" panose="02000503000000020004" pitchFamily="2" charset="-78"/>
              <a:ea typeface="Times New Roman" panose="02020603050405020304" pitchFamily="18" charset="0"/>
              <a:cs typeface="Alvi Nastaleeq" panose="02000503000000020004" pitchFamily="2" charset="-78"/>
            </a:endParaRPr>
          </a:p>
        </p:txBody>
      </p:sp>
      <p:sp>
        <p:nvSpPr>
          <p:cNvPr id="3" name="Rectangle 2"/>
          <p:cNvSpPr/>
          <p:nvPr/>
        </p:nvSpPr>
        <p:spPr>
          <a:xfrm>
            <a:off x="2663038" y="1428414"/>
            <a:ext cx="7315627" cy="4870564"/>
          </a:xfrm>
          <a:prstGeom prst="rect">
            <a:avLst/>
          </a:prstGeom>
        </p:spPr>
        <p:txBody>
          <a:bodyPr wrap="square">
            <a:spAutoFit/>
          </a:bodyPr>
          <a:lstStyle/>
          <a:p>
            <a:pPr marL="342900" marR="0" lvl="0" indent="-342900" algn="r" rtl="1">
              <a:lnSpc>
                <a:spcPct val="115000"/>
              </a:lnSpc>
              <a:spcBef>
                <a:spcPts val="0"/>
              </a:spcBef>
              <a:spcAft>
                <a:spcPts val="0"/>
              </a:spcAft>
              <a:buFont typeface="Wingdings" panose="05000000000000000000" pitchFamily="2" charset="2"/>
              <a:buChar char=""/>
            </a:pPr>
            <a:r>
              <a:rPr lang="ur-PK" sz="3000" dirty="0" smtClean="0">
                <a:solidFill>
                  <a:srgbClr val="5F461C"/>
                </a:solidFill>
                <a:latin typeface="Calibri" panose="020F0502020204030204" pitchFamily="34" charset="0"/>
                <a:ea typeface="Calibri" panose="020F0502020204030204" pitchFamily="34" charset="0"/>
                <a:cs typeface="Alvi Nastaleeq" panose="02000503000000020004" pitchFamily="2" charset="-78"/>
              </a:rPr>
              <a:t>دھوکہ دہی کے ذریعہ حق سے </a:t>
            </a:r>
            <a:r>
              <a:rPr lang="ur-PK" sz="3000" dirty="0" smtClean="0">
                <a:solidFill>
                  <a:srgbClr val="5F461C"/>
                </a:solidFill>
                <a:latin typeface="Calibri" panose="020F0502020204030204" pitchFamily="34" charset="0"/>
                <a:ea typeface="Calibri" panose="020F0502020204030204" pitchFamily="34" charset="0"/>
                <a:cs typeface="Alvi Nastaleeq" panose="02000503000000020004" pitchFamily="2" charset="-78"/>
              </a:rPr>
              <a:t>روکنا </a:t>
            </a:r>
            <a:r>
              <a:rPr lang="ur-PK" sz="3000" dirty="0" smtClean="0">
                <a:solidFill>
                  <a:srgbClr val="5F461C"/>
                </a:solidFill>
                <a:latin typeface="Calibri" panose="020F0502020204030204" pitchFamily="34" charset="0"/>
                <a:ea typeface="Calibri" panose="020F0502020204030204" pitchFamily="34" charset="0"/>
                <a:cs typeface="Alvi Nastaleeq" panose="02000503000000020004" pitchFamily="2" charset="-78"/>
              </a:rPr>
              <a:t>(آیت 112)</a:t>
            </a:r>
          </a:p>
          <a:p>
            <a:pPr marL="342900" marR="0" lvl="0" indent="-342900" algn="r" rtl="1">
              <a:lnSpc>
                <a:spcPct val="115000"/>
              </a:lnSpc>
              <a:spcBef>
                <a:spcPts val="0"/>
              </a:spcBef>
              <a:spcAft>
                <a:spcPts val="0"/>
              </a:spcAft>
              <a:buFont typeface="Wingdings" panose="05000000000000000000" pitchFamily="2" charset="2"/>
              <a:buChar char=""/>
            </a:pPr>
            <a:r>
              <a:rPr lang="ur-PK" sz="3000" dirty="0" smtClean="0">
                <a:solidFill>
                  <a:srgbClr val="5F461C"/>
                </a:solidFill>
                <a:latin typeface="Calibri" panose="020F0502020204030204" pitchFamily="34" charset="0"/>
                <a:ea typeface="Calibri" panose="020F0502020204030204" pitchFamily="34" charset="0"/>
                <a:cs typeface="Alvi Nastaleeq" panose="02000503000000020004" pitchFamily="2" charset="-78"/>
              </a:rPr>
              <a:t>انکارِآخرت(آیت 113)</a:t>
            </a:r>
          </a:p>
          <a:p>
            <a:pPr marL="342900" marR="0" lvl="0" indent="-342900" algn="r" rtl="1">
              <a:lnSpc>
                <a:spcPct val="115000"/>
              </a:lnSpc>
              <a:spcBef>
                <a:spcPts val="0"/>
              </a:spcBef>
              <a:spcAft>
                <a:spcPts val="0"/>
              </a:spcAft>
              <a:buFont typeface="Wingdings" panose="05000000000000000000" pitchFamily="2" charset="2"/>
              <a:buChar char=""/>
            </a:pPr>
            <a:r>
              <a:rPr lang="ur-PK" sz="3000" dirty="0" smtClean="0">
                <a:solidFill>
                  <a:srgbClr val="5F461C"/>
                </a:solidFill>
                <a:latin typeface="Calibri" panose="020F0502020204030204" pitchFamily="34" charset="0"/>
                <a:ea typeface="Calibri" panose="020F0502020204030204" pitchFamily="34" charset="0"/>
                <a:cs typeface="Alvi Nastaleeq" panose="02000503000000020004" pitchFamily="2" charset="-78"/>
              </a:rPr>
              <a:t>اپنے برے کاموں کو اچھا سمجھنا (آیت 113)</a:t>
            </a:r>
          </a:p>
          <a:p>
            <a:pPr marL="342900" marR="0" lvl="0" indent="-342900" algn="r" rtl="1">
              <a:lnSpc>
                <a:spcPct val="115000"/>
              </a:lnSpc>
              <a:spcBef>
                <a:spcPts val="0"/>
              </a:spcBef>
              <a:spcAft>
                <a:spcPts val="0"/>
              </a:spcAft>
              <a:buFont typeface="Wingdings" panose="05000000000000000000" pitchFamily="2" charset="2"/>
              <a:buChar char=""/>
            </a:pPr>
            <a:r>
              <a:rPr lang="ur-PK" sz="3000" dirty="0" smtClean="0">
                <a:solidFill>
                  <a:srgbClr val="5F461C"/>
                </a:solidFill>
                <a:latin typeface="Calibri" panose="020F0502020204030204" pitchFamily="34" charset="0"/>
                <a:ea typeface="Calibri" panose="020F0502020204030204" pitchFamily="34" charset="0"/>
                <a:cs typeface="Alvi Nastaleeq" panose="02000503000000020004" pitchFamily="2" charset="-78"/>
              </a:rPr>
              <a:t>اللہ کے سوا کسی اور کو حاکم ماننا (آیت 114)</a:t>
            </a:r>
          </a:p>
          <a:p>
            <a:pPr marL="342900" marR="0" lvl="0" indent="-342900" algn="r" rtl="1">
              <a:lnSpc>
                <a:spcPct val="115000"/>
              </a:lnSpc>
              <a:spcBef>
                <a:spcPts val="0"/>
              </a:spcBef>
              <a:spcAft>
                <a:spcPts val="0"/>
              </a:spcAft>
              <a:buFont typeface="Wingdings" panose="05000000000000000000" pitchFamily="2" charset="2"/>
              <a:buChar char=""/>
            </a:pPr>
            <a:r>
              <a:rPr lang="ur-PK" sz="3000" dirty="0" smtClean="0">
                <a:solidFill>
                  <a:srgbClr val="5F461C"/>
                </a:solidFill>
                <a:latin typeface="Calibri" panose="020F0502020204030204" pitchFamily="34" charset="0"/>
                <a:ea typeface="Calibri" panose="020F0502020204030204" pitchFamily="34" charset="0"/>
                <a:cs typeface="Alvi Nastaleeq" panose="02000503000000020004" pitchFamily="2" charset="-78"/>
              </a:rPr>
              <a:t>آیاتِ الٰہی میں شک کرنا(آیت 115)</a:t>
            </a:r>
          </a:p>
          <a:p>
            <a:pPr marL="342900" marR="0" lvl="0" indent="-342900" algn="r" rtl="1">
              <a:lnSpc>
                <a:spcPct val="115000"/>
              </a:lnSpc>
              <a:spcBef>
                <a:spcPts val="0"/>
              </a:spcBef>
              <a:spcAft>
                <a:spcPts val="0"/>
              </a:spcAft>
              <a:buFont typeface="Wingdings" panose="05000000000000000000" pitchFamily="2" charset="2"/>
              <a:buChar char=""/>
            </a:pPr>
            <a:r>
              <a:rPr lang="ur-PK" sz="3000" dirty="0" smtClean="0">
                <a:solidFill>
                  <a:srgbClr val="5F461C"/>
                </a:solidFill>
                <a:latin typeface="Calibri" panose="020F0502020204030204" pitchFamily="34" charset="0"/>
                <a:ea typeface="Calibri" panose="020F0502020204030204" pitchFamily="34" charset="0"/>
                <a:cs typeface="Alvi Nastaleeq" panose="02000503000000020004" pitchFamily="2" charset="-78"/>
              </a:rPr>
              <a:t>حق کے مقابلہ میں لوگوں کی بات ماننا (آیت 116)</a:t>
            </a:r>
          </a:p>
          <a:p>
            <a:pPr marL="342900" marR="0" lvl="0" indent="-342900" algn="r" rtl="1">
              <a:lnSpc>
                <a:spcPct val="115000"/>
              </a:lnSpc>
              <a:spcBef>
                <a:spcPts val="0"/>
              </a:spcBef>
              <a:spcAft>
                <a:spcPts val="0"/>
              </a:spcAft>
              <a:buFont typeface="Wingdings" panose="05000000000000000000" pitchFamily="2" charset="2"/>
              <a:buChar char=""/>
            </a:pPr>
            <a:r>
              <a:rPr lang="ur-PK" sz="3000" dirty="0" smtClean="0">
                <a:solidFill>
                  <a:srgbClr val="5F461C"/>
                </a:solidFill>
                <a:latin typeface="Calibri" panose="020F0502020204030204" pitchFamily="34" charset="0"/>
                <a:ea typeface="Calibri" panose="020F0502020204030204" pitchFamily="34" charset="0"/>
                <a:cs typeface="Alvi Nastaleeq" panose="02000503000000020004" pitchFamily="2" charset="-78"/>
              </a:rPr>
              <a:t>حلال کو حرام کرلینا(آیت 119)</a:t>
            </a:r>
          </a:p>
          <a:p>
            <a:pPr marL="342900" marR="0" lvl="0" indent="-342900" algn="r" rtl="1">
              <a:lnSpc>
                <a:spcPct val="115000"/>
              </a:lnSpc>
              <a:spcBef>
                <a:spcPts val="0"/>
              </a:spcBef>
              <a:spcAft>
                <a:spcPts val="0"/>
              </a:spcAft>
              <a:buFont typeface="Wingdings" panose="05000000000000000000" pitchFamily="2" charset="2"/>
              <a:buChar char=""/>
            </a:pPr>
            <a:r>
              <a:rPr lang="ur-PK" sz="3000" dirty="0" smtClean="0">
                <a:solidFill>
                  <a:srgbClr val="5F461C"/>
                </a:solidFill>
                <a:latin typeface="Calibri" panose="020F0502020204030204" pitchFamily="34" charset="0"/>
                <a:ea typeface="Calibri" panose="020F0502020204030204" pitchFamily="34" charset="0"/>
                <a:cs typeface="Alvi Nastaleeq" panose="02000503000000020004" pitchFamily="2" charset="-78"/>
              </a:rPr>
              <a:t>ناجائزذبیحہ کا گوشت کھانا (آیت 121)</a:t>
            </a:r>
          </a:p>
          <a:p>
            <a:pPr marL="342900" marR="0" lvl="0" indent="-342900" algn="r" rtl="1">
              <a:lnSpc>
                <a:spcPct val="115000"/>
              </a:lnSpc>
              <a:spcBef>
                <a:spcPts val="0"/>
              </a:spcBef>
              <a:spcAft>
                <a:spcPts val="0"/>
              </a:spcAft>
              <a:buFont typeface="Wingdings" panose="05000000000000000000" pitchFamily="2" charset="2"/>
              <a:buChar char=""/>
            </a:pPr>
            <a:r>
              <a:rPr lang="ur-PK" sz="3000" dirty="0" smtClean="0">
                <a:solidFill>
                  <a:srgbClr val="5F461C"/>
                </a:solidFill>
                <a:latin typeface="Calibri" panose="020F0502020204030204" pitchFamily="34" charset="0"/>
                <a:ea typeface="Calibri" panose="020F0502020204030204" pitchFamily="34" charset="0"/>
                <a:cs typeface="Alvi Nastaleeq" panose="02000503000000020004" pitchFamily="2" charset="-78"/>
              </a:rPr>
              <a:t>دنیا کی زندگی میں کھوجانا (آیت 130)</a:t>
            </a:r>
            <a:endParaRPr lang="ur-PK" sz="3000" dirty="0">
              <a:solidFill>
                <a:srgbClr val="5F461C"/>
              </a:solidFill>
              <a:latin typeface="Calibri" panose="020F0502020204030204" pitchFamily="34" charset="0"/>
              <a:ea typeface="Calibri" panose="020F0502020204030204" pitchFamily="34" charset="0"/>
              <a:cs typeface="Alvi Nastaleeq" panose="02000503000000020004" pitchFamily="2" charset="-78"/>
            </a:endParaRPr>
          </a:p>
        </p:txBody>
      </p:sp>
    </p:spTree>
    <p:extLst>
      <p:ext uri="{BB962C8B-B14F-4D97-AF65-F5344CB8AC3E}">
        <p14:creationId xmlns:p14="http://schemas.microsoft.com/office/powerpoint/2010/main" val="35712581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5055" fill="hold"/>
                                        <p:tgtEl>
                                          <p:spTgt spid="6"/>
                                        </p:tgtEl>
                                      </p:cBhvr>
                                    </p:cmd>
                                  </p:childTnLst>
                                </p:cTn>
                              </p:par>
                              <p:par>
                                <p:cTn id="7" presetID="22" presetClass="entr" presetSubtype="2" fill="hold" nodeType="withEffect">
                                  <p:stCondLst>
                                    <p:cond delay="0"/>
                                  </p:stCondLst>
                                  <p:childTnLst>
                                    <p:set>
                                      <p:cBhvr>
                                        <p:cTn id="8" dur="1" fill="hold">
                                          <p:stCondLst>
                                            <p:cond delay="0"/>
                                          </p:stCondLst>
                                        </p:cTn>
                                        <p:tgtEl>
                                          <p:spTgt spid="3">
                                            <p:txEl>
                                              <p:pRg st="0" end="0"/>
                                            </p:txEl>
                                          </p:spTgt>
                                        </p:tgtEl>
                                        <p:attrNameLst>
                                          <p:attrName>style.visibility</p:attrName>
                                        </p:attrNameLst>
                                      </p:cBhvr>
                                      <p:to>
                                        <p:strVal val="visible"/>
                                      </p:to>
                                    </p:set>
                                    <p:animEffect transition="in" filter="wipe(right)">
                                      <p:cBhvr>
                                        <p:cTn id="9" dur="500"/>
                                        <p:tgtEl>
                                          <p:spTgt spid="3">
                                            <p:txEl>
                                              <p:pRg st="0" end="0"/>
                                            </p:txEl>
                                          </p:spTgt>
                                        </p:tgtEl>
                                      </p:cBhvr>
                                    </p:animEffect>
                                  </p:childTnLst>
                                </p:cTn>
                              </p:par>
                              <p:par>
                                <p:cTn id="10" presetID="22" presetClass="entr" presetSubtype="2" fill="hold" nodeType="withEffect">
                                  <p:stCondLst>
                                    <p:cond delay="30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right)">
                                      <p:cBhvr>
                                        <p:cTn id="12" dur="500"/>
                                        <p:tgtEl>
                                          <p:spTgt spid="3">
                                            <p:txEl>
                                              <p:pRg st="1" end="1"/>
                                            </p:txEl>
                                          </p:spTgt>
                                        </p:tgtEl>
                                      </p:cBhvr>
                                    </p:animEffect>
                                  </p:childTnLst>
                                </p:cTn>
                              </p:par>
                              <p:par>
                                <p:cTn id="13" presetID="22" presetClass="entr" presetSubtype="2" fill="hold" nodeType="withEffect">
                                  <p:stCondLst>
                                    <p:cond delay="60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wipe(right)">
                                      <p:cBhvr>
                                        <p:cTn id="15" dur="500"/>
                                        <p:tgtEl>
                                          <p:spTgt spid="3">
                                            <p:txEl>
                                              <p:pRg st="2" end="2"/>
                                            </p:txEl>
                                          </p:spTgt>
                                        </p:tgtEl>
                                      </p:cBhvr>
                                    </p:animEffect>
                                  </p:childTnLst>
                                </p:cTn>
                              </p:par>
                              <p:par>
                                <p:cTn id="16" presetID="22" presetClass="entr" presetSubtype="2" fill="hold" nodeType="withEffect">
                                  <p:stCondLst>
                                    <p:cond delay="90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wipe(right)">
                                      <p:cBhvr>
                                        <p:cTn id="18" dur="500"/>
                                        <p:tgtEl>
                                          <p:spTgt spid="3">
                                            <p:txEl>
                                              <p:pRg st="3" end="3"/>
                                            </p:txEl>
                                          </p:spTgt>
                                        </p:tgtEl>
                                      </p:cBhvr>
                                    </p:animEffect>
                                  </p:childTnLst>
                                </p:cTn>
                              </p:par>
                              <p:par>
                                <p:cTn id="19" presetID="22" presetClass="entr" presetSubtype="2" fill="hold" nodeType="withEffect">
                                  <p:stCondLst>
                                    <p:cond delay="120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wipe(right)">
                                      <p:cBhvr>
                                        <p:cTn id="21" dur="500"/>
                                        <p:tgtEl>
                                          <p:spTgt spid="3">
                                            <p:txEl>
                                              <p:pRg st="4" end="4"/>
                                            </p:txEl>
                                          </p:spTgt>
                                        </p:tgtEl>
                                      </p:cBhvr>
                                    </p:animEffect>
                                  </p:childTnLst>
                                </p:cTn>
                              </p:par>
                              <p:par>
                                <p:cTn id="22" presetID="22" presetClass="entr" presetSubtype="2" fill="hold" nodeType="withEffect">
                                  <p:stCondLst>
                                    <p:cond delay="1500"/>
                                  </p:stCondLst>
                                  <p:childTnLst>
                                    <p:set>
                                      <p:cBhvr>
                                        <p:cTn id="23" dur="1" fill="hold">
                                          <p:stCondLst>
                                            <p:cond delay="0"/>
                                          </p:stCondLst>
                                        </p:cTn>
                                        <p:tgtEl>
                                          <p:spTgt spid="3">
                                            <p:txEl>
                                              <p:pRg st="5" end="5"/>
                                            </p:txEl>
                                          </p:spTgt>
                                        </p:tgtEl>
                                        <p:attrNameLst>
                                          <p:attrName>style.visibility</p:attrName>
                                        </p:attrNameLst>
                                      </p:cBhvr>
                                      <p:to>
                                        <p:strVal val="visible"/>
                                      </p:to>
                                    </p:set>
                                    <p:animEffect transition="in" filter="wipe(right)">
                                      <p:cBhvr>
                                        <p:cTn id="24" dur="500"/>
                                        <p:tgtEl>
                                          <p:spTgt spid="3">
                                            <p:txEl>
                                              <p:pRg st="5" end="5"/>
                                            </p:txEl>
                                          </p:spTgt>
                                        </p:tgtEl>
                                      </p:cBhvr>
                                    </p:animEffect>
                                  </p:childTnLst>
                                </p:cTn>
                              </p:par>
                              <p:par>
                                <p:cTn id="25" presetID="22" presetClass="entr" presetSubtype="2" fill="hold" nodeType="withEffect">
                                  <p:stCondLst>
                                    <p:cond delay="1800"/>
                                  </p:stCondLst>
                                  <p:childTnLst>
                                    <p:set>
                                      <p:cBhvr>
                                        <p:cTn id="26" dur="1" fill="hold">
                                          <p:stCondLst>
                                            <p:cond delay="0"/>
                                          </p:stCondLst>
                                        </p:cTn>
                                        <p:tgtEl>
                                          <p:spTgt spid="3">
                                            <p:txEl>
                                              <p:pRg st="6" end="6"/>
                                            </p:txEl>
                                          </p:spTgt>
                                        </p:tgtEl>
                                        <p:attrNameLst>
                                          <p:attrName>style.visibility</p:attrName>
                                        </p:attrNameLst>
                                      </p:cBhvr>
                                      <p:to>
                                        <p:strVal val="visible"/>
                                      </p:to>
                                    </p:set>
                                    <p:animEffect transition="in" filter="wipe(right)">
                                      <p:cBhvr>
                                        <p:cTn id="27" dur="500"/>
                                        <p:tgtEl>
                                          <p:spTgt spid="3">
                                            <p:txEl>
                                              <p:pRg st="6" end="6"/>
                                            </p:txEl>
                                          </p:spTgt>
                                        </p:tgtEl>
                                      </p:cBhvr>
                                    </p:animEffect>
                                  </p:childTnLst>
                                </p:cTn>
                              </p:par>
                              <p:par>
                                <p:cTn id="28" presetID="22" presetClass="entr" presetSubtype="2" fill="hold" nodeType="withEffect">
                                  <p:stCondLst>
                                    <p:cond delay="2100"/>
                                  </p:stCondLst>
                                  <p:childTnLst>
                                    <p:set>
                                      <p:cBhvr>
                                        <p:cTn id="29" dur="1" fill="hold">
                                          <p:stCondLst>
                                            <p:cond delay="0"/>
                                          </p:stCondLst>
                                        </p:cTn>
                                        <p:tgtEl>
                                          <p:spTgt spid="3">
                                            <p:txEl>
                                              <p:pRg st="7" end="7"/>
                                            </p:txEl>
                                          </p:spTgt>
                                        </p:tgtEl>
                                        <p:attrNameLst>
                                          <p:attrName>style.visibility</p:attrName>
                                        </p:attrNameLst>
                                      </p:cBhvr>
                                      <p:to>
                                        <p:strVal val="visible"/>
                                      </p:to>
                                    </p:set>
                                    <p:animEffect transition="in" filter="wipe(right)">
                                      <p:cBhvr>
                                        <p:cTn id="30" dur="500"/>
                                        <p:tgtEl>
                                          <p:spTgt spid="3">
                                            <p:txEl>
                                              <p:pRg st="7" end="7"/>
                                            </p:txEl>
                                          </p:spTgt>
                                        </p:tgtEl>
                                      </p:cBhvr>
                                    </p:animEffect>
                                  </p:childTnLst>
                                </p:cTn>
                              </p:par>
                              <p:par>
                                <p:cTn id="31" presetID="22" presetClass="entr" presetSubtype="2" fill="hold" nodeType="withEffect">
                                  <p:stCondLst>
                                    <p:cond delay="2400"/>
                                  </p:stCondLst>
                                  <p:childTnLst>
                                    <p:set>
                                      <p:cBhvr>
                                        <p:cTn id="32" dur="1" fill="hold">
                                          <p:stCondLst>
                                            <p:cond delay="0"/>
                                          </p:stCondLst>
                                        </p:cTn>
                                        <p:tgtEl>
                                          <p:spTgt spid="3">
                                            <p:txEl>
                                              <p:pRg st="8" end="8"/>
                                            </p:txEl>
                                          </p:spTgt>
                                        </p:tgtEl>
                                        <p:attrNameLst>
                                          <p:attrName>style.visibility</p:attrName>
                                        </p:attrNameLst>
                                      </p:cBhvr>
                                      <p:to>
                                        <p:strVal val="visible"/>
                                      </p:to>
                                    </p:set>
                                    <p:animEffect transition="in" filter="wipe(right)">
                                      <p:cBhvr>
                                        <p:cTn id="33"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34" repeatCount="indefinite" fill="hold" display="0">
                  <p:stCondLst>
                    <p:cond delay="indefinite"/>
                  </p:stCondLst>
                </p:cTn>
                <p:tgtEl>
                  <p:spTgt spid="6"/>
                </p:tgtEl>
              </p:cMediaNode>
            </p:vide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Sequence 0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14990"/>
            <a:ext cx="12192000" cy="6858000"/>
          </a:xfrm>
          <a:prstGeom prst="rect">
            <a:avLst/>
          </a:prstGeom>
        </p:spPr>
      </p:pic>
      <p:sp>
        <p:nvSpPr>
          <p:cNvPr id="7" name="Rounded Rectangle 6"/>
          <p:cNvSpPr/>
          <p:nvPr/>
        </p:nvSpPr>
        <p:spPr>
          <a:xfrm>
            <a:off x="2842055" y="70072"/>
            <a:ext cx="6474940" cy="1213338"/>
          </a:xfrm>
          <a:prstGeom prst="roundRect">
            <a:avLst/>
          </a:prstGeom>
          <a:gradFill flip="none" rotWithShape="1">
            <a:gsLst>
              <a:gs pos="0">
                <a:srgbClr val="5F461C">
                  <a:shade val="30000"/>
                  <a:satMod val="115000"/>
                </a:srgbClr>
              </a:gs>
              <a:gs pos="50000">
                <a:srgbClr val="5F461C">
                  <a:shade val="67500"/>
                  <a:satMod val="115000"/>
                </a:srgbClr>
              </a:gs>
              <a:gs pos="100000">
                <a:srgbClr val="5F461C">
                  <a:shade val="100000"/>
                  <a:satMod val="115000"/>
                </a:srgbClr>
              </a:gs>
            </a:gsLst>
            <a:lin ang="2700000" scaled="1"/>
            <a:tileRect/>
          </a:gra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72" name="Rectangle 71"/>
          <p:cNvSpPr/>
          <p:nvPr/>
        </p:nvSpPr>
        <p:spPr>
          <a:xfrm>
            <a:off x="0" y="215076"/>
            <a:ext cx="12192000" cy="1015663"/>
          </a:xfrm>
          <a:prstGeom prst="rect">
            <a:avLst/>
          </a:prstGeom>
        </p:spPr>
        <p:txBody>
          <a:bodyPr wrap="square">
            <a:spAutoFit/>
          </a:bodyPr>
          <a:lstStyle/>
          <a:p>
            <a:pPr algn="ctr" rtl="1"/>
            <a:r>
              <a:rPr lang="ur-PK" sz="6000" b="1" kern="0" spc="50" dirty="0" smtClean="0">
                <a:ln w="0"/>
                <a:solidFill>
                  <a:schemeClr val="bg2"/>
                </a:solidFill>
                <a:effectLst>
                  <a:innerShdw blurRad="63500" dist="50800" dir="13500000">
                    <a:srgbClr val="000000">
                      <a:alpha val="50000"/>
                    </a:srgbClr>
                  </a:innerShdw>
                </a:effectLst>
                <a:latin typeface="Alvi Nastaleeq" panose="02000503000000020004" pitchFamily="2" charset="-78"/>
                <a:ea typeface="Times New Roman" panose="02020603050405020304" pitchFamily="18" charset="0"/>
                <a:cs typeface="Alvi Nastaleeq" panose="02000503000000020004" pitchFamily="2" charset="-78"/>
              </a:rPr>
              <a:t>نواہی(</a:t>
            </a:r>
            <a:r>
              <a:rPr lang="en-US" sz="6000" b="1" kern="0" spc="50" dirty="0" smtClean="0">
                <a:ln w="0"/>
                <a:solidFill>
                  <a:schemeClr val="bg2"/>
                </a:solidFill>
                <a:effectLst>
                  <a:innerShdw blurRad="63500" dist="50800" dir="13500000">
                    <a:srgbClr val="000000">
                      <a:alpha val="50000"/>
                    </a:srgbClr>
                  </a:innerShdw>
                </a:effectLst>
                <a:latin typeface="Alvi Nastaleeq" panose="02000503000000020004" pitchFamily="2" charset="-78"/>
                <a:ea typeface="Times New Roman" panose="02020603050405020304" pitchFamily="18" charset="0"/>
                <a:cs typeface="Alvi Nastaleeq" panose="02000503000000020004" pitchFamily="2" charset="-78"/>
              </a:rPr>
              <a:t>Don’ts</a:t>
            </a:r>
            <a:r>
              <a:rPr lang="ur-PK" sz="6000" b="1" kern="0" spc="50" dirty="0" smtClean="0">
                <a:ln w="0"/>
                <a:solidFill>
                  <a:schemeClr val="bg2"/>
                </a:solidFill>
                <a:effectLst>
                  <a:innerShdw blurRad="63500" dist="50800" dir="13500000">
                    <a:srgbClr val="000000">
                      <a:alpha val="50000"/>
                    </a:srgbClr>
                  </a:innerShdw>
                </a:effectLst>
                <a:latin typeface="Alvi Nastaleeq" panose="02000503000000020004" pitchFamily="2" charset="-78"/>
                <a:ea typeface="Times New Roman" panose="02020603050405020304" pitchFamily="18" charset="0"/>
                <a:cs typeface="Alvi Nastaleeq" panose="02000503000000020004" pitchFamily="2" charset="-78"/>
              </a:rPr>
              <a:t>): </a:t>
            </a:r>
            <a:r>
              <a:rPr lang="ur-PK" sz="6000" b="1" kern="0" spc="50" dirty="0">
                <a:ln w="0"/>
                <a:solidFill>
                  <a:schemeClr val="bg2"/>
                </a:solidFill>
                <a:effectLst>
                  <a:innerShdw blurRad="63500" dist="50800" dir="13500000">
                    <a:srgbClr val="000000">
                      <a:alpha val="50000"/>
                    </a:srgbClr>
                  </a:innerShdw>
                </a:effectLst>
                <a:latin typeface="Alvi Nastaleeq" panose="02000503000000020004" pitchFamily="2" charset="-78"/>
                <a:ea typeface="Times New Roman" panose="02020603050405020304" pitchFamily="18" charset="0"/>
                <a:cs typeface="Alvi Nastaleeq" panose="02000503000000020004" pitchFamily="2" charset="-78"/>
              </a:rPr>
              <a:t>سورة الانعام </a:t>
            </a:r>
            <a:endParaRPr lang="en-US" sz="6000" b="1" kern="0" spc="50" dirty="0">
              <a:ln w="0"/>
              <a:solidFill>
                <a:schemeClr val="bg2"/>
              </a:solidFill>
              <a:effectLst>
                <a:innerShdw blurRad="63500" dist="50800" dir="13500000">
                  <a:srgbClr val="000000">
                    <a:alpha val="50000"/>
                  </a:srgbClr>
                </a:innerShdw>
              </a:effectLst>
              <a:latin typeface="Alvi Nastaleeq" panose="02000503000000020004" pitchFamily="2" charset="-78"/>
              <a:ea typeface="Times New Roman" panose="02020603050405020304" pitchFamily="18" charset="0"/>
              <a:cs typeface="Alvi Nastaleeq" panose="02000503000000020004" pitchFamily="2" charset="-78"/>
            </a:endParaRPr>
          </a:p>
        </p:txBody>
      </p:sp>
      <p:sp>
        <p:nvSpPr>
          <p:cNvPr id="3" name="Rectangle 2"/>
          <p:cNvSpPr/>
          <p:nvPr/>
        </p:nvSpPr>
        <p:spPr>
          <a:xfrm>
            <a:off x="2663038" y="1428414"/>
            <a:ext cx="7315627" cy="4870564"/>
          </a:xfrm>
          <a:prstGeom prst="rect">
            <a:avLst/>
          </a:prstGeom>
        </p:spPr>
        <p:txBody>
          <a:bodyPr wrap="square">
            <a:spAutoFit/>
          </a:bodyPr>
          <a:lstStyle/>
          <a:p>
            <a:pPr marL="342900" marR="0" lvl="0" indent="-342900" algn="r" rtl="1">
              <a:lnSpc>
                <a:spcPct val="115000"/>
              </a:lnSpc>
              <a:spcBef>
                <a:spcPts val="0"/>
              </a:spcBef>
              <a:spcAft>
                <a:spcPts val="0"/>
              </a:spcAft>
              <a:buFont typeface="Wingdings" panose="05000000000000000000" pitchFamily="2" charset="2"/>
              <a:buChar char=""/>
            </a:pPr>
            <a:r>
              <a:rPr lang="ur-PK" sz="3000" dirty="0" smtClean="0">
                <a:solidFill>
                  <a:srgbClr val="5F461C"/>
                </a:solidFill>
                <a:latin typeface="Calibri" panose="020F0502020204030204" pitchFamily="34" charset="0"/>
                <a:ea typeface="Calibri" panose="020F0502020204030204" pitchFamily="34" charset="0"/>
                <a:cs typeface="Alvi Nastaleeq" panose="02000503000000020004" pitchFamily="2" charset="-78"/>
              </a:rPr>
              <a:t>ظلم کی روش پر کاربند رہنا(آیت 135)</a:t>
            </a:r>
          </a:p>
          <a:p>
            <a:pPr marL="342900" marR="0" lvl="0" indent="-342900" algn="r" rtl="1">
              <a:lnSpc>
                <a:spcPct val="115000"/>
              </a:lnSpc>
              <a:spcBef>
                <a:spcPts val="0"/>
              </a:spcBef>
              <a:spcAft>
                <a:spcPts val="0"/>
              </a:spcAft>
              <a:buFont typeface="Wingdings" panose="05000000000000000000" pitchFamily="2" charset="2"/>
              <a:buChar char=""/>
            </a:pPr>
            <a:r>
              <a:rPr lang="ur-PK" sz="3000" dirty="0" smtClean="0">
                <a:solidFill>
                  <a:srgbClr val="5F461C"/>
                </a:solidFill>
                <a:latin typeface="Calibri" panose="020F0502020204030204" pitchFamily="34" charset="0"/>
                <a:ea typeface="Calibri" panose="020F0502020204030204" pitchFamily="34" charset="0"/>
                <a:cs typeface="Alvi Nastaleeq" panose="02000503000000020004" pitchFamily="2" charset="-78"/>
              </a:rPr>
              <a:t>غیر اللہ کے لئے مال کا حصہ مقرر کرنا (آیت 136)</a:t>
            </a:r>
          </a:p>
          <a:p>
            <a:pPr marL="342900" marR="0" lvl="0" indent="-342900" algn="r" rtl="1">
              <a:lnSpc>
                <a:spcPct val="115000"/>
              </a:lnSpc>
              <a:spcBef>
                <a:spcPts val="0"/>
              </a:spcBef>
              <a:spcAft>
                <a:spcPts val="0"/>
              </a:spcAft>
              <a:buFont typeface="Wingdings" panose="05000000000000000000" pitchFamily="2" charset="2"/>
              <a:buChar char=""/>
            </a:pPr>
            <a:r>
              <a:rPr lang="ur-PK" sz="3000" dirty="0" smtClean="0">
                <a:solidFill>
                  <a:srgbClr val="5F461C"/>
                </a:solidFill>
                <a:latin typeface="Calibri" panose="020F0502020204030204" pitchFamily="34" charset="0"/>
                <a:ea typeface="Calibri" panose="020F0502020204030204" pitchFamily="34" charset="0"/>
                <a:cs typeface="Alvi Nastaleeq" panose="02000503000000020004" pitchFamily="2" charset="-78"/>
              </a:rPr>
              <a:t>جان بوجھ کر زبیحہ پر اللہ کا نام نہ لینا (آیت 138)</a:t>
            </a:r>
          </a:p>
          <a:p>
            <a:pPr marL="342900" marR="0" lvl="0" indent="-342900" algn="r" rtl="1">
              <a:lnSpc>
                <a:spcPct val="115000"/>
              </a:lnSpc>
              <a:spcBef>
                <a:spcPts val="0"/>
              </a:spcBef>
              <a:spcAft>
                <a:spcPts val="0"/>
              </a:spcAft>
              <a:buFont typeface="Wingdings" panose="05000000000000000000" pitchFamily="2" charset="2"/>
              <a:buChar char=""/>
            </a:pPr>
            <a:r>
              <a:rPr lang="ur-PK" sz="3000" dirty="0" smtClean="0">
                <a:solidFill>
                  <a:srgbClr val="5F461C"/>
                </a:solidFill>
                <a:latin typeface="Calibri" panose="020F0502020204030204" pitchFamily="34" charset="0"/>
                <a:ea typeface="Calibri" panose="020F0502020204030204" pitchFamily="34" charset="0"/>
                <a:cs typeface="Alvi Nastaleeq" panose="02000503000000020004" pitchFamily="2" charset="-78"/>
              </a:rPr>
              <a:t>حلال اور حرام کے خود ساختہ فیصلے (آیت 139)</a:t>
            </a:r>
          </a:p>
          <a:p>
            <a:pPr marL="342900" marR="0" lvl="0" indent="-342900" algn="r" rtl="1">
              <a:lnSpc>
                <a:spcPct val="115000"/>
              </a:lnSpc>
              <a:spcBef>
                <a:spcPts val="0"/>
              </a:spcBef>
              <a:spcAft>
                <a:spcPts val="0"/>
              </a:spcAft>
              <a:buFont typeface="Wingdings" panose="05000000000000000000" pitchFamily="2" charset="2"/>
              <a:buChar char=""/>
            </a:pPr>
            <a:r>
              <a:rPr lang="ur-PK" sz="3000" dirty="0" smtClean="0">
                <a:solidFill>
                  <a:srgbClr val="5F461C"/>
                </a:solidFill>
                <a:latin typeface="Calibri" panose="020F0502020204030204" pitchFamily="34" charset="0"/>
                <a:ea typeface="Calibri" panose="020F0502020204030204" pitchFamily="34" charset="0"/>
                <a:cs typeface="Alvi Nastaleeq" panose="02000503000000020004" pitchFamily="2" charset="-78"/>
              </a:rPr>
              <a:t>قتل اولاد(آیت 140)</a:t>
            </a:r>
          </a:p>
          <a:p>
            <a:pPr marL="342900" marR="0" lvl="0" indent="-342900" algn="r" rtl="1">
              <a:lnSpc>
                <a:spcPct val="115000"/>
              </a:lnSpc>
              <a:spcBef>
                <a:spcPts val="0"/>
              </a:spcBef>
              <a:spcAft>
                <a:spcPts val="0"/>
              </a:spcAft>
              <a:buFont typeface="Wingdings" panose="05000000000000000000" pitchFamily="2" charset="2"/>
              <a:buChar char=""/>
            </a:pPr>
            <a:r>
              <a:rPr lang="ur-PK" sz="3000" dirty="0" smtClean="0">
                <a:solidFill>
                  <a:srgbClr val="5F461C"/>
                </a:solidFill>
                <a:latin typeface="Calibri" panose="020F0502020204030204" pitchFamily="34" charset="0"/>
                <a:ea typeface="Calibri" panose="020F0502020204030204" pitchFamily="34" charset="0"/>
                <a:cs typeface="Alvi Nastaleeq" panose="02000503000000020004" pitchFamily="2" charset="-78"/>
              </a:rPr>
              <a:t>اسراف(آیت 141)</a:t>
            </a:r>
          </a:p>
          <a:p>
            <a:pPr marL="342900" marR="0" lvl="0" indent="-342900" algn="r" rtl="1">
              <a:lnSpc>
                <a:spcPct val="115000"/>
              </a:lnSpc>
              <a:spcBef>
                <a:spcPts val="0"/>
              </a:spcBef>
              <a:spcAft>
                <a:spcPts val="0"/>
              </a:spcAft>
              <a:buFont typeface="Wingdings" panose="05000000000000000000" pitchFamily="2" charset="2"/>
              <a:buChar char=""/>
            </a:pPr>
            <a:r>
              <a:rPr lang="ur-PK" sz="3000" dirty="0" smtClean="0">
                <a:solidFill>
                  <a:srgbClr val="5F461C"/>
                </a:solidFill>
                <a:latin typeface="Calibri" panose="020F0502020204030204" pitchFamily="34" charset="0"/>
                <a:ea typeface="Calibri" panose="020F0502020204030204" pitchFamily="34" charset="0"/>
                <a:cs typeface="Alvi Nastaleeq" panose="02000503000000020004" pitchFamily="2" charset="-78"/>
              </a:rPr>
              <a:t>شیطان کے نقشِ قدم کی پیروی(آیت 142)</a:t>
            </a:r>
          </a:p>
          <a:p>
            <a:pPr marL="342900" marR="0" lvl="0" indent="-342900" algn="r" rtl="1">
              <a:lnSpc>
                <a:spcPct val="115000"/>
              </a:lnSpc>
              <a:spcBef>
                <a:spcPts val="0"/>
              </a:spcBef>
              <a:spcAft>
                <a:spcPts val="0"/>
              </a:spcAft>
              <a:buFont typeface="Wingdings" panose="05000000000000000000" pitchFamily="2" charset="2"/>
              <a:buChar char=""/>
            </a:pPr>
            <a:r>
              <a:rPr lang="ur-PK" sz="3000" dirty="0" smtClean="0">
                <a:solidFill>
                  <a:srgbClr val="5F461C"/>
                </a:solidFill>
                <a:latin typeface="Calibri" panose="020F0502020204030204" pitchFamily="34" charset="0"/>
                <a:ea typeface="Calibri" panose="020F0502020204030204" pitchFamily="34" charset="0"/>
                <a:cs typeface="Alvi Nastaleeq" panose="02000503000000020004" pitchFamily="2" charset="-78"/>
              </a:rPr>
              <a:t>اللہ پر جھوٹ باندھنا (آیت 144)</a:t>
            </a:r>
          </a:p>
          <a:p>
            <a:pPr marL="342900" marR="0" lvl="0" indent="-342900" algn="r" rtl="1">
              <a:lnSpc>
                <a:spcPct val="115000"/>
              </a:lnSpc>
              <a:spcBef>
                <a:spcPts val="0"/>
              </a:spcBef>
              <a:spcAft>
                <a:spcPts val="0"/>
              </a:spcAft>
              <a:buFont typeface="Wingdings" panose="05000000000000000000" pitchFamily="2" charset="2"/>
              <a:buChar char=""/>
            </a:pPr>
            <a:r>
              <a:rPr lang="ur-PK" sz="3000" dirty="0" smtClean="0">
                <a:solidFill>
                  <a:srgbClr val="5F461C"/>
                </a:solidFill>
                <a:latin typeface="Calibri" panose="020F0502020204030204" pitchFamily="34" charset="0"/>
                <a:ea typeface="Calibri" panose="020F0502020204030204" pitchFamily="34" charset="0"/>
                <a:cs typeface="Alvi Nastaleeq" panose="02000503000000020004" pitchFamily="2" charset="-78"/>
              </a:rPr>
              <a:t>مردار ، خون ، سور اور ناجائز ذبیحہ(آیت 145)</a:t>
            </a:r>
            <a:endParaRPr lang="ur-PK" sz="3000" dirty="0">
              <a:solidFill>
                <a:srgbClr val="5F461C"/>
              </a:solidFill>
              <a:latin typeface="Calibri" panose="020F0502020204030204" pitchFamily="34" charset="0"/>
              <a:ea typeface="Calibri" panose="020F0502020204030204" pitchFamily="34" charset="0"/>
              <a:cs typeface="Alvi Nastaleeq" panose="02000503000000020004" pitchFamily="2" charset="-78"/>
            </a:endParaRPr>
          </a:p>
        </p:txBody>
      </p:sp>
    </p:spTree>
    <p:extLst>
      <p:ext uri="{BB962C8B-B14F-4D97-AF65-F5344CB8AC3E}">
        <p14:creationId xmlns:p14="http://schemas.microsoft.com/office/powerpoint/2010/main" val="42029087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5055" fill="hold"/>
                                        <p:tgtEl>
                                          <p:spTgt spid="6"/>
                                        </p:tgtEl>
                                      </p:cBhvr>
                                    </p:cmd>
                                  </p:childTnLst>
                                </p:cTn>
                              </p:par>
                              <p:par>
                                <p:cTn id="7" presetID="22" presetClass="entr" presetSubtype="2" fill="hold" nodeType="withEffect">
                                  <p:stCondLst>
                                    <p:cond delay="0"/>
                                  </p:stCondLst>
                                  <p:childTnLst>
                                    <p:set>
                                      <p:cBhvr>
                                        <p:cTn id="8" dur="1" fill="hold">
                                          <p:stCondLst>
                                            <p:cond delay="0"/>
                                          </p:stCondLst>
                                        </p:cTn>
                                        <p:tgtEl>
                                          <p:spTgt spid="3">
                                            <p:txEl>
                                              <p:pRg st="0" end="0"/>
                                            </p:txEl>
                                          </p:spTgt>
                                        </p:tgtEl>
                                        <p:attrNameLst>
                                          <p:attrName>style.visibility</p:attrName>
                                        </p:attrNameLst>
                                      </p:cBhvr>
                                      <p:to>
                                        <p:strVal val="visible"/>
                                      </p:to>
                                    </p:set>
                                    <p:animEffect transition="in" filter="wipe(right)">
                                      <p:cBhvr>
                                        <p:cTn id="9" dur="500"/>
                                        <p:tgtEl>
                                          <p:spTgt spid="3">
                                            <p:txEl>
                                              <p:pRg st="0" end="0"/>
                                            </p:txEl>
                                          </p:spTgt>
                                        </p:tgtEl>
                                      </p:cBhvr>
                                    </p:animEffect>
                                  </p:childTnLst>
                                </p:cTn>
                              </p:par>
                              <p:par>
                                <p:cTn id="10" presetID="22" presetClass="entr" presetSubtype="2" fill="hold" nodeType="withEffect">
                                  <p:stCondLst>
                                    <p:cond delay="30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right)">
                                      <p:cBhvr>
                                        <p:cTn id="12" dur="500"/>
                                        <p:tgtEl>
                                          <p:spTgt spid="3">
                                            <p:txEl>
                                              <p:pRg st="1" end="1"/>
                                            </p:txEl>
                                          </p:spTgt>
                                        </p:tgtEl>
                                      </p:cBhvr>
                                    </p:animEffect>
                                  </p:childTnLst>
                                </p:cTn>
                              </p:par>
                              <p:par>
                                <p:cTn id="13" presetID="22" presetClass="entr" presetSubtype="2" fill="hold" nodeType="withEffect">
                                  <p:stCondLst>
                                    <p:cond delay="60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wipe(right)">
                                      <p:cBhvr>
                                        <p:cTn id="15" dur="500"/>
                                        <p:tgtEl>
                                          <p:spTgt spid="3">
                                            <p:txEl>
                                              <p:pRg st="2" end="2"/>
                                            </p:txEl>
                                          </p:spTgt>
                                        </p:tgtEl>
                                      </p:cBhvr>
                                    </p:animEffect>
                                  </p:childTnLst>
                                </p:cTn>
                              </p:par>
                              <p:par>
                                <p:cTn id="16" presetID="22" presetClass="entr" presetSubtype="2" fill="hold" nodeType="withEffect">
                                  <p:stCondLst>
                                    <p:cond delay="90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wipe(right)">
                                      <p:cBhvr>
                                        <p:cTn id="18" dur="500"/>
                                        <p:tgtEl>
                                          <p:spTgt spid="3">
                                            <p:txEl>
                                              <p:pRg st="3" end="3"/>
                                            </p:txEl>
                                          </p:spTgt>
                                        </p:tgtEl>
                                      </p:cBhvr>
                                    </p:animEffect>
                                  </p:childTnLst>
                                </p:cTn>
                              </p:par>
                              <p:par>
                                <p:cTn id="19" presetID="22" presetClass="entr" presetSubtype="2" fill="hold" nodeType="withEffect">
                                  <p:stCondLst>
                                    <p:cond delay="120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wipe(right)">
                                      <p:cBhvr>
                                        <p:cTn id="21" dur="500"/>
                                        <p:tgtEl>
                                          <p:spTgt spid="3">
                                            <p:txEl>
                                              <p:pRg st="4" end="4"/>
                                            </p:txEl>
                                          </p:spTgt>
                                        </p:tgtEl>
                                      </p:cBhvr>
                                    </p:animEffect>
                                  </p:childTnLst>
                                </p:cTn>
                              </p:par>
                              <p:par>
                                <p:cTn id="22" presetID="22" presetClass="entr" presetSubtype="2" fill="hold" nodeType="withEffect">
                                  <p:stCondLst>
                                    <p:cond delay="1500"/>
                                  </p:stCondLst>
                                  <p:childTnLst>
                                    <p:set>
                                      <p:cBhvr>
                                        <p:cTn id="23" dur="1" fill="hold">
                                          <p:stCondLst>
                                            <p:cond delay="0"/>
                                          </p:stCondLst>
                                        </p:cTn>
                                        <p:tgtEl>
                                          <p:spTgt spid="3">
                                            <p:txEl>
                                              <p:pRg st="5" end="5"/>
                                            </p:txEl>
                                          </p:spTgt>
                                        </p:tgtEl>
                                        <p:attrNameLst>
                                          <p:attrName>style.visibility</p:attrName>
                                        </p:attrNameLst>
                                      </p:cBhvr>
                                      <p:to>
                                        <p:strVal val="visible"/>
                                      </p:to>
                                    </p:set>
                                    <p:animEffect transition="in" filter="wipe(right)">
                                      <p:cBhvr>
                                        <p:cTn id="24" dur="500"/>
                                        <p:tgtEl>
                                          <p:spTgt spid="3">
                                            <p:txEl>
                                              <p:pRg st="5" end="5"/>
                                            </p:txEl>
                                          </p:spTgt>
                                        </p:tgtEl>
                                      </p:cBhvr>
                                    </p:animEffect>
                                  </p:childTnLst>
                                </p:cTn>
                              </p:par>
                              <p:par>
                                <p:cTn id="25" presetID="22" presetClass="entr" presetSubtype="2" fill="hold" nodeType="withEffect">
                                  <p:stCondLst>
                                    <p:cond delay="1800"/>
                                  </p:stCondLst>
                                  <p:childTnLst>
                                    <p:set>
                                      <p:cBhvr>
                                        <p:cTn id="26" dur="1" fill="hold">
                                          <p:stCondLst>
                                            <p:cond delay="0"/>
                                          </p:stCondLst>
                                        </p:cTn>
                                        <p:tgtEl>
                                          <p:spTgt spid="3">
                                            <p:txEl>
                                              <p:pRg st="6" end="6"/>
                                            </p:txEl>
                                          </p:spTgt>
                                        </p:tgtEl>
                                        <p:attrNameLst>
                                          <p:attrName>style.visibility</p:attrName>
                                        </p:attrNameLst>
                                      </p:cBhvr>
                                      <p:to>
                                        <p:strVal val="visible"/>
                                      </p:to>
                                    </p:set>
                                    <p:animEffect transition="in" filter="wipe(right)">
                                      <p:cBhvr>
                                        <p:cTn id="27" dur="500"/>
                                        <p:tgtEl>
                                          <p:spTgt spid="3">
                                            <p:txEl>
                                              <p:pRg st="6" end="6"/>
                                            </p:txEl>
                                          </p:spTgt>
                                        </p:tgtEl>
                                      </p:cBhvr>
                                    </p:animEffect>
                                  </p:childTnLst>
                                </p:cTn>
                              </p:par>
                              <p:par>
                                <p:cTn id="28" presetID="22" presetClass="entr" presetSubtype="2" fill="hold" nodeType="withEffect">
                                  <p:stCondLst>
                                    <p:cond delay="2100"/>
                                  </p:stCondLst>
                                  <p:childTnLst>
                                    <p:set>
                                      <p:cBhvr>
                                        <p:cTn id="29" dur="1" fill="hold">
                                          <p:stCondLst>
                                            <p:cond delay="0"/>
                                          </p:stCondLst>
                                        </p:cTn>
                                        <p:tgtEl>
                                          <p:spTgt spid="3">
                                            <p:txEl>
                                              <p:pRg st="7" end="7"/>
                                            </p:txEl>
                                          </p:spTgt>
                                        </p:tgtEl>
                                        <p:attrNameLst>
                                          <p:attrName>style.visibility</p:attrName>
                                        </p:attrNameLst>
                                      </p:cBhvr>
                                      <p:to>
                                        <p:strVal val="visible"/>
                                      </p:to>
                                    </p:set>
                                    <p:animEffect transition="in" filter="wipe(right)">
                                      <p:cBhvr>
                                        <p:cTn id="30" dur="500"/>
                                        <p:tgtEl>
                                          <p:spTgt spid="3">
                                            <p:txEl>
                                              <p:pRg st="7" end="7"/>
                                            </p:txEl>
                                          </p:spTgt>
                                        </p:tgtEl>
                                      </p:cBhvr>
                                    </p:animEffect>
                                  </p:childTnLst>
                                </p:cTn>
                              </p:par>
                              <p:par>
                                <p:cTn id="31" presetID="22" presetClass="entr" presetSubtype="2" fill="hold" nodeType="withEffect">
                                  <p:stCondLst>
                                    <p:cond delay="2400"/>
                                  </p:stCondLst>
                                  <p:childTnLst>
                                    <p:set>
                                      <p:cBhvr>
                                        <p:cTn id="32" dur="1" fill="hold">
                                          <p:stCondLst>
                                            <p:cond delay="0"/>
                                          </p:stCondLst>
                                        </p:cTn>
                                        <p:tgtEl>
                                          <p:spTgt spid="3">
                                            <p:txEl>
                                              <p:pRg st="8" end="8"/>
                                            </p:txEl>
                                          </p:spTgt>
                                        </p:tgtEl>
                                        <p:attrNameLst>
                                          <p:attrName>style.visibility</p:attrName>
                                        </p:attrNameLst>
                                      </p:cBhvr>
                                      <p:to>
                                        <p:strVal val="visible"/>
                                      </p:to>
                                    </p:set>
                                    <p:animEffect transition="in" filter="wipe(right)">
                                      <p:cBhvr>
                                        <p:cTn id="33"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34" repeatCount="indefinite" fill="hold" display="0">
                  <p:stCondLst>
                    <p:cond delay="indefinite"/>
                  </p:stCondLst>
                </p:cTn>
                <p:tgtEl>
                  <p:spTgt spid="6"/>
                </p:tgtEl>
              </p:cMediaNode>
            </p:vide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Sequence 0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14990"/>
            <a:ext cx="12192000" cy="6858000"/>
          </a:xfrm>
          <a:prstGeom prst="rect">
            <a:avLst/>
          </a:prstGeom>
        </p:spPr>
      </p:pic>
      <p:sp>
        <p:nvSpPr>
          <p:cNvPr id="7" name="Rounded Rectangle 6"/>
          <p:cNvSpPr/>
          <p:nvPr/>
        </p:nvSpPr>
        <p:spPr>
          <a:xfrm>
            <a:off x="2842055" y="70072"/>
            <a:ext cx="6474940" cy="1213338"/>
          </a:xfrm>
          <a:prstGeom prst="roundRect">
            <a:avLst/>
          </a:prstGeom>
          <a:gradFill flip="none" rotWithShape="1">
            <a:gsLst>
              <a:gs pos="0">
                <a:srgbClr val="5F461C">
                  <a:shade val="30000"/>
                  <a:satMod val="115000"/>
                </a:srgbClr>
              </a:gs>
              <a:gs pos="50000">
                <a:srgbClr val="5F461C">
                  <a:shade val="67500"/>
                  <a:satMod val="115000"/>
                </a:srgbClr>
              </a:gs>
              <a:gs pos="100000">
                <a:srgbClr val="5F461C">
                  <a:shade val="100000"/>
                  <a:satMod val="115000"/>
                </a:srgbClr>
              </a:gs>
            </a:gsLst>
            <a:lin ang="2700000" scaled="1"/>
            <a:tileRect/>
          </a:gra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72" name="Rectangle 71"/>
          <p:cNvSpPr/>
          <p:nvPr/>
        </p:nvSpPr>
        <p:spPr>
          <a:xfrm>
            <a:off x="0" y="215076"/>
            <a:ext cx="12192000" cy="1015663"/>
          </a:xfrm>
          <a:prstGeom prst="rect">
            <a:avLst/>
          </a:prstGeom>
        </p:spPr>
        <p:txBody>
          <a:bodyPr wrap="square">
            <a:spAutoFit/>
          </a:bodyPr>
          <a:lstStyle/>
          <a:p>
            <a:pPr algn="ctr" rtl="1"/>
            <a:r>
              <a:rPr lang="ur-PK" sz="6000" b="1" kern="0" spc="50" dirty="0" smtClean="0">
                <a:ln w="0"/>
                <a:solidFill>
                  <a:schemeClr val="bg2"/>
                </a:solidFill>
                <a:effectLst>
                  <a:innerShdw blurRad="63500" dist="50800" dir="13500000">
                    <a:srgbClr val="000000">
                      <a:alpha val="50000"/>
                    </a:srgbClr>
                  </a:innerShdw>
                </a:effectLst>
                <a:latin typeface="Alvi Nastaleeq" panose="02000503000000020004" pitchFamily="2" charset="-78"/>
                <a:ea typeface="Times New Roman" panose="02020603050405020304" pitchFamily="18" charset="0"/>
                <a:cs typeface="Alvi Nastaleeq" panose="02000503000000020004" pitchFamily="2" charset="-78"/>
              </a:rPr>
              <a:t>نواہی(</a:t>
            </a:r>
            <a:r>
              <a:rPr lang="en-US" sz="6000" b="1" kern="0" spc="50" dirty="0" smtClean="0">
                <a:ln w="0"/>
                <a:solidFill>
                  <a:schemeClr val="bg2"/>
                </a:solidFill>
                <a:effectLst>
                  <a:innerShdw blurRad="63500" dist="50800" dir="13500000">
                    <a:srgbClr val="000000">
                      <a:alpha val="50000"/>
                    </a:srgbClr>
                  </a:innerShdw>
                </a:effectLst>
                <a:latin typeface="Alvi Nastaleeq" panose="02000503000000020004" pitchFamily="2" charset="-78"/>
                <a:ea typeface="Times New Roman" panose="02020603050405020304" pitchFamily="18" charset="0"/>
                <a:cs typeface="Alvi Nastaleeq" panose="02000503000000020004" pitchFamily="2" charset="-78"/>
              </a:rPr>
              <a:t>Don’ts</a:t>
            </a:r>
            <a:r>
              <a:rPr lang="ur-PK" sz="6000" b="1" kern="0" spc="50" dirty="0" smtClean="0">
                <a:ln w="0"/>
                <a:solidFill>
                  <a:schemeClr val="bg2"/>
                </a:solidFill>
                <a:effectLst>
                  <a:innerShdw blurRad="63500" dist="50800" dir="13500000">
                    <a:srgbClr val="000000">
                      <a:alpha val="50000"/>
                    </a:srgbClr>
                  </a:innerShdw>
                </a:effectLst>
                <a:latin typeface="Alvi Nastaleeq" panose="02000503000000020004" pitchFamily="2" charset="-78"/>
                <a:ea typeface="Times New Roman" panose="02020603050405020304" pitchFamily="18" charset="0"/>
                <a:cs typeface="Alvi Nastaleeq" panose="02000503000000020004" pitchFamily="2" charset="-78"/>
              </a:rPr>
              <a:t>): </a:t>
            </a:r>
            <a:r>
              <a:rPr lang="ur-PK" sz="6000" b="1" kern="0" spc="50" dirty="0">
                <a:ln w="0"/>
                <a:solidFill>
                  <a:schemeClr val="bg2"/>
                </a:solidFill>
                <a:effectLst>
                  <a:innerShdw blurRad="63500" dist="50800" dir="13500000">
                    <a:srgbClr val="000000">
                      <a:alpha val="50000"/>
                    </a:srgbClr>
                  </a:innerShdw>
                </a:effectLst>
                <a:latin typeface="Alvi Nastaleeq" panose="02000503000000020004" pitchFamily="2" charset="-78"/>
                <a:ea typeface="Times New Roman" panose="02020603050405020304" pitchFamily="18" charset="0"/>
                <a:cs typeface="Alvi Nastaleeq" panose="02000503000000020004" pitchFamily="2" charset="-78"/>
              </a:rPr>
              <a:t>سورة الانعام </a:t>
            </a:r>
            <a:endParaRPr lang="en-US" sz="6000" b="1" kern="0" spc="50" dirty="0">
              <a:ln w="0"/>
              <a:solidFill>
                <a:schemeClr val="bg2"/>
              </a:solidFill>
              <a:effectLst>
                <a:innerShdw blurRad="63500" dist="50800" dir="13500000">
                  <a:srgbClr val="000000">
                    <a:alpha val="50000"/>
                  </a:srgbClr>
                </a:innerShdw>
              </a:effectLst>
              <a:latin typeface="Alvi Nastaleeq" panose="02000503000000020004" pitchFamily="2" charset="-78"/>
              <a:ea typeface="Times New Roman" panose="02020603050405020304" pitchFamily="18" charset="0"/>
              <a:cs typeface="Alvi Nastaleeq" panose="02000503000000020004" pitchFamily="2" charset="-78"/>
            </a:endParaRPr>
          </a:p>
        </p:txBody>
      </p:sp>
      <p:sp>
        <p:nvSpPr>
          <p:cNvPr id="3" name="Rectangle 2"/>
          <p:cNvSpPr/>
          <p:nvPr/>
        </p:nvSpPr>
        <p:spPr>
          <a:xfrm>
            <a:off x="2663038" y="1428414"/>
            <a:ext cx="7315627" cy="4870564"/>
          </a:xfrm>
          <a:prstGeom prst="rect">
            <a:avLst/>
          </a:prstGeom>
        </p:spPr>
        <p:txBody>
          <a:bodyPr wrap="square">
            <a:spAutoFit/>
          </a:bodyPr>
          <a:lstStyle/>
          <a:p>
            <a:pPr marL="342900" marR="0" lvl="0" indent="-342900" algn="r" rtl="1">
              <a:lnSpc>
                <a:spcPct val="115000"/>
              </a:lnSpc>
              <a:spcBef>
                <a:spcPts val="0"/>
              </a:spcBef>
              <a:spcAft>
                <a:spcPts val="0"/>
              </a:spcAft>
              <a:buFont typeface="Wingdings" panose="05000000000000000000" pitchFamily="2" charset="2"/>
              <a:buChar char=""/>
            </a:pPr>
            <a:r>
              <a:rPr lang="ur-PK" sz="3000" dirty="0" smtClean="0">
                <a:solidFill>
                  <a:srgbClr val="5F461C"/>
                </a:solidFill>
                <a:latin typeface="Calibri" panose="020F0502020204030204" pitchFamily="34" charset="0"/>
                <a:ea typeface="Calibri" panose="020F0502020204030204" pitchFamily="34" charset="0"/>
                <a:cs typeface="Alvi Nastaleeq" panose="02000503000000020004" pitchFamily="2" charset="-78"/>
              </a:rPr>
              <a:t>گناہوں کو اللہ کی مشیت قرار دینا(آیت 148)</a:t>
            </a:r>
          </a:p>
          <a:p>
            <a:pPr marL="342900" marR="0" lvl="0" indent="-342900" algn="r" rtl="1">
              <a:lnSpc>
                <a:spcPct val="115000"/>
              </a:lnSpc>
              <a:spcBef>
                <a:spcPts val="0"/>
              </a:spcBef>
              <a:spcAft>
                <a:spcPts val="0"/>
              </a:spcAft>
              <a:buFont typeface="Wingdings" panose="05000000000000000000" pitchFamily="2" charset="2"/>
              <a:buChar char=""/>
            </a:pPr>
            <a:r>
              <a:rPr lang="ur-PK" sz="3000" dirty="0" smtClean="0">
                <a:solidFill>
                  <a:srgbClr val="5F461C"/>
                </a:solidFill>
                <a:latin typeface="Calibri" panose="020F0502020204030204" pitchFamily="34" charset="0"/>
                <a:ea typeface="Calibri" panose="020F0502020204030204" pitchFamily="34" charset="0"/>
                <a:cs typeface="Alvi Nastaleeq" panose="02000503000000020004" pitchFamily="2" charset="-78"/>
              </a:rPr>
              <a:t>جھوٹ اور منکرین آخرت لوگوں کی پیروی(آیت 150)</a:t>
            </a:r>
          </a:p>
          <a:p>
            <a:pPr marL="342900" marR="0" lvl="0" indent="-342900" algn="r" rtl="1">
              <a:lnSpc>
                <a:spcPct val="115000"/>
              </a:lnSpc>
              <a:spcBef>
                <a:spcPts val="0"/>
              </a:spcBef>
              <a:spcAft>
                <a:spcPts val="0"/>
              </a:spcAft>
              <a:buFont typeface="Wingdings" panose="05000000000000000000" pitchFamily="2" charset="2"/>
              <a:buChar char=""/>
            </a:pPr>
            <a:r>
              <a:rPr lang="ur-PK" sz="3000" dirty="0" smtClean="0">
                <a:solidFill>
                  <a:srgbClr val="5F461C"/>
                </a:solidFill>
                <a:latin typeface="Calibri" panose="020F0502020204030204" pitchFamily="34" charset="0"/>
                <a:ea typeface="Calibri" panose="020F0502020204030204" pitchFamily="34" charset="0"/>
                <a:cs typeface="Alvi Nastaleeq" panose="02000503000000020004" pitchFamily="2" charset="-78"/>
              </a:rPr>
              <a:t>شرک (آیت 151)</a:t>
            </a:r>
          </a:p>
          <a:p>
            <a:pPr marL="342900" marR="0" lvl="0" indent="-342900" algn="r" rtl="1">
              <a:lnSpc>
                <a:spcPct val="115000"/>
              </a:lnSpc>
              <a:spcBef>
                <a:spcPts val="0"/>
              </a:spcBef>
              <a:spcAft>
                <a:spcPts val="0"/>
              </a:spcAft>
              <a:buFont typeface="Wingdings" panose="05000000000000000000" pitchFamily="2" charset="2"/>
              <a:buChar char=""/>
            </a:pPr>
            <a:r>
              <a:rPr lang="ur-PK" sz="3000" dirty="0" smtClean="0">
                <a:solidFill>
                  <a:srgbClr val="5F461C"/>
                </a:solidFill>
                <a:latin typeface="Calibri" panose="020F0502020204030204" pitchFamily="34" charset="0"/>
                <a:ea typeface="Calibri" panose="020F0502020204030204" pitchFamily="34" charset="0"/>
                <a:cs typeface="Alvi Nastaleeq" panose="02000503000000020004" pitchFamily="2" charset="-78"/>
              </a:rPr>
              <a:t>مفلسی کے ڈر سے اولاد کا قتل (آیت 151)</a:t>
            </a:r>
          </a:p>
          <a:p>
            <a:pPr marL="342900" marR="0" lvl="0" indent="-342900" algn="r" rtl="1">
              <a:lnSpc>
                <a:spcPct val="115000"/>
              </a:lnSpc>
              <a:spcBef>
                <a:spcPts val="0"/>
              </a:spcBef>
              <a:spcAft>
                <a:spcPts val="0"/>
              </a:spcAft>
              <a:buFont typeface="Wingdings" panose="05000000000000000000" pitchFamily="2" charset="2"/>
              <a:buChar char=""/>
            </a:pPr>
            <a:r>
              <a:rPr lang="ur-PK" sz="3000" dirty="0" smtClean="0">
                <a:solidFill>
                  <a:srgbClr val="5F461C"/>
                </a:solidFill>
                <a:latin typeface="Calibri" panose="020F0502020204030204" pitchFamily="34" charset="0"/>
                <a:ea typeface="Calibri" panose="020F0502020204030204" pitchFamily="34" charset="0"/>
                <a:cs typeface="Alvi Nastaleeq" panose="02000503000000020004" pitchFamily="2" charset="-78"/>
              </a:rPr>
              <a:t>فواحش کے قریب جانا(آیت 151)</a:t>
            </a:r>
          </a:p>
          <a:p>
            <a:pPr marL="342900" marR="0" lvl="0" indent="-342900" algn="r" rtl="1">
              <a:lnSpc>
                <a:spcPct val="115000"/>
              </a:lnSpc>
              <a:spcBef>
                <a:spcPts val="0"/>
              </a:spcBef>
              <a:spcAft>
                <a:spcPts val="0"/>
              </a:spcAft>
              <a:buFont typeface="Wingdings" panose="05000000000000000000" pitchFamily="2" charset="2"/>
              <a:buChar char=""/>
            </a:pPr>
            <a:r>
              <a:rPr lang="ur-PK" sz="3000" dirty="0" smtClean="0">
                <a:solidFill>
                  <a:srgbClr val="5F461C"/>
                </a:solidFill>
                <a:latin typeface="Calibri" panose="020F0502020204030204" pitchFamily="34" charset="0"/>
                <a:ea typeface="Calibri" panose="020F0502020204030204" pitchFamily="34" charset="0"/>
                <a:cs typeface="Alvi Nastaleeq" panose="02000503000000020004" pitchFamily="2" charset="-78"/>
              </a:rPr>
              <a:t>قتلِ ناحق(آیت 151)</a:t>
            </a:r>
          </a:p>
          <a:p>
            <a:pPr marL="342900" marR="0" lvl="0" indent="-342900" algn="r" rtl="1">
              <a:lnSpc>
                <a:spcPct val="115000"/>
              </a:lnSpc>
              <a:spcBef>
                <a:spcPts val="0"/>
              </a:spcBef>
              <a:spcAft>
                <a:spcPts val="0"/>
              </a:spcAft>
              <a:buFont typeface="Wingdings" panose="05000000000000000000" pitchFamily="2" charset="2"/>
              <a:buChar char=""/>
            </a:pPr>
            <a:r>
              <a:rPr lang="ur-PK" sz="3000" dirty="0" smtClean="0">
                <a:solidFill>
                  <a:srgbClr val="5F461C"/>
                </a:solidFill>
                <a:latin typeface="Calibri" panose="020F0502020204030204" pitchFamily="34" charset="0"/>
                <a:ea typeface="Calibri" panose="020F0502020204030204" pitchFamily="34" charset="0"/>
                <a:cs typeface="Alvi Nastaleeq" panose="02000503000000020004" pitchFamily="2" charset="-78"/>
              </a:rPr>
              <a:t>لوگوں کو اللہ کی آیات سے روکنا(آیت 157)</a:t>
            </a:r>
          </a:p>
          <a:p>
            <a:pPr marL="342900" marR="0" lvl="0" indent="-342900" algn="r" rtl="1">
              <a:lnSpc>
                <a:spcPct val="115000"/>
              </a:lnSpc>
              <a:spcBef>
                <a:spcPts val="0"/>
              </a:spcBef>
              <a:spcAft>
                <a:spcPts val="0"/>
              </a:spcAft>
              <a:buFont typeface="Wingdings" panose="05000000000000000000" pitchFamily="2" charset="2"/>
              <a:buChar char=""/>
            </a:pPr>
            <a:r>
              <a:rPr lang="ur-PK" sz="3000" dirty="0" smtClean="0">
                <a:solidFill>
                  <a:srgbClr val="5F461C"/>
                </a:solidFill>
                <a:latin typeface="Calibri" panose="020F0502020204030204" pitchFamily="34" charset="0"/>
                <a:ea typeface="Calibri" panose="020F0502020204030204" pitchFamily="34" charset="0"/>
                <a:cs typeface="Alvi Nastaleeq" panose="02000503000000020004" pitchFamily="2" charset="-78"/>
              </a:rPr>
              <a:t>دین میں تفرقہ کرنا (آیت 159)</a:t>
            </a:r>
          </a:p>
          <a:p>
            <a:pPr marL="342900" marR="0" lvl="0" indent="-342900" algn="r" rtl="1">
              <a:lnSpc>
                <a:spcPct val="115000"/>
              </a:lnSpc>
              <a:spcBef>
                <a:spcPts val="0"/>
              </a:spcBef>
              <a:spcAft>
                <a:spcPts val="0"/>
              </a:spcAft>
              <a:buFont typeface="Wingdings" panose="05000000000000000000" pitchFamily="2" charset="2"/>
              <a:buChar char=""/>
            </a:pPr>
            <a:r>
              <a:rPr lang="ur-PK" sz="3000" dirty="0" smtClean="0">
                <a:solidFill>
                  <a:srgbClr val="5F461C"/>
                </a:solidFill>
                <a:latin typeface="Calibri" panose="020F0502020204030204" pitchFamily="34" charset="0"/>
                <a:ea typeface="Calibri" panose="020F0502020204030204" pitchFamily="34" charset="0"/>
                <a:cs typeface="Alvi Nastaleeq" panose="02000503000000020004" pitchFamily="2" charset="-78"/>
              </a:rPr>
              <a:t>اللہ کے سوا کسی اور کو رب بنانا(آیت 164)</a:t>
            </a:r>
            <a:endParaRPr lang="ur-PK" sz="3000" dirty="0">
              <a:solidFill>
                <a:srgbClr val="5F461C"/>
              </a:solidFill>
              <a:latin typeface="Calibri" panose="020F0502020204030204" pitchFamily="34" charset="0"/>
              <a:ea typeface="Calibri" panose="020F0502020204030204" pitchFamily="34" charset="0"/>
              <a:cs typeface="Alvi Nastaleeq" panose="02000503000000020004" pitchFamily="2" charset="-78"/>
            </a:endParaRPr>
          </a:p>
        </p:txBody>
      </p:sp>
    </p:spTree>
    <p:extLst>
      <p:ext uri="{BB962C8B-B14F-4D97-AF65-F5344CB8AC3E}">
        <p14:creationId xmlns:p14="http://schemas.microsoft.com/office/powerpoint/2010/main" val="808985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5055" fill="hold"/>
                                        <p:tgtEl>
                                          <p:spTgt spid="6"/>
                                        </p:tgtEl>
                                      </p:cBhvr>
                                    </p:cmd>
                                  </p:childTnLst>
                                </p:cTn>
                              </p:par>
                              <p:par>
                                <p:cTn id="7" presetID="22" presetClass="entr" presetSubtype="2" fill="hold" nodeType="withEffect">
                                  <p:stCondLst>
                                    <p:cond delay="0"/>
                                  </p:stCondLst>
                                  <p:childTnLst>
                                    <p:set>
                                      <p:cBhvr>
                                        <p:cTn id="8" dur="1" fill="hold">
                                          <p:stCondLst>
                                            <p:cond delay="0"/>
                                          </p:stCondLst>
                                        </p:cTn>
                                        <p:tgtEl>
                                          <p:spTgt spid="3">
                                            <p:txEl>
                                              <p:pRg st="0" end="0"/>
                                            </p:txEl>
                                          </p:spTgt>
                                        </p:tgtEl>
                                        <p:attrNameLst>
                                          <p:attrName>style.visibility</p:attrName>
                                        </p:attrNameLst>
                                      </p:cBhvr>
                                      <p:to>
                                        <p:strVal val="visible"/>
                                      </p:to>
                                    </p:set>
                                    <p:animEffect transition="in" filter="wipe(right)">
                                      <p:cBhvr>
                                        <p:cTn id="9" dur="500"/>
                                        <p:tgtEl>
                                          <p:spTgt spid="3">
                                            <p:txEl>
                                              <p:pRg st="0" end="0"/>
                                            </p:txEl>
                                          </p:spTgt>
                                        </p:tgtEl>
                                      </p:cBhvr>
                                    </p:animEffect>
                                  </p:childTnLst>
                                </p:cTn>
                              </p:par>
                              <p:par>
                                <p:cTn id="10" presetID="22" presetClass="entr" presetSubtype="2" fill="hold" nodeType="withEffect">
                                  <p:stCondLst>
                                    <p:cond delay="30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right)">
                                      <p:cBhvr>
                                        <p:cTn id="12" dur="500"/>
                                        <p:tgtEl>
                                          <p:spTgt spid="3">
                                            <p:txEl>
                                              <p:pRg st="1" end="1"/>
                                            </p:txEl>
                                          </p:spTgt>
                                        </p:tgtEl>
                                      </p:cBhvr>
                                    </p:animEffect>
                                  </p:childTnLst>
                                </p:cTn>
                              </p:par>
                              <p:par>
                                <p:cTn id="13" presetID="22" presetClass="entr" presetSubtype="2" fill="hold" nodeType="withEffect">
                                  <p:stCondLst>
                                    <p:cond delay="60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wipe(right)">
                                      <p:cBhvr>
                                        <p:cTn id="15" dur="500"/>
                                        <p:tgtEl>
                                          <p:spTgt spid="3">
                                            <p:txEl>
                                              <p:pRg st="2" end="2"/>
                                            </p:txEl>
                                          </p:spTgt>
                                        </p:tgtEl>
                                      </p:cBhvr>
                                    </p:animEffect>
                                  </p:childTnLst>
                                </p:cTn>
                              </p:par>
                              <p:par>
                                <p:cTn id="16" presetID="22" presetClass="entr" presetSubtype="2" fill="hold" nodeType="withEffect">
                                  <p:stCondLst>
                                    <p:cond delay="90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wipe(right)">
                                      <p:cBhvr>
                                        <p:cTn id="18" dur="500"/>
                                        <p:tgtEl>
                                          <p:spTgt spid="3">
                                            <p:txEl>
                                              <p:pRg st="3" end="3"/>
                                            </p:txEl>
                                          </p:spTgt>
                                        </p:tgtEl>
                                      </p:cBhvr>
                                    </p:animEffect>
                                  </p:childTnLst>
                                </p:cTn>
                              </p:par>
                              <p:par>
                                <p:cTn id="19" presetID="22" presetClass="entr" presetSubtype="2" fill="hold" nodeType="withEffect">
                                  <p:stCondLst>
                                    <p:cond delay="120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wipe(right)">
                                      <p:cBhvr>
                                        <p:cTn id="21" dur="500"/>
                                        <p:tgtEl>
                                          <p:spTgt spid="3">
                                            <p:txEl>
                                              <p:pRg st="4" end="4"/>
                                            </p:txEl>
                                          </p:spTgt>
                                        </p:tgtEl>
                                      </p:cBhvr>
                                    </p:animEffect>
                                  </p:childTnLst>
                                </p:cTn>
                              </p:par>
                              <p:par>
                                <p:cTn id="22" presetID="22" presetClass="entr" presetSubtype="2" fill="hold" nodeType="withEffect">
                                  <p:stCondLst>
                                    <p:cond delay="1500"/>
                                  </p:stCondLst>
                                  <p:childTnLst>
                                    <p:set>
                                      <p:cBhvr>
                                        <p:cTn id="23" dur="1" fill="hold">
                                          <p:stCondLst>
                                            <p:cond delay="0"/>
                                          </p:stCondLst>
                                        </p:cTn>
                                        <p:tgtEl>
                                          <p:spTgt spid="3">
                                            <p:txEl>
                                              <p:pRg st="5" end="5"/>
                                            </p:txEl>
                                          </p:spTgt>
                                        </p:tgtEl>
                                        <p:attrNameLst>
                                          <p:attrName>style.visibility</p:attrName>
                                        </p:attrNameLst>
                                      </p:cBhvr>
                                      <p:to>
                                        <p:strVal val="visible"/>
                                      </p:to>
                                    </p:set>
                                    <p:animEffect transition="in" filter="wipe(right)">
                                      <p:cBhvr>
                                        <p:cTn id="24" dur="500"/>
                                        <p:tgtEl>
                                          <p:spTgt spid="3">
                                            <p:txEl>
                                              <p:pRg st="5" end="5"/>
                                            </p:txEl>
                                          </p:spTgt>
                                        </p:tgtEl>
                                      </p:cBhvr>
                                    </p:animEffect>
                                  </p:childTnLst>
                                </p:cTn>
                              </p:par>
                              <p:par>
                                <p:cTn id="25" presetID="22" presetClass="entr" presetSubtype="2" fill="hold" nodeType="withEffect">
                                  <p:stCondLst>
                                    <p:cond delay="1800"/>
                                  </p:stCondLst>
                                  <p:childTnLst>
                                    <p:set>
                                      <p:cBhvr>
                                        <p:cTn id="26" dur="1" fill="hold">
                                          <p:stCondLst>
                                            <p:cond delay="0"/>
                                          </p:stCondLst>
                                        </p:cTn>
                                        <p:tgtEl>
                                          <p:spTgt spid="3">
                                            <p:txEl>
                                              <p:pRg st="6" end="6"/>
                                            </p:txEl>
                                          </p:spTgt>
                                        </p:tgtEl>
                                        <p:attrNameLst>
                                          <p:attrName>style.visibility</p:attrName>
                                        </p:attrNameLst>
                                      </p:cBhvr>
                                      <p:to>
                                        <p:strVal val="visible"/>
                                      </p:to>
                                    </p:set>
                                    <p:animEffect transition="in" filter="wipe(right)">
                                      <p:cBhvr>
                                        <p:cTn id="27" dur="500"/>
                                        <p:tgtEl>
                                          <p:spTgt spid="3">
                                            <p:txEl>
                                              <p:pRg st="6" end="6"/>
                                            </p:txEl>
                                          </p:spTgt>
                                        </p:tgtEl>
                                      </p:cBhvr>
                                    </p:animEffect>
                                  </p:childTnLst>
                                </p:cTn>
                              </p:par>
                              <p:par>
                                <p:cTn id="28" presetID="22" presetClass="entr" presetSubtype="2" fill="hold" nodeType="withEffect">
                                  <p:stCondLst>
                                    <p:cond delay="2100"/>
                                  </p:stCondLst>
                                  <p:childTnLst>
                                    <p:set>
                                      <p:cBhvr>
                                        <p:cTn id="29" dur="1" fill="hold">
                                          <p:stCondLst>
                                            <p:cond delay="0"/>
                                          </p:stCondLst>
                                        </p:cTn>
                                        <p:tgtEl>
                                          <p:spTgt spid="3">
                                            <p:txEl>
                                              <p:pRg st="7" end="7"/>
                                            </p:txEl>
                                          </p:spTgt>
                                        </p:tgtEl>
                                        <p:attrNameLst>
                                          <p:attrName>style.visibility</p:attrName>
                                        </p:attrNameLst>
                                      </p:cBhvr>
                                      <p:to>
                                        <p:strVal val="visible"/>
                                      </p:to>
                                    </p:set>
                                    <p:animEffect transition="in" filter="wipe(right)">
                                      <p:cBhvr>
                                        <p:cTn id="30" dur="500"/>
                                        <p:tgtEl>
                                          <p:spTgt spid="3">
                                            <p:txEl>
                                              <p:pRg st="7" end="7"/>
                                            </p:txEl>
                                          </p:spTgt>
                                        </p:tgtEl>
                                      </p:cBhvr>
                                    </p:animEffect>
                                  </p:childTnLst>
                                </p:cTn>
                              </p:par>
                              <p:par>
                                <p:cTn id="31" presetID="22" presetClass="entr" presetSubtype="2" fill="hold" nodeType="withEffect">
                                  <p:stCondLst>
                                    <p:cond delay="2400"/>
                                  </p:stCondLst>
                                  <p:childTnLst>
                                    <p:set>
                                      <p:cBhvr>
                                        <p:cTn id="32" dur="1" fill="hold">
                                          <p:stCondLst>
                                            <p:cond delay="0"/>
                                          </p:stCondLst>
                                        </p:cTn>
                                        <p:tgtEl>
                                          <p:spTgt spid="3">
                                            <p:txEl>
                                              <p:pRg st="8" end="8"/>
                                            </p:txEl>
                                          </p:spTgt>
                                        </p:tgtEl>
                                        <p:attrNameLst>
                                          <p:attrName>style.visibility</p:attrName>
                                        </p:attrNameLst>
                                      </p:cBhvr>
                                      <p:to>
                                        <p:strVal val="visible"/>
                                      </p:to>
                                    </p:set>
                                    <p:animEffect transition="in" filter="wipe(right)">
                                      <p:cBhvr>
                                        <p:cTn id="33"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34" repeatCount="indefinite" fill="hold" display="0">
                  <p:stCondLst>
                    <p:cond delay="indefinite"/>
                  </p:stCondLst>
                </p:cTn>
                <p:tgtEl>
                  <p:spTgt spid="6"/>
                </p:tgtEl>
              </p:cMediaNode>
            </p:vide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equence 0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
        <p:nvSpPr>
          <p:cNvPr id="4" name="Rectangle 3"/>
          <p:cNvSpPr/>
          <p:nvPr/>
        </p:nvSpPr>
        <p:spPr>
          <a:xfrm>
            <a:off x="1077686" y="2828835"/>
            <a:ext cx="10036627" cy="1323439"/>
          </a:xfrm>
          <a:prstGeom prst="rect">
            <a:avLst/>
          </a:prstGeom>
        </p:spPr>
        <p:txBody>
          <a:bodyPr wrap="square">
            <a:spAutoFit/>
          </a:bodyPr>
          <a:lstStyle/>
          <a:p>
            <a:pPr algn="ctr" rtl="1"/>
            <a:r>
              <a:rPr lang="ur-PK" sz="8000" i="1" kern="0" dirty="0">
                <a:ln w="0"/>
                <a:solidFill>
                  <a:srgbClr val="5F461C"/>
                </a:solidFill>
                <a:effectLst>
                  <a:outerShdw blurRad="38100" dist="25400" dir="5400000" algn="ctr" rotWithShape="0">
                    <a:srgbClr val="6E747A">
                      <a:alpha val="43000"/>
                    </a:srgbClr>
                  </a:outerShdw>
                </a:effectLst>
                <a:latin typeface="Jameel Noori Nastaleeq" panose="02000503000000020004" pitchFamily="2" charset="-78"/>
                <a:ea typeface="Times New Roman" panose="02020603050405020304" pitchFamily="18" charset="0"/>
                <a:cs typeface="Jameel Noori Nastaleeq" panose="02000503000000020004" pitchFamily="2" charset="-78"/>
              </a:rPr>
              <a:t>سورة </a:t>
            </a:r>
            <a:r>
              <a:rPr lang="ur-PK" sz="8000" i="1" kern="0" dirty="0" smtClean="0">
                <a:ln w="0"/>
                <a:solidFill>
                  <a:srgbClr val="5F461C"/>
                </a:solidFill>
                <a:effectLst>
                  <a:outerShdw blurRad="38100" dist="25400" dir="5400000" algn="ctr" rotWithShape="0">
                    <a:srgbClr val="6E747A">
                      <a:alpha val="43000"/>
                    </a:srgbClr>
                  </a:outerShdw>
                </a:effectLst>
                <a:latin typeface="Jameel Noori Nastaleeq" panose="02000503000000020004" pitchFamily="2" charset="-78"/>
                <a:ea typeface="Times New Roman" panose="02020603050405020304" pitchFamily="18" charset="0"/>
                <a:cs typeface="Jameel Noori Nastaleeq" panose="02000503000000020004" pitchFamily="2" charset="-78"/>
              </a:rPr>
              <a:t>الاَعرَاف</a:t>
            </a:r>
            <a:endParaRPr lang="ur-PK" sz="11500" i="1" kern="0" dirty="0" smtClean="0">
              <a:ln w="0"/>
              <a:solidFill>
                <a:srgbClr val="5F461C"/>
              </a:solidFill>
              <a:effectLst>
                <a:outerShdw blurRad="38100" dist="25400" dir="5400000" algn="ctr" rotWithShape="0">
                  <a:srgbClr val="6E747A">
                    <a:alpha val="43000"/>
                  </a:srgbClr>
                </a:outerShdw>
              </a:effectLst>
              <a:latin typeface="Jameel Noori Nastaleeq" panose="02000503000000020004" pitchFamily="2" charset="-78"/>
              <a:ea typeface="Times New Roman" panose="02020603050405020304" pitchFamily="18" charset="0"/>
              <a:cs typeface="Jameel Noori Nastaleeq" panose="02000503000000020004" pitchFamily="2" charset="-78"/>
            </a:endParaRPr>
          </a:p>
        </p:txBody>
      </p:sp>
    </p:spTree>
    <p:extLst>
      <p:ext uri="{BB962C8B-B14F-4D97-AF65-F5344CB8AC3E}">
        <p14:creationId xmlns:p14="http://schemas.microsoft.com/office/powerpoint/2010/main" val="24638953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5055" fill="hold"/>
                                        <p:tgtEl>
                                          <p:spTgt spid="5"/>
                                        </p:tgtEl>
                                      </p:cBhvr>
                                    </p:cmd>
                                  </p:childTnLst>
                                </p:cTn>
                              </p:par>
                              <p:par>
                                <p:cTn id="7" presetID="22" presetClass="entr" presetSubtype="2"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animEffect transition="in" filter="wipe(right)">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repeatCount="indefinite" fill="hold" display="0">
                  <p:stCondLst>
                    <p:cond delay="indefinite"/>
                  </p:stCondLst>
                </p:cTn>
                <p:tgtEl>
                  <p:spTgt spid="5"/>
                </p:tgtEl>
              </p:cMediaNode>
            </p:video>
          </p:childTnLst>
        </p:cTn>
      </p:par>
    </p:tnLst>
    <p:bldLst>
      <p:bldP spid="4"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Sequence 0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
        <p:nvSpPr>
          <p:cNvPr id="7" name="Rectangle 6"/>
          <p:cNvSpPr/>
          <p:nvPr/>
        </p:nvSpPr>
        <p:spPr>
          <a:xfrm>
            <a:off x="1814451" y="2766128"/>
            <a:ext cx="7761844" cy="3046988"/>
          </a:xfrm>
          <a:prstGeom prst="rect">
            <a:avLst/>
          </a:prstGeom>
        </p:spPr>
        <p:txBody>
          <a:bodyPr wrap="square">
            <a:spAutoFit/>
          </a:bodyPr>
          <a:lstStyle/>
          <a:p>
            <a:pPr marL="457200" indent="-457200" algn="r" rtl="1">
              <a:lnSpc>
                <a:spcPct val="120000"/>
              </a:lnSpc>
              <a:buFont typeface="Arial" panose="020B0604020202020204" pitchFamily="34" charset="0"/>
              <a:buChar char="•"/>
            </a:pPr>
            <a:r>
              <a:rPr lang="ur-PK" sz="3200" dirty="0" smtClean="0">
                <a:solidFill>
                  <a:srgbClr val="513910"/>
                </a:solidFill>
                <a:latin typeface="Jameel Noori Nastaleeq" panose="02000503000000020004" pitchFamily="2" charset="-78"/>
                <a:ea typeface="Calibri" panose="020F0502020204030204" pitchFamily="34" charset="0"/>
                <a:cs typeface="Jameel Noori Nastaleeq" panose="02000503000000020004" pitchFamily="2" charset="-78"/>
              </a:rPr>
              <a:t>سورۃ </a:t>
            </a:r>
            <a:r>
              <a:rPr lang="ur-PK" sz="3200" dirty="0">
                <a:solidFill>
                  <a:srgbClr val="513910"/>
                </a:solidFill>
                <a:latin typeface="Jameel Noori Nastaleeq" panose="02000503000000020004" pitchFamily="2" charset="-78"/>
                <a:ea typeface="Calibri" panose="020F0502020204030204" pitchFamily="34" charset="0"/>
                <a:cs typeface="Jameel Noori Nastaleeq" panose="02000503000000020004" pitchFamily="2" charset="-78"/>
              </a:rPr>
              <a:t>الانعام اور اور سورۃ الاعراف کے مضامین میں خاصی مطابقت ہے۔ </a:t>
            </a:r>
          </a:p>
          <a:p>
            <a:pPr marL="457200" indent="-457200" algn="r" rtl="1">
              <a:lnSpc>
                <a:spcPct val="120000"/>
              </a:lnSpc>
              <a:buFont typeface="Arial" panose="020B0604020202020204" pitchFamily="34" charset="0"/>
              <a:buChar char="•"/>
            </a:pPr>
            <a:r>
              <a:rPr lang="ur-PK" sz="3200" dirty="0" smtClean="0">
                <a:solidFill>
                  <a:srgbClr val="513910"/>
                </a:solidFill>
                <a:latin typeface="Jameel Noori Nastaleeq" panose="02000503000000020004" pitchFamily="2" charset="-78"/>
                <a:ea typeface="Calibri" panose="020F0502020204030204" pitchFamily="34" charset="0"/>
                <a:cs typeface="Jameel Noori Nastaleeq" panose="02000503000000020004" pitchFamily="2" charset="-78"/>
              </a:rPr>
              <a:t>سورۃ </a:t>
            </a:r>
            <a:r>
              <a:rPr lang="ur-PK" sz="3200" dirty="0">
                <a:solidFill>
                  <a:srgbClr val="513910"/>
                </a:solidFill>
                <a:latin typeface="Jameel Noori Nastaleeq" panose="02000503000000020004" pitchFamily="2" charset="-78"/>
                <a:ea typeface="Calibri" panose="020F0502020204030204" pitchFamily="34" charset="0"/>
                <a:cs typeface="Jameel Noori Nastaleeq" panose="02000503000000020004" pitchFamily="2" charset="-78"/>
              </a:rPr>
              <a:t>الانعام میں’’ تذکیر بِآلاِ اللہ‘‘ پر زور ہے جب کہ سورۃ الاعراف </a:t>
            </a:r>
            <a:r>
              <a:rPr lang="ur-PK" sz="3200" dirty="0" smtClean="0">
                <a:solidFill>
                  <a:srgbClr val="513910"/>
                </a:solidFill>
                <a:latin typeface="Jameel Noori Nastaleeq" panose="02000503000000020004" pitchFamily="2" charset="-78"/>
                <a:ea typeface="Calibri" panose="020F0502020204030204" pitchFamily="34" charset="0"/>
                <a:cs typeface="Jameel Noori Nastaleeq" panose="02000503000000020004" pitchFamily="2" charset="-78"/>
              </a:rPr>
              <a:t>میں’’تذکیربِایامِ </a:t>
            </a:r>
            <a:r>
              <a:rPr lang="ur-PK" sz="3200" dirty="0">
                <a:solidFill>
                  <a:srgbClr val="513910"/>
                </a:solidFill>
                <a:latin typeface="Jameel Noori Nastaleeq" panose="02000503000000020004" pitchFamily="2" charset="-78"/>
                <a:ea typeface="Calibri" panose="020F0502020204030204" pitchFamily="34" charset="0"/>
                <a:cs typeface="Jameel Noori Nastaleeq" panose="02000503000000020004" pitchFamily="2" charset="-78"/>
              </a:rPr>
              <a:t>اللہ ‘‘پر۔ </a:t>
            </a:r>
            <a:endParaRPr lang="ur-PK" sz="3200" dirty="0" smtClean="0">
              <a:solidFill>
                <a:srgbClr val="513910"/>
              </a:solidFill>
              <a:latin typeface="Jameel Noori Nastaleeq" panose="02000503000000020004" pitchFamily="2" charset="-78"/>
              <a:ea typeface="Calibri" panose="020F0502020204030204" pitchFamily="34" charset="0"/>
              <a:cs typeface="Jameel Noori Nastaleeq" panose="02000503000000020004" pitchFamily="2" charset="-78"/>
            </a:endParaRPr>
          </a:p>
          <a:p>
            <a:pPr marL="457200" indent="-457200" algn="r" rtl="1">
              <a:lnSpc>
                <a:spcPct val="120000"/>
              </a:lnSpc>
              <a:buFont typeface="Arial" panose="020B0604020202020204" pitchFamily="34" charset="0"/>
              <a:buChar char="•"/>
            </a:pPr>
            <a:r>
              <a:rPr lang="ur-PK" sz="3200" dirty="0" smtClean="0">
                <a:solidFill>
                  <a:srgbClr val="513910"/>
                </a:solidFill>
                <a:latin typeface="Jameel Noori Nastaleeq" panose="02000503000000020004" pitchFamily="2" charset="-78"/>
                <a:ea typeface="Calibri" panose="020F0502020204030204" pitchFamily="34" charset="0"/>
                <a:cs typeface="Jameel Noori Nastaleeq" panose="02000503000000020004" pitchFamily="2" charset="-78"/>
              </a:rPr>
              <a:t>سورۃ </a:t>
            </a:r>
            <a:r>
              <a:rPr lang="ur-PK" sz="3200" dirty="0">
                <a:solidFill>
                  <a:srgbClr val="513910"/>
                </a:solidFill>
                <a:latin typeface="Jameel Noori Nastaleeq" panose="02000503000000020004" pitchFamily="2" charset="-78"/>
                <a:ea typeface="Calibri" panose="020F0502020204030204" pitchFamily="34" charset="0"/>
                <a:cs typeface="Jameel Noori Nastaleeq" panose="02000503000000020004" pitchFamily="2" charset="-78"/>
              </a:rPr>
              <a:t>الانعام میں ہلاکت اقوام کا مختصراً ذکر آیا تھا ، سورۃ الاعراف میں چھ اقوام کی ہلاکت کا تفصیلی بیان ہے۔</a:t>
            </a:r>
            <a:endParaRPr lang="ur-PK" sz="3200" dirty="0" smtClean="0">
              <a:solidFill>
                <a:srgbClr val="513910"/>
              </a:solidFill>
              <a:latin typeface="Jameel Noori Nastaleeq" panose="02000503000000020004" pitchFamily="2" charset="-78"/>
              <a:ea typeface="Calibri" panose="020F0502020204030204" pitchFamily="34" charset="0"/>
              <a:cs typeface="Jameel Noori Nastaleeq" panose="02000503000000020004" pitchFamily="2" charset="-78"/>
            </a:endParaRPr>
          </a:p>
        </p:txBody>
      </p:sp>
      <p:sp>
        <p:nvSpPr>
          <p:cNvPr id="11" name="Rectangle 10"/>
          <p:cNvSpPr/>
          <p:nvPr/>
        </p:nvSpPr>
        <p:spPr>
          <a:xfrm>
            <a:off x="7836890" y="1675419"/>
            <a:ext cx="2427268" cy="914096"/>
          </a:xfrm>
          <a:prstGeom prst="rect">
            <a:avLst/>
          </a:prstGeom>
        </p:spPr>
        <p:txBody>
          <a:bodyPr wrap="none">
            <a:spAutoFit/>
          </a:bodyPr>
          <a:lstStyle/>
          <a:p>
            <a:pPr marL="342900" indent="-342900" algn="r" rtl="1">
              <a:lnSpc>
                <a:spcPct val="115000"/>
              </a:lnSpc>
              <a:spcAft>
                <a:spcPts val="1000"/>
              </a:spcAft>
              <a:buFont typeface="Wingdings" panose="05000000000000000000" pitchFamily="2" charset="2"/>
              <a:buChar char=""/>
            </a:pPr>
            <a:r>
              <a:rPr lang="ur-PK" sz="4800" dirty="0" smtClean="0">
                <a:ln w="0"/>
                <a:solidFill>
                  <a:srgbClr val="513910"/>
                </a:solidFill>
                <a:effectLst>
                  <a:outerShdw blurRad="38100" dist="19050" dir="2700000" algn="tl" rotWithShape="0">
                    <a:prstClr val="black">
                      <a:alpha val="40000"/>
                    </a:prstClr>
                  </a:outerShdw>
                </a:effectLst>
                <a:latin typeface="Jameel Noori Nastaleeq" panose="02000503000000020004" pitchFamily="2" charset="-78"/>
                <a:ea typeface="Calibri" panose="020F0502020204030204" pitchFamily="34" charset="0"/>
                <a:cs typeface="Jameel Noori Nastaleeq" panose="02000503000000020004" pitchFamily="2" charset="-78"/>
              </a:rPr>
              <a:t> ربطِ سورت</a:t>
            </a:r>
            <a:endParaRPr lang="en-US" sz="2800" dirty="0">
              <a:ln w="0"/>
              <a:solidFill>
                <a:srgbClr val="513910"/>
              </a:solidFill>
              <a:effectLst>
                <a:outerShdw blurRad="38100" dist="19050" dir="2700000" algn="tl" rotWithShape="0">
                  <a:prstClr val="black">
                    <a:alpha val="40000"/>
                  </a:prstClr>
                </a:outerShdw>
              </a:effectLst>
              <a:latin typeface="Jameel Noori Nastaleeq" panose="02000503000000020004" pitchFamily="2" charset="-78"/>
              <a:ea typeface="Calibri" panose="020F0502020204030204" pitchFamily="34" charset="0"/>
              <a:cs typeface="Jameel Noori Nastaleeq" panose="02000503000000020004" pitchFamily="2" charset="-78"/>
            </a:endParaRPr>
          </a:p>
        </p:txBody>
      </p:sp>
    </p:spTree>
    <p:extLst>
      <p:ext uri="{BB962C8B-B14F-4D97-AF65-F5344CB8AC3E}">
        <p14:creationId xmlns:p14="http://schemas.microsoft.com/office/powerpoint/2010/main" val="16572545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5055" fill="hold"/>
                                        <p:tgtEl>
                                          <p:spTgt spid="9"/>
                                        </p:tgtEl>
                                      </p:cBhvr>
                                    </p:cmd>
                                  </p:childTnLst>
                                </p:cTn>
                              </p:par>
                              <p:par>
                                <p:cTn id="7" presetID="22" presetClass="entr" presetSubtype="2" fill="hold" grpId="0" nodeType="withEffect">
                                  <p:stCondLst>
                                    <p:cond delay="300"/>
                                  </p:stCondLst>
                                  <p:childTnLst>
                                    <p:set>
                                      <p:cBhvr>
                                        <p:cTn id="8" dur="1" fill="hold">
                                          <p:stCondLst>
                                            <p:cond delay="0"/>
                                          </p:stCondLst>
                                        </p:cTn>
                                        <p:tgtEl>
                                          <p:spTgt spid="11"/>
                                        </p:tgtEl>
                                        <p:attrNameLst>
                                          <p:attrName>style.visibility</p:attrName>
                                        </p:attrNameLst>
                                      </p:cBhvr>
                                      <p:to>
                                        <p:strVal val="visible"/>
                                      </p:to>
                                    </p:set>
                                    <p:animEffect transition="in" filter="wipe(right)">
                                      <p:cBhvr>
                                        <p:cTn id="9" dur="500"/>
                                        <p:tgtEl>
                                          <p:spTgt spid="11"/>
                                        </p:tgtEl>
                                      </p:cBhvr>
                                    </p:animEffect>
                                  </p:childTnLst>
                                </p:cTn>
                              </p:par>
                              <p:par>
                                <p:cTn id="10" presetID="22" presetClass="entr" presetSubtype="2" fill="hold" grpId="0" nodeType="withEffect">
                                  <p:stCondLst>
                                    <p:cond delay="50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wipe(right)">
                                      <p:cBhvr>
                                        <p:cTn id="12" dur="500"/>
                                        <p:tgtEl>
                                          <p:spTgt spid="7">
                                            <p:txEl>
                                              <p:pRg st="0" end="0"/>
                                            </p:txEl>
                                          </p:spTgt>
                                        </p:tgtEl>
                                      </p:cBhvr>
                                    </p:animEffect>
                                  </p:childTnLst>
                                </p:cTn>
                              </p:par>
                              <p:par>
                                <p:cTn id="13" presetID="22" presetClass="entr" presetSubtype="2" fill="hold" grpId="0" nodeType="withEffect">
                                  <p:stCondLst>
                                    <p:cond delay="700"/>
                                  </p:stCondLst>
                                  <p:childTnLst>
                                    <p:set>
                                      <p:cBhvr>
                                        <p:cTn id="14" dur="1" fill="hold">
                                          <p:stCondLst>
                                            <p:cond delay="0"/>
                                          </p:stCondLst>
                                        </p:cTn>
                                        <p:tgtEl>
                                          <p:spTgt spid="7">
                                            <p:txEl>
                                              <p:pRg st="1" end="1"/>
                                            </p:txEl>
                                          </p:spTgt>
                                        </p:tgtEl>
                                        <p:attrNameLst>
                                          <p:attrName>style.visibility</p:attrName>
                                        </p:attrNameLst>
                                      </p:cBhvr>
                                      <p:to>
                                        <p:strVal val="visible"/>
                                      </p:to>
                                    </p:set>
                                    <p:animEffect transition="in" filter="wipe(right)">
                                      <p:cBhvr>
                                        <p:cTn id="15" dur="500"/>
                                        <p:tgtEl>
                                          <p:spTgt spid="7">
                                            <p:txEl>
                                              <p:pRg st="1" end="1"/>
                                            </p:txEl>
                                          </p:spTgt>
                                        </p:tgtEl>
                                      </p:cBhvr>
                                    </p:animEffect>
                                  </p:childTnLst>
                                </p:cTn>
                              </p:par>
                              <p:par>
                                <p:cTn id="16" presetID="22" presetClass="entr" presetSubtype="2" fill="hold" grpId="0" nodeType="withEffect">
                                  <p:stCondLst>
                                    <p:cond delay="1000"/>
                                  </p:stCondLst>
                                  <p:childTnLst>
                                    <p:set>
                                      <p:cBhvr>
                                        <p:cTn id="17" dur="1" fill="hold">
                                          <p:stCondLst>
                                            <p:cond delay="0"/>
                                          </p:stCondLst>
                                        </p:cTn>
                                        <p:tgtEl>
                                          <p:spTgt spid="7">
                                            <p:txEl>
                                              <p:pRg st="2" end="2"/>
                                            </p:txEl>
                                          </p:spTgt>
                                        </p:tgtEl>
                                        <p:attrNameLst>
                                          <p:attrName>style.visibility</p:attrName>
                                        </p:attrNameLst>
                                      </p:cBhvr>
                                      <p:to>
                                        <p:strVal val="visible"/>
                                      </p:to>
                                    </p:set>
                                    <p:animEffect transition="in" filter="wipe(right)">
                                      <p:cBhvr>
                                        <p:cTn id="18" dur="500"/>
                                        <p:tgtEl>
                                          <p:spTgt spid="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9" repeatCount="indefinite" fill="hold" display="0">
                  <p:stCondLst>
                    <p:cond delay="indefinite"/>
                  </p:stCondLst>
                </p:cTn>
                <p:tgtEl>
                  <p:spTgt spid="9"/>
                </p:tgtEl>
              </p:cMediaNode>
            </p:video>
          </p:childTnLst>
        </p:cTn>
      </p:par>
    </p:tnLst>
    <p:bldLst>
      <p:bldP spid="7" grpId="0" uiExpand="1" build="p"/>
      <p:bldP spid="11"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Sequence 0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
        <p:nvSpPr>
          <p:cNvPr id="7" name="Rounded Rectangle 6"/>
          <p:cNvSpPr/>
          <p:nvPr/>
        </p:nvSpPr>
        <p:spPr>
          <a:xfrm>
            <a:off x="2788920" y="116238"/>
            <a:ext cx="6614159" cy="1213338"/>
          </a:xfrm>
          <a:prstGeom prst="roundRect">
            <a:avLst/>
          </a:prstGeom>
          <a:gradFill flip="none" rotWithShape="1">
            <a:gsLst>
              <a:gs pos="0">
                <a:srgbClr val="5F461C">
                  <a:shade val="30000"/>
                  <a:satMod val="115000"/>
                </a:srgbClr>
              </a:gs>
              <a:gs pos="50000">
                <a:srgbClr val="5F461C">
                  <a:shade val="67500"/>
                  <a:satMod val="115000"/>
                </a:srgbClr>
              </a:gs>
              <a:gs pos="100000">
                <a:srgbClr val="5F461C">
                  <a:shade val="100000"/>
                  <a:satMod val="115000"/>
                </a:srgbClr>
              </a:gs>
            </a:gsLst>
            <a:lin ang="2700000" scaled="1"/>
            <a:tileRect/>
          </a:gra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72" name="Rectangle 71"/>
          <p:cNvSpPr/>
          <p:nvPr/>
        </p:nvSpPr>
        <p:spPr>
          <a:xfrm>
            <a:off x="0" y="215076"/>
            <a:ext cx="12192000" cy="1015663"/>
          </a:xfrm>
          <a:prstGeom prst="rect">
            <a:avLst/>
          </a:prstGeom>
        </p:spPr>
        <p:txBody>
          <a:bodyPr wrap="square">
            <a:spAutoFit/>
          </a:bodyPr>
          <a:lstStyle/>
          <a:p>
            <a:pPr algn="ctr" rtl="1"/>
            <a:r>
              <a:rPr lang="ur-PK" sz="6000" kern="0" spc="50" dirty="0">
                <a:ln w="0"/>
                <a:solidFill>
                  <a:schemeClr val="bg2"/>
                </a:solidFill>
                <a:effectLst>
                  <a:innerShdw blurRad="63500" dist="50800" dir="13500000">
                    <a:srgbClr val="000000">
                      <a:alpha val="50000"/>
                    </a:srgbClr>
                  </a:innerShdw>
                </a:effectLst>
                <a:latin typeface="Alvi Nastaleeq" panose="02000503000000020004" pitchFamily="2" charset="-78"/>
                <a:ea typeface="Times New Roman" panose="02020603050405020304" pitchFamily="18" charset="0"/>
                <a:cs typeface="Alvi Nastaleeq" panose="02000503000000020004" pitchFamily="2" charset="-78"/>
              </a:rPr>
              <a:t>سورة الاعراف </a:t>
            </a:r>
            <a:r>
              <a:rPr lang="ur-PK" sz="6000" kern="0" spc="50" dirty="0" smtClean="0">
                <a:ln w="0"/>
                <a:solidFill>
                  <a:schemeClr val="bg2"/>
                </a:solidFill>
                <a:effectLst>
                  <a:innerShdw blurRad="63500" dist="50800" dir="13500000">
                    <a:srgbClr val="000000">
                      <a:alpha val="50000"/>
                    </a:srgbClr>
                  </a:innerShdw>
                </a:effectLst>
                <a:latin typeface="Alvi Nastaleeq" panose="02000503000000020004" pitchFamily="2" charset="-78"/>
                <a:ea typeface="Times New Roman" panose="02020603050405020304" pitchFamily="18" charset="0"/>
                <a:cs typeface="Alvi Nastaleeq" panose="02000503000000020004" pitchFamily="2" charset="-78"/>
              </a:rPr>
              <a:t> کےمضامین کا تجزیہ</a:t>
            </a:r>
            <a:endParaRPr lang="en-US" sz="6000" kern="0" spc="50" dirty="0">
              <a:ln w="0"/>
              <a:solidFill>
                <a:schemeClr val="bg2"/>
              </a:solidFill>
              <a:effectLst>
                <a:innerShdw blurRad="63500" dist="50800" dir="13500000">
                  <a:srgbClr val="000000">
                    <a:alpha val="50000"/>
                  </a:srgbClr>
                </a:innerShdw>
              </a:effectLst>
              <a:latin typeface="Alvi Nastaleeq" panose="02000503000000020004" pitchFamily="2" charset="-78"/>
              <a:ea typeface="Times New Roman" panose="02020603050405020304" pitchFamily="18" charset="0"/>
              <a:cs typeface="Alvi Nastaleeq" panose="02000503000000020004" pitchFamily="2" charset="-78"/>
            </a:endParaRPr>
          </a:p>
        </p:txBody>
      </p:sp>
      <p:graphicFrame>
        <p:nvGraphicFramePr>
          <p:cNvPr id="10" name="Content Placeholder 4"/>
          <p:cNvGraphicFramePr>
            <a:graphicFrameLocks/>
          </p:cNvGraphicFramePr>
          <p:nvPr>
            <p:extLst>
              <p:ext uri="{D42A27DB-BD31-4B8C-83A1-F6EECF244321}">
                <p14:modId xmlns:p14="http://schemas.microsoft.com/office/powerpoint/2010/main" val="77875339"/>
              </p:ext>
            </p:extLst>
          </p:nvPr>
        </p:nvGraphicFramePr>
        <p:xfrm>
          <a:off x="1673138" y="1380912"/>
          <a:ext cx="8812774" cy="48768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13308268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5055" fill="hold"/>
                                        <p:tgtEl>
                                          <p:spTgt spid="6"/>
                                        </p:tgtEl>
                                      </p:cBhvr>
                                    </p:cmd>
                                  </p:childTnLst>
                                </p:cTn>
                              </p:par>
                              <p:par>
                                <p:cTn id="7" presetID="10" presetClass="entr" presetSubtype="0" fill="hold" grpId="0" nodeType="withEffect">
                                  <p:stCondLst>
                                    <p:cond delay="0"/>
                                  </p:stCondLst>
                                  <p:childTnLst>
                                    <p:set>
                                      <p:cBhvr>
                                        <p:cTn id="8" dur="1" fill="hold">
                                          <p:stCondLst>
                                            <p:cond delay="0"/>
                                          </p:stCondLst>
                                        </p:cTn>
                                        <p:tgtEl>
                                          <p:spTgt spid="10">
                                            <p:graphicEl>
                                              <a:dgm id="{94D988AC-9A41-4C9B-861B-6663F85DE037}"/>
                                            </p:graphicEl>
                                          </p:spTgt>
                                        </p:tgtEl>
                                        <p:attrNameLst>
                                          <p:attrName>style.visibility</p:attrName>
                                        </p:attrNameLst>
                                      </p:cBhvr>
                                      <p:to>
                                        <p:strVal val="visible"/>
                                      </p:to>
                                    </p:set>
                                    <p:animEffect transition="in" filter="fade">
                                      <p:cBhvr>
                                        <p:cTn id="9" dur="500"/>
                                        <p:tgtEl>
                                          <p:spTgt spid="10">
                                            <p:graphicEl>
                                              <a:dgm id="{94D988AC-9A41-4C9B-861B-6663F85DE037}"/>
                                            </p:graphicEl>
                                          </p:spTgt>
                                        </p:tgtEl>
                                      </p:cBhvr>
                                    </p:animEffect>
                                  </p:childTnLst>
                                </p:cTn>
                              </p:par>
                              <p:par>
                                <p:cTn id="10" presetID="10" presetClass="entr" presetSubtype="0" fill="hold" grpId="0" nodeType="withEffect">
                                  <p:stCondLst>
                                    <p:cond delay="300"/>
                                  </p:stCondLst>
                                  <p:childTnLst>
                                    <p:set>
                                      <p:cBhvr>
                                        <p:cTn id="11" dur="1" fill="hold">
                                          <p:stCondLst>
                                            <p:cond delay="0"/>
                                          </p:stCondLst>
                                        </p:cTn>
                                        <p:tgtEl>
                                          <p:spTgt spid="10">
                                            <p:graphicEl>
                                              <a:dgm id="{861D7A54-ED93-4610-B348-52B7DEFC09DD}"/>
                                            </p:graphicEl>
                                          </p:spTgt>
                                        </p:tgtEl>
                                        <p:attrNameLst>
                                          <p:attrName>style.visibility</p:attrName>
                                        </p:attrNameLst>
                                      </p:cBhvr>
                                      <p:to>
                                        <p:strVal val="visible"/>
                                      </p:to>
                                    </p:set>
                                    <p:animEffect transition="in" filter="fade">
                                      <p:cBhvr>
                                        <p:cTn id="12" dur="500"/>
                                        <p:tgtEl>
                                          <p:spTgt spid="10">
                                            <p:graphicEl>
                                              <a:dgm id="{861D7A54-ED93-4610-B348-52B7DEFC09DD}"/>
                                            </p:graphic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graphicEl>
                                              <a:dgm id="{7E54D9E5-8C9A-4AF3-B5EF-566298C2E16A}"/>
                                            </p:graphicEl>
                                          </p:spTgt>
                                        </p:tgtEl>
                                        <p:attrNameLst>
                                          <p:attrName>style.visibility</p:attrName>
                                        </p:attrNameLst>
                                      </p:cBhvr>
                                      <p:to>
                                        <p:strVal val="visible"/>
                                      </p:to>
                                    </p:set>
                                    <p:animEffect transition="in" filter="fade">
                                      <p:cBhvr>
                                        <p:cTn id="17" dur="500"/>
                                        <p:tgtEl>
                                          <p:spTgt spid="10">
                                            <p:graphicEl>
                                              <a:dgm id="{7E54D9E5-8C9A-4AF3-B5EF-566298C2E16A}"/>
                                            </p:graphicEl>
                                          </p:spTgt>
                                        </p:tgtEl>
                                      </p:cBhvr>
                                    </p:animEffect>
                                  </p:childTnLst>
                                </p:cTn>
                              </p:par>
                              <p:par>
                                <p:cTn id="18" presetID="10" presetClass="entr" presetSubtype="0" fill="hold" grpId="0" nodeType="withEffect">
                                  <p:stCondLst>
                                    <p:cond delay="300"/>
                                  </p:stCondLst>
                                  <p:childTnLst>
                                    <p:set>
                                      <p:cBhvr>
                                        <p:cTn id="19" dur="1" fill="hold">
                                          <p:stCondLst>
                                            <p:cond delay="0"/>
                                          </p:stCondLst>
                                        </p:cTn>
                                        <p:tgtEl>
                                          <p:spTgt spid="10">
                                            <p:graphicEl>
                                              <a:dgm id="{8D1D77BC-FFC8-48C8-A77A-7046657E883E}"/>
                                            </p:graphicEl>
                                          </p:spTgt>
                                        </p:tgtEl>
                                        <p:attrNameLst>
                                          <p:attrName>style.visibility</p:attrName>
                                        </p:attrNameLst>
                                      </p:cBhvr>
                                      <p:to>
                                        <p:strVal val="visible"/>
                                      </p:to>
                                    </p:set>
                                    <p:animEffect transition="in" filter="fade">
                                      <p:cBhvr>
                                        <p:cTn id="20" dur="500"/>
                                        <p:tgtEl>
                                          <p:spTgt spid="10">
                                            <p:graphicEl>
                                              <a:dgm id="{8D1D77BC-FFC8-48C8-A77A-7046657E883E}"/>
                                            </p:graphic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0">
                                            <p:graphicEl>
                                              <a:dgm id="{FD9F04C1-BB80-4679-AC3C-95A771FD9521}"/>
                                            </p:graphicEl>
                                          </p:spTgt>
                                        </p:tgtEl>
                                        <p:attrNameLst>
                                          <p:attrName>style.visibility</p:attrName>
                                        </p:attrNameLst>
                                      </p:cBhvr>
                                      <p:to>
                                        <p:strVal val="visible"/>
                                      </p:to>
                                    </p:set>
                                    <p:animEffect transition="in" filter="fade">
                                      <p:cBhvr>
                                        <p:cTn id="25" dur="500"/>
                                        <p:tgtEl>
                                          <p:spTgt spid="10">
                                            <p:graphicEl>
                                              <a:dgm id="{FD9F04C1-BB80-4679-AC3C-95A771FD9521}"/>
                                            </p:graphicEl>
                                          </p:spTgt>
                                        </p:tgtEl>
                                      </p:cBhvr>
                                    </p:animEffect>
                                  </p:childTnLst>
                                </p:cTn>
                              </p:par>
                              <p:par>
                                <p:cTn id="26" presetID="10" presetClass="entr" presetSubtype="0" fill="hold" grpId="0" nodeType="withEffect">
                                  <p:stCondLst>
                                    <p:cond delay="300"/>
                                  </p:stCondLst>
                                  <p:childTnLst>
                                    <p:set>
                                      <p:cBhvr>
                                        <p:cTn id="27" dur="1" fill="hold">
                                          <p:stCondLst>
                                            <p:cond delay="0"/>
                                          </p:stCondLst>
                                        </p:cTn>
                                        <p:tgtEl>
                                          <p:spTgt spid="10">
                                            <p:graphicEl>
                                              <a:dgm id="{25A135FE-FEC0-4BAB-8CCE-82FC4B0F8E40}"/>
                                            </p:graphicEl>
                                          </p:spTgt>
                                        </p:tgtEl>
                                        <p:attrNameLst>
                                          <p:attrName>style.visibility</p:attrName>
                                        </p:attrNameLst>
                                      </p:cBhvr>
                                      <p:to>
                                        <p:strVal val="visible"/>
                                      </p:to>
                                    </p:set>
                                    <p:animEffect transition="in" filter="fade">
                                      <p:cBhvr>
                                        <p:cTn id="28" dur="500"/>
                                        <p:tgtEl>
                                          <p:spTgt spid="10">
                                            <p:graphicEl>
                                              <a:dgm id="{25A135FE-FEC0-4BAB-8CCE-82FC4B0F8E40}"/>
                                            </p:graphic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0">
                                            <p:graphicEl>
                                              <a:dgm id="{B3DEDF46-CA66-4735-811D-C4D59BD843CA}"/>
                                            </p:graphicEl>
                                          </p:spTgt>
                                        </p:tgtEl>
                                        <p:attrNameLst>
                                          <p:attrName>style.visibility</p:attrName>
                                        </p:attrNameLst>
                                      </p:cBhvr>
                                      <p:to>
                                        <p:strVal val="visible"/>
                                      </p:to>
                                    </p:set>
                                    <p:animEffect transition="in" filter="fade">
                                      <p:cBhvr>
                                        <p:cTn id="33" dur="500"/>
                                        <p:tgtEl>
                                          <p:spTgt spid="10">
                                            <p:graphicEl>
                                              <a:dgm id="{B3DEDF46-CA66-4735-811D-C4D59BD843CA}"/>
                                            </p:graphicEl>
                                          </p:spTgt>
                                        </p:tgtEl>
                                      </p:cBhvr>
                                    </p:animEffect>
                                  </p:childTnLst>
                                </p:cTn>
                              </p:par>
                              <p:par>
                                <p:cTn id="34" presetID="10" presetClass="entr" presetSubtype="0" fill="hold" grpId="0" nodeType="withEffect">
                                  <p:stCondLst>
                                    <p:cond delay="300"/>
                                  </p:stCondLst>
                                  <p:childTnLst>
                                    <p:set>
                                      <p:cBhvr>
                                        <p:cTn id="35" dur="1" fill="hold">
                                          <p:stCondLst>
                                            <p:cond delay="0"/>
                                          </p:stCondLst>
                                        </p:cTn>
                                        <p:tgtEl>
                                          <p:spTgt spid="10">
                                            <p:graphicEl>
                                              <a:dgm id="{F97A59E5-2427-4C04-A0F4-2429BFCE66A8}"/>
                                            </p:graphicEl>
                                          </p:spTgt>
                                        </p:tgtEl>
                                        <p:attrNameLst>
                                          <p:attrName>style.visibility</p:attrName>
                                        </p:attrNameLst>
                                      </p:cBhvr>
                                      <p:to>
                                        <p:strVal val="visible"/>
                                      </p:to>
                                    </p:set>
                                    <p:animEffect transition="in" filter="fade">
                                      <p:cBhvr>
                                        <p:cTn id="36" dur="500"/>
                                        <p:tgtEl>
                                          <p:spTgt spid="10">
                                            <p:graphicEl>
                                              <a:dgm id="{F97A59E5-2427-4C04-A0F4-2429BFCE66A8}"/>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37" repeatCount="indefinite" fill="hold" display="0">
                  <p:stCondLst>
                    <p:cond delay="indefinite"/>
                  </p:stCondLst>
                </p:cTn>
                <p:tgtEl>
                  <p:spTgt spid="6"/>
                </p:tgtEl>
              </p:cMediaNode>
            </p:video>
          </p:childTnLst>
        </p:cTn>
      </p:par>
    </p:tnLst>
    <p:bldLst>
      <p:bldGraphic spid="10" grpId="0" uiExpand="1">
        <p:bldSub>
          <a:bldDgm bld="one"/>
        </p:bldSub>
      </p:bldGraphic>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Sequence 0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
        <p:nvSpPr>
          <p:cNvPr id="7" name="Rounded Rectangle 6"/>
          <p:cNvSpPr/>
          <p:nvPr/>
        </p:nvSpPr>
        <p:spPr>
          <a:xfrm>
            <a:off x="2788920" y="116238"/>
            <a:ext cx="6614159" cy="1213338"/>
          </a:xfrm>
          <a:prstGeom prst="roundRect">
            <a:avLst/>
          </a:prstGeom>
          <a:gradFill flip="none" rotWithShape="1">
            <a:gsLst>
              <a:gs pos="0">
                <a:srgbClr val="5F461C">
                  <a:shade val="30000"/>
                  <a:satMod val="115000"/>
                </a:srgbClr>
              </a:gs>
              <a:gs pos="50000">
                <a:srgbClr val="5F461C">
                  <a:shade val="67500"/>
                  <a:satMod val="115000"/>
                </a:srgbClr>
              </a:gs>
              <a:gs pos="100000">
                <a:srgbClr val="5F461C">
                  <a:shade val="100000"/>
                  <a:satMod val="115000"/>
                </a:srgbClr>
              </a:gs>
            </a:gsLst>
            <a:lin ang="2700000" scaled="1"/>
            <a:tileRect/>
          </a:gra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72" name="Rectangle 71"/>
          <p:cNvSpPr/>
          <p:nvPr/>
        </p:nvSpPr>
        <p:spPr>
          <a:xfrm>
            <a:off x="0" y="215076"/>
            <a:ext cx="12192000" cy="1015663"/>
          </a:xfrm>
          <a:prstGeom prst="rect">
            <a:avLst/>
          </a:prstGeom>
        </p:spPr>
        <p:txBody>
          <a:bodyPr wrap="square">
            <a:spAutoFit/>
          </a:bodyPr>
          <a:lstStyle/>
          <a:p>
            <a:pPr algn="ctr" rtl="1"/>
            <a:r>
              <a:rPr lang="ur-PK" sz="6000" kern="0" spc="50" dirty="0">
                <a:ln w="0"/>
                <a:solidFill>
                  <a:schemeClr val="bg2"/>
                </a:solidFill>
                <a:effectLst>
                  <a:innerShdw blurRad="63500" dist="50800" dir="13500000">
                    <a:srgbClr val="000000">
                      <a:alpha val="50000"/>
                    </a:srgbClr>
                  </a:innerShdw>
                </a:effectLst>
                <a:latin typeface="Alvi Nastaleeq" panose="02000503000000020004" pitchFamily="2" charset="-78"/>
                <a:ea typeface="Times New Roman" panose="02020603050405020304" pitchFamily="18" charset="0"/>
                <a:cs typeface="Alvi Nastaleeq" panose="02000503000000020004" pitchFamily="2" charset="-78"/>
              </a:rPr>
              <a:t>سورة الاعراف </a:t>
            </a:r>
            <a:r>
              <a:rPr lang="ur-PK" sz="6000" kern="0" spc="50" dirty="0" smtClean="0">
                <a:ln w="0"/>
                <a:solidFill>
                  <a:schemeClr val="bg2"/>
                </a:solidFill>
                <a:effectLst>
                  <a:innerShdw blurRad="63500" dist="50800" dir="13500000">
                    <a:srgbClr val="000000">
                      <a:alpha val="50000"/>
                    </a:srgbClr>
                  </a:innerShdw>
                </a:effectLst>
                <a:latin typeface="Alvi Nastaleeq" panose="02000503000000020004" pitchFamily="2" charset="-78"/>
                <a:ea typeface="Times New Roman" panose="02020603050405020304" pitchFamily="18" charset="0"/>
                <a:cs typeface="Alvi Nastaleeq" panose="02000503000000020004" pitchFamily="2" charset="-78"/>
              </a:rPr>
              <a:t> کےمضامین کا تجزیہ</a:t>
            </a:r>
            <a:endParaRPr lang="en-US" sz="6000" kern="0" spc="50" dirty="0">
              <a:ln w="0"/>
              <a:solidFill>
                <a:schemeClr val="bg2"/>
              </a:solidFill>
              <a:effectLst>
                <a:innerShdw blurRad="63500" dist="50800" dir="13500000">
                  <a:srgbClr val="000000">
                    <a:alpha val="50000"/>
                  </a:srgbClr>
                </a:innerShdw>
              </a:effectLst>
              <a:latin typeface="Alvi Nastaleeq" panose="02000503000000020004" pitchFamily="2" charset="-78"/>
              <a:ea typeface="Times New Roman" panose="02020603050405020304" pitchFamily="18" charset="0"/>
              <a:cs typeface="Alvi Nastaleeq" panose="02000503000000020004" pitchFamily="2" charset="-78"/>
            </a:endParaRPr>
          </a:p>
        </p:txBody>
      </p:sp>
      <p:graphicFrame>
        <p:nvGraphicFramePr>
          <p:cNvPr id="10" name="Content Placeholder 4"/>
          <p:cNvGraphicFramePr>
            <a:graphicFrameLocks/>
          </p:cNvGraphicFramePr>
          <p:nvPr>
            <p:extLst>
              <p:ext uri="{D42A27DB-BD31-4B8C-83A1-F6EECF244321}">
                <p14:modId xmlns:p14="http://schemas.microsoft.com/office/powerpoint/2010/main" val="29096505"/>
              </p:ext>
            </p:extLst>
          </p:nvPr>
        </p:nvGraphicFramePr>
        <p:xfrm>
          <a:off x="1673138" y="1380912"/>
          <a:ext cx="8812774" cy="3694008"/>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25628711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5055" fill="hold"/>
                                        <p:tgtEl>
                                          <p:spTgt spid="6"/>
                                        </p:tgtEl>
                                      </p:cBhvr>
                                    </p:cmd>
                                  </p:childTnLst>
                                </p:cTn>
                              </p:par>
                              <p:par>
                                <p:cTn id="7" presetID="10" presetClass="entr" presetSubtype="0" fill="hold" grpId="0" nodeType="withEffect">
                                  <p:stCondLst>
                                    <p:cond delay="0"/>
                                  </p:stCondLst>
                                  <p:childTnLst>
                                    <p:set>
                                      <p:cBhvr>
                                        <p:cTn id="8" dur="1" fill="hold">
                                          <p:stCondLst>
                                            <p:cond delay="0"/>
                                          </p:stCondLst>
                                        </p:cTn>
                                        <p:tgtEl>
                                          <p:spTgt spid="10">
                                            <p:graphicEl>
                                              <a:dgm id="{94D988AC-9A41-4C9B-861B-6663F85DE037}"/>
                                            </p:graphicEl>
                                          </p:spTgt>
                                        </p:tgtEl>
                                        <p:attrNameLst>
                                          <p:attrName>style.visibility</p:attrName>
                                        </p:attrNameLst>
                                      </p:cBhvr>
                                      <p:to>
                                        <p:strVal val="visible"/>
                                      </p:to>
                                    </p:set>
                                    <p:animEffect transition="in" filter="fade">
                                      <p:cBhvr>
                                        <p:cTn id="9" dur="500"/>
                                        <p:tgtEl>
                                          <p:spTgt spid="10">
                                            <p:graphicEl>
                                              <a:dgm id="{94D988AC-9A41-4C9B-861B-6663F85DE037}"/>
                                            </p:graphicEl>
                                          </p:spTgt>
                                        </p:tgtEl>
                                      </p:cBhvr>
                                    </p:animEffect>
                                  </p:childTnLst>
                                </p:cTn>
                              </p:par>
                              <p:par>
                                <p:cTn id="10" presetID="10" presetClass="entr" presetSubtype="0" fill="hold" grpId="0" nodeType="withEffect">
                                  <p:stCondLst>
                                    <p:cond delay="300"/>
                                  </p:stCondLst>
                                  <p:childTnLst>
                                    <p:set>
                                      <p:cBhvr>
                                        <p:cTn id="11" dur="1" fill="hold">
                                          <p:stCondLst>
                                            <p:cond delay="0"/>
                                          </p:stCondLst>
                                        </p:cTn>
                                        <p:tgtEl>
                                          <p:spTgt spid="10">
                                            <p:graphicEl>
                                              <a:dgm id="{861D7A54-ED93-4610-B348-52B7DEFC09DD}"/>
                                            </p:graphicEl>
                                          </p:spTgt>
                                        </p:tgtEl>
                                        <p:attrNameLst>
                                          <p:attrName>style.visibility</p:attrName>
                                        </p:attrNameLst>
                                      </p:cBhvr>
                                      <p:to>
                                        <p:strVal val="visible"/>
                                      </p:to>
                                    </p:set>
                                    <p:animEffect transition="in" filter="fade">
                                      <p:cBhvr>
                                        <p:cTn id="12" dur="500"/>
                                        <p:tgtEl>
                                          <p:spTgt spid="10">
                                            <p:graphicEl>
                                              <a:dgm id="{861D7A54-ED93-4610-B348-52B7DEFC09DD}"/>
                                            </p:graphic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graphicEl>
                                              <a:dgm id="{7E54D9E5-8C9A-4AF3-B5EF-566298C2E16A}"/>
                                            </p:graphicEl>
                                          </p:spTgt>
                                        </p:tgtEl>
                                        <p:attrNameLst>
                                          <p:attrName>style.visibility</p:attrName>
                                        </p:attrNameLst>
                                      </p:cBhvr>
                                      <p:to>
                                        <p:strVal val="visible"/>
                                      </p:to>
                                    </p:set>
                                    <p:animEffect transition="in" filter="fade">
                                      <p:cBhvr>
                                        <p:cTn id="17" dur="500"/>
                                        <p:tgtEl>
                                          <p:spTgt spid="10">
                                            <p:graphicEl>
                                              <a:dgm id="{7E54D9E5-8C9A-4AF3-B5EF-566298C2E16A}"/>
                                            </p:graphicEl>
                                          </p:spTgt>
                                        </p:tgtEl>
                                      </p:cBhvr>
                                    </p:animEffect>
                                  </p:childTnLst>
                                </p:cTn>
                              </p:par>
                              <p:par>
                                <p:cTn id="18" presetID="10" presetClass="entr" presetSubtype="0" fill="hold" grpId="0" nodeType="withEffect">
                                  <p:stCondLst>
                                    <p:cond delay="300"/>
                                  </p:stCondLst>
                                  <p:childTnLst>
                                    <p:set>
                                      <p:cBhvr>
                                        <p:cTn id="19" dur="1" fill="hold">
                                          <p:stCondLst>
                                            <p:cond delay="0"/>
                                          </p:stCondLst>
                                        </p:cTn>
                                        <p:tgtEl>
                                          <p:spTgt spid="10">
                                            <p:graphicEl>
                                              <a:dgm id="{8D1D77BC-FFC8-48C8-A77A-7046657E883E}"/>
                                            </p:graphicEl>
                                          </p:spTgt>
                                        </p:tgtEl>
                                        <p:attrNameLst>
                                          <p:attrName>style.visibility</p:attrName>
                                        </p:attrNameLst>
                                      </p:cBhvr>
                                      <p:to>
                                        <p:strVal val="visible"/>
                                      </p:to>
                                    </p:set>
                                    <p:animEffect transition="in" filter="fade">
                                      <p:cBhvr>
                                        <p:cTn id="20" dur="500"/>
                                        <p:tgtEl>
                                          <p:spTgt spid="10">
                                            <p:graphicEl>
                                              <a:dgm id="{8D1D77BC-FFC8-48C8-A77A-7046657E883E}"/>
                                            </p:graphic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0">
                                            <p:graphicEl>
                                              <a:dgm id="{FD9F04C1-BB80-4679-AC3C-95A771FD9521}"/>
                                            </p:graphicEl>
                                          </p:spTgt>
                                        </p:tgtEl>
                                        <p:attrNameLst>
                                          <p:attrName>style.visibility</p:attrName>
                                        </p:attrNameLst>
                                      </p:cBhvr>
                                      <p:to>
                                        <p:strVal val="visible"/>
                                      </p:to>
                                    </p:set>
                                    <p:animEffect transition="in" filter="fade">
                                      <p:cBhvr>
                                        <p:cTn id="25" dur="500"/>
                                        <p:tgtEl>
                                          <p:spTgt spid="10">
                                            <p:graphicEl>
                                              <a:dgm id="{FD9F04C1-BB80-4679-AC3C-95A771FD9521}"/>
                                            </p:graphicEl>
                                          </p:spTgt>
                                        </p:tgtEl>
                                      </p:cBhvr>
                                    </p:animEffect>
                                  </p:childTnLst>
                                </p:cTn>
                              </p:par>
                              <p:par>
                                <p:cTn id="26" presetID="10" presetClass="entr" presetSubtype="0" fill="hold" grpId="0" nodeType="withEffect">
                                  <p:stCondLst>
                                    <p:cond delay="300"/>
                                  </p:stCondLst>
                                  <p:childTnLst>
                                    <p:set>
                                      <p:cBhvr>
                                        <p:cTn id="27" dur="1" fill="hold">
                                          <p:stCondLst>
                                            <p:cond delay="0"/>
                                          </p:stCondLst>
                                        </p:cTn>
                                        <p:tgtEl>
                                          <p:spTgt spid="10">
                                            <p:graphicEl>
                                              <a:dgm id="{25A135FE-FEC0-4BAB-8CCE-82FC4B0F8E40}"/>
                                            </p:graphicEl>
                                          </p:spTgt>
                                        </p:tgtEl>
                                        <p:attrNameLst>
                                          <p:attrName>style.visibility</p:attrName>
                                        </p:attrNameLst>
                                      </p:cBhvr>
                                      <p:to>
                                        <p:strVal val="visible"/>
                                      </p:to>
                                    </p:set>
                                    <p:animEffect transition="in" filter="fade">
                                      <p:cBhvr>
                                        <p:cTn id="28" dur="500"/>
                                        <p:tgtEl>
                                          <p:spTgt spid="10">
                                            <p:graphicEl>
                                              <a:dgm id="{25A135FE-FEC0-4BAB-8CCE-82FC4B0F8E40}"/>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9" repeatCount="indefinite" fill="hold" display="0">
                  <p:stCondLst>
                    <p:cond delay="indefinite"/>
                  </p:stCondLst>
                </p:cTn>
                <p:tgtEl>
                  <p:spTgt spid="6"/>
                </p:tgtEl>
              </p:cMediaNode>
            </p:video>
          </p:childTnLst>
        </p:cTn>
      </p:par>
    </p:tnLst>
    <p:bldLst>
      <p:bldGraphic spid="10" grpId="0" uiExpand="1">
        <p:bldSub>
          <a:bldDgm bld="one"/>
        </p:bldSub>
      </p:bldGraphic>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equence 0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
        <p:nvSpPr>
          <p:cNvPr id="3" name="Rectangle 2"/>
          <p:cNvSpPr/>
          <p:nvPr/>
        </p:nvSpPr>
        <p:spPr>
          <a:xfrm>
            <a:off x="1077686" y="1911757"/>
            <a:ext cx="10036627" cy="1323439"/>
          </a:xfrm>
          <a:prstGeom prst="rect">
            <a:avLst/>
          </a:prstGeom>
        </p:spPr>
        <p:txBody>
          <a:bodyPr wrap="square">
            <a:spAutoFit/>
          </a:bodyPr>
          <a:lstStyle/>
          <a:p>
            <a:pPr algn="ctr" rtl="1"/>
            <a:r>
              <a:rPr lang="ur-PK" sz="8000" kern="0" dirty="0">
                <a:ln w="0"/>
                <a:solidFill>
                  <a:srgbClr val="5F461C"/>
                </a:solidFill>
                <a:effectLst>
                  <a:outerShdw blurRad="38100" dist="19050" dir="2700000" algn="tl" rotWithShape="0">
                    <a:schemeClr val="dk1">
                      <a:alpha val="40000"/>
                    </a:schemeClr>
                  </a:outerShdw>
                </a:effectLst>
                <a:latin typeface="Jameel Noori Nastaleeq" panose="02000503000000020004" pitchFamily="2" charset="-78"/>
                <a:ea typeface="Times New Roman" panose="02020603050405020304" pitchFamily="18" charset="0"/>
                <a:cs typeface="Jameel Noori Nastaleeq" panose="02000503000000020004" pitchFamily="2" charset="-78"/>
              </a:rPr>
              <a:t>آٹھواں </a:t>
            </a:r>
            <a:r>
              <a:rPr lang="ur-PK" sz="8000" kern="0" dirty="0" smtClean="0">
                <a:ln w="0"/>
                <a:solidFill>
                  <a:srgbClr val="5F461C"/>
                </a:solidFill>
                <a:effectLst>
                  <a:outerShdw blurRad="38100" dist="25400" dir="5400000" algn="ctr" rotWithShape="0">
                    <a:srgbClr val="6E747A">
                      <a:alpha val="43000"/>
                    </a:srgbClr>
                  </a:outerShdw>
                </a:effectLst>
                <a:latin typeface="Alvi Nastaleeq" panose="02000503000000020004" pitchFamily="2" charset="-78"/>
                <a:ea typeface="Times New Roman" panose="02020603050405020304" pitchFamily="18" charset="0"/>
                <a:cs typeface="Alvi Nastaleeq" panose="02000503000000020004" pitchFamily="2" charset="-78"/>
              </a:rPr>
              <a:t>پارہ</a:t>
            </a:r>
            <a:endParaRPr lang="ur-PK" sz="11500" kern="0" dirty="0" smtClean="0">
              <a:ln w="0"/>
              <a:solidFill>
                <a:srgbClr val="5F461C"/>
              </a:solidFill>
              <a:effectLst>
                <a:outerShdw blurRad="38100" dist="25400" dir="5400000" algn="ctr" rotWithShape="0">
                  <a:srgbClr val="6E747A">
                    <a:alpha val="43000"/>
                  </a:srgbClr>
                </a:outerShdw>
              </a:effectLst>
              <a:latin typeface="Alvi Nastaleeq" panose="02000503000000020004" pitchFamily="2" charset="-78"/>
              <a:ea typeface="Times New Roman" panose="02020603050405020304" pitchFamily="18" charset="0"/>
              <a:cs typeface="Alvi Nastaleeq" panose="02000503000000020004" pitchFamily="2" charset="-78"/>
            </a:endParaRPr>
          </a:p>
        </p:txBody>
      </p:sp>
      <p:sp>
        <p:nvSpPr>
          <p:cNvPr id="4" name="Rectangle 3"/>
          <p:cNvSpPr/>
          <p:nvPr/>
        </p:nvSpPr>
        <p:spPr>
          <a:xfrm>
            <a:off x="1077685" y="3784714"/>
            <a:ext cx="10036627" cy="1200329"/>
          </a:xfrm>
          <a:prstGeom prst="rect">
            <a:avLst/>
          </a:prstGeom>
        </p:spPr>
        <p:txBody>
          <a:bodyPr wrap="square">
            <a:spAutoFit/>
          </a:bodyPr>
          <a:lstStyle/>
          <a:p>
            <a:pPr algn="ctr" rtl="1"/>
            <a:r>
              <a:rPr lang="ur-PK" sz="7200" kern="0" dirty="0">
                <a:ln w="0"/>
                <a:solidFill>
                  <a:srgbClr val="5F461C"/>
                </a:solidFill>
                <a:effectLst>
                  <a:outerShdw blurRad="38100" dist="25400" dir="5400000" algn="ctr" rotWithShape="0">
                    <a:srgbClr val="6E747A">
                      <a:alpha val="43000"/>
                    </a:srgbClr>
                  </a:outerShdw>
                </a:effectLst>
                <a:latin typeface="Jameel Noori Nastaleeq" panose="02000503000000020004" pitchFamily="2" charset="-78"/>
                <a:ea typeface="Times New Roman" panose="02020603050405020304" pitchFamily="18" charset="0"/>
                <a:cs typeface="Jameel Noori Nastaleeq" panose="02000503000000020004" pitchFamily="2" charset="-78"/>
              </a:rPr>
              <a:t>سورة الاعراف کی </a:t>
            </a:r>
            <a:r>
              <a:rPr lang="ur-PK" sz="7200" kern="0" dirty="0" smtClean="0">
                <a:ln w="0"/>
                <a:solidFill>
                  <a:srgbClr val="5F461C"/>
                </a:solidFill>
                <a:effectLst>
                  <a:outerShdw blurRad="38100" dist="25400" dir="5400000" algn="ctr" rotWithShape="0">
                    <a:srgbClr val="6E747A">
                      <a:alpha val="43000"/>
                    </a:srgbClr>
                  </a:outerShdw>
                </a:effectLst>
                <a:latin typeface="Jameel Noori Nastaleeq" panose="02000503000000020004" pitchFamily="2" charset="-78"/>
                <a:ea typeface="Times New Roman" panose="02020603050405020304" pitchFamily="18" charset="0"/>
                <a:cs typeface="Jameel Noori Nastaleeq" panose="02000503000000020004" pitchFamily="2" charset="-78"/>
              </a:rPr>
              <a:t>آیات کا تجزیہ</a:t>
            </a:r>
            <a:endParaRPr lang="ur-PK" sz="9600" kern="0" dirty="0" smtClean="0">
              <a:ln w="0"/>
              <a:solidFill>
                <a:srgbClr val="5F461C"/>
              </a:solidFill>
              <a:effectLst>
                <a:outerShdw blurRad="38100" dist="25400" dir="5400000" algn="ctr" rotWithShape="0">
                  <a:srgbClr val="6E747A">
                    <a:alpha val="43000"/>
                  </a:srgbClr>
                </a:outerShdw>
              </a:effectLst>
              <a:latin typeface="Jameel Noori Nastaleeq" panose="02000503000000020004" pitchFamily="2" charset="-78"/>
              <a:ea typeface="Times New Roman" panose="02020603050405020304" pitchFamily="18" charset="0"/>
              <a:cs typeface="Jameel Noori Nastaleeq" panose="02000503000000020004" pitchFamily="2" charset="-78"/>
            </a:endParaRPr>
          </a:p>
        </p:txBody>
      </p:sp>
    </p:spTree>
    <p:extLst>
      <p:ext uri="{BB962C8B-B14F-4D97-AF65-F5344CB8AC3E}">
        <p14:creationId xmlns:p14="http://schemas.microsoft.com/office/powerpoint/2010/main" val="26965612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5055"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5"/>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Sequence 0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
        <p:nvSpPr>
          <p:cNvPr id="7" name="Rectangle 6"/>
          <p:cNvSpPr/>
          <p:nvPr/>
        </p:nvSpPr>
        <p:spPr>
          <a:xfrm>
            <a:off x="1790700" y="3134263"/>
            <a:ext cx="7761844" cy="2086725"/>
          </a:xfrm>
          <a:prstGeom prst="rect">
            <a:avLst/>
          </a:prstGeom>
        </p:spPr>
        <p:txBody>
          <a:bodyPr wrap="square">
            <a:spAutoFit/>
          </a:bodyPr>
          <a:lstStyle/>
          <a:p>
            <a:pPr algn="r" rtl="1">
              <a:lnSpc>
                <a:spcPct val="120000"/>
              </a:lnSpc>
            </a:pPr>
            <a:r>
              <a:rPr lang="ur-PK" sz="3600" dirty="0">
                <a:solidFill>
                  <a:srgbClr val="513910"/>
                </a:solidFill>
                <a:latin typeface="Jameel Noori Nastaleeq" panose="02000503000000020004" pitchFamily="2" charset="-78"/>
                <a:ea typeface="Calibri" panose="020F0502020204030204" pitchFamily="34" charset="0"/>
                <a:cs typeface="Jameel Noori Nastaleeq" panose="02000503000000020004" pitchFamily="2" charset="-78"/>
              </a:rPr>
              <a:t>•	قرآن کریم کے پارہ </a:t>
            </a:r>
            <a:r>
              <a:rPr lang="ur-PK" sz="3600" dirty="0" smtClean="0">
                <a:solidFill>
                  <a:srgbClr val="513910"/>
                </a:solidFill>
                <a:latin typeface="Jameel Noori Nastaleeq" panose="02000503000000020004" pitchFamily="2" charset="-78"/>
                <a:ea typeface="Calibri" panose="020F0502020204030204" pitchFamily="34" charset="0"/>
                <a:cs typeface="Jameel Noori Nastaleeq" panose="02000503000000020004" pitchFamily="2" charset="-78"/>
              </a:rPr>
              <a:t>نمبر  </a:t>
            </a:r>
            <a:r>
              <a:rPr lang="en-US" sz="3600" dirty="0" smtClean="0">
                <a:solidFill>
                  <a:srgbClr val="513910"/>
                </a:solidFill>
                <a:latin typeface="Jameel Noori Nastaleeq" panose="02000503000000020004" pitchFamily="2" charset="-78"/>
                <a:ea typeface="Calibri" panose="020F0502020204030204" pitchFamily="34" charset="0"/>
                <a:cs typeface="Jameel Noori Nastaleeq" panose="02000503000000020004" pitchFamily="2" charset="-78"/>
              </a:rPr>
              <a:t> </a:t>
            </a:r>
            <a:r>
              <a:rPr lang="ur-PK" sz="3600" dirty="0" smtClean="0">
                <a:solidFill>
                  <a:srgbClr val="513910"/>
                </a:solidFill>
                <a:latin typeface="Jameel Noori Nastaleeq" panose="02000503000000020004" pitchFamily="2" charset="-78"/>
                <a:ea typeface="Calibri" panose="020F0502020204030204" pitchFamily="34" charset="0"/>
                <a:cs typeface="Jameel Noori Nastaleeq" panose="02000503000000020004" pitchFamily="2" charset="-78"/>
              </a:rPr>
              <a:t>8</a:t>
            </a:r>
            <a:r>
              <a:rPr lang="en-US" sz="3600" dirty="0" smtClean="0">
                <a:solidFill>
                  <a:srgbClr val="513910"/>
                </a:solidFill>
                <a:latin typeface="Jameel Noori Nastaleeq" panose="02000503000000020004" pitchFamily="2" charset="-78"/>
                <a:ea typeface="Calibri" panose="020F0502020204030204" pitchFamily="34" charset="0"/>
                <a:cs typeface="Jameel Noori Nastaleeq" panose="02000503000000020004" pitchFamily="2" charset="-78"/>
              </a:rPr>
              <a:t> </a:t>
            </a:r>
            <a:r>
              <a:rPr lang="ur-PK" sz="3600" dirty="0" smtClean="0">
                <a:solidFill>
                  <a:srgbClr val="513910"/>
                </a:solidFill>
                <a:latin typeface="Jameel Noori Nastaleeq" panose="02000503000000020004" pitchFamily="2" charset="-78"/>
                <a:ea typeface="Calibri" panose="020F0502020204030204" pitchFamily="34" charset="0"/>
                <a:cs typeface="Jameel Noori Nastaleeq" panose="02000503000000020004" pitchFamily="2" charset="-78"/>
              </a:rPr>
              <a:t>کا </a:t>
            </a:r>
            <a:r>
              <a:rPr lang="ur-PK" sz="3600" dirty="0">
                <a:solidFill>
                  <a:srgbClr val="513910"/>
                </a:solidFill>
                <a:latin typeface="Jameel Noori Nastaleeq" panose="02000503000000020004" pitchFamily="2" charset="-78"/>
                <a:ea typeface="Calibri" panose="020F0502020204030204" pitchFamily="34" charset="0"/>
                <a:cs typeface="Jameel Noori Nastaleeq" panose="02000503000000020004" pitchFamily="2" charset="-78"/>
              </a:rPr>
              <a:t>مطالعہ</a:t>
            </a:r>
          </a:p>
          <a:p>
            <a:pPr algn="r" rtl="1">
              <a:lnSpc>
                <a:spcPct val="120000"/>
              </a:lnSpc>
            </a:pPr>
            <a:r>
              <a:rPr lang="ur-PK" sz="3600" dirty="0">
                <a:solidFill>
                  <a:srgbClr val="513910"/>
                </a:solidFill>
                <a:latin typeface="Jameel Noori Nastaleeq" panose="02000503000000020004" pitchFamily="2" charset="-78"/>
                <a:ea typeface="Calibri" panose="020F0502020204030204" pitchFamily="34" charset="0"/>
                <a:cs typeface="Jameel Noori Nastaleeq" panose="02000503000000020004" pitchFamily="2" charset="-78"/>
              </a:rPr>
              <a:t>•	سورۃ  الانعام رکوع 14 تا  سورۃ  الاعراف رکوع 10     ،</a:t>
            </a:r>
          </a:p>
          <a:p>
            <a:pPr algn="r" rtl="1">
              <a:lnSpc>
                <a:spcPct val="120000"/>
              </a:lnSpc>
            </a:pPr>
            <a:r>
              <a:rPr lang="ur-PK" sz="3600" dirty="0">
                <a:solidFill>
                  <a:srgbClr val="513910"/>
                </a:solidFill>
                <a:latin typeface="Jameel Noori Nastaleeq" panose="02000503000000020004" pitchFamily="2" charset="-78"/>
                <a:ea typeface="Calibri" panose="020F0502020204030204" pitchFamily="34" charset="0"/>
                <a:cs typeface="Jameel Noori Nastaleeq" panose="02000503000000020004" pitchFamily="2" charset="-78"/>
              </a:rPr>
              <a:t>•	سورۃ  الانعام آیت 111تا سورۃ  الاعراف آیت87</a:t>
            </a:r>
          </a:p>
        </p:txBody>
      </p:sp>
      <p:sp>
        <p:nvSpPr>
          <p:cNvPr id="11" name="Rectangle 10"/>
          <p:cNvSpPr/>
          <p:nvPr/>
        </p:nvSpPr>
        <p:spPr>
          <a:xfrm>
            <a:off x="8451135" y="2043554"/>
            <a:ext cx="1789272" cy="914096"/>
          </a:xfrm>
          <a:prstGeom prst="rect">
            <a:avLst/>
          </a:prstGeom>
        </p:spPr>
        <p:txBody>
          <a:bodyPr wrap="none">
            <a:spAutoFit/>
          </a:bodyPr>
          <a:lstStyle/>
          <a:p>
            <a:pPr marL="342900" indent="-342900" algn="r" rtl="1">
              <a:lnSpc>
                <a:spcPct val="115000"/>
              </a:lnSpc>
              <a:spcAft>
                <a:spcPts val="1000"/>
              </a:spcAft>
              <a:buFont typeface="Wingdings" panose="05000000000000000000" pitchFamily="2" charset="2"/>
              <a:buChar char=""/>
            </a:pPr>
            <a:r>
              <a:rPr lang="ur-PK" sz="4800" dirty="0" smtClean="0">
                <a:ln w="0"/>
                <a:solidFill>
                  <a:srgbClr val="513910"/>
                </a:solidFill>
                <a:effectLst>
                  <a:outerShdw blurRad="38100" dist="19050" dir="2700000" algn="tl" rotWithShape="0">
                    <a:prstClr val="black">
                      <a:alpha val="40000"/>
                    </a:prstClr>
                  </a:outerShdw>
                </a:effectLst>
                <a:latin typeface="Jameel Noori Nastaleeq" panose="02000503000000020004" pitchFamily="2" charset="-78"/>
                <a:ea typeface="Calibri" panose="020F0502020204030204" pitchFamily="34" charset="0"/>
                <a:cs typeface="Jameel Noori Nastaleeq" panose="02000503000000020004" pitchFamily="2" charset="-78"/>
              </a:rPr>
              <a:t> تعارف</a:t>
            </a:r>
            <a:endParaRPr lang="en-US" sz="2800" dirty="0">
              <a:ln w="0"/>
              <a:solidFill>
                <a:srgbClr val="513910"/>
              </a:solidFill>
              <a:effectLst>
                <a:outerShdw blurRad="38100" dist="19050" dir="2700000" algn="tl" rotWithShape="0">
                  <a:prstClr val="black">
                    <a:alpha val="40000"/>
                  </a:prstClr>
                </a:outerShdw>
              </a:effectLst>
              <a:latin typeface="Jameel Noori Nastaleeq" panose="02000503000000020004" pitchFamily="2" charset="-78"/>
              <a:ea typeface="Calibri" panose="020F0502020204030204" pitchFamily="34" charset="0"/>
              <a:cs typeface="Jameel Noori Nastaleeq" panose="02000503000000020004" pitchFamily="2" charset="-78"/>
            </a:endParaRPr>
          </a:p>
        </p:txBody>
      </p:sp>
    </p:spTree>
    <p:extLst>
      <p:ext uri="{BB962C8B-B14F-4D97-AF65-F5344CB8AC3E}">
        <p14:creationId xmlns:p14="http://schemas.microsoft.com/office/powerpoint/2010/main" val="8432315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5055" fill="hold"/>
                                        <p:tgtEl>
                                          <p:spTgt spid="9"/>
                                        </p:tgtEl>
                                      </p:cBhvr>
                                    </p:cmd>
                                  </p:childTnLst>
                                </p:cTn>
                              </p:par>
                              <p:par>
                                <p:cTn id="7" presetID="22" presetClass="entr" presetSubtype="2" fill="hold" grpId="0" nodeType="withEffect">
                                  <p:stCondLst>
                                    <p:cond delay="300"/>
                                  </p:stCondLst>
                                  <p:childTnLst>
                                    <p:set>
                                      <p:cBhvr>
                                        <p:cTn id="8" dur="1" fill="hold">
                                          <p:stCondLst>
                                            <p:cond delay="0"/>
                                          </p:stCondLst>
                                        </p:cTn>
                                        <p:tgtEl>
                                          <p:spTgt spid="11"/>
                                        </p:tgtEl>
                                        <p:attrNameLst>
                                          <p:attrName>style.visibility</p:attrName>
                                        </p:attrNameLst>
                                      </p:cBhvr>
                                      <p:to>
                                        <p:strVal val="visible"/>
                                      </p:to>
                                    </p:set>
                                    <p:animEffect transition="in" filter="wipe(right)">
                                      <p:cBhvr>
                                        <p:cTn id="9" dur="500"/>
                                        <p:tgtEl>
                                          <p:spTgt spid="11"/>
                                        </p:tgtEl>
                                      </p:cBhvr>
                                    </p:animEffect>
                                  </p:childTnLst>
                                </p:cTn>
                              </p:par>
                              <p:par>
                                <p:cTn id="10" presetID="22" presetClass="entr" presetSubtype="2" fill="hold" grpId="0" nodeType="withEffect">
                                  <p:stCondLst>
                                    <p:cond delay="90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wipe(right)">
                                      <p:cBhvr>
                                        <p:cTn id="12" dur="500"/>
                                        <p:tgtEl>
                                          <p:spTgt spid="7">
                                            <p:txEl>
                                              <p:pRg st="0" end="0"/>
                                            </p:txEl>
                                          </p:spTgt>
                                        </p:tgtEl>
                                      </p:cBhvr>
                                    </p:animEffect>
                                  </p:childTnLst>
                                </p:cTn>
                              </p:par>
                              <p:par>
                                <p:cTn id="13" presetID="22" presetClass="entr" presetSubtype="2" fill="hold" grpId="0" nodeType="withEffect">
                                  <p:stCondLst>
                                    <p:cond delay="1300"/>
                                  </p:stCondLst>
                                  <p:childTnLst>
                                    <p:set>
                                      <p:cBhvr>
                                        <p:cTn id="14" dur="1" fill="hold">
                                          <p:stCondLst>
                                            <p:cond delay="0"/>
                                          </p:stCondLst>
                                        </p:cTn>
                                        <p:tgtEl>
                                          <p:spTgt spid="7">
                                            <p:txEl>
                                              <p:pRg st="1" end="1"/>
                                            </p:txEl>
                                          </p:spTgt>
                                        </p:tgtEl>
                                        <p:attrNameLst>
                                          <p:attrName>style.visibility</p:attrName>
                                        </p:attrNameLst>
                                      </p:cBhvr>
                                      <p:to>
                                        <p:strVal val="visible"/>
                                      </p:to>
                                    </p:set>
                                    <p:animEffect transition="in" filter="wipe(right)">
                                      <p:cBhvr>
                                        <p:cTn id="15" dur="500"/>
                                        <p:tgtEl>
                                          <p:spTgt spid="7">
                                            <p:txEl>
                                              <p:pRg st="1" end="1"/>
                                            </p:txEl>
                                          </p:spTgt>
                                        </p:tgtEl>
                                      </p:cBhvr>
                                    </p:animEffect>
                                  </p:childTnLst>
                                </p:cTn>
                              </p:par>
                              <p:par>
                                <p:cTn id="16" presetID="22" presetClass="entr" presetSubtype="2" fill="hold" grpId="0" nodeType="withEffect">
                                  <p:stCondLst>
                                    <p:cond delay="1800"/>
                                  </p:stCondLst>
                                  <p:childTnLst>
                                    <p:set>
                                      <p:cBhvr>
                                        <p:cTn id="17" dur="1" fill="hold">
                                          <p:stCondLst>
                                            <p:cond delay="0"/>
                                          </p:stCondLst>
                                        </p:cTn>
                                        <p:tgtEl>
                                          <p:spTgt spid="7">
                                            <p:txEl>
                                              <p:pRg st="2" end="2"/>
                                            </p:txEl>
                                          </p:spTgt>
                                        </p:tgtEl>
                                        <p:attrNameLst>
                                          <p:attrName>style.visibility</p:attrName>
                                        </p:attrNameLst>
                                      </p:cBhvr>
                                      <p:to>
                                        <p:strVal val="visible"/>
                                      </p:to>
                                    </p:set>
                                    <p:animEffect transition="in" filter="wipe(right)">
                                      <p:cBhvr>
                                        <p:cTn id="18" dur="500"/>
                                        <p:tgtEl>
                                          <p:spTgt spid="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9" repeatCount="indefinite" fill="hold" display="0">
                  <p:stCondLst>
                    <p:cond delay="indefinite"/>
                  </p:stCondLst>
                </p:cTn>
                <p:tgtEl>
                  <p:spTgt spid="9"/>
                </p:tgtEl>
              </p:cMediaNode>
            </p:video>
          </p:childTnLst>
        </p:cTn>
      </p:par>
    </p:tnLst>
    <p:bldLst>
      <p:bldP spid="7" grpId="0" uiExpand="1" build="p"/>
      <p:bldP spid="11"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Sequence 0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
        <p:nvSpPr>
          <p:cNvPr id="7" name="Rounded Rectangle 6"/>
          <p:cNvSpPr/>
          <p:nvPr/>
        </p:nvSpPr>
        <p:spPr>
          <a:xfrm>
            <a:off x="2916196" y="70072"/>
            <a:ext cx="6326658" cy="1213338"/>
          </a:xfrm>
          <a:prstGeom prst="roundRect">
            <a:avLst/>
          </a:prstGeom>
          <a:gradFill flip="none" rotWithShape="1">
            <a:gsLst>
              <a:gs pos="0">
                <a:srgbClr val="5F461C">
                  <a:shade val="30000"/>
                  <a:satMod val="115000"/>
                </a:srgbClr>
              </a:gs>
              <a:gs pos="50000">
                <a:srgbClr val="5F461C">
                  <a:shade val="67500"/>
                  <a:satMod val="115000"/>
                </a:srgbClr>
              </a:gs>
              <a:gs pos="100000">
                <a:srgbClr val="5F461C">
                  <a:shade val="100000"/>
                  <a:satMod val="115000"/>
                </a:srgbClr>
              </a:gs>
            </a:gsLst>
            <a:lin ang="2700000" scaled="1"/>
            <a:tileRect/>
          </a:gra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72" name="Rectangle 71"/>
          <p:cNvSpPr/>
          <p:nvPr/>
        </p:nvSpPr>
        <p:spPr>
          <a:xfrm>
            <a:off x="0" y="215076"/>
            <a:ext cx="12192000" cy="923330"/>
          </a:xfrm>
          <a:prstGeom prst="rect">
            <a:avLst/>
          </a:prstGeom>
        </p:spPr>
        <p:txBody>
          <a:bodyPr wrap="square">
            <a:spAutoFit/>
          </a:bodyPr>
          <a:lstStyle/>
          <a:p>
            <a:pPr algn="ctr" rtl="1"/>
            <a:r>
              <a:rPr lang="ur-PK" sz="5400" b="1" kern="0" spc="50" dirty="0">
                <a:ln w="0"/>
                <a:solidFill>
                  <a:schemeClr val="bg2"/>
                </a:solidFill>
                <a:effectLst>
                  <a:innerShdw blurRad="63500" dist="50800" dir="13500000">
                    <a:srgbClr val="000000">
                      <a:alpha val="50000"/>
                    </a:srgbClr>
                  </a:innerShdw>
                </a:effectLst>
                <a:latin typeface="Bombay Black Unicode" panose="02000000000000000000" pitchFamily="2" charset="-78"/>
                <a:ea typeface="Times New Roman" panose="02020603050405020304" pitchFamily="18" charset="0"/>
                <a:cs typeface="Bombay Black Unicode" panose="02000000000000000000" pitchFamily="2" charset="-78"/>
              </a:rPr>
              <a:t>سورة الاعراف کا جائزہ</a:t>
            </a:r>
            <a:endParaRPr lang="en-US" sz="5400" b="1" kern="0" spc="50" dirty="0">
              <a:ln w="0"/>
              <a:solidFill>
                <a:schemeClr val="bg2"/>
              </a:solidFill>
              <a:effectLst>
                <a:innerShdw blurRad="63500" dist="50800" dir="13500000">
                  <a:srgbClr val="000000">
                    <a:alpha val="50000"/>
                  </a:srgbClr>
                </a:innerShdw>
              </a:effectLst>
              <a:latin typeface="Bombay Black Unicode" panose="02000000000000000000" pitchFamily="2" charset="-78"/>
              <a:ea typeface="Times New Roman" panose="02020603050405020304" pitchFamily="18" charset="0"/>
              <a:cs typeface="Bombay Black Unicode" panose="02000000000000000000" pitchFamily="2" charset="-78"/>
            </a:endParaRPr>
          </a:p>
        </p:txBody>
      </p:sp>
      <p:sp>
        <p:nvSpPr>
          <p:cNvPr id="9" name="Rectangle 8"/>
          <p:cNvSpPr/>
          <p:nvPr/>
        </p:nvSpPr>
        <p:spPr>
          <a:xfrm>
            <a:off x="9086470" y="19807"/>
            <a:ext cx="2443107" cy="1015663"/>
          </a:xfrm>
          <a:prstGeom prst="rect">
            <a:avLst/>
          </a:prstGeom>
        </p:spPr>
        <p:txBody>
          <a:bodyPr wrap="square">
            <a:spAutoFit/>
          </a:bodyPr>
          <a:lstStyle/>
          <a:p>
            <a:pPr algn="r" rtl="1"/>
            <a:r>
              <a:rPr lang="ur-PK" sz="6000" kern="0" dirty="0">
                <a:ln w="0"/>
                <a:solidFill>
                  <a:schemeClr val="bg1"/>
                </a:solidFill>
                <a:effectLst>
                  <a:outerShdw blurRad="38100" dist="25400" dir="5400000" algn="ctr" rotWithShape="0">
                    <a:srgbClr val="6E747A">
                      <a:alpha val="43000"/>
                    </a:srgbClr>
                  </a:outerShdw>
                </a:effectLst>
                <a:latin typeface="Alvi Nastaleeq" panose="02000503000000020004" pitchFamily="2" charset="-78"/>
                <a:ea typeface="Times New Roman" panose="02020603050405020304" pitchFamily="18" charset="0"/>
                <a:cs typeface="Alvi Nastaleeq" panose="02000503000000020004" pitchFamily="2" charset="-78"/>
              </a:rPr>
              <a:t>آٹھواں پارہ</a:t>
            </a:r>
            <a:endParaRPr lang="ur-PK" sz="8000" kern="0" dirty="0" smtClean="0">
              <a:ln w="0"/>
              <a:solidFill>
                <a:schemeClr val="bg1"/>
              </a:solidFill>
              <a:effectLst>
                <a:outerShdw blurRad="38100" dist="25400" dir="5400000" algn="ctr" rotWithShape="0">
                  <a:srgbClr val="6E747A">
                    <a:alpha val="43000"/>
                  </a:srgbClr>
                </a:outerShdw>
              </a:effectLst>
              <a:latin typeface="Alvi Nastaleeq" panose="02000503000000020004" pitchFamily="2" charset="-78"/>
              <a:ea typeface="Times New Roman" panose="02020603050405020304" pitchFamily="18" charset="0"/>
              <a:cs typeface="Alvi Nastaleeq" panose="02000503000000020004" pitchFamily="2" charset="-78"/>
            </a:endParaRPr>
          </a:p>
        </p:txBody>
      </p:sp>
      <p:graphicFrame>
        <p:nvGraphicFramePr>
          <p:cNvPr id="10" name="Content Placeholder 4"/>
          <p:cNvGraphicFramePr>
            <a:graphicFrameLocks/>
          </p:cNvGraphicFramePr>
          <p:nvPr>
            <p:extLst>
              <p:ext uri="{D42A27DB-BD31-4B8C-83A1-F6EECF244321}">
                <p14:modId xmlns:p14="http://schemas.microsoft.com/office/powerpoint/2010/main" val="2470252996"/>
              </p:ext>
            </p:extLst>
          </p:nvPr>
        </p:nvGraphicFramePr>
        <p:xfrm>
          <a:off x="1964725" y="1428414"/>
          <a:ext cx="8229600" cy="47244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26383437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5055" fill="hold"/>
                                        <p:tgtEl>
                                          <p:spTgt spid="6"/>
                                        </p:tgtEl>
                                      </p:cBhvr>
                                    </p:cmd>
                                  </p:childTnLst>
                                </p:cTn>
                              </p:par>
                              <p:par>
                                <p:cTn id="7" presetID="10" presetClass="entr" presetSubtype="0" fill="hold" grpId="0" nodeType="withEffect">
                                  <p:stCondLst>
                                    <p:cond delay="0"/>
                                  </p:stCondLst>
                                  <p:childTnLst>
                                    <p:set>
                                      <p:cBhvr>
                                        <p:cTn id="8" dur="1" fill="hold">
                                          <p:stCondLst>
                                            <p:cond delay="0"/>
                                          </p:stCondLst>
                                        </p:cTn>
                                        <p:tgtEl>
                                          <p:spTgt spid="10">
                                            <p:graphicEl>
                                              <a:dgm id="{94D988AC-9A41-4C9B-861B-6663F85DE037}"/>
                                            </p:graphicEl>
                                          </p:spTgt>
                                        </p:tgtEl>
                                        <p:attrNameLst>
                                          <p:attrName>style.visibility</p:attrName>
                                        </p:attrNameLst>
                                      </p:cBhvr>
                                      <p:to>
                                        <p:strVal val="visible"/>
                                      </p:to>
                                    </p:set>
                                    <p:animEffect transition="in" filter="fade">
                                      <p:cBhvr>
                                        <p:cTn id="9" dur="500"/>
                                        <p:tgtEl>
                                          <p:spTgt spid="10">
                                            <p:graphicEl>
                                              <a:dgm id="{94D988AC-9A41-4C9B-861B-6663F85DE037}"/>
                                            </p:graphicEl>
                                          </p:spTgt>
                                        </p:tgtEl>
                                      </p:cBhvr>
                                    </p:animEffect>
                                  </p:childTnLst>
                                </p:cTn>
                              </p:par>
                              <p:par>
                                <p:cTn id="10" presetID="10" presetClass="entr" presetSubtype="0" fill="hold" grpId="0" nodeType="withEffect">
                                  <p:stCondLst>
                                    <p:cond delay="300"/>
                                  </p:stCondLst>
                                  <p:childTnLst>
                                    <p:set>
                                      <p:cBhvr>
                                        <p:cTn id="11" dur="1" fill="hold">
                                          <p:stCondLst>
                                            <p:cond delay="0"/>
                                          </p:stCondLst>
                                        </p:cTn>
                                        <p:tgtEl>
                                          <p:spTgt spid="10">
                                            <p:graphicEl>
                                              <a:dgm id="{861D7A54-ED93-4610-B348-52B7DEFC09DD}"/>
                                            </p:graphicEl>
                                          </p:spTgt>
                                        </p:tgtEl>
                                        <p:attrNameLst>
                                          <p:attrName>style.visibility</p:attrName>
                                        </p:attrNameLst>
                                      </p:cBhvr>
                                      <p:to>
                                        <p:strVal val="visible"/>
                                      </p:to>
                                    </p:set>
                                    <p:animEffect transition="in" filter="fade">
                                      <p:cBhvr>
                                        <p:cTn id="12" dur="500"/>
                                        <p:tgtEl>
                                          <p:spTgt spid="10">
                                            <p:graphicEl>
                                              <a:dgm id="{861D7A54-ED93-4610-B348-52B7DEFC09DD}"/>
                                            </p:graphic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graphicEl>
                                              <a:dgm id="{7E54D9E5-8C9A-4AF3-B5EF-566298C2E16A}"/>
                                            </p:graphicEl>
                                          </p:spTgt>
                                        </p:tgtEl>
                                        <p:attrNameLst>
                                          <p:attrName>style.visibility</p:attrName>
                                        </p:attrNameLst>
                                      </p:cBhvr>
                                      <p:to>
                                        <p:strVal val="visible"/>
                                      </p:to>
                                    </p:set>
                                    <p:animEffect transition="in" filter="fade">
                                      <p:cBhvr>
                                        <p:cTn id="17" dur="500"/>
                                        <p:tgtEl>
                                          <p:spTgt spid="10">
                                            <p:graphicEl>
                                              <a:dgm id="{7E54D9E5-8C9A-4AF3-B5EF-566298C2E16A}"/>
                                            </p:graphicEl>
                                          </p:spTgt>
                                        </p:tgtEl>
                                      </p:cBhvr>
                                    </p:animEffect>
                                  </p:childTnLst>
                                </p:cTn>
                              </p:par>
                              <p:par>
                                <p:cTn id="18" presetID="10" presetClass="entr" presetSubtype="0" fill="hold" grpId="0" nodeType="withEffect">
                                  <p:stCondLst>
                                    <p:cond delay="300"/>
                                  </p:stCondLst>
                                  <p:childTnLst>
                                    <p:set>
                                      <p:cBhvr>
                                        <p:cTn id="19" dur="1" fill="hold">
                                          <p:stCondLst>
                                            <p:cond delay="0"/>
                                          </p:stCondLst>
                                        </p:cTn>
                                        <p:tgtEl>
                                          <p:spTgt spid="10">
                                            <p:graphicEl>
                                              <a:dgm id="{8D1D77BC-FFC8-48C8-A77A-7046657E883E}"/>
                                            </p:graphicEl>
                                          </p:spTgt>
                                        </p:tgtEl>
                                        <p:attrNameLst>
                                          <p:attrName>style.visibility</p:attrName>
                                        </p:attrNameLst>
                                      </p:cBhvr>
                                      <p:to>
                                        <p:strVal val="visible"/>
                                      </p:to>
                                    </p:set>
                                    <p:animEffect transition="in" filter="fade">
                                      <p:cBhvr>
                                        <p:cTn id="20" dur="500"/>
                                        <p:tgtEl>
                                          <p:spTgt spid="10">
                                            <p:graphicEl>
                                              <a:dgm id="{8D1D77BC-FFC8-48C8-A77A-7046657E883E}"/>
                                            </p:graphic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0">
                                            <p:graphicEl>
                                              <a:dgm id="{FD9F04C1-BB80-4679-AC3C-95A771FD9521}"/>
                                            </p:graphicEl>
                                          </p:spTgt>
                                        </p:tgtEl>
                                        <p:attrNameLst>
                                          <p:attrName>style.visibility</p:attrName>
                                        </p:attrNameLst>
                                      </p:cBhvr>
                                      <p:to>
                                        <p:strVal val="visible"/>
                                      </p:to>
                                    </p:set>
                                    <p:animEffect transition="in" filter="fade">
                                      <p:cBhvr>
                                        <p:cTn id="25" dur="500"/>
                                        <p:tgtEl>
                                          <p:spTgt spid="10">
                                            <p:graphicEl>
                                              <a:dgm id="{FD9F04C1-BB80-4679-AC3C-95A771FD9521}"/>
                                            </p:graphicEl>
                                          </p:spTgt>
                                        </p:tgtEl>
                                      </p:cBhvr>
                                    </p:animEffect>
                                  </p:childTnLst>
                                </p:cTn>
                              </p:par>
                              <p:par>
                                <p:cTn id="26" presetID="10" presetClass="entr" presetSubtype="0" fill="hold" grpId="0" nodeType="withEffect">
                                  <p:stCondLst>
                                    <p:cond delay="300"/>
                                  </p:stCondLst>
                                  <p:childTnLst>
                                    <p:set>
                                      <p:cBhvr>
                                        <p:cTn id="27" dur="1" fill="hold">
                                          <p:stCondLst>
                                            <p:cond delay="0"/>
                                          </p:stCondLst>
                                        </p:cTn>
                                        <p:tgtEl>
                                          <p:spTgt spid="10">
                                            <p:graphicEl>
                                              <a:dgm id="{25A135FE-FEC0-4BAB-8CCE-82FC4B0F8E40}"/>
                                            </p:graphicEl>
                                          </p:spTgt>
                                        </p:tgtEl>
                                        <p:attrNameLst>
                                          <p:attrName>style.visibility</p:attrName>
                                        </p:attrNameLst>
                                      </p:cBhvr>
                                      <p:to>
                                        <p:strVal val="visible"/>
                                      </p:to>
                                    </p:set>
                                    <p:animEffect transition="in" filter="fade">
                                      <p:cBhvr>
                                        <p:cTn id="28" dur="500"/>
                                        <p:tgtEl>
                                          <p:spTgt spid="10">
                                            <p:graphicEl>
                                              <a:dgm id="{25A135FE-FEC0-4BAB-8CCE-82FC4B0F8E40}"/>
                                            </p:graphic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0">
                                            <p:graphicEl>
                                              <a:dgm id="{B3DEDF46-CA66-4735-811D-C4D59BD843CA}"/>
                                            </p:graphicEl>
                                          </p:spTgt>
                                        </p:tgtEl>
                                        <p:attrNameLst>
                                          <p:attrName>style.visibility</p:attrName>
                                        </p:attrNameLst>
                                      </p:cBhvr>
                                      <p:to>
                                        <p:strVal val="visible"/>
                                      </p:to>
                                    </p:set>
                                    <p:animEffect transition="in" filter="fade">
                                      <p:cBhvr>
                                        <p:cTn id="33" dur="500"/>
                                        <p:tgtEl>
                                          <p:spTgt spid="10">
                                            <p:graphicEl>
                                              <a:dgm id="{B3DEDF46-CA66-4735-811D-C4D59BD843CA}"/>
                                            </p:graphicEl>
                                          </p:spTgt>
                                        </p:tgtEl>
                                      </p:cBhvr>
                                    </p:animEffect>
                                  </p:childTnLst>
                                </p:cTn>
                              </p:par>
                              <p:par>
                                <p:cTn id="34" presetID="10" presetClass="entr" presetSubtype="0" fill="hold" grpId="0" nodeType="withEffect">
                                  <p:stCondLst>
                                    <p:cond delay="300"/>
                                  </p:stCondLst>
                                  <p:childTnLst>
                                    <p:set>
                                      <p:cBhvr>
                                        <p:cTn id="35" dur="1" fill="hold">
                                          <p:stCondLst>
                                            <p:cond delay="0"/>
                                          </p:stCondLst>
                                        </p:cTn>
                                        <p:tgtEl>
                                          <p:spTgt spid="10">
                                            <p:graphicEl>
                                              <a:dgm id="{F97A59E5-2427-4C04-A0F4-2429BFCE66A8}"/>
                                            </p:graphicEl>
                                          </p:spTgt>
                                        </p:tgtEl>
                                        <p:attrNameLst>
                                          <p:attrName>style.visibility</p:attrName>
                                        </p:attrNameLst>
                                      </p:cBhvr>
                                      <p:to>
                                        <p:strVal val="visible"/>
                                      </p:to>
                                    </p:set>
                                    <p:animEffect transition="in" filter="fade">
                                      <p:cBhvr>
                                        <p:cTn id="36" dur="500"/>
                                        <p:tgtEl>
                                          <p:spTgt spid="10">
                                            <p:graphicEl>
                                              <a:dgm id="{F97A59E5-2427-4C04-A0F4-2429BFCE66A8}"/>
                                            </p:graphicEl>
                                          </p:spTgt>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10">
                                            <p:graphicEl>
                                              <a:dgm id="{7E72AF25-DD29-476A-A1DF-DE32EFBB4203}"/>
                                            </p:graphicEl>
                                          </p:spTgt>
                                        </p:tgtEl>
                                        <p:attrNameLst>
                                          <p:attrName>style.visibility</p:attrName>
                                        </p:attrNameLst>
                                      </p:cBhvr>
                                      <p:to>
                                        <p:strVal val="visible"/>
                                      </p:to>
                                    </p:set>
                                    <p:animEffect transition="in" filter="fade">
                                      <p:cBhvr>
                                        <p:cTn id="41" dur="500"/>
                                        <p:tgtEl>
                                          <p:spTgt spid="10">
                                            <p:graphicEl>
                                              <a:dgm id="{7E72AF25-DD29-476A-A1DF-DE32EFBB4203}"/>
                                            </p:graphicEl>
                                          </p:spTgt>
                                        </p:tgtEl>
                                      </p:cBhvr>
                                    </p:animEffect>
                                  </p:childTnLst>
                                </p:cTn>
                              </p:par>
                              <p:par>
                                <p:cTn id="42" presetID="10" presetClass="entr" presetSubtype="0" fill="hold" grpId="0" nodeType="withEffect">
                                  <p:stCondLst>
                                    <p:cond delay="300"/>
                                  </p:stCondLst>
                                  <p:childTnLst>
                                    <p:set>
                                      <p:cBhvr>
                                        <p:cTn id="43" dur="1" fill="hold">
                                          <p:stCondLst>
                                            <p:cond delay="0"/>
                                          </p:stCondLst>
                                        </p:cTn>
                                        <p:tgtEl>
                                          <p:spTgt spid="10">
                                            <p:graphicEl>
                                              <a:dgm id="{D0BCAE4D-4D97-4CEB-9833-C9CF589309F8}"/>
                                            </p:graphicEl>
                                          </p:spTgt>
                                        </p:tgtEl>
                                        <p:attrNameLst>
                                          <p:attrName>style.visibility</p:attrName>
                                        </p:attrNameLst>
                                      </p:cBhvr>
                                      <p:to>
                                        <p:strVal val="visible"/>
                                      </p:to>
                                    </p:set>
                                    <p:animEffect transition="in" filter="fade">
                                      <p:cBhvr>
                                        <p:cTn id="44" dur="500"/>
                                        <p:tgtEl>
                                          <p:spTgt spid="10">
                                            <p:graphicEl>
                                              <a:dgm id="{D0BCAE4D-4D97-4CEB-9833-C9CF589309F8}"/>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45" repeatCount="indefinite" fill="hold" display="0">
                  <p:stCondLst>
                    <p:cond delay="indefinite"/>
                  </p:stCondLst>
                </p:cTn>
                <p:tgtEl>
                  <p:spTgt spid="6"/>
                </p:tgtEl>
              </p:cMediaNode>
            </p:video>
          </p:childTnLst>
        </p:cTn>
      </p:par>
    </p:tnLst>
    <p:bldLst>
      <p:bldGraphic spid="10" grpId="0">
        <p:bldSub>
          <a:bldDgm bld="one"/>
        </p:bldSub>
      </p:bldGraphic>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Sequence 0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
        <p:nvSpPr>
          <p:cNvPr id="7" name="Rounded Rectangle 6"/>
          <p:cNvSpPr/>
          <p:nvPr/>
        </p:nvSpPr>
        <p:spPr>
          <a:xfrm>
            <a:off x="2916196" y="70072"/>
            <a:ext cx="6326658" cy="1213338"/>
          </a:xfrm>
          <a:prstGeom prst="roundRect">
            <a:avLst/>
          </a:prstGeom>
          <a:gradFill flip="none" rotWithShape="1">
            <a:gsLst>
              <a:gs pos="0">
                <a:srgbClr val="5F461C">
                  <a:shade val="30000"/>
                  <a:satMod val="115000"/>
                </a:srgbClr>
              </a:gs>
              <a:gs pos="50000">
                <a:srgbClr val="5F461C">
                  <a:shade val="67500"/>
                  <a:satMod val="115000"/>
                </a:srgbClr>
              </a:gs>
              <a:gs pos="100000">
                <a:srgbClr val="5F461C">
                  <a:shade val="100000"/>
                  <a:satMod val="115000"/>
                </a:srgbClr>
              </a:gs>
            </a:gsLst>
            <a:lin ang="2700000" scaled="1"/>
            <a:tileRect/>
          </a:gra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72" name="Rectangle 71"/>
          <p:cNvSpPr/>
          <p:nvPr/>
        </p:nvSpPr>
        <p:spPr>
          <a:xfrm>
            <a:off x="0" y="215076"/>
            <a:ext cx="12192000" cy="923330"/>
          </a:xfrm>
          <a:prstGeom prst="rect">
            <a:avLst/>
          </a:prstGeom>
        </p:spPr>
        <p:txBody>
          <a:bodyPr wrap="square">
            <a:spAutoFit/>
          </a:bodyPr>
          <a:lstStyle/>
          <a:p>
            <a:pPr algn="ctr" rtl="1"/>
            <a:r>
              <a:rPr lang="ur-PK" sz="5400" b="1" kern="0" spc="50" dirty="0">
                <a:ln w="0"/>
                <a:solidFill>
                  <a:schemeClr val="bg2"/>
                </a:solidFill>
                <a:effectLst>
                  <a:innerShdw blurRad="63500" dist="50800" dir="13500000">
                    <a:srgbClr val="000000">
                      <a:alpha val="50000"/>
                    </a:srgbClr>
                  </a:innerShdw>
                </a:effectLst>
                <a:latin typeface="Bombay Black Unicode" panose="02000000000000000000" pitchFamily="2" charset="-78"/>
                <a:ea typeface="Times New Roman" panose="02020603050405020304" pitchFamily="18" charset="0"/>
                <a:cs typeface="Bombay Black Unicode" panose="02000000000000000000" pitchFamily="2" charset="-78"/>
              </a:rPr>
              <a:t>سورة الاعراف کا جائزہ</a:t>
            </a:r>
            <a:endParaRPr lang="en-US" sz="5400" b="1" kern="0" spc="50" dirty="0">
              <a:ln w="0"/>
              <a:solidFill>
                <a:schemeClr val="bg2"/>
              </a:solidFill>
              <a:effectLst>
                <a:innerShdw blurRad="63500" dist="50800" dir="13500000">
                  <a:srgbClr val="000000">
                    <a:alpha val="50000"/>
                  </a:srgbClr>
                </a:innerShdw>
              </a:effectLst>
              <a:latin typeface="Bombay Black Unicode" panose="02000000000000000000" pitchFamily="2" charset="-78"/>
              <a:ea typeface="Times New Roman" panose="02020603050405020304" pitchFamily="18" charset="0"/>
              <a:cs typeface="Bombay Black Unicode" panose="02000000000000000000" pitchFamily="2" charset="-78"/>
            </a:endParaRPr>
          </a:p>
        </p:txBody>
      </p:sp>
      <p:sp>
        <p:nvSpPr>
          <p:cNvPr id="9" name="Rectangle 8"/>
          <p:cNvSpPr/>
          <p:nvPr/>
        </p:nvSpPr>
        <p:spPr>
          <a:xfrm>
            <a:off x="9086470" y="19807"/>
            <a:ext cx="2443107" cy="1015663"/>
          </a:xfrm>
          <a:prstGeom prst="rect">
            <a:avLst/>
          </a:prstGeom>
        </p:spPr>
        <p:txBody>
          <a:bodyPr wrap="square">
            <a:spAutoFit/>
          </a:bodyPr>
          <a:lstStyle/>
          <a:p>
            <a:pPr algn="r" rtl="1"/>
            <a:r>
              <a:rPr lang="ur-PK" sz="6000" kern="0" dirty="0">
                <a:ln w="0"/>
                <a:solidFill>
                  <a:schemeClr val="bg1"/>
                </a:solidFill>
                <a:effectLst>
                  <a:outerShdw blurRad="38100" dist="25400" dir="5400000" algn="ctr" rotWithShape="0">
                    <a:srgbClr val="6E747A">
                      <a:alpha val="43000"/>
                    </a:srgbClr>
                  </a:outerShdw>
                </a:effectLst>
                <a:latin typeface="Alvi Nastaleeq" panose="02000503000000020004" pitchFamily="2" charset="-78"/>
                <a:ea typeface="Times New Roman" panose="02020603050405020304" pitchFamily="18" charset="0"/>
                <a:cs typeface="Alvi Nastaleeq" panose="02000503000000020004" pitchFamily="2" charset="-78"/>
              </a:rPr>
              <a:t>آٹھواں پارہ</a:t>
            </a:r>
            <a:endParaRPr lang="ur-PK" sz="8000" kern="0" dirty="0" smtClean="0">
              <a:ln w="0"/>
              <a:solidFill>
                <a:schemeClr val="bg1"/>
              </a:solidFill>
              <a:effectLst>
                <a:outerShdw blurRad="38100" dist="25400" dir="5400000" algn="ctr" rotWithShape="0">
                  <a:srgbClr val="6E747A">
                    <a:alpha val="43000"/>
                  </a:srgbClr>
                </a:outerShdw>
              </a:effectLst>
              <a:latin typeface="Alvi Nastaleeq" panose="02000503000000020004" pitchFamily="2" charset="-78"/>
              <a:ea typeface="Times New Roman" panose="02020603050405020304" pitchFamily="18" charset="0"/>
              <a:cs typeface="Alvi Nastaleeq" panose="02000503000000020004" pitchFamily="2" charset="-78"/>
            </a:endParaRPr>
          </a:p>
        </p:txBody>
      </p:sp>
      <p:graphicFrame>
        <p:nvGraphicFramePr>
          <p:cNvPr id="10" name="Content Placeholder 4"/>
          <p:cNvGraphicFramePr>
            <a:graphicFrameLocks/>
          </p:cNvGraphicFramePr>
          <p:nvPr>
            <p:extLst>
              <p:ext uri="{D42A27DB-BD31-4B8C-83A1-F6EECF244321}">
                <p14:modId xmlns:p14="http://schemas.microsoft.com/office/powerpoint/2010/main" val="2231205437"/>
              </p:ext>
            </p:extLst>
          </p:nvPr>
        </p:nvGraphicFramePr>
        <p:xfrm>
          <a:off x="1964725" y="1428414"/>
          <a:ext cx="8229600" cy="47244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40362710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5055" fill="hold"/>
                                        <p:tgtEl>
                                          <p:spTgt spid="6"/>
                                        </p:tgtEl>
                                      </p:cBhvr>
                                    </p:cmd>
                                  </p:childTnLst>
                                </p:cTn>
                              </p:par>
                              <p:par>
                                <p:cTn id="7" presetID="10" presetClass="entr" presetSubtype="0" fill="hold" grpId="0" nodeType="withEffect">
                                  <p:stCondLst>
                                    <p:cond delay="0"/>
                                  </p:stCondLst>
                                  <p:childTnLst>
                                    <p:set>
                                      <p:cBhvr>
                                        <p:cTn id="8" dur="1" fill="hold">
                                          <p:stCondLst>
                                            <p:cond delay="0"/>
                                          </p:stCondLst>
                                        </p:cTn>
                                        <p:tgtEl>
                                          <p:spTgt spid="10">
                                            <p:graphicEl>
                                              <a:dgm id="{94D988AC-9A41-4C9B-861B-6663F85DE037}"/>
                                            </p:graphicEl>
                                          </p:spTgt>
                                        </p:tgtEl>
                                        <p:attrNameLst>
                                          <p:attrName>style.visibility</p:attrName>
                                        </p:attrNameLst>
                                      </p:cBhvr>
                                      <p:to>
                                        <p:strVal val="visible"/>
                                      </p:to>
                                    </p:set>
                                    <p:animEffect transition="in" filter="fade">
                                      <p:cBhvr>
                                        <p:cTn id="9" dur="500"/>
                                        <p:tgtEl>
                                          <p:spTgt spid="10">
                                            <p:graphicEl>
                                              <a:dgm id="{94D988AC-9A41-4C9B-861B-6663F85DE037}"/>
                                            </p:graphicEl>
                                          </p:spTgt>
                                        </p:tgtEl>
                                      </p:cBhvr>
                                    </p:animEffect>
                                  </p:childTnLst>
                                </p:cTn>
                              </p:par>
                              <p:par>
                                <p:cTn id="10" presetID="10" presetClass="entr" presetSubtype="0" fill="hold" grpId="0" nodeType="withEffect">
                                  <p:stCondLst>
                                    <p:cond delay="300"/>
                                  </p:stCondLst>
                                  <p:childTnLst>
                                    <p:set>
                                      <p:cBhvr>
                                        <p:cTn id="11" dur="1" fill="hold">
                                          <p:stCondLst>
                                            <p:cond delay="0"/>
                                          </p:stCondLst>
                                        </p:cTn>
                                        <p:tgtEl>
                                          <p:spTgt spid="10">
                                            <p:graphicEl>
                                              <a:dgm id="{861D7A54-ED93-4610-B348-52B7DEFC09DD}"/>
                                            </p:graphicEl>
                                          </p:spTgt>
                                        </p:tgtEl>
                                        <p:attrNameLst>
                                          <p:attrName>style.visibility</p:attrName>
                                        </p:attrNameLst>
                                      </p:cBhvr>
                                      <p:to>
                                        <p:strVal val="visible"/>
                                      </p:to>
                                    </p:set>
                                    <p:animEffect transition="in" filter="fade">
                                      <p:cBhvr>
                                        <p:cTn id="12" dur="500"/>
                                        <p:tgtEl>
                                          <p:spTgt spid="10">
                                            <p:graphicEl>
                                              <a:dgm id="{861D7A54-ED93-4610-B348-52B7DEFC09DD}"/>
                                            </p:graphic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graphicEl>
                                              <a:dgm id="{7E54D9E5-8C9A-4AF3-B5EF-566298C2E16A}"/>
                                            </p:graphicEl>
                                          </p:spTgt>
                                        </p:tgtEl>
                                        <p:attrNameLst>
                                          <p:attrName>style.visibility</p:attrName>
                                        </p:attrNameLst>
                                      </p:cBhvr>
                                      <p:to>
                                        <p:strVal val="visible"/>
                                      </p:to>
                                    </p:set>
                                    <p:animEffect transition="in" filter="fade">
                                      <p:cBhvr>
                                        <p:cTn id="17" dur="500"/>
                                        <p:tgtEl>
                                          <p:spTgt spid="10">
                                            <p:graphicEl>
                                              <a:dgm id="{7E54D9E5-8C9A-4AF3-B5EF-566298C2E16A}"/>
                                            </p:graphicEl>
                                          </p:spTgt>
                                        </p:tgtEl>
                                      </p:cBhvr>
                                    </p:animEffect>
                                  </p:childTnLst>
                                </p:cTn>
                              </p:par>
                              <p:par>
                                <p:cTn id="18" presetID="10" presetClass="entr" presetSubtype="0" fill="hold" grpId="0" nodeType="withEffect">
                                  <p:stCondLst>
                                    <p:cond delay="300"/>
                                  </p:stCondLst>
                                  <p:childTnLst>
                                    <p:set>
                                      <p:cBhvr>
                                        <p:cTn id="19" dur="1" fill="hold">
                                          <p:stCondLst>
                                            <p:cond delay="0"/>
                                          </p:stCondLst>
                                        </p:cTn>
                                        <p:tgtEl>
                                          <p:spTgt spid="10">
                                            <p:graphicEl>
                                              <a:dgm id="{8D1D77BC-FFC8-48C8-A77A-7046657E883E}"/>
                                            </p:graphicEl>
                                          </p:spTgt>
                                        </p:tgtEl>
                                        <p:attrNameLst>
                                          <p:attrName>style.visibility</p:attrName>
                                        </p:attrNameLst>
                                      </p:cBhvr>
                                      <p:to>
                                        <p:strVal val="visible"/>
                                      </p:to>
                                    </p:set>
                                    <p:animEffect transition="in" filter="fade">
                                      <p:cBhvr>
                                        <p:cTn id="20" dur="500"/>
                                        <p:tgtEl>
                                          <p:spTgt spid="10">
                                            <p:graphicEl>
                                              <a:dgm id="{8D1D77BC-FFC8-48C8-A77A-7046657E883E}"/>
                                            </p:graphic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0">
                                            <p:graphicEl>
                                              <a:dgm id="{FD9F04C1-BB80-4679-AC3C-95A771FD9521}"/>
                                            </p:graphicEl>
                                          </p:spTgt>
                                        </p:tgtEl>
                                        <p:attrNameLst>
                                          <p:attrName>style.visibility</p:attrName>
                                        </p:attrNameLst>
                                      </p:cBhvr>
                                      <p:to>
                                        <p:strVal val="visible"/>
                                      </p:to>
                                    </p:set>
                                    <p:animEffect transition="in" filter="fade">
                                      <p:cBhvr>
                                        <p:cTn id="25" dur="500"/>
                                        <p:tgtEl>
                                          <p:spTgt spid="10">
                                            <p:graphicEl>
                                              <a:dgm id="{FD9F04C1-BB80-4679-AC3C-95A771FD9521}"/>
                                            </p:graphicEl>
                                          </p:spTgt>
                                        </p:tgtEl>
                                      </p:cBhvr>
                                    </p:animEffect>
                                  </p:childTnLst>
                                </p:cTn>
                              </p:par>
                              <p:par>
                                <p:cTn id="26" presetID="10" presetClass="entr" presetSubtype="0" fill="hold" grpId="0" nodeType="withEffect">
                                  <p:stCondLst>
                                    <p:cond delay="300"/>
                                  </p:stCondLst>
                                  <p:childTnLst>
                                    <p:set>
                                      <p:cBhvr>
                                        <p:cTn id="27" dur="1" fill="hold">
                                          <p:stCondLst>
                                            <p:cond delay="0"/>
                                          </p:stCondLst>
                                        </p:cTn>
                                        <p:tgtEl>
                                          <p:spTgt spid="10">
                                            <p:graphicEl>
                                              <a:dgm id="{25A135FE-FEC0-4BAB-8CCE-82FC4B0F8E40}"/>
                                            </p:graphicEl>
                                          </p:spTgt>
                                        </p:tgtEl>
                                        <p:attrNameLst>
                                          <p:attrName>style.visibility</p:attrName>
                                        </p:attrNameLst>
                                      </p:cBhvr>
                                      <p:to>
                                        <p:strVal val="visible"/>
                                      </p:to>
                                    </p:set>
                                    <p:animEffect transition="in" filter="fade">
                                      <p:cBhvr>
                                        <p:cTn id="28" dur="500"/>
                                        <p:tgtEl>
                                          <p:spTgt spid="10">
                                            <p:graphicEl>
                                              <a:dgm id="{25A135FE-FEC0-4BAB-8CCE-82FC4B0F8E40}"/>
                                            </p:graphic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0">
                                            <p:graphicEl>
                                              <a:dgm id="{B3DEDF46-CA66-4735-811D-C4D59BD843CA}"/>
                                            </p:graphicEl>
                                          </p:spTgt>
                                        </p:tgtEl>
                                        <p:attrNameLst>
                                          <p:attrName>style.visibility</p:attrName>
                                        </p:attrNameLst>
                                      </p:cBhvr>
                                      <p:to>
                                        <p:strVal val="visible"/>
                                      </p:to>
                                    </p:set>
                                    <p:animEffect transition="in" filter="fade">
                                      <p:cBhvr>
                                        <p:cTn id="33" dur="500"/>
                                        <p:tgtEl>
                                          <p:spTgt spid="10">
                                            <p:graphicEl>
                                              <a:dgm id="{B3DEDF46-CA66-4735-811D-C4D59BD843CA}"/>
                                            </p:graphicEl>
                                          </p:spTgt>
                                        </p:tgtEl>
                                      </p:cBhvr>
                                    </p:animEffect>
                                  </p:childTnLst>
                                </p:cTn>
                              </p:par>
                              <p:par>
                                <p:cTn id="34" presetID="10" presetClass="entr" presetSubtype="0" fill="hold" grpId="0" nodeType="withEffect">
                                  <p:stCondLst>
                                    <p:cond delay="300"/>
                                  </p:stCondLst>
                                  <p:childTnLst>
                                    <p:set>
                                      <p:cBhvr>
                                        <p:cTn id="35" dur="1" fill="hold">
                                          <p:stCondLst>
                                            <p:cond delay="0"/>
                                          </p:stCondLst>
                                        </p:cTn>
                                        <p:tgtEl>
                                          <p:spTgt spid="10">
                                            <p:graphicEl>
                                              <a:dgm id="{F97A59E5-2427-4C04-A0F4-2429BFCE66A8}"/>
                                            </p:graphicEl>
                                          </p:spTgt>
                                        </p:tgtEl>
                                        <p:attrNameLst>
                                          <p:attrName>style.visibility</p:attrName>
                                        </p:attrNameLst>
                                      </p:cBhvr>
                                      <p:to>
                                        <p:strVal val="visible"/>
                                      </p:to>
                                    </p:set>
                                    <p:animEffect transition="in" filter="fade">
                                      <p:cBhvr>
                                        <p:cTn id="36" dur="500"/>
                                        <p:tgtEl>
                                          <p:spTgt spid="10">
                                            <p:graphicEl>
                                              <a:dgm id="{F97A59E5-2427-4C04-A0F4-2429BFCE66A8}"/>
                                            </p:graphicEl>
                                          </p:spTgt>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10">
                                            <p:graphicEl>
                                              <a:dgm id="{7E72AF25-DD29-476A-A1DF-DE32EFBB4203}"/>
                                            </p:graphicEl>
                                          </p:spTgt>
                                        </p:tgtEl>
                                        <p:attrNameLst>
                                          <p:attrName>style.visibility</p:attrName>
                                        </p:attrNameLst>
                                      </p:cBhvr>
                                      <p:to>
                                        <p:strVal val="visible"/>
                                      </p:to>
                                    </p:set>
                                    <p:animEffect transition="in" filter="fade">
                                      <p:cBhvr>
                                        <p:cTn id="41" dur="500"/>
                                        <p:tgtEl>
                                          <p:spTgt spid="10">
                                            <p:graphicEl>
                                              <a:dgm id="{7E72AF25-DD29-476A-A1DF-DE32EFBB4203}"/>
                                            </p:graphicEl>
                                          </p:spTgt>
                                        </p:tgtEl>
                                      </p:cBhvr>
                                    </p:animEffect>
                                  </p:childTnLst>
                                </p:cTn>
                              </p:par>
                              <p:par>
                                <p:cTn id="42" presetID="10" presetClass="entr" presetSubtype="0" fill="hold" grpId="0" nodeType="withEffect">
                                  <p:stCondLst>
                                    <p:cond delay="300"/>
                                  </p:stCondLst>
                                  <p:childTnLst>
                                    <p:set>
                                      <p:cBhvr>
                                        <p:cTn id="43" dur="1" fill="hold">
                                          <p:stCondLst>
                                            <p:cond delay="0"/>
                                          </p:stCondLst>
                                        </p:cTn>
                                        <p:tgtEl>
                                          <p:spTgt spid="10">
                                            <p:graphicEl>
                                              <a:dgm id="{D0BCAE4D-4D97-4CEB-9833-C9CF589309F8}"/>
                                            </p:graphicEl>
                                          </p:spTgt>
                                        </p:tgtEl>
                                        <p:attrNameLst>
                                          <p:attrName>style.visibility</p:attrName>
                                        </p:attrNameLst>
                                      </p:cBhvr>
                                      <p:to>
                                        <p:strVal val="visible"/>
                                      </p:to>
                                    </p:set>
                                    <p:animEffect transition="in" filter="fade">
                                      <p:cBhvr>
                                        <p:cTn id="44" dur="500"/>
                                        <p:tgtEl>
                                          <p:spTgt spid="10">
                                            <p:graphicEl>
                                              <a:dgm id="{D0BCAE4D-4D97-4CEB-9833-C9CF589309F8}"/>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45" repeatCount="indefinite" fill="hold" display="0">
                  <p:stCondLst>
                    <p:cond delay="indefinite"/>
                  </p:stCondLst>
                </p:cTn>
                <p:tgtEl>
                  <p:spTgt spid="6"/>
                </p:tgtEl>
              </p:cMediaNode>
            </p:video>
          </p:childTnLst>
        </p:cTn>
      </p:par>
    </p:tnLst>
    <p:bldLst>
      <p:bldGraphic spid="10" grpId="0">
        <p:bldSub>
          <a:bldDgm bld="one"/>
        </p:bldSub>
      </p:bldGraphic>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Sequence 0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
        <p:nvSpPr>
          <p:cNvPr id="7" name="Rounded Rectangle 6"/>
          <p:cNvSpPr/>
          <p:nvPr/>
        </p:nvSpPr>
        <p:spPr>
          <a:xfrm>
            <a:off x="2916196" y="70072"/>
            <a:ext cx="6326658" cy="1213338"/>
          </a:xfrm>
          <a:prstGeom prst="roundRect">
            <a:avLst/>
          </a:prstGeom>
          <a:gradFill flip="none" rotWithShape="1">
            <a:gsLst>
              <a:gs pos="0">
                <a:srgbClr val="5F461C">
                  <a:shade val="30000"/>
                  <a:satMod val="115000"/>
                </a:srgbClr>
              </a:gs>
              <a:gs pos="50000">
                <a:srgbClr val="5F461C">
                  <a:shade val="67500"/>
                  <a:satMod val="115000"/>
                </a:srgbClr>
              </a:gs>
              <a:gs pos="100000">
                <a:srgbClr val="5F461C">
                  <a:shade val="100000"/>
                  <a:satMod val="115000"/>
                </a:srgbClr>
              </a:gs>
            </a:gsLst>
            <a:lin ang="2700000" scaled="1"/>
            <a:tileRect/>
          </a:gra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72" name="Rectangle 71"/>
          <p:cNvSpPr/>
          <p:nvPr/>
        </p:nvSpPr>
        <p:spPr>
          <a:xfrm>
            <a:off x="0" y="215076"/>
            <a:ext cx="12192000" cy="923330"/>
          </a:xfrm>
          <a:prstGeom prst="rect">
            <a:avLst/>
          </a:prstGeom>
        </p:spPr>
        <p:txBody>
          <a:bodyPr wrap="square">
            <a:spAutoFit/>
          </a:bodyPr>
          <a:lstStyle/>
          <a:p>
            <a:pPr algn="ctr" rtl="1"/>
            <a:r>
              <a:rPr lang="ur-PK" sz="5400" b="1" kern="0" spc="50" dirty="0">
                <a:ln w="0"/>
                <a:solidFill>
                  <a:schemeClr val="bg2"/>
                </a:solidFill>
                <a:effectLst>
                  <a:innerShdw blurRad="63500" dist="50800" dir="13500000">
                    <a:srgbClr val="000000">
                      <a:alpha val="50000"/>
                    </a:srgbClr>
                  </a:innerShdw>
                </a:effectLst>
                <a:latin typeface="Bombay Black Unicode" panose="02000000000000000000" pitchFamily="2" charset="-78"/>
                <a:ea typeface="Times New Roman" panose="02020603050405020304" pitchFamily="18" charset="0"/>
                <a:cs typeface="Bombay Black Unicode" panose="02000000000000000000" pitchFamily="2" charset="-78"/>
              </a:rPr>
              <a:t>سورة الاعراف کا جائزہ</a:t>
            </a:r>
            <a:endParaRPr lang="en-US" sz="5400" b="1" kern="0" spc="50" dirty="0">
              <a:ln w="0"/>
              <a:solidFill>
                <a:schemeClr val="bg2"/>
              </a:solidFill>
              <a:effectLst>
                <a:innerShdw blurRad="63500" dist="50800" dir="13500000">
                  <a:srgbClr val="000000">
                    <a:alpha val="50000"/>
                  </a:srgbClr>
                </a:innerShdw>
              </a:effectLst>
              <a:latin typeface="Bombay Black Unicode" panose="02000000000000000000" pitchFamily="2" charset="-78"/>
              <a:ea typeface="Times New Roman" panose="02020603050405020304" pitchFamily="18" charset="0"/>
              <a:cs typeface="Bombay Black Unicode" panose="02000000000000000000" pitchFamily="2" charset="-78"/>
            </a:endParaRPr>
          </a:p>
        </p:txBody>
      </p:sp>
      <p:sp>
        <p:nvSpPr>
          <p:cNvPr id="9" name="Rectangle 8"/>
          <p:cNvSpPr/>
          <p:nvPr/>
        </p:nvSpPr>
        <p:spPr>
          <a:xfrm>
            <a:off x="9086470" y="19807"/>
            <a:ext cx="2443107" cy="1015663"/>
          </a:xfrm>
          <a:prstGeom prst="rect">
            <a:avLst/>
          </a:prstGeom>
        </p:spPr>
        <p:txBody>
          <a:bodyPr wrap="square">
            <a:spAutoFit/>
          </a:bodyPr>
          <a:lstStyle/>
          <a:p>
            <a:pPr algn="r" rtl="1"/>
            <a:r>
              <a:rPr lang="ur-PK" sz="6000" kern="0" dirty="0">
                <a:ln w="0"/>
                <a:solidFill>
                  <a:schemeClr val="bg1"/>
                </a:solidFill>
                <a:effectLst>
                  <a:outerShdw blurRad="38100" dist="25400" dir="5400000" algn="ctr" rotWithShape="0">
                    <a:srgbClr val="6E747A">
                      <a:alpha val="43000"/>
                    </a:srgbClr>
                  </a:outerShdw>
                </a:effectLst>
                <a:latin typeface="Alvi Nastaleeq" panose="02000503000000020004" pitchFamily="2" charset="-78"/>
                <a:ea typeface="Times New Roman" panose="02020603050405020304" pitchFamily="18" charset="0"/>
                <a:cs typeface="Alvi Nastaleeq" panose="02000503000000020004" pitchFamily="2" charset="-78"/>
              </a:rPr>
              <a:t>آٹھواں پارہ</a:t>
            </a:r>
            <a:endParaRPr lang="ur-PK" sz="8000" kern="0" dirty="0" smtClean="0">
              <a:ln w="0"/>
              <a:solidFill>
                <a:schemeClr val="bg1"/>
              </a:solidFill>
              <a:effectLst>
                <a:outerShdw blurRad="38100" dist="25400" dir="5400000" algn="ctr" rotWithShape="0">
                  <a:srgbClr val="6E747A">
                    <a:alpha val="43000"/>
                  </a:srgbClr>
                </a:outerShdw>
              </a:effectLst>
              <a:latin typeface="Alvi Nastaleeq" panose="02000503000000020004" pitchFamily="2" charset="-78"/>
              <a:ea typeface="Times New Roman" panose="02020603050405020304" pitchFamily="18" charset="0"/>
              <a:cs typeface="Alvi Nastaleeq" panose="02000503000000020004" pitchFamily="2" charset="-78"/>
            </a:endParaRPr>
          </a:p>
        </p:txBody>
      </p:sp>
      <p:graphicFrame>
        <p:nvGraphicFramePr>
          <p:cNvPr id="10" name="Content Placeholder 4"/>
          <p:cNvGraphicFramePr>
            <a:graphicFrameLocks/>
          </p:cNvGraphicFramePr>
          <p:nvPr>
            <p:extLst>
              <p:ext uri="{D42A27DB-BD31-4B8C-83A1-F6EECF244321}">
                <p14:modId xmlns:p14="http://schemas.microsoft.com/office/powerpoint/2010/main" val="3374562936"/>
              </p:ext>
            </p:extLst>
          </p:nvPr>
        </p:nvGraphicFramePr>
        <p:xfrm>
          <a:off x="1964725" y="1428414"/>
          <a:ext cx="8229600" cy="47244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5876161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5055" fill="hold"/>
                                        <p:tgtEl>
                                          <p:spTgt spid="6"/>
                                        </p:tgtEl>
                                      </p:cBhvr>
                                    </p:cmd>
                                  </p:childTnLst>
                                </p:cTn>
                              </p:par>
                              <p:par>
                                <p:cTn id="7" presetID="10" presetClass="entr" presetSubtype="0" fill="hold" grpId="0" nodeType="withEffect">
                                  <p:stCondLst>
                                    <p:cond delay="0"/>
                                  </p:stCondLst>
                                  <p:childTnLst>
                                    <p:set>
                                      <p:cBhvr>
                                        <p:cTn id="8" dur="1" fill="hold">
                                          <p:stCondLst>
                                            <p:cond delay="0"/>
                                          </p:stCondLst>
                                        </p:cTn>
                                        <p:tgtEl>
                                          <p:spTgt spid="10">
                                            <p:graphicEl>
                                              <a:dgm id="{94D988AC-9A41-4C9B-861B-6663F85DE037}"/>
                                            </p:graphicEl>
                                          </p:spTgt>
                                        </p:tgtEl>
                                        <p:attrNameLst>
                                          <p:attrName>style.visibility</p:attrName>
                                        </p:attrNameLst>
                                      </p:cBhvr>
                                      <p:to>
                                        <p:strVal val="visible"/>
                                      </p:to>
                                    </p:set>
                                    <p:animEffect transition="in" filter="fade">
                                      <p:cBhvr>
                                        <p:cTn id="9" dur="500"/>
                                        <p:tgtEl>
                                          <p:spTgt spid="10">
                                            <p:graphicEl>
                                              <a:dgm id="{94D988AC-9A41-4C9B-861B-6663F85DE037}"/>
                                            </p:graphicEl>
                                          </p:spTgt>
                                        </p:tgtEl>
                                      </p:cBhvr>
                                    </p:animEffect>
                                  </p:childTnLst>
                                </p:cTn>
                              </p:par>
                              <p:par>
                                <p:cTn id="10" presetID="10" presetClass="entr" presetSubtype="0" fill="hold" grpId="0" nodeType="withEffect">
                                  <p:stCondLst>
                                    <p:cond delay="300"/>
                                  </p:stCondLst>
                                  <p:childTnLst>
                                    <p:set>
                                      <p:cBhvr>
                                        <p:cTn id="11" dur="1" fill="hold">
                                          <p:stCondLst>
                                            <p:cond delay="0"/>
                                          </p:stCondLst>
                                        </p:cTn>
                                        <p:tgtEl>
                                          <p:spTgt spid="10">
                                            <p:graphicEl>
                                              <a:dgm id="{861D7A54-ED93-4610-B348-52B7DEFC09DD}"/>
                                            </p:graphicEl>
                                          </p:spTgt>
                                        </p:tgtEl>
                                        <p:attrNameLst>
                                          <p:attrName>style.visibility</p:attrName>
                                        </p:attrNameLst>
                                      </p:cBhvr>
                                      <p:to>
                                        <p:strVal val="visible"/>
                                      </p:to>
                                    </p:set>
                                    <p:animEffect transition="in" filter="fade">
                                      <p:cBhvr>
                                        <p:cTn id="12" dur="500"/>
                                        <p:tgtEl>
                                          <p:spTgt spid="10">
                                            <p:graphicEl>
                                              <a:dgm id="{861D7A54-ED93-4610-B348-52B7DEFC09DD}"/>
                                            </p:graphic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graphicEl>
                                              <a:dgm id="{7E54D9E5-8C9A-4AF3-B5EF-566298C2E16A}"/>
                                            </p:graphicEl>
                                          </p:spTgt>
                                        </p:tgtEl>
                                        <p:attrNameLst>
                                          <p:attrName>style.visibility</p:attrName>
                                        </p:attrNameLst>
                                      </p:cBhvr>
                                      <p:to>
                                        <p:strVal val="visible"/>
                                      </p:to>
                                    </p:set>
                                    <p:animEffect transition="in" filter="fade">
                                      <p:cBhvr>
                                        <p:cTn id="17" dur="500"/>
                                        <p:tgtEl>
                                          <p:spTgt spid="10">
                                            <p:graphicEl>
                                              <a:dgm id="{7E54D9E5-8C9A-4AF3-B5EF-566298C2E16A}"/>
                                            </p:graphicEl>
                                          </p:spTgt>
                                        </p:tgtEl>
                                      </p:cBhvr>
                                    </p:animEffect>
                                  </p:childTnLst>
                                </p:cTn>
                              </p:par>
                              <p:par>
                                <p:cTn id="18" presetID="10" presetClass="entr" presetSubtype="0" fill="hold" grpId="0" nodeType="withEffect">
                                  <p:stCondLst>
                                    <p:cond delay="300"/>
                                  </p:stCondLst>
                                  <p:childTnLst>
                                    <p:set>
                                      <p:cBhvr>
                                        <p:cTn id="19" dur="1" fill="hold">
                                          <p:stCondLst>
                                            <p:cond delay="0"/>
                                          </p:stCondLst>
                                        </p:cTn>
                                        <p:tgtEl>
                                          <p:spTgt spid="10">
                                            <p:graphicEl>
                                              <a:dgm id="{8D1D77BC-FFC8-48C8-A77A-7046657E883E}"/>
                                            </p:graphicEl>
                                          </p:spTgt>
                                        </p:tgtEl>
                                        <p:attrNameLst>
                                          <p:attrName>style.visibility</p:attrName>
                                        </p:attrNameLst>
                                      </p:cBhvr>
                                      <p:to>
                                        <p:strVal val="visible"/>
                                      </p:to>
                                    </p:set>
                                    <p:animEffect transition="in" filter="fade">
                                      <p:cBhvr>
                                        <p:cTn id="20" dur="500"/>
                                        <p:tgtEl>
                                          <p:spTgt spid="10">
                                            <p:graphicEl>
                                              <a:dgm id="{8D1D77BC-FFC8-48C8-A77A-7046657E883E}"/>
                                            </p:graphic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0">
                                            <p:graphicEl>
                                              <a:dgm id="{FD9F04C1-BB80-4679-AC3C-95A771FD9521}"/>
                                            </p:graphicEl>
                                          </p:spTgt>
                                        </p:tgtEl>
                                        <p:attrNameLst>
                                          <p:attrName>style.visibility</p:attrName>
                                        </p:attrNameLst>
                                      </p:cBhvr>
                                      <p:to>
                                        <p:strVal val="visible"/>
                                      </p:to>
                                    </p:set>
                                    <p:animEffect transition="in" filter="fade">
                                      <p:cBhvr>
                                        <p:cTn id="25" dur="500"/>
                                        <p:tgtEl>
                                          <p:spTgt spid="10">
                                            <p:graphicEl>
                                              <a:dgm id="{FD9F04C1-BB80-4679-AC3C-95A771FD9521}"/>
                                            </p:graphicEl>
                                          </p:spTgt>
                                        </p:tgtEl>
                                      </p:cBhvr>
                                    </p:animEffect>
                                  </p:childTnLst>
                                </p:cTn>
                              </p:par>
                              <p:par>
                                <p:cTn id="26" presetID="10" presetClass="entr" presetSubtype="0" fill="hold" grpId="0" nodeType="withEffect">
                                  <p:stCondLst>
                                    <p:cond delay="300"/>
                                  </p:stCondLst>
                                  <p:childTnLst>
                                    <p:set>
                                      <p:cBhvr>
                                        <p:cTn id="27" dur="1" fill="hold">
                                          <p:stCondLst>
                                            <p:cond delay="0"/>
                                          </p:stCondLst>
                                        </p:cTn>
                                        <p:tgtEl>
                                          <p:spTgt spid="10">
                                            <p:graphicEl>
                                              <a:dgm id="{25A135FE-FEC0-4BAB-8CCE-82FC4B0F8E40}"/>
                                            </p:graphicEl>
                                          </p:spTgt>
                                        </p:tgtEl>
                                        <p:attrNameLst>
                                          <p:attrName>style.visibility</p:attrName>
                                        </p:attrNameLst>
                                      </p:cBhvr>
                                      <p:to>
                                        <p:strVal val="visible"/>
                                      </p:to>
                                    </p:set>
                                    <p:animEffect transition="in" filter="fade">
                                      <p:cBhvr>
                                        <p:cTn id="28" dur="500"/>
                                        <p:tgtEl>
                                          <p:spTgt spid="10">
                                            <p:graphicEl>
                                              <a:dgm id="{25A135FE-FEC0-4BAB-8CCE-82FC4B0F8E40}"/>
                                            </p:graphic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0">
                                            <p:graphicEl>
                                              <a:dgm id="{B3DEDF46-CA66-4735-811D-C4D59BD843CA}"/>
                                            </p:graphicEl>
                                          </p:spTgt>
                                        </p:tgtEl>
                                        <p:attrNameLst>
                                          <p:attrName>style.visibility</p:attrName>
                                        </p:attrNameLst>
                                      </p:cBhvr>
                                      <p:to>
                                        <p:strVal val="visible"/>
                                      </p:to>
                                    </p:set>
                                    <p:animEffect transition="in" filter="fade">
                                      <p:cBhvr>
                                        <p:cTn id="33" dur="500"/>
                                        <p:tgtEl>
                                          <p:spTgt spid="10">
                                            <p:graphicEl>
                                              <a:dgm id="{B3DEDF46-CA66-4735-811D-C4D59BD843CA}"/>
                                            </p:graphicEl>
                                          </p:spTgt>
                                        </p:tgtEl>
                                      </p:cBhvr>
                                    </p:animEffect>
                                  </p:childTnLst>
                                </p:cTn>
                              </p:par>
                              <p:par>
                                <p:cTn id="34" presetID="10" presetClass="entr" presetSubtype="0" fill="hold" grpId="0" nodeType="withEffect">
                                  <p:stCondLst>
                                    <p:cond delay="300"/>
                                  </p:stCondLst>
                                  <p:childTnLst>
                                    <p:set>
                                      <p:cBhvr>
                                        <p:cTn id="35" dur="1" fill="hold">
                                          <p:stCondLst>
                                            <p:cond delay="0"/>
                                          </p:stCondLst>
                                        </p:cTn>
                                        <p:tgtEl>
                                          <p:spTgt spid="10">
                                            <p:graphicEl>
                                              <a:dgm id="{F97A59E5-2427-4C04-A0F4-2429BFCE66A8}"/>
                                            </p:graphicEl>
                                          </p:spTgt>
                                        </p:tgtEl>
                                        <p:attrNameLst>
                                          <p:attrName>style.visibility</p:attrName>
                                        </p:attrNameLst>
                                      </p:cBhvr>
                                      <p:to>
                                        <p:strVal val="visible"/>
                                      </p:to>
                                    </p:set>
                                    <p:animEffect transition="in" filter="fade">
                                      <p:cBhvr>
                                        <p:cTn id="36" dur="500"/>
                                        <p:tgtEl>
                                          <p:spTgt spid="10">
                                            <p:graphicEl>
                                              <a:dgm id="{F97A59E5-2427-4C04-A0F4-2429BFCE66A8}"/>
                                            </p:graphicEl>
                                          </p:spTgt>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10">
                                            <p:graphicEl>
                                              <a:dgm id="{7E72AF25-DD29-476A-A1DF-DE32EFBB4203}"/>
                                            </p:graphicEl>
                                          </p:spTgt>
                                        </p:tgtEl>
                                        <p:attrNameLst>
                                          <p:attrName>style.visibility</p:attrName>
                                        </p:attrNameLst>
                                      </p:cBhvr>
                                      <p:to>
                                        <p:strVal val="visible"/>
                                      </p:to>
                                    </p:set>
                                    <p:animEffect transition="in" filter="fade">
                                      <p:cBhvr>
                                        <p:cTn id="41" dur="500"/>
                                        <p:tgtEl>
                                          <p:spTgt spid="10">
                                            <p:graphicEl>
                                              <a:dgm id="{7E72AF25-DD29-476A-A1DF-DE32EFBB4203}"/>
                                            </p:graphicEl>
                                          </p:spTgt>
                                        </p:tgtEl>
                                      </p:cBhvr>
                                    </p:animEffect>
                                  </p:childTnLst>
                                </p:cTn>
                              </p:par>
                              <p:par>
                                <p:cTn id="42" presetID="10" presetClass="entr" presetSubtype="0" fill="hold" grpId="0" nodeType="withEffect">
                                  <p:stCondLst>
                                    <p:cond delay="300"/>
                                  </p:stCondLst>
                                  <p:childTnLst>
                                    <p:set>
                                      <p:cBhvr>
                                        <p:cTn id="43" dur="1" fill="hold">
                                          <p:stCondLst>
                                            <p:cond delay="0"/>
                                          </p:stCondLst>
                                        </p:cTn>
                                        <p:tgtEl>
                                          <p:spTgt spid="10">
                                            <p:graphicEl>
                                              <a:dgm id="{D0BCAE4D-4D97-4CEB-9833-C9CF589309F8}"/>
                                            </p:graphicEl>
                                          </p:spTgt>
                                        </p:tgtEl>
                                        <p:attrNameLst>
                                          <p:attrName>style.visibility</p:attrName>
                                        </p:attrNameLst>
                                      </p:cBhvr>
                                      <p:to>
                                        <p:strVal val="visible"/>
                                      </p:to>
                                    </p:set>
                                    <p:animEffect transition="in" filter="fade">
                                      <p:cBhvr>
                                        <p:cTn id="44" dur="500"/>
                                        <p:tgtEl>
                                          <p:spTgt spid="10">
                                            <p:graphicEl>
                                              <a:dgm id="{D0BCAE4D-4D97-4CEB-9833-C9CF589309F8}"/>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45" repeatCount="indefinite" fill="hold" display="0">
                  <p:stCondLst>
                    <p:cond delay="indefinite"/>
                  </p:stCondLst>
                </p:cTn>
                <p:tgtEl>
                  <p:spTgt spid="6"/>
                </p:tgtEl>
              </p:cMediaNode>
            </p:video>
          </p:childTnLst>
        </p:cTn>
      </p:par>
    </p:tnLst>
    <p:bldLst>
      <p:bldGraphic spid="10" grpId="0">
        <p:bldSub>
          <a:bldDgm bld="one"/>
        </p:bldSub>
      </p:bldGraphic>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Sequence 0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
        <p:nvSpPr>
          <p:cNvPr id="7" name="Rounded Rectangle 6"/>
          <p:cNvSpPr/>
          <p:nvPr/>
        </p:nvSpPr>
        <p:spPr>
          <a:xfrm>
            <a:off x="2916196" y="70072"/>
            <a:ext cx="6326658" cy="1213338"/>
          </a:xfrm>
          <a:prstGeom prst="roundRect">
            <a:avLst/>
          </a:prstGeom>
          <a:gradFill flip="none" rotWithShape="1">
            <a:gsLst>
              <a:gs pos="0">
                <a:srgbClr val="5F461C">
                  <a:shade val="30000"/>
                  <a:satMod val="115000"/>
                </a:srgbClr>
              </a:gs>
              <a:gs pos="50000">
                <a:srgbClr val="5F461C">
                  <a:shade val="67500"/>
                  <a:satMod val="115000"/>
                </a:srgbClr>
              </a:gs>
              <a:gs pos="100000">
                <a:srgbClr val="5F461C">
                  <a:shade val="100000"/>
                  <a:satMod val="115000"/>
                </a:srgbClr>
              </a:gs>
            </a:gsLst>
            <a:lin ang="2700000" scaled="1"/>
            <a:tileRect/>
          </a:gra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72" name="Rectangle 71"/>
          <p:cNvSpPr/>
          <p:nvPr/>
        </p:nvSpPr>
        <p:spPr>
          <a:xfrm>
            <a:off x="0" y="215076"/>
            <a:ext cx="12192000" cy="923330"/>
          </a:xfrm>
          <a:prstGeom prst="rect">
            <a:avLst/>
          </a:prstGeom>
        </p:spPr>
        <p:txBody>
          <a:bodyPr wrap="square">
            <a:spAutoFit/>
          </a:bodyPr>
          <a:lstStyle/>
          <a:p>
            <a:pPr algn="ctr" rtl="1"/>
            <a:r>
              <a:rPr lang="ur-PK" sz="5400" b="1" kern="0" spc="50" dirty="0">
                <a:ln w="0"/>
                <a:solidFill>
                  <a:schemeClr val="bg2"/>
                </a:solidFill>
                <a:effectLst>
                  <a:innerShdw blurRad="63500" dist="50800" dir="13500000">
                    <a:srgbClr val="000000">
                      <a:alpha val="50000"/>
                    </a:srgbClr>
                  </a:innerShdw>
                </a:effectLst>
                <a:latin typeface="Bombay Black Unicode" panose="02000000000000000000" pitchFamily="2" charset="-78"/>
                <a:ea typeface="Times New Roman" panose="02020603050405020304" pitchFamily="18" charset="0"/>
                <a:cs typeface="Bombay Black Unicode" panose="02000000000000000000" pitchFamily="2" charset="-78"/>
              </a:rPr>
              <a:t>سورة الاعراف کا جائزہ</a:t>
            </a:r>
            <a:endParaRPr lang="en-US" sz="5400" b="1" kern="0" spc="50" dirty="0">
              <a:ln w="0"/>
              <a:solidFill>
                <a:schemeClr val="bg2"/>
              </a:solidFill>
              <a:effectLst>
                <a:innerShdw blurRad="63500" dist="50800" dir="13500000">
                  <a:srgbClr val="000000">
                    <a:alpha val="50000"/>
                  </a:srgbClr>
                </a:innerShdw>
              </a:effectLst>
              <a:latin typeface="Bombay Black Unicode" panose="02000000000000000000" pitchFamily="2" charset="-78"/>
              <a:ea typeface="Times New Roman" panose="02020603050405020304" pitchFamily="18" charset="0"/>
              <a:cs typeface="Bombay Black Unicode" panose="02000000000000000000" pitchFamily="2" charset="-78"/>
            </a:endParaRPr>
          </a:p>
        </p:txBody>
      </p:sp>
      <p:sp>
        <p:nvSpPr>
          <p:cNvPr id="9" name="Rectangle 8"/>
          <p:cNvSpPr/>
          <p:nvPr/>
        </p:nvSpPr>
        <p:spPr>
          <a:xfrm>
            <a:off x="9086470" y="19807"/>
            <a:ext cx="2443107" cy="1015663"/>
          </a:xfrm>
          <a:prstGeom prst="rect">
            <a:avLst/>
          </a:prstGeom>
        </p:spPr>
        <p:txBody>
          <a:bodyPr wrap="square">
            <a:spAutoFit/>
          </a:bodyPr>
          <a:lstStyle/>
          <a:p>
            <a:pPr algn="r" rtl="1"/>
            <a:r>
              <a:rPr lang="ur-PK" sz="6000" kern="0" dirty="0">
                <a:ln w="0"/>
                <a:solidFill>
                  <a:schemeClr val="bg1"/>
                </a:solidFill>
                <a:effectLst>
                  <a:outerShdw blurRad="38100" dist="25400" dir="5400000" algn="ctr" rotWithShape="0">
                    <a:srgbClr val="6E747A">
                      <a:alpha val="43000"/>
                    </a:srgbClr>
                  </a:outerShdw>
                </a:effectLst>
                <a:latin typeface="Alvi Nastaleeq" panose="02000503000000020004" pitchFamily="2" charset="-78"/>
                <a:ea typeface="Times New Roman" panose="02020603050405020304" pitchFamily="18" charset="0"/>
                <a:cs typeface="Alvi Nastaleeq" panose="02000503000000020004" pitchFamily="2" charset="-78"/>
              </a:rPr>
              <a:t>آٹھواں پارہ</a:t>
            </a:r>
            <a:endParaRPr lang="ur-PK" sz="8000" kern="0" dirty="0" smtClean="0">
              <a:ln w="0"/>
              <a:solidFill>
                <a:schemeClr val="bg1"/>
              </a:solidFill>
              <a:effectLst>
                <a:outerShdw blurRad="38100" dist="25400" dir="5400000" algn="ctr" rotWithShape="0">
                  <a:srgbClr val="6E747A">
                    <a:alpha val="43000"/>
                  </a:srgbClr>
                </a:outerShdw>
              </a:effectLst>
              <a:latin typeface="Alvi Nastaleeq" panose="02000503000000020004" pitchFamily="2" charset="-78"/>
              <a:ea typeface="Times New Roman" panose="02020603050405020304" pitchFamily="18" charset="0"/>
              <a:cs typeface="Alvi Nastaleeq" panose="02000503000000020004" pitchFamily="2" charset="-78"/>
            </a:endParaRPr>
          </a:p>
        </p:txBody>
      </p:sp>
      <p:graphicFrame>
        <p:nvGraphicFramePr>
          <p:cNvPr id="10" name="Content Placeholder 4"/>
          <p:cNvGraphicFramePr>
            <a:graphicFrameLocks/>
          </p:cNvGraphicFramePr>
          <p:nvPr>
            <p:extLst>
              <p:ext uri="{D42A27DB-BD31-4B8C-83A1-F6EECF244321}">
                <p14:modId xmlns:p14="http://schemas.microsoft.com/office/powerpoint/2010/main" val="1119429060"/>
              </p:ext>
            </p:extLst>
          </p:nvPr>
        </p:nvGraphicFramePr>
        <p:xfrm>
          <a:off x="1964725" y="1428414"/>
          <a:ext cx="8229600" cy="47244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28157255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5055" fill="hold"/>
                                        <p:tgtEl>
                                          <p:spTgt spid="6"/>
                                        </p:tgtEl>
                                      </p:cBhvr>
                                    </p:cmd>
                                  </p:childTnLst>
                                </p:cTn>
                              </p:par>
                              <p:par>
                                <p:cTn id="7" presetID="10" presetClass="entr" presetSubtype="0" fill="hold" grpId="0" nodeType="withEffect">
                                  <p:stCondLst>
                                    <p:cond delay="0"/>
                                  </p:stCondLst>
                                  <p:childTnLst>
                                    <p:set>
                                      <p:cBhvr>
                                        <p:cTn id="8" dur="1" fill="hold">
                                          <p:stCondLst>
                                            <p:cond delay="0"/>
                                          </p:stCondLst>
                                        </p:cTn>
                                        <p:tgtEl>
                                          <p:spTgt spid="10">
                                            <p:graphicEl>
                                              <a:dgm id="{94D988AC-9A41-4C9B-861B-6663F85DE037}"/>
                                            </p:graphicEl>
                                          </p:spTgt>
                                        </p:tgtEl>
                                        <p:attrNameLst>
                                          <p:attrName>style.visibility</p:attrName>
                                        </p:attrNameLst>
                                      </p:cBhvr>
                                      <p:to>
                                        <p:strVal val="visible"/>
                                      </p:to>
                                    </p:set>
                                    <p:animEffect transition="in" filter="fade">
                                      <p:cBhvr>
                                        <p:cTn id="9" dur="500"/>
                                        <p:tgtEl>
                                          <p:spTgt spid="10">
                                            <p:graphicEl>
                                              <a:dgm id="{94D988AC-9A41-4C9B-861B-6663F85DE037}"/>
                                            </p:graphicEl>
                                          </p:spTgt>
                                        </p:tgtEl>
                                      </p:cBhvr>
                                    </p:animEffect>
                                  </p:childTnLst>
                                </p:cTn>
                              </p:par>
                              <p:par>
                                <p:cTn id="10" presetID="10" presetClass="entr" presetSubtype="0" fill="hold" grpId="0" nodeType="withEffect">
                                  <p:stCondLst>
                                    <p:cond delay="300"/>
                                  </p:stCondLst>
                                  <p:childTnLst>
                                    <p:set>
                                      <p:cBhvr>
                                        <p:cTn id="11" dur="1" fill="hold">
                                          <p:stCondLst>
                                            <p:cond delay="0"/>
                                          </p:stCondLst>
                                        </p:cTn>
                                        <p:tgtEl>
                                          <p:spTgt spid="10">
                                            <p:graphicEl>
                                              <a:dgm id="{861D7A54-ED93-4610-B348-52B7DEFC09DD}"/>
                                            </p:graphicEl>
                                          </p:spTgt>
                                        </p:tgtEl>
                                        <p:attrNameLst>
                                          <p:attrName>style.visibility</p:attrName>
                                        </p:attrNameLst>
                                      </p:cBhvr>
                                      <p:to>
                                        <p:strVal val="visible"/>
                                      </p:to>
                                    </p:set>
                                    <p:animEffect transition="in" filter="fade">
                                      <p:cBhvr>
                                        <p:cTn id="12" dur="500"/>
                                        <p:tgtEl>
                                          <p:spTgt spid="10">
                                            <p:graphicEl>
                                              <a:dgm id="{861D7A54-ED93-4610-B348-52B7DEFC09DD}"/>
                                            </p:graphic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graphicEl>
                                              <a:dgm id="{7E54D9E5-8C9A-4AF3-B5EF-566298C2E16A}"/>
                                            </p:graphicEl>
                                          </p:spTgt>
                                        </p:tgtEl>
                                        <p:attrNameLst>
                                          <p:attrName>style.visibility</p:attrName>
                                        </p:attrNameLst>
                                      </p:cBhvr>
                                      <p:to>
                                        <p:strVal val="visible"/>
                                      </p:to>
                                    </p:set>
                                    <p:animEffect transition="in" filter="fade">
                                      <p:cBhvr>
                                        <p:cTn id="17" dur="500"/>
                                        <p:tgtEl>
                                          <p:spTgt spid="10">
                                            <p:graphicEl>
                                              <a:dgm id="{7E54D9E5-8C9A-4AF3-B5EF-566298C2E16A}"/>
                                            </p:graphicEl>
                                          </p:spTgt>
                                        </p:tgtEl>
                                      </p:cBhvr>
                                    </p:animEffect>
                                  </p:childTnLst>
                                </p:cTn>
                              </p:par>
                              <p:par>
                                <p:cTn id="18" presetID="10" presetClass="entr" presetSubtype="0" fill="hold" grpId="0" nodeType="withEffect">
                                  <p:stCondLst>
                                    <p:cond delay="300"/>
                                  </p:stCondLst>
                                  <p:childTnLst>
                                    <p:set>
                                      <p:cBhvr>
                                        <p:cTn id="19" dur="1" fill="hold">
                                          <p:stCondLst>
                                            <p:cond delay="0"/>
                                          </p:stCondLst>
                                        </p:cTn>
                                        <p:tgtEl>
                                          <p:spTgt spid="10">
                                            <p:graphicEl>
                                              <a:dgm id="{8D1D77BC-FFC8-48C8-A77A-7046657E883E}"/>
                                            </p:graphicEl>
                                          </p:spTgt>
                                        </p:tgtEl>
                                        <p:attrNameLst>
                                          <p:attrName>style.visibility</p:attrName>
                                        </p:attrNameLst>
                                      </p:cBhvr>
                                      <p:to>
                                        <p:strVal val="visible"/>
                                      </p:to>
                                    </p:set>
                                    <p:animEffect transition="in" filter="fade">
                                      <p:cBhvr>
                                        <p:cTn id="20" dur="500"/>
                                        <p:tgtEl>
                                          <p:spTgt spid="10">
                                            <p:graphicEl>
                                              <a:dgm id="{8D1D77BC-FFC8-48C8-A77A-7046657E883E}"/>
                                            </p:graphic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0">
                                            <p:graphicEl>
                                              <a:dgm id="{FD9F04C1-BB80-4679-AC3C-95A771FD9521}"/>
                                            </p:graphicEl>
                                          </p:spTgt>
                                        </p:tgtEl>
                                        <p:attrNameLst>
                                          <p:attrName>style.visibility</p:attrName>
                                        </p:attrNameLst>
                                      </p:cBhvr>
                                      <p:to>
                                        <p:strVal val="visible"/>
                                      </p:to>
                                    </p:set>
                                    <p:animEffect transition="in" filter="fade">
                                      <p:cBhvr>
                                        <p:cTn id="25" dur="500"/>
                                        <p:tgtEl>
                                          <p:spTgt spid="10">
                                            <p:graphicEl>
                                              <a:dgm id="{FD9F04C1-BB80-4679-AC3C-95A771FD9521}"/>
                                            </p:graphicEl>
                                          </p:spTgt>
                                        </p:tgtEl>
                                      </p:cBhvr>
                                    </p:animEffect>
                                  </p:childTnLst>
                                </p:cTn>
                              </p:par>
                              <p:par>
                                <p:cTn id="26" presetID="10" presetClass="entr" presetSubtype="0" fill="hold" grpId="0" nodeType="withEffect">
                                  <p:stCondLst>
                                    <p:cond delay="300"/>
                                  </p:stCondLst>
                                  <p:childTnLst>
                                    <p:set>
                                      <p:cBhvr>
                                        <p:cTn id="27" dur="1" fill="hold">
                                          <p:stCondLst>
                                            <p:cond delay="0"/>
                                          </p:stCondLst>
                                        </p:cTn>
                                        <p:tgtEl>
                                          <p:spTgt spid="10">
                                            <p:graphicEl>
                                              <a:dgm id="{25A135FE-FEC0-4BAB-8CCE-82FC4B0F8E40}"/>
                                            </p:graphicEl>
                                          </p:spTgt>
                                        </p:tgtEl>
                                        <p:attrNameLst>
                                          <p:attrName>style.visibility</p:attrName>
                                        </p:attrNameLst>
                                      </p:cBhvr>
                                      <p:to>
                                        <p:strVal val="visible"/>
                                      </p:to>
                                    </p:set>
                                    <p:animEffect transition="in" filter="fade">
                                      <p:cBhvr>
                                        <p:cTn id="28" dur="500"/>
                                        <p:tgtEl>
                                          <p:spTgt spid="10">
                                            <p:graphicEl>
                                              <a:dgm id="{25A135FE-FEC0-4BAB-8CCE-82FC4B0F8E40}"/>
                                            </p:graphic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0">
                                            <p:graphicEl>
                                              <a:dgm id="{B3DEDF46-CA66-4735-811D-C4D59BD843CA}"/>
                                            </p:graphicEl>
                                          </p:spTgt>
                                        </p:tgtEl>
                                        <p:attrNameLst>
                                          <p:attrName>style.visibility</p:attrName>
                                        </p:attrNameLst>
                                      </p:cBhvr>
                                      <p:to>
                                        <p:strVal val="visible"/>
                                      </p:to>
                                    </p:set>
                                    <p:animEffect transition="in" filter="fade">
                                      <p:cBhvr>
                                        <p:cTn id="33" dur="500"/>
                                        <p:tgtEl>
                                          <p:spTgt spid="10">
                                            <p:graphicEl>
                                              <a:dgm id="{B3DEDF46-CA66-4735-811D-C4D59BD843CA}"/>
                                            </p:graphicEl>
                                          </p:spTgt>
                                        </p:tgtEl>
                                      </p:cBhvr>
                                    </p:animEffect>
                                  </p:childTnLst>
                                </p:cTn>
                              </p:par>
                              <p:par>
                                <p:cTn id="34" presetID="10" presetClass="entr" presetSubtype="0" fill="hold" grpId="0" nodeType="withEffect">
                                  <p:stCondLst>
                                    <p:cond delay="300"/>
                                  </p:stCondLst>
                                  <p:childTnLst>
                                    <p:set>
                                      <p:cBhvr>
                                        <p:cTn id="35" dur="1" fill="hold">
                                          <p:stCondLst>
                                            <p:cond delay="0"/>
                                          </p:stCondLst>
                                        </p:cTn>
                                        <p:tgtEl>
                                          <p:spTgt spid="10">
                                            <p:graphicEl>
                                              <a:dgm id="{F97A59E5-2427-4C04-A0F4-2429BFCE66A8}"/>
                                            </p:graphicEl>
                                          </p:spTgt>
                                        </p:tgtEl>
                                        <p:attrNameLst>
                                          <p:attrName>style.visibility</p:attrName>
                                        </p:attrNameLst>
                                      </p:cBhvr>
                                      <p:to>
                                        <p:strVal val="visible"/>
                                      </p:to>
                                    </p:set>
                                    <p:animEffect transition="in" filter="fade">
                                      <p:cBhvr>
                                        <p:cTn id="36" dur="500"/>
                                        <p:tgtEl>
                                          <p:spTgt spid="10">
                                            <p:graphicEl>
                                              <a:dgm id="{F97A59E5-2427-4C04-A0F4-2429BFCE66A8}"/>
                                            </p:graphicEl>
                                          </p:spTgt>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10">
                                            <p:graphicEl>
                                              <a:dgm id="{7E72AF25-DD29-476A-A1DF-DE32EFBB4203}"/>
                                            </p:graphicEl>
                                          </p:spTgt>
                                        </p:tgtEl>
                                        <p:attrNameLst>
                                          <p:attrName>style.visibility</p:attrName>
                                        </p:attrNameLst>
                                      </p:cBhvr>
                                      <p:to>
                                        <p:strVal val="visible"/>
                                      </p:to>
                                    </p:set>
                                    <p:animEffect transition="in" filter="fade">
                                      <p:cBhvr>
                                        <p:cTn id="41" dur="500"/>
                                        <p:tgtEl>
                                          <p:spTgt spid="10">
                                            <p:graphicEl>
                                              <a:dgm id="{7E72AF25-DD29-476A-A1DF-DE32EFBB4203}"/>
                                            </p:graphicEl>
                                          </p:spTgt>
                                        </p:tgtEl>
                                      </p:cBhvr>
                                    </p:animEffect>
                                  </p:childTnLst>
                                </p:cTn>
                              </p:par>
                              <p:par>
                                <p:cTn id="42" presetID="10" presetClass="entr" presetSubtype="0" fill="hold" grpId="0" nodeType="withEffect">
                                  <p:stCondLst>
                                    <p:cond delay="300"/>
                                  </p:stCondLst>
                                  <p:childTnLst>
                                    <p:set>
                                      <p:cBhvr>
                                        <p:cTn id="43" dur="1" fill="hold">
                                          <p:stCondLst>
                                            <p:cond delay="0"/>
                                          </p:stCondLst>
                                        </p:cTn>
                                        <p:tgtEl>
                                          <p:spTgt spid="10">
                                            <p:graphicEl>
                                              <a:dgm id="{D0BCAE4D-4D97-4CEB-9833-C9CF589309F8}"/>
                                            </p:graphicEl>
                                          </p:spTgt>
                                        </p:tgtEl>
                                        <p:attrNameLst>
                                          <p:attrName>style.visibility</p:attrName>
                                        </p:attrNameLst>
                                      </p:cBhvr>
                                      <p:to>
                                        <p:strVal val="visible"/>
                                      </p:to>
                                    </p:set>
                                    <p:animEffect transition="in" filter="fade">
                                      <p:cBhvr>
                                        <p:cTn id="44" dur="500"/>
                                        <p:tgtEl>
                                          <p:spTgt spid="10">
                                            <p:graphicEl>
                                              <a:dgm id="{D0BCAE4D-4D97-4CEB-9833-C9CF589309F8}"/>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45" repeatCount="indefinite" fill="hold" display="0">
                  <p:stCondLst>
                    <p:cond delay="indefinite"/>
                  </p:stCondLst>
                </p:cTn>
                <p:tgtEl>
                  <p:spTgt spid="6"/>
                </p:tgtEl>
              </p:cMediaNode>
            </p:video>
          </p:childTnLst>
        </p:cTn>
      </p:par>
    </p:tnLst>
    <p:bldLst>
      <p:bldGraphic spid="10" grpId="0">
        <p:bldSub>
          <a:bldDgm bld="one"/>
        </p:bldSub>
      </p:bldGraphic>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Sequence 0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
        <p:nvSpPr>
          <p:cNvPr id="7" name="Rounded Rectangle 6"/>
          <p:cNvSpPr/>
          <p:nvPr/>
        </p:nvSpPr>
        <p:spPr>
          <a:xfrm>
            <a:off x="2916196" y="70072"/>
            <a:ext cx="6326658" cy="1213338"/>
          </a:xfrm>
          <a:prstGeom prst="roundRect">
            <a:avLst/>
          </a:prstGeom>
          <a:gradFill flip="none" rotWithShape="1">
            <a:gsLst>
              <a:gs pos="0">
                <a:srgbClr val="5F461C">
                  <a:shade val="30000"/>
                  <a:satMod val="115000"/>
                </a:srgbClr>
              </a:gs>
              <a:gs pos="50000">
                <a:srgbClr val="5F461C">
                  <a:shade val="67500"/>
                  <a:satMod val="115000"/>
                </a:srgbClr>
              </a:gs>
              <a:gs pos="100000">
                <a:srgbClr val="5F461C">
                  <a:shade val="100000"/>
                  <a:satMod val="115000"/>
                </a:srgbClr>
              </a:gs>
            </a:gsLst>
            <a:lin ang="2700000" scaled="1"/>
            <a:tileRect/>
          </a:gra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72" name="Rectangle 71"/>
          <p:cNvSpPr/>
          <p:nvPr/>
        </p:nvSpPr>
        <p:spPr>
          <a:xfrm>
            <a:off x="0" y="215076"/>
            <a:ext cx="12192000" cy="923330"/>
          </a:xfrm>
          <a:prstGeom prst="rect">
            <a:avLst/>
          </a:prstGeom>
        </p:spPr>
        <p:txBody>
          <a:bodyPr wrap="square">
            <a:spAutoFit/>
          </a:bodyPr>
          <a:lstStyle/>
          <a:p>
            <a:pPr algn="ctr" rtl="1"/>
            <a:r>
              <a:rPr lang="ur-PK" sz="5400" b="1" kern="0" spc="50" dirty="0">
                <a:ln w="0"/>
                <a:solidFill>
                  <a:schemeClr val="bg2"/>
                </a:solidFill>
                <a:effectLst>
                  <a:innerShdw blurRad="63500" dist="50800" dir="13500000">
                    <a:srgbClr val="000000">
                      <a:alpha val="50000"/>
                    </a:srgbClr>
                  </a:innerShdw>
                </a:effectLst>
                <a:latin typeface="Bombay Black Unicode" panose="02000000000000000000" pitchFamily="2" charset="-78"/>
                <a:ea typeface="Times New Roman" panose="02020603050405020304" pitchFamily="18" charset="0"/>
                <a:cs typeface="Bombay Black Unicode" panose="02000000000000000000" pitchFamily="2" charset="-78"/>
              </a:rPr>
              <a:t>سورة الاعراف کا جائزہ</a:t>
            </a:r>
            <a:endParaRPr lang="en-US" sz="5400" b="1" kern="0" spc="50" dirty="0">
              <a:ln w="0"/>
              <a:solidFill>
                <a:schemeClr val="bg2"/>
              </a:solidFill>
              <a:effectLst>
                <a:innerShdw blurRad="63500" dist="50800" dir="13500000">
                  <a:srgbClr val="000000">
                    <a:alpha val="50000"/>
                  </a:srgbClr>
                </a:innerShdw>
              </a:effectLst>
              <a:latin typeface="Bombay Black Unicode" panose="02000000000000000000" pitchFamily="2" charset="-78"/>
              <a:ea typeface="Times New Roman" panose="02020603050405020304" pitchFamily="18" charset="0"/>
              <a:cs typeface="Bombay Black Unicode" panose="02000000000000000000" pitchFamily="2" charset="-78"/>
            </a:endParaRPr>
          </a:p>
        </p:txBody>
      </p:sp>
      <p:sp>
        <p:nvSpPr>
          <p:cNvPr id="9" name="Rectangle 8"/>
          <p:cNvSpPr/>
          <p:nvPr/>
        </p:nvSpPr>
        <p:spPr>
          <a:xfrm>
            <a:off x="9086470" y="19807"/>
            <a:ext cx="2443107" cy="1015663"/>
          </a:xfrm>
          <a:prstGeom prst="rect">
            <a:avLst/>
          </a:prstGeom>
        </p:spPr>
        <p:txBody>
          <a:bodyPr wrap="square">
            <a:spAutoFit/>
          </a:bodyPr>
          <a:lstStyle/>
          <a:p>
            <a:pPr algn="r" rtl="1"/>
            <a:r>
              <a:rPr lang="ur-PK" sz="6000" kern="0" dirty="0">
                <a:ln w="0"/>
                <a:solidFill>
                  <a:schemeClr val="bg1"/>
                </a:solidFill>
                <a:effectLst>
                  <a:outerShdw blurRad="38100" dist="25400" dir="5400000" algn="ctr" rotWithShape="0">
                    <a:srgbClr val="6E747A">
                      <a:alpha val="43000"/>
                    </a:srgbClr>
                  </a:outerShdw>
                </a:effectLst>
                <a:latin typeface="Alvi Nastaleeq" panose="02000503000000020004" pitchFamily="2" charset="-78"/>
                <a:ea typeface="Times New Roman" panose="02020603050405020304" pitchFamily="18" charset="0"/>
                <a:cs typeface="Alvi Nastaleeq" panose="02000503000000020004" pitchFamily="2" charset="-78"/>
              </a:rPr>
              <a:t>آٹھواں پارہ</a:t>
            </a:r>
            <a:endParaRPr lang="ur-PK" sz="8000" kern="0" dirty="0" smtClean="0">
              <a:ln w="0"/>
              <a:solidFill>
                <a:schemeClr val="bg1"/>
              </a:solidFill>
              <a:effectLst>
                <a:outerShdw blurRad="38100" dist="25400" dir="5400000" algn="ctr" rotWithShape="0">
                  <a:srgbClr val="6E747A">
                    <a:alpha val="43000"/>
                  </a:srgbClr>
                </a:outerShdw>
              </a:effectLst>
              <a:latin typeface="Alvi Nastaleeq" panose="02000503000000020004" pitchFamily="2" charset="-78"/>
              <a:ea typeface="Times New Roman" panose="02020603050405020304" pitchFamily="18" charset="0"/>
              <a:cs typeface="Alvi Nastaleeq" panose="02000503000000020004" pitchFamily="2" charset="-78"/>
            </a:endParaRPr>
          </a:p>
        </p:txBody>
      </p:sp>
      <p:graphicFrame>
        <p:nvGraphicFramePr>
          <p:cNvPr id="10" name="Content Placeholder 4"/>
          <p:cNvGraphicFramePr>
            <a:graphicFrameLocks/>
          </p:cNvGraphicFramePr>
          <p:nvPr>
            <p:extLst>
              <p:ext uri="{D42A27DB-BD31-4B8C-83A1-F6EECF244321}">
                <p14:modId xmlns:p14="http://schemas.microsoft.com/office/powerpoint/2010/main" val="2097152808"/>
              </p:ext>
            </p:extLst>
          </p:nvPr>
        </p:nvGraphicFramePr>
        <p:xfrm>
          <a:off x="1964725" y="1428414"/>
          <a:ext cx="8229600" cy="1954866"/>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29428204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5055" fill="hold"/>
                                        <p:tgtEl>
                                          <p:spTgt spid="6"/>
                                        </p:tgtEl>
                                      </p:cBhvr>
                                    </p:cmd>
                                  </p:childTnLst>
                                </p:cTn>
                              </p:par>
                              <p:par>
                                <p:cTn id="7" presetID="10" presetClass="entr" presetSubtype="0" fill="hold" grpId="0" nodeType="withEffect">
                                  <p:stCondLst>
                                    <p:cond delay="0"/>
                                  </p:stCondLst>
                                  <p:childTnLst>
                                    <p:set>
                                      <p:cBhvr>
                                        <p:cTn id="8" dur="1" fill="hold">
                                          <p:stCondLst>
                                            <p:cond delay="0"/>
                                          </p:stCondLst>
                                        </p:cTn>
                                        <p:tgtEl>
                                          <p:spTgt spid="10">
                                            <p:graphicEl>
                                              <a:dgm id="{94D988AC-9A41-4C9B-861B-6663F85DE037}"/>
                                            </p:graphicEl>
                                          </p:spTgt>
                                        </p:tgtEl>
                                        <p:attrNameLst>
                                          <p:attrName>style.visibility</p:attrName>
                                        </p:attrNameLst>
                                      </p:cBhvr>
                                      <p:to>
                                        <p:strVal val="visible"/>
                                      </p:to>
                                    </p:set>
                                    <p:animEffect transition="in" filter="fade">
                                      <p:cBhvr>
                                        <p:cTn id="9" dur="500"/>
                                        <p:tgtEl>
                                          <p:spTgt spid="10">
                                            <p:graphicEl>
                                              <a:dgm id="{94D988AC-9A41-4C9B-861B-6663F85DE037}"/>
                                            </p:graphicEl>
                                          </p:spTgt>
                                        </p:tgtEl>
                                      </p:cBhvr>
                                    </p:animEffect>
                                  </p:childTnLst>
                                </p:cTn>
                              </p:par>
                              <p:par>
                                <p:cTn id="10" presetID="10" presetClass="entr" presetSubtype="0" fill="hold" grpId="0" nodeType="withEffect">
                                  <p:stCondLst>
                                    <p:cond delay="300"/>
                                  </p:stCondLst>
                                  <p:childTnLst>
                                    <p:set>
                                      <p:cBhvr>
                                        <p:cTn id="11" dur="1" fill="hold">
                                          <p:stCondLst>
                                            <p:cond delay="0"/>
                                          </p:stCondLst>
                                        </p:cTn>
                                        <p:tgtEl>
                                          <p:spTgt spid="10">
                                            <p:graphicEl>
                                              <a:dgm id="{861D7A54-ED93-4610-B348-52B7DEFC09DD}"/>
                                            </p:graphicEl>
                                          </p:spTgt>
                                        </p:tgtEl>
                                        <p:attrNameLst>
                                          <p:attrName>style.visibility</p:attrName>
                                        </p:attrNameLst>
                                      </p:cBhvr>
                                      <p:to>
                                        <p:strVal val="visible"/>
                                      </p:to>
                                    </p:set>
                                    <p:animEffect transition="in" filter="fade">
                                      <p:cBhvr>
                                        <p:cTn id="12" dur="500"/>
                                        <p:tgtEl>
                                          <p:spTgt spid="10">
                                            <p:graphicEl>
                                              <a:dgm id="{861D7A54-ED93-4610-B348-52B7DEFC09DD}"/>
                                            </p:graphic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graphicEl>
                                              <a:dgm id="{7E54D9E5-8C9A-4AF3-B5EF-566298C2E16A}"/>
                                            </p:graphicEl>
                                          </p:spTgt>
                                        </p:tgtEl>
                                        <p:attrNameLst>
                                          <p:attrName>style.visibility</p:attrName>
                                        </p:attrNameLst>
                                      </p:cBhvr>
                                      <p:to>
                                        <p:strVal val="visible"/>
                                      </p:to>
                                    </p:set>
                                    <p:animEffect transition="in" filter="fade">
                                      <p:cBhvr>
                                        <p:cTn id="17" dur="500"/>
                                        <p:tgtEl>
                                          <p:spTgt spid="10">
                                            <p:graphicEl>
                                              <a:dgm id="{7E54D9E5-8C9A-4AF3-B5EF-566298C2E16A}"/>
                                            </p:graphicEl>
                                          </p:spTgt>
                                        </p:tgtEl>
                                      </p:cBhvr>
                                    </p:animEffect>
                                  </p:childTnLst>
                                </p:cTn>
                              </p:par>
                              <p:par>
                                <p:cTn id="18" presetID="10" presetClass="entr" presetSubtype="0" fill="hold" grpId="0" nodeType="withEffect">
                                  <p:stCondLst>
                                    <p:cond delay="300"/>
                                  </p:stCondLst>
                                  <p:childTnLst>
                                    <p:set>
                                      <p:cBhvr>
                                        <p:cTn id="19" dur="1" fill="hold">
                                          <p:stCondLst>
                                            <p:cond delay="0"/>
                                          </p:stCondLst>
                                        </p:cTn>
                                        <p:tgtEl>
                                          <p:spTgt spid="10">
                                            <p:graphicEl>
                                              <a:dgm id="{8D1D77BC-FFC8-48C8-A77A-7046657E883E}"/>
                                            </p:graphicEl>
                                          </p:spTgt>
                                        </p:tgtEl>
                                        <p:attrNameLst>
                                          <p:attrName>style.visibility</p:attrName>
                                        </p:attrNameLst>
                                      </p:cBhvr>
                                      <p:to>
                                        <p:strVal val="visible"/>
                                      </p:to>
                                    </p:set>
                                    <p:animEffect transition="in" filter="fade">
                                      <p:cBhvr>
                                        <p:cTn id="20" dur="500"/>
                                        <p:tgtEl>
                                          <p:spTgt spid="10">
                                            <p:graphicEl>
                                              <a:dgm id="{8D1D77BC-FFC8-48C8-A77A-7046657E883E}"/>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1" repeatCount="indefinite" fill="hold" display="0">
                  <p:stCondLst>
                    <p:cond delay="indefinite"/>
                  </p:stCondLst>
                </p:cTn>
                <p:tgtEl>
                  <p:spTgt spid="6"/>
                </p:tgtEl>
              </p:cMediaNode>
            </p:video>
          </p:childTnLst>
        </p:cTn>
      </p:par>
    </p:tnLst>
    <p:bldLst>
      <p:bldGraphic spid="10" grpId="0" uiExpand="1">
        <p:bldSub>
          <a:bldDgm bld="one"/>
        </p:bldSub>
      </p:bldGraphic>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equence 0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
        <p:nvSpPr>
          <p:cNvPr id="3" name="Rectangle 2"/>
          <p:cNvSpPr/>
          <p:nvPr/>
        </p:nvSpPr>
        <p:spPr>
          <a:xfrm>
            <a:off x="1077686" y="1911757"/>
            <a:ext cx="10036627" cy="1323439"/>
          </a:xfrm>
          <a:prstGeom prst="rect">
            <a:avLst/>
          </a:prstGeom>
        </p:spPr>
        <p:txBody>
          <a:bodyPr wrap="square">
            <a:spAutoFit/>
          </a:bodyPr>
          <a:lstStyle/>
          <a:p>
            <a:pPr algn="ctr" rtl="1"/>
            <a:r>
              <a:rPr lang="ur-PK" sz="8000" kern="0" dirty="0">
                <a:ln w="0"/>
                <a:solidFill>
                  <a:srgbClr val="5F461C"/>
                </a:solidFill>
                <a:effectLst>
                  <a:outerShdw blurRad="38100" dist="25400" dir="5400000" algn="ctr" rotWithShape="0">
                    <a:srgbClr val="6E747A">
                      <a:alpha val="43000"/>
                    </a:srgbClr>
                  </a:outerShdw>
                </a:effectLst>
                <a:latin typeface="Alvi Nastaleeq" panose="02000503000000020004" pitchFamily="2" charset="-78"/>
                <a:ea typeface="Times New Roman" panose="02020603050405020304" pitchFamily="18" charset="0"/>
                <a:cs typeface="Alvi Nastaleeq" panose="02000503000000020004" pitchFamily="2" charset="-78"/>
              </a:rPr>
              <a:t>آٹھواں پارہ</a:t>
            </a:r>
            <a:endParaRPr lang="ur-PK" sz="11500" kern="0" dirty="0" smtClean="0">
              <a:ln w="0"/>
              <a:solidFill>
                <a:srgbClr val="5F461C"/>
              </a:solidFill>
              <a:effectLst>
                <a:outerShdw blurRad="38100" dist="25400" dir="5400000" algn="ctr" rotWithShape="0">
                  <a:srgbClr val="6E747A">
                    <a:alpha val="43000"/>
                  </a:srgbClr>
                </a:outerShdw>
              </a:effectLst>
              <a:latin typeface="Alvi Nastaleeq" panose="02000503000000020004" pitchFamily="2" charset="-78"/>
              <a:ea typeface="Times New Roman" panose="02020603050405020304" pitchFamily="18" charset="0"/>
              <a:cs typeface="Alvi Nastaleeq" panose="02000503000000020004" pitchFamily="2" charset="-78"/>
            </a:endParaRPr>
          </a:p>
        </p:txBody>
      </p:sp>
      <p:sp>
        <p:nvSpPr>
          <p:cNvPr id="4" name="Rectangle 3"/>
          <p:cNvSpPr/>
          <p:nvPr/>
        </p:nvSpPr>
        <p:spPr>
          <a:xfrm>
            <a:off x="1077685" y="3784714"/>
            <a:ext cx="10036627" cy="1200329"/>
          </a:xfrm>
          <a:prstGeom prst="rect">
            <a:avLst/>
          </a:prstGeom>
        </p:spPr>
        <p:txBody>
          <a:bodyPr wrap="square">
            <a:spAutoFit/>
          </a:bodyPr>
          <a:lstStyle/>
          <a:p>
            <a:pPr algn="ctr" rtl="1"/>
            <a:r>
              <a:rPr lang="ur-PK" sz="7200" kern="0" dirty="0">
                <a:ln w="0"/>
                <a:solidFill>
                  <a:srgbClr val="5F461C"/>
                </a:solidFill>
                <a:effectLst>
                  <a:outerShdw blurRad="38100" dist="25400" dir="5400000" algn="ctr" rotWithShape="0">
                    <a:srgbClr val="6E747A">
                      <a:alpha val="43000"/>
                    </a:srgbClr>
                  </a:outerShdw>
                </a:effectLst>
                <a:latin typeface="Jameel Noori Nastaleeq" panose="02000503000000020004" pitchFamily="2" charset="-78"/>
                <a:ea typeface="Times New Roman" panose="02020603050405020304" pitchFamily="18" charset="0"/>
                <a:cs typeface="Jameel Noori Nastaleeq" panose="02000503000000020004" pitchFamily="2" charset="-78"/>
              </a:rPr>
              <a:t>سورة الاعراف کی </a:t>
            </a:r>
            <a:r>
              <a:rPr lang="ur-PK" sz="7200" kern="0" dirty="0" smtClean="0">
                <a:ln w="0"/>
                <a:solidFill>
                  <a:srgbClr val="5F461C"/>
                </a:solidFill>
                <a:effectLst>
                  <a:outerShdw blurRad="38100" dist="25400" dir="5400000" algn="ctr" rotWithShape="0">
                    <a:srgbClr val="6E747A">
                      <a:alpha val="43000"/>
                    </a:srgbClr>
                  </a:outerShdw>
                </a:effectLst>
                <a:latin typeface="Jameel Noori Nastaleeq" panose="02000503000000020004" pitchFamily="2" charset="-78"/>
                <a:ea typeface="Times New Roman" panose="02020603050405020304" pitchFamily="18" charset="0"/>
                <a:cs typeface="Jameel Noori Nastaleeq" panose="02000503000000020004" pitchFamily="2" charset="-78"/>
              </a:rPr>
              <a:t>منتخب آیات کا مطالعہ</a:t>
            </a:r>
            <a:endParaRPr lang="ur-PK" sz="9600" kern="0" dirty="0" smtClean="0">
              <a:ln w="0"/>
              <a:solidFill>
                <a:srgbClr val="5F461C"/>
              </a:solidFill>
              <a:effectLst>
                <a:outerShdw blurRad="38100" dist="25400" dir="5400000" algn="ctr" rotWithShape="0">
                  <a:srgbClr val="6E747A">
                    <a:alpha val="43000"/>
                  </a:srgbClr>
                </a:outerShdw>
              </a:effectLst>
              <a:latin typeface="Jameel Noori Nastaleeq" panose="02000503000000020004" pitchFamily="2" charset="-78"/>
              <a:ea typeface="Times New Roman" panose="02020603050405020304" pitchFamily="18" charset="0"/>
              <a:cs typeface="Jameel Noori Nastaleeq" panose="02000503000000020004" pitchFamily="2" charset="-78"/>
            </a:endParaRPr>
          </a:p>
        </p:txBody>
      </p:sp>
    </p:spTree>
    <p:extLst>
      <p:ext uri="{BB962C8B-B14F-4D97-AF65-F5344CB8AC3E}">
        <p14:creationId xmlns:p14="http://schemas.microsoft.com/office/powerpoint/2010/main" val="39002967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5055" fill="hold"/>
                                        <p:tgtEl>
                                          <p:spTgt spid="5"/>
                                        </p:tgtEl>
                                      </p:cBhvr>
                                    </p:cmd>
                                  </p:childTnLst>
                                </p:cTn>
                              </p:par>
                              <p:par>
                                <p:cTn id="7" presetID="22" presetClass="entr" presetSubtype="2"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animEffect transition="in" filter="wipe(right)">
                                      <p:cBhvr>
                                        <p:cTn id="9" dur="500"/>
                                        <p:tgtEl>
                                          <p:spTgt spid="3"/>
                                        </p:tgtEl>
                                      </p:cBhvr>
                                    </p:animEffect>
                                  </p:childTnLst>
                                </p:cTn>
                              </p:par>
                              <p:par>
                                <p:cTn id="10" presetID="22" presetClass="entr" presetSubtype="2" fill="hold" grpId="0" nodeType="withEffect">
                                  <p:stCondLst>
                                    <p:cond delay="300"/>
                                  </p:stCondLst>
                                  <p:childTnLst>
                                    <p:set>
                                      <p:cBhvr>
                                        <p:cTn id="11" dur="1" fill="hold">
                                          <p:stCondLst>
                                            <p:cond delay="0"/>
                                          </p:stCondLst>
                                        </p:cTn>
                                        <p:tgtEl>
                                          <p:spTgt spid="4"/>
                                        </p:tgtEl>
                                        <p:attrNameLst>
                                          <p:attrName>style.visibility</p:attrName>
                                        </p:attrNameLst>
                                      </p:cBhvr>
                                      <p:to>
                                        <p:strVal val="visible"/>
                                      </p:to>
                                    </p:set>
                                    <p:animEffect transition="in" filter="wipe(right)">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3" repeatCount="indefinite" fill="hold" display="0">
                  <p:stCondLst>
                    <p:cond delay="indefinite"/>
                  </p:stCondLst>
                </p:cTn>
                <p:tgtEl>
                  <p:spTgt spid="5"/>
                </p:tgtEl>
              </p:cMediaNode>
            </p:video>
          </p:childTnLst>
        </p:cTn>
      </p:par>
    </p:tnLst>
    <p:bldLst>
      <p:bldP spid="3" grpId="0"/>
      <p:bldP spid="4"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Sequence 0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
        <p:nvSpPr>
          <p:cNvPr id="7" name="Rounded Rectangle 6"/>
          <p:cNvSpPr/>
          <p:nvPr/>
        </p:nvSpPr>
        <p:spPr>
          <a:xfrm>
            <a:off x="2297931" y="70072"/>
            <a:ext cx="7563188" cy="1213338"/>
          </a:xfrm>
          <a:prstGeom prst="roundRect">
            <a:avLst/>
          </a:prstGeom>
          <a:gradFill flip="none" rotWithShape="1">
            <a:gsLst>
              <a:gs pos="0">
                <a:srgbClr val="5F461C">
                  <a:shade val="30000"/>
                  <a:satMod val="115000"/>
                </a:srgbClr>
              </a:gs>
              <a:gs pos="50000">
                <a:srgbClr val="5F461C">
                  <a:shade val="67500"/>
                  <a:satMod val="115000"/>
                </a:srgbClr>
              </a:gs>
              <a:gs pos="100000">
                <a:srgbClr val="5F461C">
                  <a:shade val="100000"/>
                  <a:satMod val="115000"/>
                </a:srgbClr>
              </a:gs>
            </a:gsLst>
            <a:lin ang="2700000" scaled="1"/>
            <a:tileRect/>
          </a:gra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72" name="Rectangle 71"/>
          <p:cNvSpPr/>
          <p:nvPr/>
        </p:nvSpPr>
        <p:spPr>
          <a:xfrm>
            <a:off x="0" y="215076"/>
            <a:ext cx="12192000" cy="923330"/>
          </a:xfrm>
          <a:prstGeom prst="rect">
            <a:avLst/>
          </a:prstGeom>
        </p:spPr>
        <p:txBody>
          <a:bodyPr wrap="square">
            <a:spAutoFit/>
          </a:bodyPr>
          <a:lstStyle/>
          <a:p>
            <a:pPr algn="ctr" rtl="1"/>
            <a:r>
              <a:rPr lang="ur-PK" sz="5400" b="1" kern="0" spc="50" dirty="0">
                <a:ln w="0"/>
                <a:solidFill>
                  <a:schemeClr val="bg2"/>
                </a:solidFill>
                <a:effectLst>
                  <a:innerShdw blurRad="63500" dist="50800" dir="13500000">
                    <a:srgbClr val="000000">
                      <a:alpha val="50000"/>
                    </a:srgbClr>
                  </a:innerShdw>
                </a:effectLst>
                <a:latin typeface="Alvi Nastaleeq" panose="02000503000000020004" pitchFamily="2" charset="-78"/>
                <a:ea typeface="Times New Roman" panose="02020603050405020304" pitchFamily="18" charset="0"/>
                <a:cs typeface="Alvi Nastaleeq" panose="02000503000000020004" pitchFamily="2" charset="-78"/>
              </a:rPr>
              <a:t>ہر ایک کو جواب دینا ہے (آیت 6)</a:t>
            </a:r>
            <a:endParaRPr lang="en-US" sz="5400" b="1" kern="0" spc="50" dirty="0">
              <a:ln w="0"/>
              <a:solidFill>
                <a:schemeClr val="bg2"/>
              </a:solidFill>
              <a:effectLst>
                <a:innerShdw blurRad="63500" dist="50800" dir="13500000">
                  <a:srgbClr val="000000">
                    <a:alpha val="50000"/>
                  </a:srgbClr>
                </a:innerShdw>
              </a:effectLst>
              <a:latin typeface="Alvi Nastaleeq" panose="02000503000000020004" pitchFamily="2" charset="-78"/>
              <a:ea typeface="Times New Roman" panose="02020603050405020304" pitchFamily="18" charset="0"/>
              <a:cs typeface="Alvi Nastaleeq" panose="02000503000000020004" pitchFamily="2" charset="-78"/>
            </a:endParaRPr>
          </a:p>
        </p:txBody>
      </p:sp>
      <p:sp>
        <p:nvSpPr>
          <p:cNvPr id="2" name="Rectangle 1"/>
          <p:cNvSpPr/>
          <p:nvPr/>
        </p:nvSpPr>
        <p:spPr>
          <a:xfrm>
            <a:off x="1486423" y="1891907"/>
            <a:ext cx="9219153" cy="1643527"/>
          </a:xfrm>
          <a:prstGeom prst="rect">
            <a:avLst/>
          </a:prstGeom>
        </p:spPr>
        <p:txBody>
          <a:bodyPr wrap="square">
            <a:spAutoFit/>
          </a:bodyPr>
          <a:lstStyle/>
          <a:p>
            <a:pPr marL="0" lvl="1" algn="ctr" rtl="1">
              <a:lnSpc>
                <a:spcPct val="105000"/>
              </a:lnSpc>
            </a:pPr>
            <a:r>
              <a:rPr lang="ur-PK" sz="3200" dirty="0">
                <a:solidFill>
                  <a:srgbClr val="5F461C"/>
                </a:solidFill>
                <a:latin typeface="Calibri" panose="020F0502020204030204" pitchFamily="34" charset="0"/>
                <a:ea typeface="Calibri" panose="020F0502020204030204" pitchFamily="34" charset="0"/>
                <a:cs typeface="Al Qalam Quran Publisher" panose="02040503050201020203" pitchFamily="18" charset="-78"/>
              </a:rPr>
              <a:t>فَلَنَسْـَٔلَنَّ۠ الَّذِيْنَ اُرْسِلَ اِلَيْهِمْ وَ لَنَسْـَٔلَنَّ الْمُرْسَلِيْنَۙ۰۰۶</a:t>
            </a:r>
          </a:p>
          <a:p>
            <a:pPr marL="0" lvl="1" algn="ctr" rtl="1">
              <a:lnSpc>
                <a:spcPct val="105000"/>
              </a:lnSpc>
            </a:pPr>
            <a:r>
              <a:rPr lang="ur-PK" sz="3200" dirty="0">
                <a:solidFill>
                  <a:srgbClr val="5F461C"/>
                </a:solidFill>
                <a:latin typeface="Calibri" panose="020F0502020204030204" pitchFamily="34" charset="0"/>
                <a:ea typeface="Calibri" panose="020F0502020204030204" pitchFamily="34" charset="0"/>
                <a:cs typeface="Alvi Nastaleeq" panose="02000503000000020004" pitchFamily="2" charset="-78"/>
              </a:rPr>
              <a:t> تو جن لوگوں کی طرف پیغمبر بھیجے گئے ہم ان سے بھی سوال کریں گے اور پیغمبروں سے بھی پوچھیں گے۔</a:t>
            </a:r>
          </a:p>
        </p:txBody>
      </p:sp>
    </p:spTree>
    <p:extLst>
      <p:ext uri="{BB962C8B-B14F-4D97-AF65-F5344CB8AC3E}">
        <p14:creationId xmlns:p14="http://schemas.microsoft.com/office/powerpoint/2010/main" val="20766832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5055" fill="hold"/>
                                        <p:tgtEl>
                                          <p:spTgt spid="6"/>
                                        </p:tgtEl>
                                      </p:cBhvr>
                                    </p:cmd>
                                  </p:childTnLst>
                                </p:cTn>
                              </p:par>
                              <p:par>
                                <p:cTn id="7" presetID="22" presetClass="entr" presetSubtype="2" fill="hold" grpId="0" nodeType="withEffect">
                                  <p:stCondLst>
                                    <p:cond delay="0"/>
                                  </p:stCondLst>
                                  <p:childTnLst>
                                    <p:set>
                                      <p:cBhvr>
                                        <p:cTn id="8" dur="1" fill="hold">
                                          <p:stCondLst>
                                            <p:cond delay="0"/>
                                          </p:stCondLst>
                                        </p:cTn>
                                        <p:tgtEl>
                                          <p:spTgt spid="2">
                                            <p:txEl>
                                              <p:pRg st="0" end="0"/>
                                            </p:txEl>
                                          </p:spTgt>
                                        </p:tgtEl>
                                        <p:attrNameLst>
                                          <p:attrName>style.visibility</p:attrName>
                                        </p:attrNameLst>
                                      </p:cBhvr>
                                      <p:to>
                                        <p:strVal val="visible"/>
                                      </p:to>
                                    </p:set>
                                    <p:animEffect transition="in" filter="wipe(right)">
                                      <p:cBhvr>
                                        <p:cTn id="9" dur="500"/>
                                        <p:tgtEl>
                                          <p:spTgt spid="2">
                                            <p:txEl>
                                              <p:pRg st="0" end="0"/>
                                            </p:txEl>
                                          </p:spTgt>
                                        </p:tgtEl>
                                      </p:cBhvr>
                                    </p:animEffect>
                                  </p:childTnLst>
                                </p:cTn>
                              </p:par>
                              <p:par>
                                <p:cTn id="10" presetID="22" presetClass="entr" presetSubtype="2" fill="hold" grpId="0" nodeType="withEffect">
                                  <p:stCondLst>
                                    <p:cond delay="50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wipe(right)">
                                      <p:cBhvr>
                                        <p:cTn id="12" dur="5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3" repeatCount="indefinite" fill="hold" display="0">
                  <p:stCondLst>
                    <p:cond delay="indefinite"/>
                  </p:stCondLst>
                </p:cTn>
                <p:tgtEl>
                  <p:spTgt spid="6"/>
                </p:tgtEl>
              </p:cMediaNode>
            </p:video>
          </p:childTnLst>
        </p:cTn>
      </p:par>
    </p:tnLst>
    <p:bldLst>
      <p:bldP spid="2" grpId="0" uiExpand="1" build="p"/>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Sequence 0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
        <p:nvSpPr>
          <p:cNvPr id="7" name="Rounded Rectangle 6"/>
          <p:cNvSpPr/>
          <p:nvPr/>
        </p:nvSpPr>
        <p:spPr>
          <a:xfrm>
            <a:off x="2297931" y="70072"/>
            <a:ext cx="7563188" cy="1213338"/>
          </a:xfrm>
          <a:prstGeom prst="roundRect">
            <a:avLst/>
          </a:prstGeom>
          <a:gradFill flip="none" rotWithShape="1">
            <a:gsLst>
              <a:gs pos="0">
                <a:srgbClr val="5F461C">
                  <a:shade val="30000"/>
                  <a:satMod val="115000"/>
                </a:srgbClr>
              </a:gs>
              <a:gs pos="50000">
                <a:srgbClr val="5F461C">
                  <a:shade val="67500"/>
                  <a:satMod val="115000"/>
                </a:srgbClr>
              </a:gs>
              <a:gs pos="100000">
                <a:srgbClr val="5F461C">
                  <a:shade val="100000"/>
                  <a:satMod val="115000"/>
                </a:srgbClr>
              </a:gs>
            </a:gsLst>
            <a:lin ang="2700000" scaled="1"/>
            <a:tileRect/>
          </a:gra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72" name="Rectangle 71"/>
          <p:cNvSpPr/>
          <p:nvPr/>
        </p:nvSpPr>
        <p:spPr>
          <a:xfrm>
            <a:off x="0" y="215076"/>
            <a:ext cx="12192000" cy="923330"/>
          </a:xfrm>
          <a:prstGeom prst="rect">
            <a:avLst/>
          </a:prstGeom>
        </p:spPr>
        <p:txBody>
          <a:bodyPr wrap="square">
            <a:spAutoFit/>
          </a:bodyPr>
          <a:lstStyle/>
          <a:p>
            <a:pPr algn="ctr" rtl="1"/>
            <a:r>
              <a:rPr lang="ur-PK" sz="5400" b="1" kern="0" spc="50" dirty="0">
                <a:ln w="0"/>
                <a:solidFill>
                  <a:schemeClr val="bg2"/>
                </a:solidFill>
                <a:effectLst>
                  <a:innerShdw blurRad="63500" dist="50800" dir="13500000">
                    <a:srgbClr val="000000">
                      <a:alpha val="50000"/>
                    </a:srgbClr>
                  </a:innerShdw>
                </a:effectLst>
                <a:latin typeface="Alvi Nastaleeq" panose="02000503000000020004" pitchFamily="2" charset="-78"/>
                <a:ea typeface="Times New Roman" panose="02020603050405020304" pitchFamily="18" charset="0"/>
                <a:cs typeface="Alvi Nastaleeq" panose="02000503000000020004" pitchFamily="2" charset="-78"/>
              </a:rPr>
              <a:t>اعمال کا حساب برحق ہے(آیات 8-9)</a:t>
            </a:r>
            <a:endParaRPr lang="en-US" sz="5400" b="1" kern="0" spc="50" dirty="0">
              <a:ln w="0"/>
              <a:solidFill>
                <a:schemeClr val="bg2"/>
              </a:solidFill>
              <a:effectLst>
                <a:innerShdw blurRad="63500" dist="50800" dir="13500000">
                  <a:srgbClr val="000000">
                    <a:alpha val="50000"/>
                  </a:srgbClr>
                </a:innerShdw>
              </a:effectLst>
              <a:latin typeface="Alvi Nastaleeq" panose="02000503000000020004" pitchFamily="2" charset="-78"/>
              <a:ea typeface="Times New Roman" panose="02020603050405020304" pitchFamily="18" charset="0"/>
              <a:cs typeface="Alvi Nastaleeq" panose="02000503000000020004" pitchFamily="2" charset="-78"/>
            </a:endParaRPr>
          </a:p>
        </p:txBody>
      </p:sp>
      <p:sp>
        <p:nvSpPr>
          <p:cNvPr id="2" name="Rectangle 1"/>
          <p:cNvSpPr/>
          <p:nvPr/>
        </p:nvSpPr>
        <p:spPr>
          <a:xfrm>
            <a:off x="1486423" y="1891907"/>
            <a:ext cx="9219153" cy="2677656"/>
          </a:xfrm>
          <a:prstGeom prst="rect">
            <a:avLst/>
          </a:prstGeom>
        </p:spPr>
        <p:txBody>
          <a:bodyPr wrap="square">
            <a:spAutoFit/>
          </a:bodyPr>
          <a:lstStyle/>
          <a:p>
            <a:pPr marL="0" lvl="1" algn="ctr" rtl="1">
              <a:lnSpc>
                <a:spcPct val="105000"/>
              </a:lnSpc>
            </a:pPr>
            <a:r>
              <a:rPr lang="ur-PK" sz="3200" dirty="0">
                <a:solidFill>
                  <a:srgbClr val="5F461C"/>
                </a:solidFill>
                <a:latin typeface="Calibri" panose="020F0502020204030204" pitchFamily="34" charset="0"/>
                <a:ea typeface="Calibri" panose="020F0502020204030204" pitchFamily="34" charset="0"/>
                <a:cs typeface="Al Qalam Quran Publisher" panose="02040503050201020203" pitchFamily="18" charset="-78"/>
              </a:rPr>
              <a:t>وَ الْوَزْنُ يَوْمَىِٕذِ ا۟لْحَقُّ١ۚ فَمَنْ ثَقُلَتْ مَوَازِيْنُهٗ فَاُولٰٓىِٕكَ هُمُ الْمُفْلِحُوْنَ۰۰۸وَ مَنْ خَفَّتْ مَوَازِيْنُهٗ فَاُولٰٓىِٕكَ الَّذِيْنَ خَسِرُوْۤا اَنْفُسَهُمْ بِمَا كَانُوْا بِاٰيٰتِنَا يَظْلِمُوْنَ۰۰۹</a:t>
            </a:r>
          </a:p>
          <a:p>
            <a:pPr marL="0" lvl="1" algn="ctr" rtl="1">
              <a:lnSpc>
                <a:spcPct val="105000"/>
              </a:lnSpc>
            </a:pPr>
            <a:r>
              <a:rPr lang="ur-PK" sz="3200" dirty="0">
                <a:solidFill>
                  <a:srgbClr val="5F461C"/>
                </a:solidFill>
                <a:latin typeface="Calibri" panose="020F0502020204030204" pitchFamily="34" charset="0"/>
                <a:ea typeface="Calibri" panose="020F0502020204030204" pitchFamily="34" charset="0"/>
                <a:cs typeface="Alvi Nastaleeq" panose="02000503000000020004" pitchFamily="2" charset="-78"/>
              </a:rPr>
              <a:t> اور اس روز (اعمال کا) وزن کیا جانا برحق ہے تو جن لوگوں کے (اعمال کے) وزن بھاری ہوں گے وہ تو نجات پانے والے ہیں ۔  اور جن کے وزن ہلکے ہوں گے تو یہی لوگ ہیں جنہوں نے اپنے آپ کو خسارے میں ڈالا اس لیے کہ ہماری آیتوں کے بارے میں بےانصافی کرتے تھے۔</a:t>
            </a:r>
          </a:p>
        </p:txBody>
      </p:sp>
    </p:spTree>
    <p:extLst>
      <p:ext uri="{BB962C8B-B14F-4D97-AF65-F5344CB8AC3E}">
        <p14:creationId xmlns:p14="http://schemas.microsoft.com/office/powerpoint/2010/main" val="42531140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5055" fill="hold"/>
                                        <p:tgtEl>
                                          <p:spTgt spid="6"/>
                                        </p:tgtEl>
                                      </p:cBhvr>
                                    </p:cmd>
                                  </p:childTnLst>
                                </p:cTn>
                              </p:par>
                              <p:par>
                                <p:cTn id="7" presetID="22" presetClass="entr" presetSubtype="2" fill="hold" grpId="0" nodeType="withEffect">
                                  <p:stCondLst>
                                    <p:cond delay="0"/>
                                  </p:stCondLst>
                                  <p:childTnLst>
                                    <p:set>
                                      <p:cBhvr>
                                        <p:cTn id="8" dur="1" fill="hold">
                                          <p:stCondLst>
                                            <p:cond delay="0"/>
                                          </p:stCondLst>
                                        </p:cTn>
                                        <p:tgtEl>
                                          <p:spTgt spid="2">
                                            <p:txEl>
                                              <p:pRg st="0" end="0"/>
                                            </p:txEl>
                                          </p:spTgt>
                                        </p:tgtEl>
                                        <p:attrNameLst>
                                          <p:attrName>style.visibility</p:attrName>
                                        </p:attrNameLst>
                                      </p:cBhvr>
                                      <p:to>
                                        <p:strVal val="visible"/>
                                      </p:to>
                                    </p:set>
                                    <p:animEffect transition="in" filter="wipe(right)">
                                      <p:cBhvr>
                                        <p:cTn id="9" dur="500"/>
                                        <p:tgtEl>
                                          <p:spTgt spid="2">
                                            <p:txEl>
                                              <p:pRg st="0" end="0"/>
                                            </p:txEl>
                                          </p:spTgt>
                                        </p:tgtEl>
                                      </p:cBhvr>
                                    </p:animEffect>
                                  </p:childTnLst>
                                </p:cTn>
                              </p:par>
                              <p:par>
                                <p:cTn id="10" presetID="22" presetClass="entr" presetSubtype="2" fill="hold" nodeType="withEffect">
                                  <p:stCondLst>
                                    <p:cond delay="50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wipe(right)">
                                      <p:cBhvr>
                                        <p:cTn id="12" dur="5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3" repeatCount="indefinite" fill="hold" display="0">
                  <p:stCondLst>
                    <p:cond delay="indefinite"/>
                  </p:stCondLst>
                </p:cTn>
                <p:tgtEl>
                  <p:spTgt spid="6"/>
                </p:tgtEl>
              </p:cMediaNode>
            </p:video>
          </p:childTnLst>
        </p:cTn>
      </p:par>
    </p:tnLst>
    <p:bldLst>
      <p:bldP spid="2" grpId="0" build="p"/>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Sequence 0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
        <p:nvSpPr>
          <p:cNvPr id="7" name="Rounded Rectangle 6"/>
          <p:cNvSpPr/>
          <p:nvPr/>
        </p:nvSpPr>
        <p:spPr>
          <a:xfrm>
            <a:off x="2297931" y="70072"/>
            <a:ext cx="7563188" cy="1213338"/>
          </a:xfrm>
          <a:prstGeom prst="roundRect">
            <a:avLst/>
          </a:prstGeom>
          <a:gradFill flip="none" rotWithShape="1">
            <a:gsLst>
              <a:gs pos="0">
                <a:srgbClr val="5F461C">
                  <a:shade val="30000"/>
                  <a:satMod val="115000"/>
                </a:srgbClr>
              </a:gs>
              <a:gs pos="50000">
                <a:srgbClr val="5F461C">
                  <a:shade val="67500"/>
                  <a:satMod val="115000"/>
                </a:srgbClr>
              </a:gs>
              <a:gs pos="100000">
                <a:srgbClr val="5F461C">
                  <a:shade val="100000"/>
                  <a:satMod val="115000"/>
                </a:srgbClr>
              </a:gs>
            </a:gsLst>
            <a:lin ang="2700000" scaled="1"/>
            <a:tileRect/>
          </a:gra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72" name="Rectangle 71"/>
          <p:cNvSpPr/>
          <p:nvPr/>
        </p:nvSpPr>
        <p:spPr>
          <a:xfrm>
            <a:off x="0" y="215076"/>
            <a:ext cx="12192000" cy="923330"/>
          </a:xfrm>
          <a:prstGeom prst="rect">
            <a:avLst/>
          </a:prstGeom>
        </p:spPr>
        <p:txBody>
          <a:bodyPr wrap="square">
            <a:spAutoFit/>
          </a:bodyPr>
          <a:lstStyle/>
          <a:p>
            <a:pPr algn="ctr" rtl="1"/>
            <a:r>
              <a:rPr lang="ur-PK" sz="5400" b="1" kern="0" spc="50" dirty="0">
                <a:ln w="0"/>
                <a:solidFill>
                  <a:schemeClr val="bg2"/>
                </a:solidFill>
                <a:effectLst>
                  <a:innerShdw blurRad="63500" dist="50800" dir="13500000">
                    <a:srgbClr val="000000">
                      <a:alpha val="50000"/>
                    </a:srgbClr>
                  </a:innerShdw>
                </a:effectLst>
                <a:latin typeface="Alvi Nastaleeq" panose="02000503000000020004" pitchFamily="2" charset="-78"/>
                <a:ea typeface="Times New Roman" panose="02020603050405020304" pitchFamily="18" charset="0"/>
                <a:cs typeface="Alvi Nastaleeq" panose="02000503000000020004" pitchFamily="2" charset="-78"/>
              </a:rPr>
              <a:t>عاجزانہ دُعا (آیت 23)</a:t>
            </a:r>
            <a:endParaRPr lang="en-US" sz="5400" b="1" kern="0" spc="50" dirty="0">
              <a:ln w="0"/>
              <a:solidFill>
                <a:schemeClr val="bg2"/>
              </a:solidFill>
              <a:effectLst>
                <a:innerShdw blurRad="63500" dist="50800" dir="13500000">
                  <a:srgbClr val="000000">
                    <a:alpha val="50000"/>
                  </a:srgbClr>
                </a:innerShdw>
              </a:effectLst>
              <a:latin typeface="Alvi Nastaleeq" panose="02000503000000020004" pitchFamily="2" charset="-78"/>
              <a:ea typeface="Times New Roman" panose="02020603050405020304" pitchFamily="18" charset="0"/>
              <a:cs typeface="Alvi Nastaleeq" panose="02000503000000020004" pitchFamily="2" charset="-78"/>
            </a:endParaRPr>
          </a:p>
        </p:txBody>
      </p:sp>
      <p:sp>
        <p:nvSpPr>
          <p:cNvPr id="2" name="Rectangle 1"/>
          <p:cNvSpPr/>
          <p:nvPr/>
        </p:nvSpPr>
        <p:spPr>
          <a:xfrm>
            <a:off x="1486423" y="1891907"/>
            <a:ext cx="9219153" cy="1643527"/>
          </a:xfrm>
          <a:prstGeom prst="rect">
            <a:avLst/>
          </a:prstGeom>
        </p:spPr>
        <p:txBody>
          <a:bodyPr wrap="square">
            <a:spAutoFit/>
          </a:bodyPr>
          <a:lstStyle/>
          <a:p>
            <a:pPr marL="0" lvl="1" algn="ctr" rtl="1">
              <a:lnSpc>
                <a:spcPct val="105000"/>
              </a:lnSpc>
            </a:pPr>
            <a:r>
              <a:rPr lang="ur-PK" sz="3200" dirty="0">
                <a:solidFill>
                  <a:srgbClr val="5F461C"/>
                </a:solidFill>
                <a:latin typeface="Calibri" panose="020F0502020204030204" pitchFamily="34" charset="0"/>
                <a:ea typeface="Calibri" panose="020F0502020204030204" pitchFamily="34" charset="0"/>
                <a:cs typeface="Al Qalam Quran Publisher" panose="02040503050201020203" pitchFamily="18" charset="-78"/>
              </a:rPr>
              <a:t>قَالَا رَبَّنَا ظَلَمْنَاۤ اَنْفُسَنَا١ٚ وَ اِنْ لَّمْ تَغْفِرْ لَنَا وَ تَرْحَمْنَا لَنَكُوْنَنَّ مِنَ الْخٰسِرِيْنَ۰۰۲۳</a:t>
            </a:r>
          </a:p>
          <a:p>
            <a:pPr marL="0" lvl="1" algn="ctr" rtl="1">
              <a:lnSpc>
                <a:spcPct val="105000"/>
              </a:lnSpc>
            </a:pPr>
            <a:r>
              <a:rPr lang="ur-PK" sz="3200" dirty="0">
                <a:solidFill>
                  <a:srgbClr val="5F461C"/>
                </a:solidFill>
                <a:latin typeface="Calibri" panose="020F0502020204030204" pitchFamily="34" charset="0"/>
                <a:ea typeface="Calibri" panose="020F0502020204030204" pitchFamily="34" charset="0"/>
                <a:cs typeface="Alvi Nastaleeq" panose="02000503000000020004" pitchFamily="2" charset="-78"/>
              </a:rPr>
              <a:t>(آدم و حوا)دونوں عرض کرنے لگے کہ پروردگار ہم نے اپنی جانوں پر ظلم کیا اور اگر تو ہمیں نہیں بخشے گا اور ہم پر رحم نہیں کرے گا تو ہم خسارہ پانے والے  ہو جائیں گے۔</a:t>
            </a:r>
          </a:p>
        </p:txBody>
      </p:sp>
    </p:spTree>
    <p:extLst>
      <p:ext uri="{BB962C8B-B14F-4D97-AF65-F5344CB8AC3E}">
        <p14:creationId xmlns:p14="http://schemas.microsoft.com/office/powerpoint/2010/main" val="19141341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5055" fill="hold"/>
                                        <p:tgtEl>
                                          <p:spTgt spid="6"/>
                                        </p:tgtEl>
                                      </p:cBhvr>
                                    </p:cmd>
                                  </p:childTnLst>
                                </p:cTn>
                              </p:par>
                              <p:par>
                                <p:cTn id="7" presetID="22" presetClass="entr" presetSubtype="2" fill="hold" nodeType="withEffect">
                                  <p:stCondLst>
                                    <p:cond delay="0"/>
                                  </p:stCondLst>
                                  <p:childTnLst>
                                    <p:set>
                                      <p:cBhvr>
                                        <p:cTn id="8" dur="1" fill="hold">
                                          <p:stCondLst>
                                            <p:cond delay="0"/>
                                          </p:stCondLst>
                                        </p:cTn>
                                        <p:tgtEl>
                                          <p:spTgt spid="2">
                                            <p:txEl>
                                              <p:pRg st="0" end="0"/>
                                            </p:txEl>
                                          </p:spTgt>
                                        </p:tgtEl>
                                        <p:attrNameLst>
                                          <p:attrName>style.visibility</p:attrName>
                                        </p:attrNameLst>
                                      </p:cBhvr>
                                      <p:to>
                                        <p:strVal val="visible"/>
                                      </p:to>
                                    </p:set>
                                    <p:animEffect transition="in" filter="wipe(right)">
                                      <p:cBhvr>
                                        <p:cTn id="9" dur="500"/>
                                        <p:tgtEl>
                                          <p:spTgt spid="2">
                                            <p:txEl>
                                              <p:pRg st="0" end="0"/>
                                            </p:txEl>
                                          </p:spTgt>
                                        </p:tgtEl>
                                      </p:cBhvr>
                                    </p:animEffect>
                                  </p:childTnLst>
                                </p:cTn>
                              </p:par>
                              <p:par>
                                <p:cTn id="10" presetID="22" presetClass="entr" presetSubtype="2" fill="hold" nodeType="withEffect">
                                  <p:stCondLst>
                                    <p:cond delay="50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wipe(right)">
                                      <p:cBhvr>
                                        <p:cTn id="12" dur="5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3" repeatCount="indefinite" fill="hold" display="0">
                  <p:stCondLst>
                    <p:cond delay="indefinite"/>
                  </p:stCondLst>
                </p:cTn>
                <p:tgtEl>
                  <p:spTgt spid="6"/>
                </p:tgtEl>
              </p:cMediaNode>
            </p:vide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Sequence 0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
        <p:nvSpPr>
          <p:cNvPr id="7" name="Rounded Rectangle 6"/>
          <p:cNvSpPr/>
          <p:nvPr/>
        </p:nvSpPr>
        <p:spPr>
          <a:xfrm>
            <a:off x="2297931" y="70072"/>
            <a:ext cx="7563188" cy="1213338"/>
          </a:xfrm>
          <a:prstGeom prst="roundRect">
            <a:avLst/>
          </a:prstGeom>
          <a:gradFill flip="none" rotWithShape="1">
            <a:gsLst>
              <a:gs pos="0">
                <a:srgbClr val="5F461C">
                  <a:shade val="30000"/>
                  <a:satMod val="115000"/>
                </a:srgbClr>
              </a:gs>
              <a:gs pos="50000">
                <a:srgbClr val="5F461C">
                  <a:shade val="67500"/>
                  <a:satMod val="115000"/>
                </a:srgbClr>
              </a:gs>
              <a:gs pos="100000">
                <a:srgbClr val="5F461C">
                  <a:shade val="100000"/>
                  <a:satMod val="115000"/>
                </a:srgbClr>
              </a:gs>
            </a:gsLst>
            <a:lin ang="2700000" scaled="1"/>
            <a:tileRect/>
          </a:gra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72" name="Rectangle 71"/>
          <p:cNvSpPr/>
          <p:nvPr/>
        </p:nvSpPr>
        <p:spPr>
          <a:xfrm>
            <a:off x="0" y="215076"/>
            <a:ext cx="12192000" cy="923330"/>
          </a:xfrm>
          <a:prstGeom prst="rect">
            <a:avLst/>
          </a:prstGeom>
        </p:spPr>
        <p:txBody>
          <a:bodyPr wrap="square">
            <a:spAutoFit/>
          </a:bodyPr>
          <a:lstStyle/>
          <a:p>
            <a:pPr algn="ctr" rtl="1"/>
            <a:r>
              <a:rPr lang="ur-PK" sz="5400" b="1" kern="0" spc="50" dirty="0">
                <a:ln w="0"/>
                <a:solidFill>
                  <a:schemeClr val="bg2"/>
                </a:solidFill>
                <a:effectLst>
                  <a:innerShdw blurRad="63500" dist="50800" dir="13500000">
                    <a:srgbClr val="000000">
                      <a:alpha val="50000"/>
                    </a:srgbClr>
                  </a:innerShdw>
                </a:effectLst>
                <a:latin typeface="Alvi Nastaleeq" panose="02000503000000020004" pitchFamily="2" charset="-78"/>
                <a:ea typeface="Times New Roman" panose="02020603050405020304" pitchFamily="18" charset="0"/>
                <a:cs typeface="Alvi Nastaleeq" panose="02000503000000020004" pitchFamily="2" charset="-78"/>
              </a:rPr>
              <a:t>لباس کی اہمیت (آیت 26)</a:t>
            </a:r>
            <a:endParaRPr lang="en-US" sz="5400" b="1" kern="0" spc="50" dirty="0">
              <a:ln w="0"/>
              <a:solidFill>
                <a:schemeClr val="bg2"/>
              </a:solidFill>
              <a:effectLst>
                <a:innerShdw blurRad="63500" dist="50800" dir="13500000">
                  <a:srgbClr val="000000">
                    <a:alpha val="50000"/>
                  </a:srgbClr>
                </a:innerShdw>
              </a:effectLst>
              <a:latin typeface="Alvi Nastaleeq" panose="02000503000000020004" pitchFamily="2" charset="-78"/>
              <a:ea typeface="Times New Roman" panose="02020603050405020304" pitchFamily="18" charset="0"/>
              <a:cs typeface="Alvi Nastaleeq" panose="02000503000000020004" pitchFamily="2" charset="-78"/>
            </a:endParaRPr>
          </a:p>
        </p:txBody>
      </p:sp>
      <p:sp>
        <p:nvSpPr>
          <p:cNvPr id="2" name="Rectangle 1"/>
          <p:cNvSpPr/>
          <p:nvPr/>
        </p:nvSpPr>
        <p:spPr>
          <a:xfrm>
            <a:off x="1486423" y="1891907"/>
            <a:ext cx="9219153" cy="2677656"/>
          </a:xfrm>
          <a:prstGeom prst="rect">
            <a:avLst/>
          </a:prstGeom>
        </p:spPr>
        <p:txBody>
          <a:bodyPr wrap="square">
            <a:spAutoFit/>
          </a:bodyPr>
          <a:lstStyle/>
          <a:p>
            <a:pPr marL="0" lvl="1" algn="ctr" rtl="1">
              <a:lnSpc>
                <a:spcPct val="105000"/>
              </a:lnSpc>
            </a:pPr>
            <a:r>
              <a:rPr lang="ur-PK" sz="3200" dirty="0">
                <a:solidFill>
                  <a:srgbClr val="5F461C"/>
                </a:solidFill>
                <a:latin typeface="Calibri" panose="020F0502020204030204" pitchFamily="34" charset="0"/>
                <a:ea typeface="Calibri" panose="020F0502020204030204" pitchFamily="34" charset="0"/>
                <a:cs typeface="Al Qalam Quran Publisher" panose="02040503050201020203" pitchFamily="18" charset="-78"/>
              </a:rPr>
              <a:t>يٰبَنِيْۤ اٰدَمَ قَدْ اَنْزَلْنَا عَلَيْكُمْ لِبَاسًا يُّوَارِيْ سَوْاٰتِكُمْ وَ رِيْشًا١ؕ وَ لِبَاسُ التَّقْوٰى ١ۙ ذٰلِكَ خَيْرٌ١ؕ ذٰلِكَ مِنْ اٰيٰتِ اللّٰهِ لَعَلَّهُمْ يَذَّكَّرُوْنَ۰۰۲۶</a:t>
            </a:r>
          </a:p>
          <a:p>
            <a:pPr marL="0" lvl="1" algn="ctr" rtl="1">
              <a:lnSpc>
                <a:spcPct val="105000"/>
              </a:lnSpc>
            </a:pPr>
            <a:r>
              <a:rPr lang="ur-PK" sz="3200" dirty="0">
                <a:solidFill>
                  <a:srgbClr val="5F461C"/>
                </a:solidFill>
                <a:latin typeface="Calibri" panose="020F0502020204030204" pitchFamily="34" charset="0"/>
                <a:ea typeface="Calibri" panose="020F0502020204030204" pitchFamily="34" charset="0"/>
                <a:cs typeface="Alvi Nastaleeq" panose="02000503000000020004" pitchFamily="2" charset="-78"/>
              </a:rPr>
              <a:t>اے بنی آدم ہم نے تم پر لباس اُتارا کہ تمہارا ستر ڈھانکے اور (تمہارے بدن کو) زینت (دے) اور (جو) پرہیزگاری کا لباس (ہے) وہ سب سے اچھا ہے۔ یہ اللہ کی نشانیاں ہیں تاکہ لوگ نصیحت پکڑ یں۔</a:t>
            </a:r>
          </a:p>
        </p:txBody>
      </p:sp>
    </p:spTree>
    <p:extLst>
      <p:ext uri="{BB962C8B-B14F-4D97-AF65-F5344CB8AC3E}">
        <p14:creationId xmlns:p14="http://schemas.microsoft.com/office/powerpoint/2010/main" val="18756757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5055" fill="hold"/>
                                        <p:tgtEl>
                                          <p:spTgt spid="6"/>
                                        </p:tgtEl>
                                      </p:cBhvr>
                                    </p:cmd>
                                  </p:childTnLst>
                                </p:cTn>
                              </p:par>
                              <p:par>
                                <p:cTn id="7" presetID="22" presetClass="entr" presetSubtype="2" fill="hold" nodeType="withEffect">
                                  <p:stCondLst>
                                    <p:cond delay="0"/>
                                  </p:stCondLst>
                                  <p:childTnLst>
                                    <p:set>
                                      <p:cBhvr>
                                        <p:cTn id="8" dur="1" fill="hold">
                                          <p:stCondLst>
                                            <p:cond delay="0"/>
                                          </p:stCondLst>
                                        </p:cTn>
                                        <p:tgtEl>
                                          <p:spTgt spid="2">
                                            <p:txEl>
                                              <p:pRg st="0" end="0"/>
                                            </p:txEl>
                                          </p:spTgt>
                                        </p:tgtEl>
                                        <p:attrNameLst>
                                          <p:attrName>style.visibility</p:attrName>
                                        </p:attrNameLst>
                                      </p:cBhvr>
                                      <p:to>
                                        <p:strVal val="visible"/>
                                      </p:to>
                                    </p:set>
                                    <p:animEffect transition="in" filter="wipe(right)">
                                      <p:cBhvr>
                                        <p:cTn id="9" dur="500"/>
                                        <p:tgtEl>
                                          <p:spTgt spid="2">
                                            <p:txEl>
                                              <p:pRg st="0" end="0"/>
                                            </p:txEl>
                                          </p:spTgt>
                                        </p:tgtEl>
                                      </p:cBhvr>
                                    </p:animEffect>
                                  </p:childTnLst>
                                </p:cTn>
                              </p:par>
                              <p:par>
                                <p:cTn id="10" presetID="22" presetClass="entr" presetSubtype="2" fill="hold" nodeType="withEffect">
                                  <p:stCondLst>
                                    <p:cond delay="50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wipe(right)">
                                      <p:cBhvr>
                                        <p:cTn id="12" dur="5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3" repeatCount="indefinite" fill="hold" display="0">
                  <p:stCondLst>
                    <p:cond delay="indefinite"/>
                  </p:stCondLst>
                </p:cTn>
                <p:tgtEl>
                  <p:spTgt spid="6"/>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Sequence 0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
        <p:nvSpPr>
          <p:cNvPr id="7" name="Rectangle 6"/>
          <p:cNvSpPr/>
          <p:nvPr/>
        </p:nvSpPr>
        <p:spPr>
          <a:xfrm>
            <a:off x="1790700" y="3134263"/>
            <a:ext cx="7761844" cy="2059025"/>
          </a:xfrm>
          <a:prstGeom prst="rect">
            <a:avLst/>
          </a:prstGeom>
        </p:spPr>
        <p:txBody>
          <a:bodyPr wrap="square">
            <a:spAutoFit/>
          </a:bodyPr>
          <a:lstStyle/>
          <a:p>
            <a:pPr algn="r" rtl="1">
              <a:lnSpc>
                <a:spcPct val="120000"/>
              </a:lnSpc>
            </a:pPr>
            <a:r>
              <a:rPr lang="ur-PK" sz="3600" dirty="0">
                <a:solidFill>
                  <a:srgbClr val="513910"/>
                </a:solidFill>
                <a:latin typeface="Jameel Noori Nastaleeq" panose="02000503000000020004" pitchFamily="2" charset="-78"/>
                <a:ea typeface="Calibri" panose="020F0502020204030204" pitchFamily="34" charset="0"/>
                <a:cs typeface="Jameel Noori Nastaleeq" panose="02000503000000020004" pitchFamily="2" charset="-78"/>
              </a:rPr>
              <a:t>•	پارہ نمبر8کی آیات کے مضامین کا جائزہ</a:t>
            </a:r>
          </a:p>
          <a:p>
            <a:pPr algn="r" rtl="1">
              <a:lnSpc>
                <a:spcPct val="120000"/>
              </a:lnSpc>
            </a:pPr>
            <a:r>
              <a:rPr lang="ur-PK" sz="3600" dirty="0">
                <a:solidFill>
                  <a:srgbClr val="513910"/>
                </a:solidFill>
                <a:latin typeface="Jameel Noori Nastaleeq" panose="02000503000000020004" pitchFamily="2" charset="-78"/>
                <a:ea typeface="Calibri" panose="020F0502020204030204" pitchFamily="34" charset="0"/>
                <a:cs typeface="Jameel Noori Nastaleeq" panose="02000503000000020004" pitchFamily="2" charset="-78"/>
              </a:rPr>
              <a:t>•	منتخب آیات کا مطالعہ</a:t>
            </a:r>
          </a:p>
          <a:p>
            <a:pPr algn="r" rtl="1">
              <a:lnSpc>
                <a:spcPct val="120000"/>
              </a:lnSpc>
            </a:pPr>
            <a:r>
              <a:rPr lang="ur-PK" sz="3600" dirty="0">
                <a:solidFill>
                  <a:srgbClr val="513910"/>
                </a:solidFill>
                <a:latin typeface="Jameel Noori Nastaleeq" panose="02000503000000020004" pitchFamily="2" charset="-78"/>
                <a:ea typeface="Calibri" panose="020F0502020204030204" pitchFamily="34" charset="0"/>
                <a:cs typeface="Jameel Noori Nastaleeq" panose="02000503000000020004" pitchFamily="2" charset="-78"/>
              </a:rPr>
              <a:t>•	زیر مطالعہ آیات میں بیان شدہ اہم اوامر  و نواہی کا تذکرہ</a:t>
            </a:r>
          </a:p>
        </p:txBody>
      </p:sp>
      <p:sp>
        <p:nvSpPr>
          <p:cNvPr id="11" name="Rectangle 10"/>
          <p:cNvSpPr/>
          <p:nvPr/>
        </p:nvSpPr>
        <p:spPr>
          <a:xfrm>
            <a:off x="7558261" y="2043554"/>
            <a:ext cx="2682146" cy="914096"/>
          </a:xfrm>
          <a:prstGeom prst="rect">
            <a:avLst/>
          </a:prstGeom>
        </p:spPr>
        <p:txBody>
          <a:bodyPr wrap="none">
            <a:spAutoFit/>
          </a:bodyPr>
          <a:lstStyle/>
          <a:p>
            <a:pPr marL="342900" indent="-342900" algn="r" rtl="1">
              <a:lnSpc>
                <a:spcPct val="115000"/>
              </a:lnSpc>
              <a:spcAft>
                <a:spcPts val="1000"/>
              </a:spcAft>
              <a:buFont typeface="Wingdings" panose="05000000000000000000" pitchFamily="2" charset="2"/>
              <a:buChar char=""/>
            </a:pPr>
            <a:r>
              <a:rPr lang="ur-PK" sz="4800" dirty="0" smtClean="0">
                <a:ln w="0"/>
                <a:solidFill>
                  <a:srgbClr val="513910"/>
                </a:solidFill>
                <a:effectLst>
                  <a:outerShdw blurRad="38100" dist="19050" dir="2700000" algn="tl" rotWithShape="0">
                    <a:prstClr val="black">
                      <a:alpha val="40000"/>
                    </a:prstClr>
                  </a:outerShdw>
                </a:effectLst>
                <a:latin typeface="Jameel Noori Nastaleeq" panose="02000503000000020004" pitchFamily="2" charset="-78"/>
                <a:ea typeface="Calibri" panose="020F0502020204030204" pitchFamily="34" charset="0"/>
                <a:cs typeface="Jameel Noori Nastaleeq" panose="02000503000000020004" pitchFamily="2" charset="-78"/>
              </a:rPr>
              <a:t> مقاصدِ </a:t>
            </a:r>
            <a:r>
              <a:rPr lang="ur-PK" sz="4800" dirty="0">
                <a:ln w="0"/>
                <a:solidFill>
                  <a:srgbClr val="513910"/>
                </a:solidFill>
                <a:effectLst>
                  <a:outerShdw blurRad="38100" dist="19050" dir="2700000" algn="tl" rotWithShape="0">
                    <a:prstClr val="black">
                      <a:alpha val="40000"/>
                    </a:prstClr>
                  </a:outerShdw>
                </a:effectLst>
                <a:latin typeface="Jameel Noori Nastaleeq" panose="02000503000000020004" pitchFamily="2" charset="-78"/>
                <a:ea typeface="Calibri" panose="020F0502020204030204" pitchFamily="34" charset="0"/>
                <a:cs typeface="Jameel Noori Nastaleeq" panose="02000503000000020004" pitchFamily="2" charset="-78"/>
              </a:rPr>
              <a:t>مطالعہ</a:t>
            </a:r>
            <a:endParaRPr lang="en-US" sz="2800" dirty="0">
              <a:ln w="0"/>
              <a:solidFill>
                <a:srgbClr val="513910"/>
              </a:solidFill>
              <a:effectLst>
                <a:outerShdw blurRad="38100" dist="19050" dir="2700000" algn="tl" rotWithShape="0">
                  <a:prstClr val="black">
                    <a:alpha val="40000"/>
                  </a:prstClr>
                </a:outerShdw>
              </a:effectLst>
              <a:latin typeface="Jameel Noori Nastaleeq" panose="02000503000000020004" pitchFamily="2" charset="-78"/>
              <a:ea typeface="Calibri" panose="020F0502020204030204" pitchFamily="34" charset="0"/>
              <a:cs typeface="Jameel Noori Nastaleeq" panose="02000503000000020004" pitchFamily="2" charset="-78"/>
            </a:endParaRPr>
          </a:p>
        </p:txBody>
      </p:sp>
    </p:spTree>
    <p:extLst>
      <p:ext uri="{BB962C8B-B14F-4D97-AF65-F5344CB8AC3E}">
        <p14:creationId xmlns:p14="http://schemas.microsoft.com/office/powerpoint/2010/main" val="40842156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5055" fill="hold"/>
                                        <p:tgtEl>
                                          <p:spTgt spid="9"/>
                                        </p:tgtEl>
                                      </p:cBhvr>
                                    </p:cmd>
                                  </p:childTnLst>
                                </p:cTn>
                              </p:par>
                              <p:par>
                                <p:cTn id="7" presetID="22" presetClass="entr" presetSubtype="2" fill="hold" grpId="0" nodeType="withEffect">
                                  <p:stCondLst>
                                    <p:cond delay="300"/>
                                  </p:stCondLst>
                                  <p:childTnLst>
                                    <p:set>
                                      <p:cBhvr>
                                        <p:cTn id="8" dur="1" fill="hold">
                                          <p:stCondLst>
                                            <p:cond delay="0"/>
                                          </p:stCondLst>
                                        </p:cTn>
                                        <p:tgtEl>
                                          <p:spTgt spid="11"/>
                                        </p:tgtEl>
                                        <p:attrNameLst>
                                          <p:attrName>style.visibility</p:attrName>
                                        </p:attrNameLst>
                                      </p:cBhvr>
                                      <p:to>
                                        <p:strVal val="visible"/>
                                      </p:to>
                                    </p:set>
                                    <p:animEffect transition="in" filter="wipe(right)">
                                      <p:cBhvr>
                                        <p:cTn id="9" dur="500"/>
                                        <p:tgtEl>
                                          <p:spTgt spid="11"/>
                                        </p:tgtEl>
                                      </p:cBhvr>
                                    </p:animEffect>
                                  </p:childTnLst>
                                </p:cTn>
                              </p:par>
                              <p:par>
                                <p:cTn id="10" presetID="22" presetClass="entr" presetSubtype="2" fill="hold" grpId="0" nodeType="withEffect">
                                  <p:stCondLst>
                                    <p:cond delay="80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wipe(right)">
                                      <p:cBhvr>
                                        <p:cTn id="12" dur="500"/>
                                        <p:tgtEl>
                                          <p:spTgt spid="7">
                                            <p:txEl>
                                              <p:pRg st="0" end="0"/>
                                            </p:txEl>
                                          </p:spTgt>
                                        </p:tgtEl>
                                      </p:cBhvr>
                                    </p:animEffect>
                                  </p:childTnLst>
                                </p:cTn>
                              </p:par>
                              <p:par>
                                <p:cTn id="13" presetID="22" presetClass="entr" presetSubtype="2" fill="hold" grpId="0" nodeType="withEffect">
                                  <p:stCondLst>
                                    <p:cond delay="1100"/>
                                  </p:stCondLst>
                                  <p:childTnLst>
                                    <p:set>
                                      <p:cBhvr>
                                        <p:cTn id="14" dur="1" fill="hold">
                                          <p:stCondLst>
                                            <p:cond delay="0"/>
                                          </p:stCondLst>
                                        </p:cTn>
                                        <p:tgtEl>
                                          <p:spTgt spid="7">
                                            <p:txEl>
                                              <p:pRg st="1" end="1"/>
                                            </p:txEl>
                                          </p:spTgt>
                                        </p:tgtEl>
                                        <p:attrNameLst>
                                          <p:attrName>style.visibility</p:attrName>
                                        </p:attrNameLst>
                                      </p:cBhvr>
                                      <p:to>
                                        <p:strVal val="visible"/>
                                      </p:to>
                                    </p:set>
                                    <p:animEffect transition="in" filter="wipe(right)">
                                      <p:cBhvr>
                                        <p:cTn id="15" dur="500"/>
                                        <p:tgtEl>
                                          <p:spTgt spid="7">
                                            <p:txEl>
                                              <p:pRg st="1" end="1"/>
                                            </p:txEl>
                                          </p:spTgt>
                                        </p:tgtEl>
                                      </p:cBhvr>
                                    </p:animEffect>
                                  </p:childTnLst>
                                </p:cTn>
                              </p:par>
                              <p:par>
                                <p:cTn id="16" presetID="22" presetClass="entr" presetSubtype="2" fill="hold" grpId="0" nodeType="withEffect">
                                  <p:stCondLst>
                                    <p:cond delay="1600"/>
                                  </p:stCondLst>
                                  <p:childTnLst>
                                    <p:set>
                                      <p:cBhvr>
                                        <p:cTn id="17" dur="1" fill="hold">
                                          <p:stCondLst>
                                            <p:cond delay="0"/>
                                          </p:stCondLst>
                                        </p:cTn>
                                        <p:tgtEl>
                                          <p:spTgt spid="7">
                                            <p:txEl>
                                              <p:pRg st="2" end="2"/>
                                            </p:txEl>
                                          </p:spTgt>
                                        </p:tgtEl>
                                        <p:attrNameLst>
                                          <p:attrName>style.visibility</p:attrName>
                                        </p:attrNameLst>
                                      </p:cBhvr>
                                      <p:to>
                                        <p:strVal val="visible"/>
                                      </p:to>
                                    </p:set>
                                    <p:animEffect transition="in" filter="wipe(right)">
                                      <p:cBhvr>
                                        <p:cTn id="18" dur="500"/>
                                        <p:tgtEl>
                                          <p:spTgt spid="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9" repeatCount="indefinite" fill="hold" display="0">
                  <p:stCondLst>
                    <p:cond delay="indefinite"/>
                  </p:stCondLst>
                </p:cTn>
                <p:tgtEl>
                  <p:spTgt spid="9"/>
                </p:tgtEl>
              </p:cMediaNode>
            </p:video>
          </p:childTnLst>
        </p:cTn>
      </p:par>
    </p:tnLst>
    <p:bldLst>
      <p:bldP spid="7" grpId="0" uiExpand="1" build="p"/>
      <p:bldP spid="11"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Sequence 0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
        <p:nvSpPr>
          <p:cNvPr id="7" name="Rounded Rectangle 6"/>
          <p:cNvSpPr/>
          <p:nvPr/>
        </p:nvSpPr>
        <p:spPr>
          <a:xfrm>
            <a:off x="2297931" y="70072"/>
            <a:ext cx="7563188" cy="1213338"/>
          </a:xfrm>
          <a:prstGeom prst="roundRect">
            <a:avLst/>
          </a:prstGeom>
          <a:gradFill flip="none" rotWithShape="1">
            <a:gsLst>
              <a:gs pos="0">
                <a:srgbClr val="5F461C">
                  <a:shade val="30000"/>
                  <a:satMod val="115000"/>
                </a:srgbClr>
              </a:gs>
              <a:gs pos="50000">
                <a:srgbClr val="5F461C">
                  <a:shade val="67500"/>
                  <a:satMod val="115000"/>
                </a:srgbClr>
              </a:gs>
              <a:gs pos="100000">
                <a:srgbClr val="5F461C">
                  <a:shade val="100000"/>
                  <a:satMod val="115000"/>
                </a:srgbClr>
              </a:gs>
            </a:gsLst>
            <a:lin ang="2700000" scaled="1"/>
            <a:tileRect/>
          </a:gra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72" name="Rectangle 71"/>
          <p:cNvSpPr/>
          <p:nvPr/>
        </p:nvSpPr>
        <p:spPr>
          <a:xfrm>
            <a:off x="0" y="215076"/>
            <a:ext cx="12192000" cy="923330"/>
          </a:xfrm>
          <a:prstGeom prst="rect">
            <a:avLst/>
          </a:prstGeom>
        </p:spPr>
        <p:txBody>
          <a:bodyPr wrap="square">
            <a:spAutoFit/>
          </a:bodyPr>
          <a:lstStyle/>
          <a:p>
            <a:pPr algn="ctr" rtl="1"/>
            <a:r>
              <a:rPr lang="ur-PK" sz="5400" b="1" kern="0" spc="50" dirty="0">
                <a:ln w="0"/>
                <a:solidFill>
                  <a:schemeClr val="bg2"/>
                </a:solidFill>
                <a:effectLst>
                  <a:innerShdw blurRad="63500" dist="50800" dir="13500000">
                    <a:srgbClr val="000000">
                      <a:alpha val="50000"/>
                    </a:srgbClr>
                  </a:innerShdw>
                </a:effectLst>
                <a:latin typeface="Alvi Nastaleeq" panose="02000503000000020004" pitchFamily="2" charset="-78"/>
                <a:ea typeface="Times New Roman" panose="02020603050405020304" pitchFamily="18" charset="0"/>
                <a:cs typeface="Alvi Nastaleeq" panose="02000503000000020004" pitchFamily="2" charset="-78"/>
              </a:rPr>
              <a:t>شیطانی حملے (آیت 27)</a:t>
            </a:r>
            <a:endParaRPr lang="en-US" sz="5400" b="1" kern="0" spc="50" dirty="0">
              <a:ln w="0"/>
              <a:solidFill>
                <a:schemeClr val="bg2"/>
              </a:solidFill>
              <a:effectLst>
                <a:innerShdw blurRad="63500" dist="50800" dir="13500000">
                  <a:srgbClr val="000000">
                    <a:alpha val="50000"/>
                  </a:srgbClr>
                </a:innerShdw>
              </a:effectLst>
              <a:latin typeface="Alvi Nastaleeq" panose="02000503000000020004" pitchFamily="2" charset="-78"/>
              <a:ea typeface="Times New Roman" panose="02020603050405020304" pitchFamily="18" charset="0"/>
              <a:cs typeface="Alvi Nastaleeq" panose="02000503000000020004" pitchFamily="2" charset="-78"/>
            </a:endParaRPr>
          </a:p>
        </p:txBody>
      </p:sp>
      <p:sp>
        <p:nvSpPr>
          <p:cNvPr id="2" name="Rectangle 1"/>
          <p:cNvSpPr/>
          <p:nvPr/>
        </p:nvSpPr>
        <p:spPr>
          <a:xfrm>
            <a:off x="1486423" y="1891907"/>
            <a:ext cx="9219153" cy="3711785"/>
          </a:xfrm>
          <a:prstGeom prst="rect">
            <a:avLst/>
          </a:prstGeom>
        </p:spPr>
        <p:txBody>
          <a:bodyPr wrap="square">
            <a:spAutoFit/>
          </a:bodyPr>
          <a:lstStyle/>
          <a:p>
            <a:pPr marL="0" lvl="1" algn="ctr" rtl="1">
              <a:lnSpc>
                <a:spcPct val="105000"/>
              </a:lnSpc>
            </a:pPr>
            <a:r>
              <a:rPr lang="ur-PK" sz="3200" dirty="0">
                <a:solidFill>
                  <a:srgbClr val="5F461C"/>
                </a:solidFill>
                <a:latin typeface="Calibri" panose="020F0502020204030204" pitchFamily="34" charset="0"/>
                <a:ea typeface="Calibri" panose="020F0502020204030204" pitchFamily="34" charset="0"/>
                <a:cs typeface="Al Qalam Quran Publisher" panose="02040503050201020203" pitchFamily="18" charset="-78"/>
              </a:rPr>
              <a:t>يٰبَنِيْۤ اٰدَمَ لَا يَفْتِنَنَّكُمُ الشَّيْطٰنُ كَمَاۤ اَخْرَجَ اَبَوَيْكُمْ مِّنَ الْجَنَّةِ يَنْزِعُ عَنْهُمَا لِبَاسَهُمَا لِيُرِيَهُمَا سَوْاٰتِهِمَا١ؕ اِنَّهٗ يَرٰىكُمْ هُوَ وَ قَبِيْلُهٗ مِنْ حَيْثُ لَا تَرَوْنَهُمْ١ؕ اِنَّا جَعَلْنَا الشَّيٰطِيْنَ اَوْلِيَآءَ لِلَّذِيْنَ لَا يُؤْمِنُوْنَ۰۰۲۷</a:t>
            </a:r>
          </a:p>
          <a:p>
            <a:pPr marL="0" lvl="1" algn="ctr" rtl="1">
              <a:lnSpc>
                <a:spcPct val="105000"/>
              </a:lnSpc>
            </a:pPr>
            <a:r>
              <a:rPr lang="ur-PK" sz="3200" dirty="0">
                <a:solidFill>
                  <a:srgbClr val="5F461C"/>
                </a:solidFill>
                <a:latin typeface="Calibri" panose="020F0502020204030204" pitchFamily="34" charset="0"/>
                <a:ea typeface="Calibri" panose="020F0502020204030204" pitchFamily="34" charset="0"/>
                <a:cs typeface="Alvi Nastaleeq" panose="02000503000000020004" pitchFamily="2" charset="-78"/>
              </a:rPr>
              <a:t>اے بنی آدم (دیکھنا کہیں) شیطان تمہیں بہکا نہ دے جس طرح تمہارے ماں باپ کو (پھسلا کر) جنت سے نکلوا دیا اور ان سے ان کے کپڑے اتروا دیئے تاکہ ان کے ستر ان کو کھول کر دکھا دے۔ وہ اور اس کے ساتھی  تم کو ایسی جگہ سے دیکھتے ہیں جہاں سے تم ان کو نہیں دیکھ سکتے۔ ہم نے شیطانوں کو انہیں لوگوں کا رفیق کار بنایا ہے جو ایمان نہیں رکھتے۔</a:t>
            </a:r>
          </a:p>
        </p:txBody>
      </p:sp>
    </p:spTree>
    <p:extLst>
      <p:ext uri="{BB962C8B-B14F-4D97-AF65-F5344CB8AC3E}">
        <p14:creationId xmlns:p14="http://schemas.microsoft.com/office/powerpoint/2010/main" val="11495096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5055" fill="hold"/>
                                        <p:tgtEl>
                                          <p:spTgt spid="6"/>
                                        </p:tgtEl>
                                      </p:cBhvr>
                                    </p:cmd>
                                  </p:childTnLst>
                                </p:cTn>
                              </p:par>
                              <p:par>
                                <p:cTn id="7" presetID="22" presetClass="entr" presetSubtype="2" fill="hold" nodeType="withEffect">
                                  <p:stCondLst>
                                    <p:cond delay="0"/>
                                  </p:stCondLst>
                                  <p:childTnLst>
                                    <p:set>
                                      <p:cBhvr>
                                        <p:cTn id="8" dur="1" fill="hold">
                                          <p:stCondLst>
                                            <p:cond delay="0"/>
                                          </p:stCondLst>
                                        </p:cTn>
                                        <p:tgtEl>
                                          <p:spTgt spid="2">
                                            <p:txEl>
                                              <p:pRg st="0" end="0"/>
                                            </p:txEl>
                                          </p:spTgt>
                                        </p:tgtEl>
                                        <p:attrNameLst>
                                          <p:attrName>style.visibility</p:attrName>
                                        </p:attrNameLst>
                                      </p:cBhvr>
                                      <p:to>
                                        <p:strVal val="visible"/>
                                      </p:to>
                                    </p:set>
                                    <p:animEffect transition="in" filter="wipe(right)">
                                      <p:cBhvr>
                                        <p:cTn id="9" dur="500"/>
                                        <p:tgtEl>
                                          <p:spTgt spid="2">
                                            <p:txEl>
                                              <p:pRg st="0" end="0"/>
                                            </p:txEl>
                                          </p:spTgt>
                                        </p:tgtEl>
                                      </p:cBhvr>
                                    </p:animEffect>
                                  </p:childTnLst>
                                </p:cTn>
                              </p:par>
                              <p:par>
                                <p:cTn id="10" presetID="22" presetClass="entr" presetSubtype="2" fill="hold" nodeType="withEffect">
                                  <p:stCondLst>
                                    <p:cond delay="50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wipe(right)">
                                      <p:cBhvr>
                                        <p:cTn id="12" dur="5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3" repeatCount="indefinite" fill="hold" display="0">
                  <p:stCondLst>
                    <p:cond delay="indefinite"/>
                  </p:stCondLst>
                </p:cTn>
                <p:tgtEl>
                  <p:spTgt spid="6"/>
                </p:tgtEl>
              </p:cMediaNode>
            </p:vide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Sequence 0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
        <p:nvSpPr>
          <p:cNvPr id="7" name="Rounded Rectangle 6"/>
          <p:cNvSpPr/>
          <p:nvPr/>
        </p:nvSpPr>
        <p:spPr>
          <a:xfrm>
            <a:off x="2297931" y="70072"/>
            <a:ext cx="7563188" cy="1213338"/>
          </a:xfrm>
          <a:prstGeom prst="roundRect">
            <a:avLst/>
          </a:prstGeom>
          <a:gradFill flip="none" rotWithShape="1">
            <a:gsLst>
              <a:gs pos="0">
                <a:srgbClr val="5F461C">
                  <a:shade val="30000"/>
                  <a:satMod val="115000"/>
                </a:srgbClr>
              </a:gs>
              <a:gs pos="50000">
                <a:srgbClr val="5F461C">
                  <a:shade val="67500"/>
                  <a:satMod val="115000"/>
                </a:srgbClr>
              </a:gs>
              <a:gs pos="100000">
                <a:srgbClr val="5F461C">
                  <a:shade val="100000"/>
                  <a:satMod val="115000"/>
                </a:srgbClr>
              </a:gs>
            </a:gsLst>
            <a:lin ang="2700000" scaled="1"/>
            <a:tileRect/>
          </a:gra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72" name="Rectangle 71"/>
          <p:cNvSpPr/>
          <p:nvPr/>
        </p:nvSpPr>
        <p:spPr>
          <a:xfrm>
            <a:off x="0" y="215076"/>
            <a:ext cx="12192000" cy="923330"/>
          </a:xfrm>
          <a:prstGeom prst="rect">
            <a:avLst/>
          </a:prstGeom>
        </p:spPr>
        <p:txBody>
          <a:bodyPr wrap="square">
            <a:spAutoFit/>
          </a:bodyPr>
          <a:lstStyle/>
          <a:p>
            <a:pPr algn="ctr" rtl="1"/>
            <a:r>
              <a:rPr lang="ur-PK" sz="5400" b="1" kern="0" spc="50" dirty="0">
                <a:ln w="0"/>
                <a:solidFill>
                  <a:schemeClr val="bg2"/>
                </a:solidFill>
                <a:effectLst>
                  <a:innerShdw blurRad="63500" dist="50800" dir="13500000">
                    <a:srgbClr val="000000">
                      <a:alpha val="50000"/>
                    </a:srgbClr>
                  </a:innerShdw>
                </a:effectLst>
                <a:latin typeface="Alvi Nastaleeq" panose="02000503000000020004" pitchFamily="2" charset="-78"/>
                <a:ea typeface="Times New Roman" panose="02020603050405020304" pitchFamily="18" charset="0"/>
                <a:cs typeface="Alvi Nastaleeq" panose="02000503000000020004" pitchFamily="2" charset="-78"/>
              </a:rPr>
              <a:t>زینت اور کھانے پینے کے آداب (آیت 31)</a:t>
            </a:r>
            <a:endParaRPr lang="en-US" sz="5400" b="1" kern="0" spc="50" dirty="0">
              <a:ln w="0"/>
              <a:solidFill>
                <a:schemeClr val="bg2"/>
              </a:solidFill>
              <a:effectLst>
                <a:innerShdw blurRad="63500" dist="50800" dir="13500000">
                  <a:srgbClr val="000000">
                    <a:alpha val="50000"/>
                  </a:srgbClr>
                </a:innerShdw>
              </a:effectLst>
              <a:latin typeface="Alvi Nastaleeq" panose="02000503000000020004" pitchFamily="2" charset="-78"/>
              <a:ea typeface="Times New Roman" panose="02020603050405020304" pitchFamily="18" charset="0"/>
              <a:cs typeface="Alvi Nastaleeq" panose="02000503000000020004" pitchFamily="2" charset="-78"/>
            </a:endParaRPr>
          </a:p>
        </p:txBody>
      </p:sp>
      <p:sp>
        <p:nvSpPr>
          <p:cNvPr id="2" name="Rectangle 1"/>
          <p:cNvSpPr/>
          <p:nvPr/>
        </p:nvSpPr>
        <p:spPr>
          <a:xfrm>
            <a:off x="1486423" y="1891907"/>
            <a:ext cx="9219153" cy="1643527"/>
          </a:xfrm>
          <a:prstGeom prst="rect">
            <a:avLst/>
          </a:prstGeom>
        </p:spPr>
        <p:txBody>
          <a:bodyPr wrap="square">
            <a:spAutoFit/>
          </a:bodyPr>
          <a:lstStyle/>
          <a:p>
            <a:pPr marL="0" lvl="1" algn="ctr" rtl="1">
              <a:lnSpc>
                <a:spcPct val="105000"/>
              </a:lnSpc>
            </a:pPr>
            <a:r>
              <a:rPr lang="ur-PK" sz="3200" dirty="0">
                <a:solidFill>
                  <a:srgbClr val="5F461C"/>
                </a:solidFill>
                <a:latin typeface="Calibri" panose="020F0502020204030204" pitchFamily="34" charset="0"/>
                <a:ea typeface="Calibri" panose="020F0502020204030204" pitchFamily="34" charset="0"/>
                <a:cs typeface="Al Qalam Quran Publisher" panose="02040503050201020203" pitchFamily="18" charset="-78"/>
              </a:rPr>
              <a:t>يٰبَنِيْۤ اٰدَمَ خُذُوْا زِيْنَتَكُمْ عِنْدَ كُلِّ مَسْجِدٍ وَّ كُلُوْا وَ اشْرَبُوْا وَ لَا تُسْرِفُوْا١ۚ اِنَّهٗ لَا يُحِبُّ الْمُسْرِفِيْنَؒ۰۰۳۱</a:t>
            </a:r>
          </a:p>
          <a:p>
            <a:pPr marL="0" lvl="1" algn="ctr" rtl="1">
              <a:lnSpc>
                <a:spcPct val="105000"/>
              </a:lnSpc>
            </a:pPr>
            <a:r>
              <a:rPr lang="ur-PK" sz="3200" dirty="0">
                <a:solidFill>
                  <a:srgbClr val="5F461C"/>
                </a:solidFill>
                <a:latin typeface="Calibri" panose="020F0502020204030204" pitchFamily="34" charset="0"/>
                <a:ea typeface="Calibri" panose="020F0502020204030204" pitchFamily="34" charset="0"/>
                <a:cs typeface="Alvi Nastaleeq" panose="02000503000000020004" pitchFamily="2" charset="-78"/>
              </a:rPr>
              <a:t> اے بنی آدم! ہر نماز کے وقت اپنی زینت اختیار کرلیا کرو اور کھاؤ اور پیؤ اور بےجا نہ اڑاؤ کہ اللہ بےجا اڑانے والوں کو پسند  نہیں  کرتا ۔</a:t>
            </a:r>
          </a:p>
        </p:txBody>
      </p:sp>
    </p:spTree>
    <p:extLst>
      <p:ext uri="{BB962C8B-B14F-4D97-AF65-F5344CB8AC3E}">
        <p14:creationId xmlns:p14="http://schemas.microsoft.com/office/powerpoint/2010/main" val="36235248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5055" fill="hold"/>
                                        <p:tgtEl>
                                          <p:spTgt spid="6"/>
                                        </p:tgtEl>
                                      </p:cBhvr>
                                    </p:cmd>
                                  </p:childTnLst>
                                </p:cTn>
                              </p:par>
                              <p:par>
                                <p:cTn id="7" presetID="22" presetClass="entr" presetSubtype="2" fill="hold" nodeType="withEffect">
                                  <p:stCondLst>
                                    <p:cond delay="0"/>
                                  </p:stCondLst>
                                  <p:childTnLst>
                                    <p:set>
                                      <p:cBhvr>
                                        <p:cTn id="8" dur="1" fill="hold">
                                          <p:stCondLst>
                                            <p:cond delay="0"/>
                                          </p:stCondLst>
                                        </p:cTn>
                                        <p:tgtEl>
                                          <p:spTgt spid="2">
                                            <p:txEl>
                                              <p:pRg st="0" end="0"/>
                                            </p:txEl>
                                          </p:spTgt>
                                        </p:tgtEl>
                                        <p:attrNameLst>
                                          <p:attrName>style.visibility</p:attrName>
                                        </p:attrNameLst>
                                      </p:cBhvr>
                                      <p:to>
                                        <p:strVal val="visible"/>
                                      </p:to>
                                    </p:set>
                                    <p:animEffect transition="in" filter="wipe(right)">
                                      <p:cBhvr>
                                        <p:cTn id="9" dur="500"/>
                                        <p:tgtEl>
                                          <p:spTgt spid="2">
                                            <p:txEl>
                                              <p:pRg st="0" end="0"/>
                                            </p:txEl>
                                          </p:spTgt>
                                        </p:tgtEl>
                                      </p:cBhvr>
                                    </p:animEffect>
                                  </p:childTnLst>
                                </p:cTn>
                              </p:par>
                              <p:par>
                                <p:cTn id="10" presetID="22" presetClass="entr" presetSubtype="2" fill="hold" nodeType="withEffect">
                                  <p:stCondLst>
                                    <p:cond delay="50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wipe(right)">
                                      <p:cBhvr>
                                        <p:cTn id="12" dur="5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3" repeatCount="indefinite" fill="hold" display="0">
                  <p:stCondLst>
                    <p:cond delay="indefinite"/>
                  </p:stCondLst>
                </p:cTn>
                <p:tgtEl>
                  <p:spTgt spid="6"/>
                </p:tgtEl>
              </p:cMediaNode>
            </p:vide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Sequence 0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
        <p:nvSpPr>
          <p:cNvPr id="7" name="Rounded Rectangle 6"/>
          <p:cNvSpPr/>
          <p:nvPr/>
        </p:nvSpPr>
        <p:spPr>
          <a:xfrm>
            <a:off x="2297931" y="70072"/>
            <a:ext cx="7563188" cy="1213338"/>
          </a:xfrm>
          <a:prstGeom prst="roundRect">
            <a:avLst/>
          </a:prstGeom>
          <a:gradFill flip="none" rotWithShape="1">
            <a:gsLst>
              <a:gs pos="0">
                <a:srgbClr val="5F461C">
                  <a:shade val="30000"/>
                  <a:satMod val="115000"/>
                </a:srgbClr>
              </a:gs>
              <a:gs pos="50000">
                <a:srgbClr val="5F461C">
                  <a:shade val="67500"/>
                  <a:satMod val="115000"/>
                </a:srgbClr>
              </a:gs>
              <a:gs pos="100000">
                <a:srgbClr val="5F461C">
                  <a:shade val="100000"/>
                  <a:satMod val="115000"/>
                </a:srgbClr>
              </a:gs>
            </a:gsLst>
            <a:lin ang="2700000" scaled="1"/>
            <a:tileRect/>
          </a:gra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72" name="Rectangle 71"/>
          <p:cNvSpPr/>
          <p:nvPr/>
        </p:nvSpPr>
        <p:spPr>
          <a:xfrm>
            <a:off x="0" y="215076"/>
            <a:ext cx="12192000" cy="923330"/>
          </a:xfrm>
          <a:prstGeom prst="rect">
            <a:avLst/>
          </a:prstGeom>
        </p:spPr>
        <p:txBody>
          <a:bodyPr wrap="square">
            <a:spAutoFit/>
          </a:bodyPr>
          <a:lstStyle/>
          <a:p>
            <a:pPr algn="ctr" rtl="1"/>
            <a:r>
              <a:rPr lang="ur-PK" sz="5400" b="1" kern="0" spc="50" dirty="0">
                <a:ln w="0"/>
                <a:solidFill>
                  <a:schemeClr val="bg2"/>
                </a:solidFill>
                <a:effectLst>
                  <a:innerShdw blurRad="63500" dist="50800" dir="13500000">
                    <a:srgbClr val="000000">
                      <a:alpha val="50000"/>
                    </a:srgbClr>
                  </a:innerShdw>
                </a:effectLst>
                <a:latin typeface="Alvi Nastaleeq" panose="02000503000000020004" pitchFamily="2" charset="-78"/>
                <a:ea typeface="Times New Roman" panose="02020603050405020304" pitchFamily="18" charset="0"/>
                <a:cs typeface="Alvi Nastaleeq" panose="02000503000000020004" pitchFamily="2" charset="-78"/>
              </a:rPr>
              <a:t>اصل نعمتیں کن کے لیے ہیں؟ (آیت 32)</a:t>
            </a:r>
            <a:endParaRPr lang="en-US" sz="5400" b="1" kern="0" spc="50" dirty="0">
              <a:ln w="0"/>
              <a:solidFill>
                <a:schemeClr val="bg2"/>
              </a:solidFill>
              <a:effectLst>
                <a:innerShdw blurRad="63500" dist="50800" dir="13500000">
                  <a:srgbClr val="000000">
                    <a:alpha val="50000"/>
                  </a:srgbClr>
                </a:innerShdw>
              </a:effectLst>
              <a:latin typeface="Alvi Nastaleeq" panose="02000503000000020004" pitchFamily="2" charset="-78"/>
              <a:ea typeface="Times New Roman" panose="02020603050405020304" pitchFamily="18" charset="0"/>
              <a:cs typeface="Alvi Nastaleeq" panose="02000503000000020004" pitchFamily="2" charset="-78"/>
            </a:endParaRPr>
          </a:p>
        </p:txBody>
      </p:sp>
      <p:sp>
        <p:nvSpPr>
          <p:cNvPr id="2" name="Rectangle 1"/>
          <p:cNvSpPr/>
          <p:nvPr/>
        </p:nvSpPr>
        <p:spPr>
          <a:xfrm>
            <a:off x="1486423" y="1891907"/>
            <a:ext cx="9219153" cy="3194721"/>
          </a:xfrm>
          <a:prstGeom prst="rect">
            <a:avLst/>
          </a:prstGeom>
        </p:spPr>
        <p:txBody>
          <a:bodyPr wrap="square">
            <a:spAutoFit/>
          </a:bodyPr>
          <a:lstStyle/>
          <a:p>
            <a:pPr marL="0" lvl="1" algn="ctr" rtl="1">
              <a:lnSpc>
                <a:spcPct val="105000"/>
              </a:lnSpc>
            </a:pPr>
            <a:r>
              <a:rPr lang="ur-PK" sz="3200" dirty="0">
                <a:solidFill>
                  <a:srgbClr val="5F461C"/>
                </a:solidFill>
                <a:latin typeface="Calibri" panose="020F0502020204030204" pitchFamily="34" charset="0"/>
                <a:ea typeface="Calibri" panose="020F0502020204030204" pitchFamily="34" charset="0"/>
                <a:cs typeface="Al Qalam Quran Publisher" panose="02040503050201020203" pitchFamily="18" charset="-78"/>
              </a:rPr>
              <a:t>قُلْ مَنْ حَرَّمَ زِيْنَةَ اللّٰهِ الَّتِيْۤ اَخْرَجَ لِعِبَادِهٖ وَ الطَّيِّبٰتِ مِنَ الرِّزْقِ١ؕ قُلْ هِيَ لِلَّذِيْنَ اٰمَنُوْا فِي الْحَيٰوةِ الدُّنْيَا خَالِصَةً يَّوْمَ الْقِيٰمَةِ١ؕ كَذٰلِكَ نُفَصِّلُ الْاٰيٰتِ لِقَوْمٍ يَّعْلَمُوْنَ۰۰۳۲</a:t>
            </a:r>
          </a:p>
          <a:p>
            <a:pPr marL="0" lvl="1" algn="ctr" rtl="1">
              <a:lnSpc>
                <a:spcPct val="105000"/>
              </a:lnSpc>
            </a:pPr>
            <a:r>
              <a:rPr lang="ur-PK" sz="3200" dirty="0">
                <a:solidFill>
                  <a:srgbClr val="5F461C"/>
                </a:solidFill>
                <a:latin typeface="Calibri" panose="020F0502020204030204" pitchFamily="34" charset="0"/>
                <a:ea typeface="Calibri" panose="020F0502020204030204" pitchFamily="34" charset="0"/>
                <a:cs typeface="Alvi Nastaleeq" panose="02000503000000020004" pitchFamily="2" charset="-78"/>
              </a:rPr>
              <a:t>پوچھئے کہ جو زینت (وآرائش) اور کھانے (پینے) کی پاکیزہ چیزیں اللہ نے اپنے بندوں کے لیے پیدا کی ہیں ان کو حرام کس نے کیا ہے؟ کہہ دیجئے کہ یہ چیزیں دنیا کی زندگی میں ایمان والوں کے لیے ہیں اور قیامت کے دن خاص ان ہی کا حصہ ہوں گی۔ اسی طرح اللہ اپنی آیتیں سمجھنے والوں کے لیے کھول کھول کر بیان فرماتا ہے۔</a:t>
            </a:r>
          </a:p>
        </p:txBody>
      </p:sp>
    </p:spTree>
    <p:extLst>
      <p:ext uri="{BB962C8B-B14F-4D97-AF65-F5344CB8AC3E}">
        <p14:creationId xmlns:p14="http://schemas.microsoft.com/office/powerpoint/2010/main" val="16486359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5055" fill="hold"/>
                                        <p:tgtEl>
                                          <p:spTgt spid="6"/>
                                        </p:tgtEl>
                                      </p:cBhvr>
                                    </p:cmd>
                                  </p:childTnLst>
                                </p:cTn>
                              </p:par>
                              <p:par>
                                <p:cTn id="7" presetID="22" presetClass="entr" presetSubtype="2" fill="hold" nodeType="withEffect">
                                  <p:stCondLst>
                                    <p:cond delay="0"/>
                                  </p:stCondLst>
                                  <p:childTnLst>
                                    <p:set>
                                      <p:cBhvr>
                                        <p:cTn id="8" dur="1" fill="hold">
                                          <p:stCondLst>
                                            <p:cond delay="0"/>
                                          </p:stCondLst>
                                        </p:cTn>
                                        <p:tgtEl>
                                          <p:spTgt spid="2">
                                            <p:txEl>
                                              <p:pRg st="0" end="0"/>
                                            </p:txEl>
                                          </p:spTgt>
                                        </p:tgtEl>
                                        <p:attrNameLst>
                                          <p:attrName>style.visibility</p:attrName>
                                        </p:attrNameLst>
                                      </p:cBhvr>
                                      <p:to>
                                        <p:strVal val="visible"/>
                                      </p:to>
                                    </p:set>
                                    <p:animEffect transition="in" filter="wipe(right)">
                                      <p:cBhvr>
                                        <p:cTn id="9" dur="500"/>
                                        <p:tgtEl>
                                          <p:spTgt spid="2">
                                            <p:txEl>
                                              <p:pRg st="0" end="0"/>
                                            </p:txEl>
                                          </p:spTgt>
                                        </p:tgtEl>
                                      </p:cBhvr>
                                    </p:animEffect>
                                  </p:childTnLst>
                                </p:cTn>
                              </p:par>
                              <p:par>
                                <p:cTn id="10" presetID="22" presetClass="entr" presetSubtype="2" fill="hold" nodeType="withEffect">
                                  <p:stCondLst>
                                    <p:cond delay="50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wipe(right)">
                                      <p:cBhvr>
                                        <p:cTn id="12" dur="5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3" repeatCount="indefinite" fill="hold" display="0">
                  <p:stCondLst>
                    <p:cond delay="indefinite"/>
                  </p:stCondLst>
                </p:cTn>
                <p:tgtEl>
                  <p:spTgt spid="6"/>
                </p:tgtEl>
              </p:cMediaNode>
            </p:vide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Sequence 0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
        <p:nvSpPr>
          <p:cNvPr id="7" name="Rounded Rectangle 6"/>
          <p:cNvSpPr/>
          <p:nvPr/>
        </p:nvSpPr>
        <p:spPr>
          <a:xfrm>
            <a:off x="2297931" y="70072"/>
            <a:ext cx="7563188" cy="1213338"/>
          </a:xfrm>
          <a:prstGeom prst="roundRect">
            <a:avLst/>
          </a:prstGeom>
          <a:gradFill flip="none" rotWithShape="1">
            <a:gsLst>
              <a:gs pos="0">
                <a:srgbClr val="5F461C">
                  <a:shade val="30000"/>
                  <a:satMod val="115000"/>
                </a:srgbClr>
              </a:gs>
              <a:gs pos="50000">
                <a:srgbClr val="5F461C">
                  <a:shade val="67500"/>
                  <a:satMod val="115000"/>
                </a:srgbClr>
              </a:gs>
              <a:gs pos="100000">
                <a:srgbClr val="5F461C">
                  <a:shade val="100000"/>
                  <a:satMod val="115000"/>
                </a:srgbClr>
              </a:gs>
            </a:gsLst>
            <a:lin ang="2700000" scaled="1"/>
            <a:tileRect/>
          </a:gra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72" name="Rectangle 71"/>
          <p:cNvSpPr/>
          <p:nvPr/>
        </p:nvSpPr>
        <p:spPr>
          <a:xfrm>
            <a:off x="0" y="215076"/>
            <a:ext cx="12192000" cy="923330"/>
          </a:xfrm>
          <a:prstGeom prst="rect">
            <a:avLst/>
          </a:prstGeom>
        </p:spPr>
        <p:txBody>
          <a:bodyPr wrap="square">
            <a:spAutoFit/>
          </a:bodyPr>
          <a:lstStyle/>
          <a:p>
            <a:pPr algn="ctr" rtl="1"/>
            <a:r>
              <a:rPr lang="ur-PK" sz="5400" b="1" kern="0" spc="50" dirty="0">
                <a:ln w="0"/>
                <a:solidFill>
                  <a:schemeClr val="bg2"/>
                </a:solidFill>
                <a:effectLst>
                  <a:innerShdw blurRad="63500" dist="50800" dir="13500000">
                    <a:srgbClr val="000000">
                      <a:alpha val="50000"/>
                    </a:srgbClr>
                  </a:innerShdw>
                </a:effectLst>
                <a:latin typeface="Alvi Nastaleeq" panose="02000503000000020004" pitchFamily="2" charset="-78"/>
                <a:ea typeface="Times New Roman" panose="02020603050405020304" pitchFamily="18" charset="0"/>
                <a:cs typeface="Alvi Nastaleeq" panose="02000503000000020004" pitchFamily="2" charset="-78"/>
              </a:rPr>
              <a:t>اہلِ جنت کا حمد کا ترانہ (آیت 43)</a:t>
            </a:r>
            <a:endParaRPr lang="en-US" sz="5400" b="1" kern="0" spc="50" dirty="0">
              <a:ln w="0"/>
              <a:solidFill>
                <a:schemeClr val="bg2"/>
              </a:solidFill>
              <a:effectLst>
                <a:innerShdw blurRad="63500" dist="50800" dir="13500000">
                  <a:srgbClr val="000000">
                    <a:alpha val="50000"/>
                  </a:srgbClr>
                </a:innerShdw>
              </a:effectLst>
              <a:latin typeface="Alvi Nastaleeq" panose="02000503000000020004" pitchFamily="2" charset="-78"/>
              <a:ea typeface="Times New Roman" panose="02020603050405020304" pitchFamily="18" charset="0"/>
              <a:cs typeface="Alvi Nastaleeq" panose="02000503000000020004" pitchFamily="2" charset="-78"/>
            </a:endParaRPr>
          </a:p>
        </p:txBody>
      </p:sp>
      <p:sp>
        <p:nvSpPr>
          <p:cNvPr id="2" name="Rectangle 1"/>
          <p:cNvSpPr/>
          <p:nvPr/>
        </p:nvSpPr>
        <p:spPr>
          <a:xfrm>
            <a:off x="1486423" y="1891907"/>
            <a:ext cx="9219153" cy="4228850"/>
          </a:xfrm>
          <a:prstGeom prst="rect">
            <a:avLst/>
          </a:prstGeom>
        </p:spPr>
        <p:txBody>
          <a:bodyPr wrap="square">
            <a:spAutoFit/>
          </a:bodyPr>
          <a:lstStyle/>
          <a:p>
            <a:pPr marL="0" lvl="1" algn="ctr" rtl="1">
              <a:lnSpc>
                <a:spcPct val="105000"/>
              </a:lnSpc>
            </a:pPr>
            <a:r>
              <a:rPr lang="ur-PK" sz="3200" dirty="0">
                <a:solidFill>
                  <a:srgbClr val="5F461C"/>
                </a:solidFill>
                <a:latin typeface="Calibri" panose="020F0502020204030204" pitchFamily="34" charset="0"/>
                <a:ea typeface="Calibri" panose="020F0502020204030204" pitchFamily="34" charset="0"/>
                <a:cs typeface="Al Qalam Quran Publisher" panose="02040503050201020203" pitchFamily="18" charset="-78"/>
              </a:rPr>
              <a:t>وَ نَزَعْنَا مَا فِيْ صُدُوْرِهِمْ مِّنْ غِلٍّ تَجْرِيْ مِنْ تَحْتِهِمُ الْاَنْهٰرُ١ۚ وَ قَالُوا الْحَمْدُ لِلّٰهِ الَّذِيْ هَدٰىنَا لِهٰذَا١۫ وَ مَا كُنَّا لِنَهْتَدِيَ لَوْ لَاۤ اَنْ هَدٰىنَا اللّٰهُ١ۚ لَقَدْ جَآءَتْ رُسُلُ رَبِّنَا بِالْحَقِّ١ؕ وَ نُوْدُوْۤا اَنْ تِلْكُمُ الْجَنَّةُ اُوْرِثْتُمُوْهَا بِمَا كُنْتُمْ تَعْمَلُوْنَ۰۰۴۳</a:t>
            </a:r>
          </a:p>
          <a:p>
            <a:pPr marL="0" lvl="1" algn="ctr" rtl="1">
              <a:lnSpc>
                <a:spcPct val="105000"/>
              </a:lnSpc>
            </a:pPr>
            <a:r>
              <a:rPr lang="ur-PK" sz="3200" dirty="0">
                <a:solidFill>
                  <a:srgbClr val="5F461C"/>
                </a:solidFill>
                <a:latin typeface="Calibri" panose="020F0502020204030204" pitchFamily="34" charset="0"/>
                <a:ea typeface="Calibri" panose="020F0502020204030204" pitchFamily="34" charset="0"/>
                <a:cs typeface="Alvi Nastaleeq" panose="02000503000000020004" pitchFamily="2" charset="-78"/>
              </a:rPr>
              <a:t> اور جو رنجشیں  ان کے دلوں میں ہوں گی ہم سب نکال ڈالیں گے۔ ان کے( محلوں کے) نیچے  سے نہریں بہہ رہی ہوں گی اور کہیں گے کہ اللہ کا شکر ہے جس نے ہمیں یہاں کا راستہ دکھایا اور اگر اللہ ہمیں راستہ نہ دکھاتا تو ہم راستہ نہ پا سکتے۔ بےشک ہمارے پروردگار کے رسول حق بات لے کر آئے تھے اور (اس روز) منادی کر دی جائے گی کہ تم ان اعمال کے صلے میں جو دنیا میں کرتے تھے اس جنت کے وارث بنا دیئے گئے ہو۔</a:t>
            </a:r>
          </a:p>
        </p:txBody>
      </p:sp>
    </p:spTree>
    <p:extLst>
      <p:ext uri="{BB962C8B-B14F-4D97-AF65-F5344CB8AC3E}">
        <p14:creationId xmlns:p14="http://schemas.microsoft.com/office/powerpoint/2010/main" val="21946745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5055" fill="hold"/>
                                        <p:tgtEl>
                                          <p:spTgt spid="6"/>
                                        </p:tgtEl>
                                      </p:cBhvr>
                                    </p:cmd>
                                  </p:childTnLst>
                                </p:cTn>
                              </p:par>
                              <p:par>
                                <p:cTn id="7" presetID="22" presetClass="entr" presetSubtype="2" fill="hold" nodeType="withEffect">
                                  <p:stCondLst>
                                    <p:cond delay="0"/>
                                  </p:stCondLst>
                                  <p:childTnLst>
                                    <p:set>
                                      <p:cBhvr>
                                        <p:cTn id="8" dur="1" fill="hold">
                                          <p:stCondLst>
                                            <p:cond delay="0"/>
                                          </p:stCondLst>
                                        </p:cTn>
                                        <p:tgtEl>
                                          <p:spTgt spid="2">
                                            <p:txEl>
                                              <p:pRg st="0" end="0"/>
                                            </p:txEl>
                                          </p:spTgt>
                                        </p:tgtEl>
                                        <p:attrNameLst>
                                          <p:attrName>style.visibility</p:attrName>
                                        </p:attrNameLst>
                                      </p:cBhvr>
                                      <p:to>
                                        <p:strVal val="visible"/>
                                      </p:to>
                                    </p:set>
                                    <p:animEffect transition="in" filter="wipe(right)">
                                      <p:cBhvr>
                                        <p:cTn id="9" dur="500"/>
                                        <p:tgtEl>
                                          <p:spTgt spid="2">
                                            <p:txEl>
                                              <p:pRg st="0" end="0"/>
                                            </p:txEl>
                                          </p:spTgt>
                                        </p:tgtEl>
                                      </p:cBhvr>
                                    </p:animEffect>
                                  </p:childTnLst>
                                </p:cTn>
                              </p:par>
                              <p:par>
                                <p:cTn id="10" presetID="22" presetClass="entr" presetSubtype="2" fill="hold" nodeType="withEffect">
                                  <p:stCondLst>
                                    <p:cond delay="50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wipe(right)">
                                      <p:cBhvr>
                                        <p:cTn id="12" dur="5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3" repeatCount="indefinite" fill="hold" display="0">
                  <p:stCondLst>
                    <p:cond delay="indefinite"/>
                  </p:stCondLst>
                </p:cTn>
                <p:tgtEl>
                  <p:spTgt spid="6"/>
                </p:tgtEl>
              </p:cMediaNode>
            </p:vide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Sequence 0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
        <p:nvSpPr>
          <p:cNvPr id="7" name="Rounded Rectangle 6"/>
          <p:cNvSpPr/>
          <p:nvPr/>
        </p:nvSpPr>
        <p:spPr>
          <a:xfrm>
            <a:off x="2297931" y="70072"/>
            <a:ext cx="7563188" cy="1213338"/>
          </a:xfrm>
          <a:prstGeom prst="roundRect">
            <a:avLst/>
          </a:prstGeom>
          <a:gradFill flip="none" rotWithShape="1">
            <a:gsLst>
              <a:gs pos="0">
                <a:srgbClr val="5F461C">
                  <a:shade val="30000"/>
                  <a:satMod val="115000"/>
                </a:srgbClr>
              </a:gs>
              <a:gs pos="50000">
                <a:srgbClr val="5F461C">
                  <a:shade val="67500"/>
                  <a:satMod val="115000"/>
                </a:srgbClr>
              </a:gs>
              <a:gs pos="100000">
                <a:srgbClr val="5F461C">
                  <a:shade val="100000"/>
                  <a:satMod val="115000"/>
                </a:srgbClr>
              </a:gs>
            </a:gsLst>
            <a:lin ang="2700000" scaled="1"/>
            <a:tileRect/>
          </a:gra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72" name="Rectangle 71"/>
          <p:cNvSpPr/>
          <p:nvPr/>
        </p:nvSpPr>
        <p:spPr>
          <a:xfrm>
            <a:off x="0" y="215076"/>
            <a:ext cx="12192000" cy="923330"/>
          </a:xfrm>
          <a:prstGeom prst="rect">
            <a:avLst/>
          </a:prstGeom>
        </p:spPr>
        <p:txBody>
          <a:bodyPr wrap="square">
            <a:spAutoFit/>
          </a:bodyPr>
          <a:lstStyle/>
          <a:p>
            <a:pPr algn="ctr" rtl="1"/>
            <a:r>
              <a:rPr lang="ur-PK" sz="5400" b="1" kern="0" spc="50" dirty="0">
                <a:ln w="0"/>
                <a:solidFill>
                  <a:schemeClr val="bg2"/>
                </a:solidFill>
                <a:effectLst>
                  <a:innerShdw blurRad="63500" dist="50800" dir="13500000">
                    <a:srgbClr val="000000">
                      <a:alpha val="50000"/>
                    </a:srgbClr>
                  </a:innerShdw>
                </a:effectLst>
                <a:latin typeface="Alvi Nastaleeq" panose="02000503000000020004" pitchFamily="2" charset="-78"/>
                <a:ea typeface="Times New Roman" panose="02020603050405020304" pitchFamily="18" charset="0"/>
                <a:cs typeface="Alvi Nastaleeq" panose="02000503000000020004" pitchFamily="2" charset="-78"/>
              </a:rPr>
              <a:t>نافرمانوں کا انجام (آیات 50-51)</a:t>
            </a:r>
            <a:endParaRPr lang="en-US" sz="5400" b="1" kern="0" spc="50" dirty="0">
              <a:ln w="0"/>
              <a:solidFill>
                <a:schemeClr val="bg2"/>
              </a:solidFill>
              <a:effectLst>
                <a:innerShdw blurRad="63500" dist="50800" dir="13500000">
                  <a:srgbClr val="000000">
                    <a:alpha val="50000"/>
                  </a:srgbClr>
                </a:innerShdw>
              </a:effectLst>
              <a:latin typeface="Alvi Nastaleeq" panose="02000503000000020004" pitchFamily="2" charset="-78"/>
              <a:ea typeface="Times New Roman" panose="02020603050405020304" pitchFamily="18" charset="0"/>
              <a:cs typeface="Alvi Nastaleeq" panose="02000503000000020004" pitchFamily="2" charset="-78"/>
            </a:endParaRPr>
          </a:p>
        </p:txBody>
      </p:sp>
      <p:sp>
        <p:nvSpPr>
          <p:cNvPr id="2" name="Rectangle 1"/>
          <p:cNvSpPr/>
          <p:nvPr/>
        </p:nvSpPr>
        <p:spPr>
          <a:xfrm>
            <a:off x="1486423" y="1891907"/>
            <a:ext cx="9219153" cy="4228850"/>
          </a:xfrm>
          <a:prstGeom prst="rect">
            <a:avLst/>
          </a:prstGeom>
        </p:spPr>
        <p:txBody>
          <a:bodyPr wrap="square">
            <a:spAutoFit/>
          </a:bodyPr>
          <a:lstStyle/>
          <a:p>
            <a:pPr marL="0" lvl="1" algn="ctr" rtl="1">
              <a:lnSpc>
                <a:spcPct val="105000"/>
              </a:lnSpc>
            </a:pPr>
            <a:r>
              <a:rPr lang="ur-PK" sz="3200" dirty="0">
                <a:solidFill>
                  <a:srgbClr val="5F461C"/>
                </a:solidFill>
                <a:latin typeface="Calibri" panose="020F0502020204030204" pitchFamily="34" charset="0"/>
                <a:ea typeface="Calibri" panose="020F0502020204030204" pitchFamily="34" charset="0"/>
                <a:cs typeface="Al Qalam Quran Publisher" panose="02040503050201020203" pitchFamily="18" charset="-78"/>
              </a:rPr>
              <a:t>وَ نَادٰۤى اَصْحٰبُ النَّارِ اَصْحٰبَ الْجَنَّةِ اَنْ اَفِيْضُوْا عَلَيْنَا مِنَ الْمَآءِ اَوْ مِمَّا رَزَقَكُمُ اللّٰهُ١ؕ قَالُوْۤا اِنَّ اللّٰهَ حَرَّمَهُمَا عَلَى الْكٰفِرِيْنَۙ۰۰۵۰الَّذِيْنَ اتَّخَذُوْا دِيْنَهُمْ لَهْوًا وَّ لَعِبًا وَّ غَرَّتْهُمُ الْحَيٰوةُ الدُّنْيَا١ۚ فَالْيَوْمَ نَنْسٰىهُمْ كَمَا نَسُوْا لِقَآءَ يَوْمِهِمْ هٰذَا١ۙ وَ مَا كَانُوْا بِاٰيٰتِنَا يَجْحَدُوْنَ۰۰۵۱</a:t>
            </a:r>
          </a:p>
          <a:p>
            <a:pPr marL="0" lvl="1" algn="ctr" rtl="1">
              <a:lnSpc>
                <a:spcPct val="105000"/>
              </a:lnSpc>
            </a:pPr>
            <a:r>
              <a:rPr lang="ur-PK" sz="3200" dirty="0">
                <a:solidFill>
                  <a:srgbClr val="5F461C"/>
                </a:solidFill>
                <a:latin typeface="Calibri" panose="020F0502020204030204" pitchFamily="34" charset="0"/>
                <a:ea typeface="Calibri" panose="020F0502020204030204" pitchFamily="34" charset="0"/>
                <a:cs typeface="Alvi Nastaleeq" panose="02000503000000020004" pitchFamily="2" charset="-78"/>
              </a:rPr>
              <a:t> اور وہ دوزخی جنتیوں سے کہیں گے کہ کسی قدر ہم پر پانی بہاؤ یا جو رزق اللہ نے تمہیں عنایت فرمایا ہے ان میں سے (کچھ ہمیں بھی دو) وہ جواب دیں گے کہ اللہ نے  یہ (جنت کا پانی اور رزق )کافروں پر حرام کر دیا ہے۔ جنہوں نے اپنے دین کو تماشا اور کھیل بنا رکھا تھا اور دنیا کی زندگی نے ان کو دھوکے میں ڈال رکھا تھا۔ تو جس طرح یہ لوگ اس دن کے آنے کو بھولے ہوئے اور ہماری آیتوں سے منکر ہو رہے تھے اسی طرح آج ہم بھی انہیں فراموش کردیں گے۔</a:t>
            </a:r>
          </a:p>
        </p:txBody>
      </p:sp>
    </p:spTree>
    <p:extLst>
      <p:ext uri="{BB962C8B-B14F-4D97-AF65-F5344CB8AC3E}">
        <p14:creationId xmlns:p14="http://schemas.microsoft.com/office/powerpoint/2010/main" val="19273300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5055" fill="hold"/>
                                        <p:tgtEl>
                                          <p:spTgt spid="6"/>
                                        </p:tgtEl>
                                      </p:cBhvr>
                                    </p:cmd>
                                  </p:childTnLst>
                                </p:cTn>
                              </p:par>
                              <p:par>
                                <p:cTn id="7" presetID="22" presetClass="entr" presetSubtype="2" fill="hold" nodeType="withEffect">
                                  <p:stCondLst>
                                    <p:cond delay="0"/>
                                  </p:stCondLst>
                                  <p:childTnLst>
                                    <p:set>
                                      <p:cBhvr>
                                        <p:cTn id="8" dur="1" fill="hold">
                                          <p:stCondLst>
                                            <p:cond delay="0"/>
                                          </p:stCondLst>
                                        </p:cTn>
                                        <p:tgtEl>
                                          <p:spTgt spid="2">
                                            <p:txEl>
                                              <p:pRg st="0" end="0"/>
                                            </p:txEl>
                                          </p:spTgt>
                                        </p:tgtEl>
                                        <p:attrNameLst>
                                          <p:attrName>style.visibility</p:attrName>
                                        </p:attrNameLst>
                                      </p:cBhvr>
                                      <p:to>
                                        <p:strVal val="visible"/>
                                      </p:to>
                                    </p:set>
                                    <p:animEffect transition="in" filter="wipe(right)">
                                      <p:cBhvr>
                                        <p:cTn id="9" dur="500"/>
                                        <p:tgtEl>
                                          <p:spTgt spid="2">
                                            <p:txEl>
                                              <p:pRg st="0" end="0"/>
                                            </p:txEl>
                                          </p:spTgt>
                                        </p:tgtEl>
                                      </p:cBhvr>
                                    </p:animEffect>
                                  </p:childTnLst>
                                </p:cTn>
                              </p:par>
                              <p:par>
                                <p:cTn id="10" presetID="22" presetClass="entr" presetSubtype="2" fill="hold" nodeType="withEffect">
                                  <p:stCondLst>
                                    <p:cond delay="50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wipe(right)">
                                      <p:cBhvr>
                                        <p:cTn id="12" dur="5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3" repeatCount="indefinite" fill="hold" display="0">
                  <p:stCondLst>
                    <p:cond delay="indefinite"/>
                  </p:stCondLst>
                </p:cTn>
                <p:tgtEl>
                  <p:spTgt spid="6"/>
                </p:tgtEl>
              </p:cMediaNode>
            </p:video>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Sequence 0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
        <p:nvSpPr>
          <p:cNvPr id="7" name="Rounded Rectangle 6"/>
          <p:cNvSpPr/>
          <p:nvPr/>
        </p:nvSpPr>
        <p:spPr>
          <a:xfrm>
            <a:off x="2297931" y="70072"/>
            <a:ext cx="7563188" cy="1213338"/>
          </a:xfrm>
          <a:prstGeom prst="roundRect">
            <a:avLst/>
          </a:prstGeom>
          <a:gradFill flip="none" rotWithShape="1">
            <a:gsLst>
              <a:gs pos="0">
                <a:srgbClr val="5F461C">
                  <a:shade val="30000"/>
                  <a:satMod val="115000"/>
                </a:srgbClr>
              </a:gs>
              <a:gs pos="50000">
                <a:srgbClr val="5F461C">
                  <a:shade val="67500"/>
                  <a:satMod val="115000"/>
                </a:srgbClr>
              </a:gs>
              <a:gs pos="100000">
                <a:srgbClr val="5F461C">
                  <a:shade val="100000"/>
                  <a:satMod val="115000"/>
                </a:srgbClr>
              </a:gs>
            </a:gsLst>
            <a:lin ang="2700000" scaled="1"/>
            <a:tileRect/>
          </a:gra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72" name="Rectangle 71"/>
          <p:cNvSpPr/>
          <p:nvPr/>
        </p:nvSpPr>
        <p:spPr>
          <a:xfrm>
            <a:off x="0" y="215076"/>
            <a:ext cx="12192000" cy="923330"/>
          </a:xfrm>
          <a:prstGeom prst="rect">
            <a:avLst/>
          </a:prstGeom>
        </p:spPr>
        <p:txBody>
          <a:bodyPr wrap="square">
            <a:spAutoFit/>
          </a:bodyPr>
          <a:lstStyle/>
          <a:p>
            <a:pPr algn="ctr" rtl="1"/>
            <a:r>
              <a:rPr lang="ur-PK" sz="5400" b="1" kern="0" spc="50" dirty="0">
                <a:ln w="0"/>
                <a:solidFill>
                  <a:schemeClr val="bg2"/>
                </a:solidFill>
                <a:effectLst>
                  <a:innerShdw blurRad="63500" dist="50800" dir="13500000">
                    <a:srgbClr val="000000">
                      <a:alpha val="50000"/>
                    </a:srgbClr>
                  </a:innerShdw>
                </a:effectLst>
                <a:latin typeface="Alvi Nastaleeq" panose="02000503000000020004" pitchFamily="2" charset="-78"/>
                <a:ea typeface="Times New Roman" panose="02020603050405020304" pitchFamily="18" charset="0"/>
                <a:cs typeface="Alvi Nastaleeq" panose="02000503000000020004" pitchFamily="2" charset="-78"/>
              </a:rPr>
              <a:t>دُعا کے آداب (آیات 55-56)</a:t>
            </a:r>
            <a:endParaRPr lang="en-US" sz="5400" b="1" kern="0" spc="50" dirty="0">
              <a:ln w="0"/>
              <a:solidFill>
                <a:schemeClr val="bg2"/>
              </a:solidFill>
              <a:effectLst>
                <a:innerShdw blurRad="63500" dist="50800" dir="13500000">
                  <a:srgbClr val="000000">
                    <a:alpha val="50000"/>
                  </a:srgbClr>
                </a:innerShdw>
              </a:effectLst>
              <a:latin typeface="Alvi Nastaleeq" panose="02000503000000020004" pitchFamily="2" charset="-78"/>
              <a:ea typeface="Times New Roman" panose="02020603050405020304" pitchFamily="18" charset="0"/>
              <a:cs typeface="Alvi Nastaleeq" panose="02000503000000020004" pitchFamily="2" charset="-78"/>
            </a:endParaRPr>
          </a:p>
        </p:txBody>
      </p:sp>
      <p:sp>
        <p:nvSpPr>
          <p:cNvPr id="2" name="Rectangle 1"/>
          <p:cNvSpPr/>
          <p:nvPr/>
        </p:nvSpPr>
        <p:spPr>
          <a:xfrm>
            <a:off x="1486423" y="1891907"/>
            <a:ext cx="9219153" cy="2677656"/>
          </a:xfrm>
          <a:prstGeom prst="rect">
            <a:avLst/>
          </a:prstGeom>
        </p:spPr>
        <p:txBody>
          <a:bodyPr wrap="square">
            <a:spAutoFit/>
          </a:bodyPr>
          <a:lstStyle/>
          <a:p>
            <a:pPr marL="0" lvl="1" algn="ctr" rtl="1">
              <a:lnSpc>
                <a:spcPct val="105000"/>
              </a:lnSpc>
            </a:pPr>
            <a:r>
              <a:rPr lang="ur-PK" sz="3200" dirty="0">
                <a:solidFill>
                  <a:srgbClr val="5F461C"/>
                </a:solidFill>
                <a:latin typeface="Calibri" panose="020F0502020204030204" pitchFamily="34" charset="0"/>
                <a:ea typeface="Calibri" panose="020F0502020204030204" pitchFamily="34" charset="0"/>
                <a:cs typeface="Al Qalam Quran Publisher" panose="02040503050201020203" pitchFamily="18" charset="-78"/>
              </a:rPr>
              <a:t>اُدْعُوْا رَبَّكُمْ تَضَرُّعًا وَّ خُفْيَةً١ؕ اِنَّهٗ لَا يُحِبُّ الْمُعْتَدِيْنَۚ۰۰۵۵ وَ لَا تُفْسِدُوْا فِي الْاَرْضِ بَعْدَ اِصْلَاحِهَا وَ ادْعُوْهُ خَوْفًا وَّ طَمَعًا١ؕ اِنَّ رَحْمَتَ اللّٰهِ قَرِيْبٌ مِّنَ الْمُحْسِنِيْنَ۰۰۵۶</a:t>
            </a:r>
          </a:p>
          <a:p>
            <a:pPr marL="0" lvl="1" algn="ctr" rtl="1">
              <a:lnSpc>
                <a:spcPct val="105000"/>
              </a:lnSpc>
            </a:pPr>
            <a:r>
              <a:rPr lang="ur-PK" sz="3200" dirty="0">
                <a:solidFill>
                  <a:srgbClr val="5F461C"/>
                </a:solidFill>
                <a:latin typeface="Calibri" panose="020F0502020204030204" pitchFamily="34" charset="0"/>
                <a:ea typeface="Calibri" panose="020F0502020204030204" pitchFamily="34" charset="0"/>
                <a:cs typeface="Alvi Nastaleeq" panose="02000503000000020004" pitchFamily="2" charset="-78"/>
              </a:rPr>
              <a:t> (لوگو) اپنے رب  سے عاجزی سے اور چپکے چپکے دعائیں مانگا کرو۔ وہ حد سے بڑھنے والوں کوپسند  نہیں  کرتا۔  اور زمین میں اصلاح کے بعد فساد نہ مچاؤ اور اللہ سے خوف کرتے ہوئے اور امید رکھتے ہوئے دعائیں مانگتے رہو۔ کچھ شک نہیں کہ اللہ کی رحمت نیکی کرنے والوں سے قریب ہے ۔</a:t>
            </a:r>
          </a:p>
        </p:txBody>
      </p:sp>
    </p:spTree>
    <p:extLst>
      <p:ext uri="{BB962C8B-B14F-4D97-AF65-F5344CB8AC3E}">
        <p14:creationId xmlns:p14="http://schemas.microsoft.com/office/powerpoint/2010/main" val="14328647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5055" fill="hold"/>
                                        <p:tgtEl>
                                          <p:spTgt spid="6"/>
                                        </p:tgtEl>
                                      </p:cBhvr>
                                    </p:cmd>
                                  </p:childTnLst>
                                </p:cTn>
                              </p:par>
                              <p:par>
                                <p:cTn id="7" presetID="22" presetClass="entr" presetSubtype="2" fill="hold" nodeType="withEffect">
                                  <p:stCondLst>
                                    <p:cond delay="0"/>
                                  </p:stCondLst>
                                  <p:childTnLst>
                                    <p:set>
                                      <p:cBhvr>
                                        <p:cTn id="8" dur="1" fill="hold">
                                          <p:stCondLst>
                                            <p:cond delay="0"/>
                                          </p:stCondLst>
                                        </p:cTn>
                                        <p:tgtEl>
                                          <p:spTgt spid="2">
                                            <p:txEl>
                                              <p:pRg st="0" end="0"/>
                                            </p:txEl>
                                          </p:spTgt>
                                        </p:tgtEl>
                                        <p:attrNameLst>
                                          <p:attrName>style.visibility</p:attrName>
                                        </p:attrNameLst>
                                      </p:cBhvr>
                                      <p:to>
                                        <p:strVal val="visible"/>
                                      </p:to>
                                    </p:set>
                                    <p:animEffect transition="in" filter="wipe(right)">
                                      <p:cBhvr>
                                        <p:cTn id="9" dur="500"/>
                                        <p:tgtEl>
                                          <p:spTgt spid="2">
                                            <p:txEl>
                                              <p:pRg st="0" end="0"/>
                                            </p:txEl>
                                          </p:spTgt>
                                        </p:tgtEl>
                                      </p:cBhvr>
                                    </p:animEffect>
                                  </p:childTnLst>
                                </p:cTn>
                              </p:par>
                              <p:par>
                                <p:cTn id="10" presetID="22" presetClass="entr" presetSubtype="2" fill="hold" nodeType="withEffect">
                                  <p:stCondLst>
                                    <p:cond delay="50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wipe(right)">
                                      <p:cBhvr>
                                        <p:cTn id="12" dur="5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3" repeatCount="indefinite" fill="hold" display="0">
                  <p:stCondLst>
                    <p:cond delay="indefinite"/>
                  </p:stCondLst>
                </p:cTn>
                <p:tgtEl>
                  <p:spTgt spid="6"/>
                </p:tgtEl>
              </p:cMediaNode>
            </p:vide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Sequence 0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
        <p:nvSpPr>
          <p:cNvPr id="7" name="Rounded Rectangle 6"/>
          <p:cNvSpPr/>
          <p:nvPr/>
        </p:nvSpPr>
        <p:spPr>
          <a:xfrm>
            <a:off x="2297931" y="70072"/>
            <a:ext cx="7563188" cy="1213338"/>
          </a:xfrm>
          <a:prstGeom prst="roundRect">
            <a:avLst/>
          </a:prstGeom>
          <a:gradFill flip="none" rotWithShape="1">
            <a:gsLst>
              <a:gs pos="0">
                <a:srgbClr val="5F461C">
                  <a:shade val="30000"/>
                  <a:satMod val="115000"/>
                </a:srgbClr>
              </a:gs>
              <a:gs pos="50000">
                <a:srgbClr val="5F461C">
                  <a:shade val="67500"/>
                  <a:satMod val="115000"/>
                </a:srgbClr>
              </a:gs>
              <a:gs pos="100000">
                <a:srgbClr val="5F461C">
                  <a:shade val="100000"/>
                  <a:satMod val="115000"/>
                </a:srgbClr>
              </a:gs>
            </a:gsLst>
            <a:lin ang="2700000" scaled="1"/>
            <a:tileRect/>
          </a:gra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72" name="Rectangle 71"/>
          <p:cNvSpPr/>
          <p:nvPr/>
        </p:nvSpPr>
        <p:spPr>
          <a:xfrm>
            <a:off x="0" y="215076"/>
            <a:ext cx="12192000" cy="923330"/>
          </a:xfrm>
          <a:prstGeom prst="rect">
            <a:avLst/>
          </a:prstGeom>
        </p:spPr>
        <p:txBody>
          <a:bodyPr wrap="square">
            <a:spAutoFit/>
          </a:bodyPr>
          <a:lstStyle/>
          <a:p>
            <a:pPr algn="ctr" rtl="1"/>
            <a:r>
              <a:rPr lang="ur-PK" sz="5400" b="1" kern="0" spc="50" dirty="0">
                <a:ln w="0"/>
                <a:solidFill>
                  <a:schemeClr val="bg2"/>
                </a:solidFill>
                <a:effectLst>
                  <a:innerShdw blurRad="63500" dist="50800" dir="13500000">
                    <a:srgbClr val="000000">
                      <a:alpha val="50000"/>
                    </a:srgbClr>
                  </a:innerShdw>
                </a:effectLst>
                <a:latin typeface="Alvi Nastaleeq" panose="02000503000000020004" pitchFamily="2" charset="-78"/>
                <a:ea typeface="Times New Roman" panose="02020603050405020304" pitchFamily="18" charset="0"/>
                <a:cs typeface="Alvi Nastaleeq" panose="02000503000000020004" pitchFamily="2" charset="-78"/>
              </a:rPr>
              <a:t>دُعا کے آداب (آیات 55-56)</a:t>
            </a:r>
            <a:endParaRPr lang="en-US" sz="5400" b="1" kern="0" spc="50" dirty="0">
              <a:ln w="0"/>
              <a:solidFill>
                <a:schemeClr val="bg2"/>
              </a:solidFill>
              <a:effectLst>
                <a:innerShdw blurRad="63500" dist="50800" dir="13500000">
                  <a:srgbClr val="000000">
                    <a:alpha val="50000"/>
                  </a:srgbClr>
                </a:innerShdw>
              </a:effectLst>
              <a:latin typeface="Alvi Nastaleeq" panose="02000503000000020004" pitchFamily="2" charset="-78"/>
              <a:ea typeface="Times New Roman" panose="02020603050405020304" pitchFamily="18" charset="0"/>
              <a:cs typeface="Alvi Nastaleeq" panose="02000503000000020004" pitchFamily="2" charset="-78"/>
            </a:endParaRPr>
          </a:p>
        </p:txBody>
      </p:sp>
      <p:sp>
        <p:nvSpPr>
          <p:cNvPr id="2" name="Rectangle 1"/>
          <p:cNvSpPr/>
          <p:nvPr/>
        </p:nvSpPr>
        <p:spPr>
          <a:xfrm>
            <a:off x="1486423" y="1891907"/>
            <a:ext cx="9219153" cy="2677656"/>
          </a:xfrm>
          <a:prstGeom prst="rect">
            <a:avLst/>
          </a:prstGeom>
        </p:spPr>
        <p:txBody>
          <a:bodyPr wrap="square">
            <a:spAutoFit/>
          </a:bodyPr>
          <a:lstStyle/>
          <a:p>
            <a:pPr marL="0" lvl="1" algn="ctr" rtl="1">
              <a:lnSpc>
                <a:spcPct val="105000"/>
              </a:lnSpc>
            </a:pPr>
            <a:r>
              <a:rPr lang="ur-PK" sz="3200" dirty="0">
                <a:solidFill>
                  <a:srgbClr val="5F461C"/>
                </a:solidFill>
                <a:latin typeface="Calibri" panose="020F0502020204030204" pitchFamily="34" charset="0"/>
                <a:ea typeface="Calibri" panose="020F0502020204030204" pitchFamily="34" charset="0"/>
                <a:cs typeface="Al Qalam Quran Publisher" panose="02040503050201020203" pitchFamily="18" charset="-78"/>
              </a:rPr>
              <a:t>اُدْعُوْا رَبَّكُمْ تَضَرُّعًا وَّ خُفْيَةً١ؕ اِنَّهٗ لَا يُحِبُّ الْمُعْتَدِيْنَۚ۰۰۵۵ وَ لَا تُفْسِدُوْا فِي الْاَرْضِ بَعْدَ اِصْلَاحِهَا وَ ادْعُوْهُ خَوْفًا وَّ طَمَعًا١ؕ اِنَّ رَحْمَتَ اللّٰهِ قَرِيْبٌ مِّنَ الْمُحْسِنِيْنَ۰۰۵۶</a:t>
            </a:r>
          </a:p>
          <a:p>
            <a:pPr marL="0" lvl="1" algn="ctr" rtl="1">
              <a:lnSpc>
                <a:spcPct val="105000"/>
              </a:lnSpc>
            </a:pPr>
            <a:r>
              <a:rPr lang="ur-PK" sz="3200" dirty="0">
                <a:solidFill>
                  <a:srgbClr val="5F461C"/>
                </a:solidFill>
                <a:latin typeface="Calibri" panose="020F0502020204030204" pitchFamily="34" charset="0"/>
                <a:ea typeface="Calibri" panose="020F0502020204030204" pitchFamily="34" charset="0"/>
                <a:cs typeface="Alvi Nastaleeq" panose="02000503000000020004" pitchFamily="2" charset="-78"/>
              </a:rPr>
              <a:t> (لوگو) اپنے رب  سے عاجزی سے اور چپکے چپکے دعائیں مانگا کرو۔ وہ حد سے بڑھنے والوں کوپسند  نہیں  کرتا۔  اور زمین میں اصلاح کے بعد فساد نہ مچاؤ اور اللہ سے خوف کرتے ہوئے اور امید رکھتے ہوئے دعائیں مانگتے رہو۔ کچھ شک نہیں کہ اللہ کی رحمت نیکی کرنے والوں سے قریب ہے ۔</a:t>
            </a:r>
          </a:p>
        </p:txBody>
      </p:sp>
    </p:spTree>
    <p:extLst>
      <p:ext uri="{BB962C8B-B14F-4D97-AF65-F5344CB8AC3E}">
        <p14:creationId xmlns:p14="http://schemas.microsoft.com/office/powerpoint/2010/main" val="7221234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5055" fill="hold"/>
                                        <p:tgtEl>
                                          <p:spTgt spid="6"/>
                                        </p:tgtEl>
                                      </p:cBhvr>
                                    </p:cmd>
                                  </p:childTnLst>
                                </p:cTn>
                              </p:par>
                              <p:par>
                                <p:cTn id="7" presetID="22" presetClass="entr" presetSubtype="2" fill="hold" nodeType="withEffect">
                                  <p:stCondLst>
                                    <p:cond delay="0"/>
                                  </p:stCondLst>
                                  <p:childTnLst>
                                    <p:set>
                                      <p:cBhvr>
                                        <p:cTn id="8" dur="1" fill="hold">
                                          <p:stCondLst>
                                            <p:cond delay="0"/>
                                          </p:stCondLst>
                                        </p:cTn>
                                        <p:tgtEl>
                                          <p:spTgt spid="2">
                                            <p:txEl>
                                              <p:pRg st="0" end="0"/>
                                            </p:txEl>
                                          </p:spTgt>
                                        </p:tgtEl>
                                        <p:attrNameLst>
                                          <p:attrName>style.visibility</p:attrName>
                                        </p:attrNameLst>
                                      </p:cBhvr>
                                      <p:to>
                                        <p:strVal val="visible"/>
                                      </p:to>
                                    </p:set>
                                    <p:animEffect transition="in" filter="wipe(right)">
                                      <p:cBhvr>
                                        <p:cTn id="9" dur="500"/>
                                        <p:tgtEl>
                                          <p:spTgt spid="2">
                                            <p:txEl>
                                              <p:pRg st="0" end="0"/>
                                            </p:txEl>
                                          </p:spTgt>
                                        </p:tgtEl>
                                      </p:cBhvr>
                                    </p:animEffect>
                                  </p:childTnLst>
                                </p:cTn>
                              </p:par>
                              <p:par>
                                <p:cTn id="10" presetID="22" presetClass="entr" presetSubtype="2" fill="hold" nodeType="withEffect">
                                  <p:stCondLst>
                                    <p:cond delay="50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wipe(right)">
                                      <p:cBhvr>
                                        <p:cTn id="12" dur="5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3" repeatCount="indefinite" fill="hold" display="0">
                  <p:stCondLst>
                    <p:cond delay="indefinite"/>
                  </p:stCondLst>
                </p:cTn>
                <p:tgtEl>
                  <p:spTgt spid="6"/>
                </p:tgtEl>
              </p:cMediaNode>
            </p:video>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equence 0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
        <p:nvSpPr>
          <p:cNvPr id="3" name="Rectangle 2"/>
          <p:cNvSpPr/>
          <p:nvPr/>
        </p:nvSpPr>
        <p:spPr>
          <a:xfrm>
            <a:off x="1077686" y="1911757"/>
            <a:ext cx="10036627" cy="1323439"/>
          </a:xfrm>
          <a:prstGeom prst="rect">
            <a:avLst/>
          </a:prstGeom>
        </p:spPr>
        <p:txBody>
          <a:bodyPr wrap="square">
            <a:spAutoFit/>
          </a:bodyPr>
          <a:lstStyle/>
          <a:p>
            <a:pPr algn="ctr"/>
            <a:r>
              <a:rPr lang="ur-PK" sz="8000" kern="0" dirty="0">
                <a:ln w="0"/>
                <a:solidFill>
                  <a:srgbClr val="5F461C"/>
                </a:solidFill>
                <a:effectLst>
                  <a:outerShdw blurRad="38100" dist="25400" dir="5400000" algn="ctr" rotWithShape="0">
                    <a:srgbClr val="6E747A">
                      <a:alpha val="43000"/>
                    </a:srgbClr>
                  </a:outerShdw>
                </a:effectLst>
                <a:latin typeface="Alvi Nastaleeq" panose="02000503000000020004" pitchFamily="2" charset="-78"/>
                <a:ea typeface="Times New Roman" panose="02020603050405020304" pitchFamily="18" charset="0"/>
                <a:cs typeface="Alvi Nastaleeq" panose="02000503000000020004" pitchFamily="2" charset="-78"/>
              </a:rPr>
              <a:t>آٹھواں پارہ</a:t>
            </a:r>
            <a:endParaRPr lang="ur-PK" sz="11500" kern="0" dirty="0" smtClean="0">
              <a:ln w="0"/>
              <a:solidFill>
                <a:srgbClr val="5F461C"/>
              </a:solidFill>
              <a:effectLst>
                <a:outerShdw blurRad="38100" dist="25400" dir="5400000" algn="ctr" rotWithShape="0">
                  <a:srgbClr val="6E747A">
                    <a:alpha val="43000"/>
                  </a:srgbClr>
                </a:outerShdw>
              </a:effectLst>
              <a:latin typeface="Alvi Nastaleeq" panose="02000503000000020004" pitchFamily="2" charset="-78"/>
              <a:ea typeface="Times New Roman" panose="02020603050405020304" pitchFamily="18" charset="0"/>
              <a:cs typeface="Alvi Nastaleeq" panose="02000503000000020004" pitchFamily="2" charset="-78"/>
            </a:endParaRPr>
          </a:p>
        </p:txBody>
      </p:sp>
      <p:sp>
        <p:nvSpPr>
          <p:cNvPr id="4" name="Rectangle 3"/>
          <p:cNvSpPr/>
          <p:nvPr/>
        </p:nvSpPr>
        <p:spPr>
          <a:xfrm>
            <a:off x="1077685" y="3784714"/>
            <a:ext cx="10036627" cy="1323439"/>
          </a:xfrm>
          <a:prstGeom prst="rect">
            <a:avLst/>
          </a:prstGeom>
        </p:spPr>
        <p:txBody>
          <a:bodyPr wrap="square">
            <a:spAutoFit/>
          </a:bodyPr>
          <a:lstStyle/>
          <a:p>
            <a:pPr algn="ctr" rtl="1"/>
            <a:r>
              <a:rPr lang="ur-PK" sz="8000" i="1" kern="0" dirty="0" smtClean="0">
                <a:ln w="0"/>
                <a:solidFill>
                  <a:srgbClr val="5F461C"/>
                </a:solidFill>
                <a:effectLst>
                  <a:outerShdw blurRad="38100" dist="25400" dir="5400000" algn="ctr" rotWithShape="0">
                    <a:srgbClr val="6E747A">
                      <a:alpha val="43000"/>
                    </a:srgbClr>
                  </a:outerShdw>
                </a:effectLst>
                <a:latin typeface="Jameel Noori Nastaleeq" panose="02000503000000020004" pitchFamily="2" charset="-78"/>
                <a:ea typeface="Times New Roman" panose="02020603050405020304" pitchFamily="18" charset="0"/>
                <a:cs typeface="Jameel Noori Nastaleeq" panose="02000503000000020004" pitchFamily="2" charset="-78"/>
              </a:rPr>
              <a:t>اوامر و نواہی</a:t>
            </a:r>
            <a:r>
              <a:rPr lang="ur-PK" sz="8000" kern="0" dirty="0" smtClean="0">
                <a:ln w="0"/>
                <a:solidFill>
                  <a:srgbClr val="5F461C"/>
                </a:solidFill>
                <a:effectLst>
                  <a:outerShdw blurRad="38100" dist="25400" dir="5400000" algn="ctr" rotWithShape="0">
                    <a:srgbClr val="6E747A">
                      <a:alpha val="43000"/>
                    </a:srgbClr>
                  </a:outerShdw>
                </a:effectLst>
                <a:latin typeface="Jameel Noori Nastaleeq" panose="02000503000000020004" pitchFamily="2" charset="-78"/>
                <a:ea typeface="Times New Roman" panose="02020603050405020304" pitchFamily="18" charset="0"/>
                <a:cs typeface="Jameel Noori Nastaleeq" panose="02000503000000020004" pitchFamily="2" charset="-78"/>
              </a:rPr>
              <a:t>: </a:t>
            </a:r>
            <a:r>
              <a:rPr lang="ur-PK" sz="8000" kern="0" dirty="0">
                <a:ln w="0"/>
                <a:solidFill>
                  <a:srgbClr val="5F461C"/>
                </a:solidFill>
                <a:effectLst>
                  <a:outerShdw blurRad="38100" dist="25400" dir="5400000" algn="ctr" rotWithShape="0">
                    <a:srgbClr val="6E747A">
                      <a:alpha val="43000"/>
                    </a:srgbClr>
                  </a:outerShdw>
                </a:effectLst>
                <a:latin typeface="Jameel Noori Nastaleeq" panose="02000503000000020004" pitchFamily="2" charset="-78"/>
                <a:ea typeface="Times New Roman" panose="02020603050405020304" pitchFamily="18" charset="0"/>
                <a:cs typeface="Jameel Noori Nastaleeq" panose="02000503000000020004" pitchFamily="2" charset="-78"/>
              </a:rPr>
              <a:t>سورة الاعراف </a:t>
            </a:r>
            <a:endParaRPr lang="ur-PK" sz="8000" kern="0" dirty="0" smtClean="0">
              <a:ln w="0"/>
              <a:solidFill>
                <a:srgbClr val="5F461C"/>
              </a:solidFill>
              <a:effectLst>
                <a:outerShdw blurRad="38100" dist="25400" dir="5400000" algn="ctr" rotWithShape="0">
                  <a:srgbClr val="6E747A">
                    <a:alpha val="43000"/>
                  </a:srgbClr>
                </a:outerShdw>
              </a:effectLst>
              <a:latin typeface="Jameel Noori Nastaleeq" panose="02000503000000020004" pitchFamily="2" charset="-78"/>
              <a:ea typeface="Times New Roman" panose="02020603050405020304" pitchFamily="18" charset="0"/>
              <a:cs typeface="Jameel Noori Nastaleeq" panose="02000503000000020004" pitchFamily="2" charset="-78"/>
            </a:endParaRPr>
          </a:p>
        </p:txBody>
      </p:sp>
    </p:spTree>
    <p:extLst>
      <p:ext uri="{BB962C8B-B14F-4D97-AF65-F5344CB8AC3E}">
        <p14:creationId xmlns:p14="http://schemas.microsoft.com/office/powerpoint/2010/main" val="34799295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5055" fill="hold"/>
                                        <p:tgtEl>
                                          <p:spTgt spid="5"/>
                                        </p:tgtEl>
                                      </p:cBhvr>
                                    </p:cmd>
                                  </p:childTnLst>
                                </p:cTn>
                              </p:par>
                              <p:par>
                                <p:cTn id="7" presetID="22" presetClass="entr" presetSubtype="2"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animEffect transition="in" filter="wipe(right)">
                                      <p:cBhvr>
                                        <p:cTn id="9" dur="500"/>
                                        <p:tgtEl>
                                          <p:spTgt spid="3"/>
                                        </p:tgtEl>
                                      </p:cBhvr>
                                    </p:animEffect>
                                  </p:childTnLst>
                                </p:cTn>
                              </p:par>
                              <p:par>
                                <p:cTn id="10" presetID="22" presetClass="entr" presetSubtype="2" fill="hold" grpId="0" nodeType="withEffect">
                                  <p:stCondLst>
                                    <p:cond delay="600"/>
                                  </p:stCondLst>
                                  <p:childTnLst>
                                    <p:set>
                                      <p:cBhvr>
                                        <p:cTn id="11" dur="1" fill="hold">
                                          <p:stCondLst>
                                            <p:cond delay="0"/>
                                          </p:stCondLst>
                                        </p:cTn>
                                        <p:tgtEl>
                                          <p:spTgt spid="4"/>
                                        </p:tgtEl>
                                        <p:attrNameLst>
                                          <p:attrName>style.visibility</p:attrName>
                                        </p:attrNameLst>
                                      </p:cBhvr>
                                      <p:to>
                                        <p:strVal val="visible"/>
                                      </p:to>
                                    </p:set>
                                    <p:animEffect transition="in" filter="wipe(right)">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3" repeatCount="indefinite" fill="hold" display="0">
                  <p:stCondLst>
                    <p:cond delay="indefinite"/>
                  </p:stCondLst>
                </p:cTn>
                <p:tgtEl>
                  <p:spTgt spid="5"/>
                </p:tgtEl>
              </p:cMediaNode>
            </p:video>
          </p:childTnLst>
        </p:cTn>
      </p:par>
    </p:tnLst>
    <p:bldLst>
      <p:bldP spid="3" grpId="0"/>
      <p:bldP spid="4"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Sequence 0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
        <p:nvSpPr>
          <p:cNvPr id="7" name="Rounded Rectangle 6"/>
          <p:cNvSpPr/>
          <p:nvPr/>
        </p:nvSpPr>
        <p:spPr>
          <a:xfrm>
            <a:off x="3385753" y="70072"/>
            <a:ext cx="5387544" cy="1213338"/>
          </a:xfrm>
          <a:prstGeom prst="roundRect">
            <a:avLst/>
          </a:prstGeom>
          <a:gradFill flip="none" rotWithShape="1">
            <a:gsLst>
              <a:gs pos="0">
                <a:srgbClr val="5F461C">
                  <a:shade val="30000"/>
                  <a:satMod val="115000"/>
                </a:srgbClr>
              </a:gs>
              <a:gs pos="50000">
                <a:srgbClr val="5F461C">
                  <a:shade val="67500"/>
                  <a:satMod val="115000"/>
                </a:srgbClr>
              </a:gs>
              <a:gs pos="100000">
                <a:srgbClr val="5F461C">
                  <a:shade val="100000"/>
                  <a:satMod val="115000"/>
                </a:srgbClr>
              </a:gs>
            </a:gsLst>
            <a:lin ang="2700000" scaled="1"/>
            <a:tileRect/>
          </a:gra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72" name="Rectangle 71"/>
          <p:cNvSpPr/>
          <p:nvPr/>
        </p:nvSpPr>
        <p:spPr>
          <a:xfrm>
            <a:off x="0" y="215076"/>
            <a:ext cx="12192000" cy="1015663"/>
          </a:xfrm>
          <a:prstGeom prst="rect">
            <a:avLst/>
          </a:prstGeom>
        </p:spPr>
        <p:txBody>
          <a:bodyPr wrap="square">
            <a:spAutoFit/>
          </a:bodyPr>
          <a:lstStyle/>
          <a:p>
            <a:pPr algn="ctr" rtl="1"/>
            <a:r>
              <a:rPr lang="ur-PK" sz="6000" b="1" kern="0" spc="50" dirty="0" smtClean="0">
                <a:ln w="0"/>
                <a:solidFill>
                  <a:schemeClr val="bg2"/>
                </a:solidFill>
                <a:effectLst>
                  <a:innerShdw blurRad="63500" dist="50800" dir="13500000">
                    <a:srgbClr val="000000">
                      <a:alpha val="50000"/>
                    </a:srgbClr>
                  </a:innerShdw>
                </a:effectLst>
                <a:latin typeface="Alvi Nastaleeq" panose="02000503000000020004" pitchFamily="2" charset="-78"/>
                <a:ea typeface="Times New Roman" panose="02020603050405020304" pitchFamily="18" charset="0"/>
                <a:cs typeface="Alvi Nastaleeq" panose="02000503000000020004" pitchFamily="2" charset="-78"/>
              </a:rPr>
              <a:t>اوامر (</a:t>
            </a:r>
            <a:r>
              <a:rPr lang="en-US" sz="6000" b="1" kern="0" spc="50" dirty="0" smtClean="0">
                <a:ln w="0"/>
                <a:solidFill>
                  <a:schemeClr val="bg2"/>
                </a:solidFill>
                <a:effectLst>
                  <a:innerShdw blurRad="63500" dist="50800" dir="13500000">
                    <a:srgbClr val="000000">
                      <a:alpha val="50000"/>
                    </a:srgbClr>
                  </a:innerShdw>
                </a:effectLst>
                <a:latin typeface="Alvi Nastaleeq" panose="02000503000000020004" pitchFamily="2" charset="-78"/>
                <a:ea typeface="Times New Roman" panose="02020603050405020304" pitchFamily="18" charset="0"/>
                <a:cs typeface="Alvi Nastaleeq" panose="02000503000000020004" pitchFamily="2" charset="-78"/>
              </a:rPr>
              <a:t>Do’s</a:t>
            </a:r>
            <a:r>
              <a:rPr lang="ur-PK" sz="6000" b="1" kern="0" spc="50" dirty="0" smtClean="0">
                <a:ln w="0"/>
                <a:solidFill>
                  <a:schemeClr val="bg2"/>
                </a:solidFill>
                <a:effectLst>
                  <a:innerShdw blurRad="63500" dist="50800" dir="13500000">
                    <a:srgbClr val="000000">
                      <a:alpha val="50000"/>
                    </a:srgbClr>
                  </a:innerShdw>
                </a:effectLst>
                <a:latin typeface="Alvi Nastaleeq" panose="02000503000000020004" pitchFamily="2" charset="-78"/>
                <a:ea typeface="Times New Roman" panose="02020603050405020304" pitchFamily="18" charset="0"/>
                <a:cs typeface="Alvi Nastaleeq" panose="02000503000000020004" pitchFamily="2" charset="-78"/>
              </a:rPr>
              <a:t>):سورة </a:t>
            </a:r>
            <a:r>
              <a:rPr lang="ur-PK" sz="6000" b="1" kern="0" spc="50" dirty="0">
                <a:ln w="0"/>
                <a:solidFill>
                  <a:schemeClr val="bg2"/>
                </a:solidFill>
                <a:effectLst>
                  <a:innerShdw blurRad="63500" dist="50800" dir="13500000">
                    <a:srgbClr val="000000">
                      <a:alpha val="50000"/>
                    </a:srgbClr>
                  </a:innerShdw>
                </a:effectLst>
                <a:latin typeface="Alvi Nastaleeq" panose="02000503000000020004" pitchFamily="2" charset="-78"/>
                <a:ea typeface="Times New Roman" panose="02020603050405020304" pitchFamily="18" charset="0"/>
                <a:cs typeface="Alvi Nastaleeq" panose="02000503000000020004" pitchFamily="2" charset="-78"/>
              </a:rPr>
              <a:t>الاعراف </a:t>
            </a:r>
            <a:endParaRPr lang="en-US" sz="6000" b="1" kern="0" spc="50" dirty="0">
              <a:ln w="0"/>
              <a:solidFill>
                <a:schemeClr val="bg2"/>
              </a:solidFill>
              <a:effectLst>
                <a:innerShdw blurRad="63500" dist="50800" dir="13500000">
                  <a:srgbClr val="000000">
                    <a:alpha val="50000"/>
                  </a:srgbClr>
                </a:innerShdw>
              </a:effectLst>
              <a:latin typeface="Alvi Nastaleeq" panose="02000503000000020004" pitchFamily="2" charset="-78"/>
              <a:ea typeface="Times New Roman" panose="02020603050405020304" pitchFamily="18" charset="0"/>
              <a:cs typeface="Alvi Nastaleeq" panose="02000503000000020004" pitchFamily="2" charset="-78"/>
            </a:endParaRPr>
          </a:p>
        </p:txBody>
      </p:sp>
      <p:sp>
        <p:nvSpPr>
          <p:cNvPr id="3" name="Rectangle 2"/>
          <p:cNvSpPr/>
          <p:nvPr/>
        </p:nvSpPr>
        <p:spPr>
          <a:xfrm>
            <a:off x="2093345" y="1374758"/>
            <a:ext cx="7972359" cy="5052152"/>
          </a:xfrm>
          <a:prstGeom prst="rect">
            <a:avLst/>
          </a:prstGeom>
        </p:spPr>
        <p:txBody>
          <a:bodyPr wrap="square">
            <a:spAutoFit/>
          </a:bodyPr>
          <a:lstStyle/>
          <a:p>
            <a:pPr marL="342900" marR="0" lvl="0" indent="-342900" algn="r" rtl="1">
              <a:lnSpc>
                <a:spcPct val="114000"/>
              </a:lnSpc>
              <a:spcBef>
                <a:spcPts val="0"/>
              </a:spcBef>
              <a:spcAft>
                <a:spcPts val="0"/>
              </a:spcAft>
              <a:buFont typeface="Wingdings" panose="05000000000000000000" pitchFamily="2" charset="2"/>
              <a:buChar char=""/>
            </a:pPr>
            <a:r>
              <a:rPr lang="ur-PK" sz="2800" dirty="0" smtClean="0">
                <a:solidFill>
                  <a:srgbClr val="5F461C"/>
                </a:solidFill>
                <a:latin typeface="Calibri" panose="020F0502020204030204" pitchFamily="34" charset="0"/>
                <a:ea typeface="Calibri" panose="020F0502020204030204" pitchFamily="34" charset="0"/>
                <a:cs typeface="Alvi Nastaleeq" panose="02000503000000020004" pitchFamily="2" charset="-78"/>
              </a:rPr>
              <a:t>قرآنِ کریم کے ذریعے انذار(آیت 2)</a:t>
            </a:r>
          </a:p>
          <a:p>
            <a:pPr marL="342900" marR="0" lvl="0" indent="-342900" algn="r" rtl="1">
              <a:lnSpc>
                <a:spcPct val="114000"/>
              </a:lnSpc>
              <a:spcBef>
                <a:spcPts val="0"/>
              </a:spcBef>
              <a:spcAft>
                <a:spcPts val="0"/>
              </a:spcAft>
              <a:buFont typeface="Wingdings" panose="05000000000000000000" pitchFamily="2" charset="2"/>
              <a:buChar char=""/>
            </a:pPr>
            <a:r>
              <a:rPr lang="ur-PK" sz="2800" dirty="0" smtClean="0">
                <a:solidFill>
                  <a:srgbClr val="5F461C"/>
                </a:solidFill>
                <a:latin typeface="Calibri" panose="020F0502020204030204" pitchFamily="34" charset="0"/>
                <a:ea typeface="Calibri" panose="020F0502020204030204" pitchFamily="34" charset="0"/>
                <a:cs typeface="Alvi Nastaleeq" panose="02000503000000020004" pitchFamily="2" charset="-78"/>
              </a:rPr>
              <a:t>وحی الٰہی کی پیروی(آیت 3)</a:t>
            </a:r>
          </a:p>
          <a:p>
            <a:pPr marL="342900" marR="0" lvl="0" indent="-342900" algn="r" rtl="1">
              <a:lnSpc>
                <a:spcPct val="114000"/>
              </a:lnSpc>
              <a:spcBef>
                <a:spcPts val="0"/>
              </a:spcBef>
              <a:spcAft>
                <a:spcPts val="0"/>
              </a:spcAft>
              <a:buFont typeface="Wingdings" panose="05000000000000000000" pitchFamily="2" charset="2"/>
              <a:buChar char=""/>
            </a:pPr>
            <a:r>
              <a:rPr lang="ur-PK" sz="2800" dirty="0" smtClean="0">
                <a:solidFill>
                  <a:srgbClr val="5F461C"/>
                </a:solidFill>
                <a:latin typeface="Calibri" panose="020F0502020204030204" pitchFamily="34" charset="0"/>
                <a:ea typeface="Calibri" panose="020F0502020204030204" pitchFamily="34" charset="0"/>
                <a:cs typeface="Alvi Nastaleeq" panose="02000503000000020004" pitchFamily="2" charset="-78"/>
              </a:rPr>
              <a:t>حیا اور لباس کی حفاظت(آیت 22)</a:t>
            </a:r>
          </a:p>
          <a:p>
            <a:pPr marL="342900" marR="0" lvl="0" indent="-342900" algn="r" rtl="1">
              <a:lnSpc>
                <a:spcPct val="114000"/>
              </a:lnSpc>
              <a:spcBef>
                <a:spcPts val="0"/>
              </a:spcBef>
              <a:spcAft>
                <a:spcPts val="0"/>
              </a:spcAft>
              <a:buFont typeface="Wingdings" panose="05000000000000000000" pitchFamily="2" charset="2"/>
              <a:buChar char=""/>
            </a:pPr>
            <a:r>
              <a:rPr lang="ur-PK" sz="2800" dirty="0" smtClean="0">
                <a:solidFill>
                  <a:srgbClr val="5F461C"/>
                </a:solidFill>
                <a:latin typeface="Calibri" panose="020F0502020204030204" pitchFamily="34" charset="0"/>
                <a:ea typeface="Calibri" panose="020F0502020204030204" pitchFamily="34" charset="0"/>
                <a:cs typeface="Alvi Nastaleeq" panose="02000503000000020004" pitchFamily="2" charset="-78"/>
              </a:rPr>
              <a:t>اللہ سے بخشش مانگنا(آیت 23)</a:t>
            </a:r>
          </a:p>
          <a:p>
            <a:pPr marL="342900" marR="0" lvl="0" indent="-342900" algn="r" rtl="1">
              <a:lnSpc>
                <a:spcPct val="114000"/>
              </a:lnSpc>
              <a:spcBef>
                <a:spcPts val="0"/>
              </a:spcBef>
              <a:spcAft>
                <a:spcPts val="0"/>
              </a:spcAft>
              <a:buFont typeface="Wingdings" panose="05000000000000000000" pitchFamily="2" charset="2"/>
              <a:buChar char=""/>
            </a:pPr>
            <a:r>
              <a:rPr lang="ur-PK" sz="2800" dirty="0" smtClean="0">
                <a:solidFill>
                  <a:srgbClr val="5F461C"/>
                </a:solidFill>
                <a:latin typeface="Calibri" panose="020F0502020204030204" pitchFamily="34" charset="0"/>
                <a:ea typeface="Calibri" panose="020F0502020204030204" pitchFamily="34" charset="0"/>
                <a:cs typeface="Alvi Nastaleeq" panose="02000503000000020004" pitchFamily="2" charset="-78"/>
              </a:rPr>
              <a:t>لباس کا اہتمام(آیت 26)</a:t>
            </a:r>
          </a:p>
          <a:p>
            <a:pPr marL="342900" marR="0" lvl="0" indent="-342900" algn="r" rtl="1">
              <a:lnSpc>
                <a:spcPct val="114000"/>
              </a:lnSpc>
              <a:spcBef>
                <a:spcPts val="0"/>
              </a:spcBef>
              <a:spcAft>
                <a:spcPts val="0"/>
              </a:spcAft>
              <a:buFont typeface="Wingdings" panose="05000000000000000000" pitchFamily="2" charset="2"/>
              <a:buChar char=""/>
            </a:pPr>
            <a:r>
              <a:rPr lang="ur-PK" sz="2800" dirty="0" smtClean="0">
                <a:solidFill>
                  <a:srgbClr val="5F461C"/>
                </a:solidFill>
                <a:latin typeface="Calibri" panose="020F0502020204030204" pitchFamily="34" charset="0"/>
                <a:ea typeface="Calibri" panose="020F0502020204030204" pitchFamily="34" charset="0"/>
                <a:cs typeface="Alvi Nastaleeq" panose="02000503000000020004" pitchFamily="2" charset="-78"/>
              </a:rPr>
              <a:t>لباسُ تقویٰ اختیار کرنا(آیت 26)</a:t>
            </a:r>
          </a:p>
          <a:p>
            <a:pPr marL="342900" marR="0" lvl="0" indent="-342900" algn="r" rtl="1">
              <a:lnSpc>
                <a:spcPct val="114000"/>
              </a:lnSpc>
              <a:spcBef>
                <a:spcPts val="0"/>
              </a:spcBef>
              <a:spcAft>
                <a:spcPts val="0"/>
              </a:spcAft>
              <a:buFont typeface="Wingdings" panose="05000000000000000000" pitchFamily="2" charset="2"/>
              <a:buChar char=""/>
            </a:pPr>
            <a:r>
              <a:rPr lang="ur-PK" sz="2800" dirty="0" smtClean="0">
                <a:solidFill>
                  <a:srgbClr val="5F461C"/>
                </a:solidFill>
                <a:latin typeface="Calibri" panose="020F0502020204030204" pitchFamily="34" charset="0"/>
                <a:ea typeface="Calibri" panose="020F0502020204030204" pitchFamily="34" charset="0"/>
                <a:cs typeface="Alvi Nastaleeq" panose="02000503000000020004" pitchFamily="2" charset="-78"/>
              </a:rPr>
              <a:t>شیطان سے چوکنا رہنا(آیت 27)</a:t>
            </a:r>
          </a:p>
          <a:p>
            <a:pPr marL="342900" marR="0" lvl="0" indent="-342900" algn="r" rtl="1">
              <a:lnSpc>
                <a:spcPct val="114000"/>
              </a:lnSpc>
              <a:spcBef>
                <a:spcPts val="0"/>
              </a:spcBef>
              <a:spcAft>
                <a:spcPts val="0"/>
              </a:spcAft>
              <a:buFont typeface="Wingdings" panose="05000000000000000000" pitchFamily="2" charset="2"/>
              <a:buChar char=""/>
            </a:pPr>
            <a:r>
              <a:rPr lang="ur-PK" sz="2800" dirty="0" smtClean="0">
                <a:solidFill>
                  <a:srgbClr val="5F461C"/>
                </a:solidFill>
                <a:latin typeface="Calibri" panose="020F0502020204030204" pitchFamily="34" charset="0"/>
                <a:ea typeface="Calibri" panose="020F0502020204030204" pitchFamily="34" charset="0"/>
                <a:cs typeface="Alvi Nastaleeq" panose="02000503000000020004" pitchFamily="2" charset="-78"/>
              </a:rPr>
              <a:t>فحشاء سے اجتناب(آیت 28)</a:t>
            </a:r>
          </a:p>
          <a:p>
            <a:pPr marL="342900" marR="0" lvl="0" indent="-342900" algn="r" rtl="1">
              <a:lnSpc>
                <a:spcPct val="114000"/>
              </a:lnSpc>
              <a:spcBef>
                <a:spcPts val="0"/>
              </a:spcBef>
              <a:spcAft>
                <a:spcPts val="0"/>
              </a:spcAft>
              <a:buFont typeface="Wingdings" panose="05000000000000000000" pitchFamily="2" charset="2"/>
              <a:buChar char=""/>
            </a:pPr>
            <a:r>
              <a:rPr lang="ur-PK" sz="2800" dirty="0" smtClean="0">
                <a:solidFill>
                  <a:srgbClr val="5F461C"/>
                </a:solidFill>
                <a:latin typeface="Calibri" panose="020F0502020204030204" pitchFamily="34" charset="0"/>
                <a:ea typeface="Calibri" panose="020F0502020204030204" pitchFamily="34" charset="0"/>
                <a:cs typeface="Alvi Nastaleeq" panose="02000503000000020004" pitchFamily="2" charset="-78"/>
              </a:rPr>
              <a:t>عدل و قسط کا رویہ(آیت 29)</a:t>
            </a:r>
          </a:p>
          <a:p>
            <a:pPr marL="342900" indent="-342900" algn="r" rtl="1">
              <a:lnSpc>
                <a:spcPct val="114000"/>
              </a:lnSpc>
              <a:buFont typeface="Wingdings" panose="05000000000000000000" pitchFamily="2" charset="2"/>
              <a:buChar char=""/>
            </a:pPr>
            <a:r>
              <a:rPr lang="ur-PK" sz="2800" dirty="0" smtClean="0">
                <a:solidFill>
                  <a:srgbClr val="5F461C"/>
                </a:solidFill>
                <a:latin typeface="Calibri" panose="020F0502020204030204" pitchFamily="34" charset="0"/>
                <a:ea typeface="Calibri" panose="020F0502020204030204" pitchFamily="34" charset="0"/>
                <a:cs typeface="Alvi Nastaleeq" panose="02000503000000020004" pitchFamily="2" charset="-78"/>
              </a:rPr>
              <a:t>اخلاص کا رویہ (آیت 29)</a:t>
            </a:r>
            <a:endParaRPr lang="ur-PK" sz="2800" dirty="0">
              <a:solidFill>
                <a:srgbClr val="5F461C"/>
              </a:solidFill>
              <a:latin typeface="Calibri" panose="020F0502020204030204" pitchFamily="34" charset="0"/>
              <a:ea typeface="Calibri" panose="020F0502020204030204" pitchFamily="34" charset="0"/>
              <a:cs typeface="Alvi Nastaleeq" panose="02000503000000020004" pitchFamily="2" charset="-78"/>
            </a:endParaRPr>
          </a:p>
        </p:txBody>
      </p:sp>
    </p:spTree>
    <p:extLst>
      <p:ext uri="{BB962C8B-B14F-4D97-AF65-F5344CB8AC3E}">
        <p14:creationId xmlns:p14="http://schemas.microsoft.com/office/powerpoint/2010/main" val="30130589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5055" fill="hold"/>
                                        <p:tgtEl>
                                          <p:spTgt spid="6"/>
                                        </p:tgtEl>
                                      </p:cBhvr>
                                    </p:cmd>
                                  </p:childTnLst>
                                </p:cTn>
                              </p:par>
                              <p:par>
                                <p:cTn id="7" presetID="22" presetClass="entr" presetSubtype="2" fill="hold" nodeType="withEffect">
                                  <p:stCondLst>
                                    <p:cond delay="0"/>
                                  </p:stCondLst>
                                  <p:childTnLst>
                                    <p:set>
                                      <p:cBhvr>
                                        <p:cTn id="8" dur="1" fill="hold">
                                          <p:stCondLst>
                                            <p:cond delay="0"/>
                                          </p:stCondLst>
                                        </p:cTn>
                                        <p:tgtEl>
                                          <p:spTgt spid="3">
                                            <p:txEl>
                                              <p:pRg st="0" end="0"/>
                                            </p:txEl>
                                          </p:spTgt>
                                        </p:tgtEl>
                                        <p:attrNameLst>
                                          <p:attrName>style.visibility</p:attrName>
                                        </p:attrNameLst>
                                      </p:cBhvr>
                                      <p:to>
                                        <p:strVal val="visible"/>
                                      </p:to>
                                    </p:set>
                                    <p:animEffect transition="in" filter="wipe(right)">
                                      <p:cBhvr>
                                        <p:cTn id="9" dur="500"/>
                                        <p:tgtEl>
                                          <p:spTgt spid="3">
                                            <p:txEl>
                                              <p:pRg st="0" end="0"/>
                                            </p:txEl>
                                          </p:spTgt>
                                        </p:tgtEl>
                                      </p:cBhvr>
                                    </p:animEffect>
                                  </p:childTnLst>
                                </p:cTn>
                              </p:par>
                              <p:par>
                                <p:cTn id="10" presetID="22" presetClass="entr" presetSubtype="2" fill="hold" nodeType="withEffect">
                                  <p:stCondLst>
                                    <p:cond delay="30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right)">
                                      <p:cBhvr>
                                        <p:cTn id="12" dur="500"/>
                                        <p:tgtEl>
                                          <p:spTgt spid="3">
                                            <p:txEl>
                                              <p:pRg st="1" end="1"/>
                                            </p:txEl>
                                          </p:spTgt>
                                        </p:tgtEl>
                                      </p:cBhvr>
                                    </p:animEffect>
                                  </p:childTnLst>
                                </p:cTn>
                              </p:par>
                              <p:par>
                                <p:cTn id="13" presetID="22" presetClass="entr" presetSubtype="2" fill="hold" nodeType="withEffect">
                                  <p:stCondLst>
                                    <p:cond delay="60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wipe(right)">
                                      <p:cBhvr>
                                        <p:cTn id="15" dur="500"/>
                                        <p:tgtEl>
                                          <p:spTgt spid="3">
                                            <p:txEl>
                                              <p:pRg st="2" end="2"/>
                                            </p:txEl>
                                          </p:spTgt>
                                        </p:tgtEl>
                                      </p:cBhvr>
                                    </p:animEffect>
                                  </p:childTnLst>
                                </p:cTn>
                              </p:par>
                              <p:par>
                                <p:cTn id="16" presetID="22" presetClass="entr" presetSubtype="2" fill="hold" nodeType="withEffect">
                                  <p:stCondLst>
                                    <p:cond delay="90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wipe(right)">
                                      <p:cBhvr>
                                        <p:cTn id="18" dur="500"/>
                                        <p:tgtEl>
                                          <p:spTgt spid="3">
                                            <p:txEl>
                                              <p:pRg st="3" end="3"/>
                                            </p:txEl>
                                          </p:spTgt>
                                        </p:tgtEl>
                                      </p:cBhvr>
                                    </p:animEffect>
                                  </p:childTnLst>
                                </p:cTn>
                              </p:par>
                              <p:par>
                                <p:cTn id="19" presetID="22" presetClass="entr" presetSubtype="2" fill="hold" nodeType="withEffect">
                                  <p:stCondLst>
                                    <p:cond delay="120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wipe(right)">
                                      <p:cBhvr>
                                        <p:cTn id="21" dur="500"/>
                                        <p:tgtEl>
                                          <p:spTgt spid="3">
                                            <p:txEl>
                                              <p:pRg st="4" end="4"/>
                                            </p:txEl>
                                          </p:spTgt>
                                        </p:tgtEl>
                                      </p:cBhvr>
                                    </p:animEffect>
                                  </p:childTnLst>
                                </p:cTn>
                              </p:par>
                              <p:par>
                                <p:cTn id="22" presetID="22" presetClass="entr" presetSubtype="2" fill="hold" nodeType="withEffect">
                                  <p:stCondLst>
                                    <p:cond delay="1500"/>
                                  </p:stCondLst>
                                  <p:childTnLst>
                                    <p:set>
                                      <p:cBhvr>
                                        <p:cTn id="23" dur="1" fill="hold">
                                          <p:stCondLst>
                                            <p:cond delay="0"/>
                                          </p:stCondLst>
                                        </p:cTn>
                                        <p:tgtEl>
                                          <p:spTgt spid="3">
                                            <p:txEl>
                                              <p:pRg st="5" end="5"/>
                                            </p:txEl>
                                          </p:spTgt>
                                        </p:tgtEl>
                                        <p:attrNameLst>
                                          <p:attrName>style.visibility</p:attrName>
                                        </p:attrNameLst>
                                      </p:cBhvr>
                                      <p:to>
                                        <p:strVal val="visible"/>
                                      </p:to>
                                    </p:set>
                                    <p:animEffect transition="in" filter="wipe(right)">
                                      <p:cBhvr>
                                        <p:cTn id="24" dur="500"/>
                                        <p:tgtEl>
                                          <p:spTgt spid="3">
                                            <p:txEl>
                                              <p:pRg st="5" end="5"/>
                                            </p:txEl>
                                          </p:spTgt>
                                        </p:tgtEl>
                                      </p:cBhvr>
                                    </p:animEffect>
                                  </p:childTnLst>
                                </p:cTn>
                              </p:par>
                              <p:par>
                                <p:cTn id="25" presetID="22" presetClass="entr" presetSubtype="2" fill="hold" nodeType="withEffect">
                                  <p:stCondLst>
                                    <p:cond delay="1800"/>
                                  </p:stCondLst>
                                  <p:childTnLst>
                                    <p:set>
                                      <p:cBhvr>
                                        <p:cTn id="26" dur="1" fill="hold">
                                          <p:stCondLst>
                                            <p:cond delay="0"/>
                                          </p:stCondLst>
                                        </p:cTn>
                                        <p:tgtEl>
                                          <p:spTgt spid="3">
                                            <p:txEl>
                                              <p:pRg st="6" end="6"/>
                                            </p:txEl>
                                          </p:spTgt>
                                        </p:tgtEl>
                                        <p:attrNameLst>
                                          <p:attrName>style.visibility</p:attrName>
                                        </p:attrNameLst>
                                      </p:cBhvr>
                                      <p:to>
                                        <p:strVal val="visible"/>
                                      </p:to>
                                    </p:set>
                                    <p:animEffect transition="in" filter="wipe(right)">
                                      <p:cBhvr>
                                        <p:cTn id="27" dur="500"/>
                                        <p:tgtEl>
                                          <p:spTgt spid="3">
                                            <p:txEl>
                                              <p:pRg st="6" end="6"/>
                                            </p:txEl>
                                          </p:spTgt>
                                        </p:tgtEl>
                                      </p:cBhvr>
                                    </p:animEffect>
                                  </p:childTnLst>
                                </p:cTn>
                              </p:par>
                              <p:par>
                                <p:cTn id="28" presetID="22" presetClass="entr" presetSubtype="2" fill="hold" nodeType="withEffect">
                                  <p:stCondLst>
                                    <p:cond delay="2100"/>
                                  </p:stCondLst>
                                  <p:childTnLst>
                                    <p:set>
                                      <p:cBhvr>
                                        <p:cTn id="29" dur="1" fill="hold">
                                          <p:stCondLst>
                                            <p:cond delay="0"/>
                                          </p:stCondLst>
                                        </p:cTn>
                                        <p:tgtEl>
                                          <p:spTgt spid="3">
                                            <p:txEl>
                                              <p:pRg st="7" end="7"/>
                                            </p:txEl>
                                          </p:spTgt>
                                        </p:tgtEl>
                                        <p:attrNameLst>
                                          <p:attrName>style.visibility</p:attrName>
                                        </p:attrNameLst>
                                      </p:cBhvr>
                                      <p:to>
                                        <p:strVal val="visible"/>
                                      </p:to>
                                    </p:set>
                                    <p:animEffect transition="in" filter="wipe(right)">
                                      <p:cBhvr>
                                        <p:cTn id="30" dur="500"/>
                                        <p:tgtEl>
                                          <p:spTgt spid="3">
                                            <p:txEl>
                                              <p:pRg st="7" end="7"/>
                                            </p:txEl>
                                          </p:spTgt>
                                        </p:tgtEl>
                                      </p:cBhvr>
                                    </p:animEffect>
                                  </p:childTnLst>
                                </p:cTn>
                              </p:par>
                              <p:par>
                                <p:cTn id="31" presetID="22" presetClass="entr" presetSubtype="2" fill="hold" nodeType="withEffect">
                                  <p:stCondLst>
                                    <p:cond delay="2400"/>
                                  </p:stCondLst>
                                  <p:childTnLst>
                                    <p:set>
                                      <p:cBhvr>
                                        <p:cTn id="32" dur="1" fill="hold">
                                          <p:stCondLst>
                                            <p:cond delay="0"/>
                                          </p:stCondLst>
                                        </p:cTn>
                                        <p:tgtEl>
                                          <p:spTgt spid="3">
                                            <p:txEl>
                                              <p:pRg st="8" end="8"/>
                                            </p:txEl>
                                          </p:spTgt>
                                        </p:tgtEl>
                                        <p:attrNameLst>
                                          <p:attrName>style.visibility</p:attrName>
                                        </p:attrNameLst>
                                      </p:cBhvr>
                                      <p:to>
                                        <p:strVal val="visible"/>
                                      </p:to>
                                    </p:set>
                                    <p:animEffect transition="in" filter="wipe(right)">
                                      <p:cBhvr>
                                        <p:cTn id="33" dur="500"/>
                                        <p:tgtEl>
                                          <p:spTgt spid="3">
                                            <p:txEl>
                                              <p:pRg st="8" end="8"/>
                                            </p:txEl>
                                          </p:spTgt>
                                        </p:tgtEl>
                                      </p:cBhvr>
                                    </p:animEffect>
                                  </p:childTnLst>
                                </p:cTn>
                              </p:par>
                              <p:par>
                                <p:cTn id="34" presetID="22" presetClass="entr" presetSubtype="2" fill="hold" nodeType="withEffect">
                                  <p:stCondLst>
                                    <p:cond delay="2700"/>
                                  </p:stCondLst>
                                  <p:childTnLst>
                                    <p:set>
                                      <p:cBhvr>
                                        <p:cTn id="35" dur="1" fill="hold">
                                          <p:stCondLst>
                                            <p:cond delay="0"/>
                                          </p:stCondLst>
                                        </p:cTn>
                                        <p:tgtEl>
                                          <p:spTgt spid="3">
                                            <p:txEl>
                                              <p:pRg st="9" end="9"/>
                                            </p:txEl>
                                          </p:spTgt>
                                        </p:tgtEl>
                                        <p:attrNameLst>
                                          <p:attrName>style.visibility</p:attrName>
                                        </p:attrNameLst>
                                      </p:cBhvr>
                                      <p:to>
                                        <p:strVal val="visible"/>
                                      </p:to>
                                    </p:set>
                                    <p:animEffect transition="in" filter="wipe(right)">
                                      <p:cBhvr>
                                        <p:cTn id="36" dur="5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37" repeatCount="indefinite" fill="hold" display="0">
                  <p:stCondLst>
                    <p:cond delay="indefinite"/>
                  </p:stCondLst>
                </p:cTn>
                <p:tgtEl>
                  <p:spTgt spid="6"/>
                </p:tgtEl>
              </p:cMediaNode>
            </p:video>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Sequence 0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
        <p:nvSpPr>
          <p:cNvPr id="7" name="Rounded Rectangle 6"/>
          <p:cNvSpPr/>
          <p:nvPr/>
        </p:nvSpPr>
        <p:spPr>
          <a:xfrm>
            <a:off x="3385753" y="70072"/>
            <a:ext cx="5387544" cy="1213338"/>
          </a:xfrm>
          <a:prstGeom prst="roundRect">
            <a:avLst/>
          </a:prstGeom>
          <a:gradFill flip="none" rotWithShape="1">
            <a:gsLst>
              <a:gs pos="0">
                <a:srgbClr val="5F461C">
                  <a:shade val="30000"/>
                  <a:satMod val="115000"/>
                </a:srgbClr>
              </a:gs>
              <a:gs pos="50000">
                <a:srgbClr val="5F461C">
                  <a:shade val="67500"/>
                  <a:satMod val="115000"/>
                </a:srgbClr>
              </a:gs>
              <a:gs pos="100000">
                <a:srgbClr val="5F461C">
                  <a:shade val="100000"/>
                  <a:satMod val="115000"/>
                </a:srgbClr>
              </a:gs>
            </a:gsLst>
            <a:lin ang="2700000" scaled="1"/>
            <a:tileRect/>
          </a:gra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72" name="Rectangle 71"/>
          <p:cNvSpPr/>
          <p:nvPr/>
        </p:nvSpPr>
        <p:spPr>
          <a:xfrm>
            <a:off x="0" y="215076"/>
            <a:ext cx="12192000" cy="1015663"/>
          </a:xfrm>
          <a:prstGeom prst="rect">
            <a:avLst/>
          </a:prstGeom>
        </p:spPr>
        <p:txBody>
          <a:bodyPr wrap="square">
            <a:spAutoFit/>
          </a:bodyPr>
          <a:lstStyle/>
          <a:p>
            <a:pPr algn="ctr" rtl="1"/>
            <a:r>
              <a:rPr lang="ur-PK" sz="6000" b="1" kern="0" spc="50" dirty="0" smtClean="0">
                <a:ln w="0"/>
                <a:solidFill>
                  <a:schemeClr val="bg2"/>
                </a:solidFill>
                <a:effectLst>
                  <a:innerShdw blurRad="63500" dist="50800" dir="13500000">
                    <a:srgbClr val="000000">
                      <a:alpha val="50000"/>
                    </a:srgbClr>
                  </a:innerShdw>
                </a:effectLst>
                <a:latin typeface="Alvi Nastaleeq" panose="02000503000000020004" pitchFamily="2" charset="-78"/>
                <a:ea typeface="Times New Roman" panose="02020603050405020304" pitchFamily="18" charset="0"/>
                <a:cs typeface="Alvi Nastaleeq" panose="02000503000000020004" pitchFamily="2" charset="-78"/>
              </a:rPr>
              <a:t>اوامر (</a:t>
            </a:r>
            <a:r>
              <a:rPr lang="en-US" sz="6000" b="1" kern="0" spc="50" dirty="0" smtClean="0">
                <a:ln w="0"/>
                <a:solidFill>
                  <a:schemeClr val="bg2"/>
                </a:solidFill>
                <a:effectLst>
                  <a:innerShdw blurRad="63500" dist="50800" dir="13500000">
                    <a:srgbClr val="000000">
                      <a:alpha val="50000"/>
                    </a:srgbClr>
                  </a:innerShdw>
                </a:effectLst>
                <a:latin typeface="Alvi Nastaleeq" panose="02000503000000020004" pitchFamily="2" charset="-78"/>
                <a:ea typeface="Times New Roman" panose="02020603050405020304" pitchFamily="18" charset="0"/>
                <a:cs typeface="Alvi Nastaleeq" panose="02000503000000020004" pitchFamily="2" charset="-78"/>
              </a:rPr>
              <a:t>Do’s</a:t>
            </a:r>
            <a:r>
              <a:rPr lang="ur-PK" sz="6000" b="1" kern="0" spc="50" dirty="0" smtClean="0">
                <a:ln w="0"/>
                <a:solidFill>
                  <a:schemeClr val="bg2"/>
                </a:solidFill>
                <a:effectLst>
                  <a:innerShdw blurRad="63500" dist="50800" dir="13500000">
                    <a:srgbClr val="000000">
                      <a:alpha val="50000"/>
                    </a:srgbClr>
                  </a:innerShdw>
                </a:effectLst>
                <a:latin typeface="Alvi Nastaleeq" panose="02000503000000020004" pitchFamily="2" charset="-78"/>
                <a:ea typeface="Times New Roman" panose="02020603050405020304" pitchFamily="18" charset="0"/>
                <a:cs typeface="Alvi Nastaleeq" panose="02000503000000020004" pitchFamily="2" charset="-78"/>
              </a:rPr>
              <a:t>):سورة </a:t>
            </a:r>
            <a:r>
              <a:rPr lang="ur-PK" sz="6000" b="1" kern="0" spc="50" dirty="0">
                <a:ln w="0"/>
                <a:solidFill>
                  <a:schemeClr val="bg2"/>
                </a:solidFill>
                <a:effectLst>
                  <a:innerShdw blurRad="63500" dist="50800" dir="13500000">
                    <a:srgbClr val="000000">
                      <a:alpha val="50000"/>
                    </a:srgbClr>
                  </a:innerShdw>
                </a:effectLst>
                <a:latin typeface="Alvi Nastaleeq" panose="02000503000000020004" pitchFamily="2" charset="-78"/>
                <a:ea typeface="Times New Roman" panose="02020603050405020304" pitchFamily="18" charset="0"/>
                <a:cs typeface="Alvi Nastaleeq" panose="02000503000000020004" pitchFamily="2" charset="-78"/>
              </a:rPr>
              <a:t>الاعراف </a:t>
            </a:r>
            <a:endParaRPr lang="en-US" sz="6000" b="1" kern="0" spc="50" dirty="0">
              <a:ln w="0"/>
              <a:solidFill>
                <a:schemeClr val="bg2"/>
              </a:solidFill>
              <a:effectLst>
                <a:innerShdw blurRad="63500" dist="50800" dir="13500000">
                  <a:srgbClr val="000000">
                    <a:alpha val="50000"/>
                  </a:srgbClr>
                </a:innerShdw>
              </a:effectLst>
              <a:latin typeface="Alvi Nastaleeq" panose="02000503000000020004" pitchFamily="2" charset="-78"/>
              <a:ea typeface="Times New Roman" panose="02020603050405020304" pitchFamily="18" charset="0"/>
              <a:cs typeface="Alvi Nastaleeq" panose="02000503000000020004" pitchFamily="2" charset="-78"/>
            </a:endParaRPr>
          </a:p>
        </p:txBody>
      </p:sp>
      <p:sp>
        <p:nvSpPr>
          <p:cNvPr id="3" name="Rectangle 2"/>
          <p:cNvSpPr/>
          <p:nvPr/>
        </p:nvSpPr>
        <p:spPr>
          <a:xfrm>
            <a:off x="2093345" y="1374758"/>
            <a:ext cx="7972359" cy="5052152"/>
          </a:xfrm>
          <a:prstGeom prst="rect">
            <a:avLst/>
          </a:prstGeom>
        </p:spPr>
        <p:txBody>
          <a:bodyPr wrap="square">
            <a:spAutoFit/>
          </a:bodyPr>
          <a:lstStyle/>
          <a:p>
            <a:pPr marL="342900" marR="0" lvl="0" indent="-342900" algn="r" rtl="1">
              <a:lnSpc>
                <a:spcPct val="114000"/>
              </a:lnSpc>
              <a:spcBef>
                <a:spcPts val="0"/>
              </a:spcBef>
              <a:spcAft>
                <a:spcPts val="0"/>
              </a:spcAft>
              <a:buFont typeface="Wingdings" panose="05000000000000000000" pitchFamily="2" charset="2"/>
              <a:buChar char=""/>
            </a:pPr>
            <a:r>
              <a:rPr lang="ur-PK" sz="2800" dirty="0" smtClean="0">
                <a:solidFill>
                  <a:srgbClr val="5F461C"/>
                </a:solidFill>
                <a:latin typeface="Calibri" panose="020F0502020204030204" pitchFamily="34" charset="0"/>
                <a:ea typeface="Calibri" panose="020F0502020204030204" pitchFamily="34" charset="0"/>
                <a:cs typeface="Alvi Nastaleeq" panose="02000503000000020004" pitchFamily="2" charset="-78"/>
              </a:rPr>
              <a:t>اللہ ہی سے دعا کرنا(آیت 29)</a:t>
            </a:r>
          </a:p>
          <a:p>
            <a:pPr marL="342900" marR="0" lvl="0" indent="-342900" algn="r" rtl="1">
              <a:lnSpc>
                <a:spcPct val="114000"/>
              </a:lnSpc>
              <a:spcBef>
                <a:spcPts val="0"/>
              </a:spcBef>
              <a:spcAft>
                <a:spcPts val="0"/>
              </a:spcAft>
              <a:buFont typeface="Wingdings" panose="05000000000000000000" pitchFamily="2" charset="2"/>
              <a:buChar char=""/>
            </a:pPr>
            <a:r>
              <a:rPr lang="ur-PK" sz="2800" dirty="0" smtClean="0">
                <a:solidFill>
                  <a:srgbClr val="5F461C"/>
                </a:solidFill>
                <a:latin typeface="Calibri" panose="020F0502020204030204" pitchFamily="34" charset="0"/>
                <a:ea typeface="Calibri" panose="020F0502020204030204" pitchFamily="34" charset="0"/>
                <a:cs typeface="Alvi Nastaleeq" panose="02000503000000020004" pitchFamily="2" charset="-78"/>
              </a:rPr>
              <a:t>نماز کے وقت ذینت اور آداب اختیار کرنا (آیت 31)</a:t>
            </a:r>
          </a:p>
          <a:p>
            <a:pPr marL="342900" marR="0" lvl="0" indent="-342900" algn="r" rtl="1">
              <a:lnSpc>
                <a:spcPct val="114000"/>
              </a:lnSpc>
              <a:spcBef>
                <a:spcPts val="0"/>
              </a:spcBef>
              <a:spcAft>
                <a:spcPts val="0"/>
              </a:spcAft>
              <a:buFont typeface="Wingdings" panose="05000000000000000000" pitchFamily="2" charset="2"/>
              <a:buChar char=""/>
            </a:pPr>
            <a:r>
              <a:rPr lang="ur-PK" sz="2800" dirty="0" smtClean="0">
                <a:solidFill>
                  <a:srgbClr val="5F461C"/>
                </a:solidFill>
                <a:latin typeface="Calibri" panose="020F0502020204030204" pitchFamily="34" charset="0"/>
                <a:ea typeface="Calibri" panose="020F0502020204030204" pitchFamily="34" charset="0"/>
                <a:cs typeface="Alvi Nastaleeq" panose="02000503000000020004" pitchFamily="2" charset="-78"/>
              </a:rPr>
              <a:t>تقویٰ اور اصلاحِ عمل(آیت 35)</a:t>
            </a:r>
          </a:p>
          <a:p>
            <a:pPr marL="342900" marR="0" lvl="0" indent="-342900" algn="r" rtl="1">
              <a:lnSpc>
                <a:spcPct val="114000"/>
              </a:lnSpc>
              <a:spcBef>
                <a:spcPts val="0"/>
              </a:spcBef>
              <a:spcAft>
                <a:spcPts val="0"/>
              </a:spcAft>
              <a:buFont typeface="Wingdings" panose="05000000000000000000" pitchFamily="2" charset="2"/>
              <a:buChar char=""/>
            </a:pPr>
            <a:r>
              <a:rPr lang="ur-PK" sz="2800" dirty="0" smtClean="0">
                <a:solidFill>
                  <a:srgbClr val="5F461C"/>
                </a:solidFill>
                <a:latin typeface="Calibri" panose="020F0502020204030204" pitchFamily="34" charset="0"/>
                <a:ea typeface="Calibri" panose="020F0502020204030204" pitchFamily="34" charset="0"/>
                <a:cs typeface="Alvi Nastaleeq" panose="02000503000000020004" pitchFamily="2" charset="-78"/>
              </a:rPr>
              <a:t>ایمان اور عملِ صالح(آیت 42)</a:t>
            </a:r>
          </a:p>
          <a:p>
            <a:pPr marL="342900" marR="0" lvl="0" indent="-342900" algn="r" rtl="1">
              <a:lnSpc>
                <a:spcPct val="114000"/>
              </a:lnSpc>
              <a:spcBef>
                <a:spcPts val="0"/>
              </a:spcBef>
              <a:spcAft>
                <a:spcPts val="0"/>
              </a:spcAft>
              <a:buFont typeface="Wingdings" panose="05000000000000000000" pitchFamily="2" charset="2"/>
              <a:buChar char=""/>
            </a:pPr>
            <a:r>
              <a:rPr lang="ur-PK" sz="2800" dirty="0" smtClean="0">
                <a:solidFill>
                  <a:srgbClr val="5F461C"/>
                </a:solidFill>
                <a:latin typeface="Calibri" panose="020F0502020204030204" pitchFamily="34" charset="0"/>
                <a:ea typeface="Calibri" panose="020F0502020204030204" pitchFamily="34" charset="0"/>
                <a:cs typeface="Alvi Nastaleeq" panose="02000503000000020004" pitchFamily="2" charset="-78"/>
              </a:rPr>
              <a:t>اللہ کی حمد و ثناء(آیت 43)</a:t>
            </a:r>
          </a:p>
          <a:p>
            <a:pPr marL="342900" marR="0" lvl="0" indent="-342900" algn="r" rtl="1">
              <a:lnSpc>
                <a:spcPct val="114000"/>
              </a:lnSpc>
              <a:spcBef>
                <a:spcPts val="0"/>
              </a:spcBef>
              <a:spcAft>
                <a:spcPts val="0"/>
              </a:spcAft>
              <a:buFont typeface="Wingdings" panose="05000000000000000000" pitchFamily="2" charset="2"/>
              <a:buChar char=""/>
            </a:pPr>
            <a:r>
              <a:rPr lang="ur-PK" sz="2800" dirty="0" smtClean="0">
                <a:solidFill>
                  <a:srgbClr val="5F461C"/>
                </a:solidFill>
                <a:latin typeface="Calibri" panose="020F0502020204030204" pitchFamily="34" charset="0"/>
                <a:ea typeface="Calibri" panose="020F0502020204030204" pitchFamily="34" charset="0"/>
                <a:cs typeface="Alvi Nastaleeq" panose="02000503000000020004" pitchFamily="2" charset="-78"/>
              </a:rPr>
              <a:t>اللہ کو چپکے چپکے عاجزی کے ساتھ پکارنا(آیت 55)</a:t>
            </a:r>
          </a:p>
          <a:p>
            <a:pPr marL="342900" marR="0" lvl="0" indent="-342900" algn="r" rtl="1">
              <a:lnSpc>
                <a:spcPct val="114000"/>
              </a:lnSpc>
              <a:spcBef>
                <a:spcPts val="0"/>
              </a:spcBef>
              <a:spcAft>
                <a:spcPts val="0"/>
              </a:spcAft>
              <a:buFont typeface="Wingdings" panose="05000000000000000000" pitchFamily="2" charset="2"/>
              <a:buChar char=""/>
            </a:pPr>
            <a:r>
              <a:rPr lang="ur-PK" sz="2800" dirty="0" smtClean="0">
                <a:solidFill>
                  <a:srgbClr val="5F461C"/>
                </a:solidFill>
                <a:latin typeface="Calibri" panose="020F0502020204030204" pitchFamily="34" charset="0"/>
                <a:ea typeface="Calibri" panose="020F0502020204030204" pitchFamily="34" charset="0"/>
                <a:cs typeface="Alvi Nastaleeq" panose="02000503000000020004" pitchFamily="2" charset="-78"/>
              </a:rPr>
              <a:t>خوف اور امید کی کیفیت میں دعا کرنا(آیت 56)</a:t>
            </a:r>
          </a:p>
          <a:p>
            <a:pPr marL="342900" marR="0" lvl="0" indent="-342900" algn="r" rtl="1">
              <a:lnSpc>
                <a:spcPct val="114000"/>
              </a:lnSpc>
              <a:spcBef>
                <a:spcPts val="0"/>
              </a:spcBef>
              <a:spcAft>
                <a:spcPts val="0"/>
              </a:spcAft>
              <a:buFont typeface="Wingdings" panose="05000000000000000000" pitchFamily="2" charset="2"/>
              <a:buChar char=""/>
            </a:pPr>
            <a:r>
              <a:rPr lang="ur-PK" sz="2800" dirty="0" smtClean="0">
                <a:solidFill>
                  <a:srgbClr val="5F461C"/>
                </a:solidFill>
                <a:latin typeface="Calibri" panose="020F0502020204030204" pitchFamily="34" charset="0"/>
                <a:ea typeface="Calibri" panose="020F0502020204030204" pitchFamily="34" charset="0"/>
                <a:cs typeface="Alvi Nastaleeq" panose="02000503000000020004" pitchFamily="2" charset="-78"/>
              </a:rPr>
              <a:t>صرف اللہ ہی کی عبادت کرنا (آیت 59)</a:t>
            </a:r>
          </a:p>
          <a:p>
            <a:pPr marL="342900" marR="0" lvl="0" indent="-342900" algn="r" rtl="1">
              <a:lnSpc>
                <a:spcPct val="114000"/>
              </a:lnSpc>
              <a:spcBef>
                <a:spcPts val="0"/>
              </a:spcBef>
              <a:spcAft>
                <a:spcPts val="0"/>
              </a:spcAft>
              <a:buFont typeface="Wingdings" panose="05000000000000000000" pitchFamily="2" charset="2"/>
              <a:buChar char=""/>
            </a:pPr>
            <a:r>
              <a:rPr lang="ur-PK" sz="2800" dirty="0" smtClean="0">
                <a:solidFill>
                  <a:srgbClr val="5F461C"/>
                </a:solidFill>
                <a:latin typeface="Calibri" panose="020F0502020204030204" pitchFamily="34" charset="0"/>
                <a:ea typeface="Calibri" panose="020F0502020204030204" pitchFamily="34" charset="0"/>
                <a:cs typeface="Alvi Nastaleeq" panose="02000503000000020004" pitchFamily="2" charset="-78"/>
              </a:rPr>
              <a:t>لوگوں کی خیر خواہی کرتے ہوئے دعوتِ حق پہنچانا (آیت 62)</a:t>
            </a:r>
          </a:p>
          <a:p>
            <a:pPr marL="342900" indent="-342900" algn="r" rtl="1">
              <a:lnSpc>
                <a:spcPct val="114000"/>
              </a:lnSpc>
              <a:buFont typeface="Wingdings" panose="05000000000000000000" pitchFamily="2" charset="2"/>
              <a:buChar char=""/>
            </a:pPr>
            <a:r>
              <a:rPr lang="ur-PK" sz="2800" dirty="0" smtClean="0">
                <a:solidFill>
                  <a:srgbClr val="5F461C"/>
                </a:solidFill>
                <a:latin typeface="Calibri" panose="020F0502020204030204" pitchFamily="34" charset="0"/>
                <a:ea typeface="Calibri" panose="020F0502020204030204" pitchFamily="34" charset="0"/>
                <a:cs typeface="Alvi Nastaleeq" panose="02000503000000020004" pitchFamily="2" charset="-78"/>
              </a:rPr>
              <a:t>اللہ کی نعمتوں کو یاد کرنا (آیت 69)</a:t>
            </a:r>
            <a:endParaRPr lang="ur-PK" sz="2800" dirty="0">
              <a:solidFill>
                <a:srgbClr val="5F461C"/>
              </a:solidFill>
              <a:latin typeface="Calibri" panose="020F0502020204030204" pitchFamily="34" charset="0"/>
              <a:ea typeface="Calibri" panose="020F0502020204030204" pitchFamily="34" charset="0"/>
              <a:cs typeface="Alvi Nastaleeq" panose="02000503000000020004" pitchFamily="2" charset="-78"/>
            </a:endParaRPr>
          </a:p>
        </p:txBody>
      </p:sp>
    </p:spTree>
    <p:extLst>
      <p:ext uri="{BB962C8B-B14F-4D97-AF65-F5344CB8AC3E}">
        <p14:creationId xmlns:p14="http://schemas.microsoft.com/office/powerpoint/2010/main" val="39753013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5055" fill="hold"/>
                                        <p:tgtEl>
                                          <p:spTgt spid="6"/>
                                        </p:tgtEl>
                                      </p:cBhvr>
                                    </p:cmd>
                                  </p:childTnLst>
                                </p:cTn>
                              </p:par>
                              <p:par>
                                <p:cTn id="7" presetID="22" presetClass="entr" presetSubtype="2" fill="hold" nodeType="withEffect">
                                  <p:stCondLst>
                                    <p:cond delay="0"/>
                                  </p:stCondLst>
                                  <p:childTnLst>
                                    <p:set>
                                      <p:cBhvr>
                                        <p:cTn id="8" dur="1" fill="hold">
                                          <p:stCondLst>
                                            <p:cond delay="0"/>
                                          </p:stCondLst>
                                        </p:cTn>
                                        <p:tgtEl>
                                          <p:spTgt spid="3">
                                            <p:txEl>
                                              <p:pRg st="0" end="0"/>
                                            </p:txEl>
                                          </p:spTgt>
                                        </p:tgtEl>
                                        <p:attrNameLst>
                                          <p:attrName>style.visibility</p:attrName>
                                        </p:attrNameLst>
                                      </p:cBhvr>
                                      <p:to>
                                        <p:strVal val="visible"/>
                                      </p:to>
                                    </p:set>
                                    <p:animEffect transition="in" filter="wipe(right)">
                                      <p:cBhvr>
                                        <p:cTn id="9" dur="500"/>
                                        <p:tgtEl>
                                          <p:spTgt spid="3">
                                            <p:txEl>
                                              <p:pRg st="0" end="0"/>
                                            </p:txEl>
                                          </p:spTgt>
                                        </p:tgtEl>
                                      </p:cBhvr>
                                    </p:animEffect>
                                  </p:childTnLst>
                                </p:cTn>
                              </p:par>
                              <p:par>
                                <p:cTn id="10" presetID="22" presetClass="entr" presetSubtype="2" fill="hold" nodeType="withEffect">
                                  <p:stCondLst>
                                    <p:cond delay="30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right)">
                                      <p:cBhvr>
                                        <p:cTn id="12" dur="500"/>
                                        <p:tgtEl>
                                          <p:spTgt spid="3">
                                            <p:txEl>
                                              <p:pRg st="1" end="1"/>
                                            </p:txEl>
                                          </p:spTgt>
                                        </p:tgtEl>
                                      </p:cBhvr>
                                    </p:animEffect>
                                  </p:childTnLst>
                                </p:cTn>
                              </p:par>
                              <p:par>
                                <p:cTn id="13" presetID="22" presetClass="entr" presetSubtype="2" fill="hold" nodeType="withEffect">
                                  <p:stCondLst>
                                    <p:cond delay="60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wipe(right)">
                                      <p:cBhvr>
                                        <p:cTn id="15" dur="500"/>
                                        <p:tgtEl>
                                          <p:spTgt spid="3">
                                            <p:txEl>
                                              <p:pRg st="2" end="2"/>
                                            </p:txEl>
                                          </p:spTgt>
                                        </p:tgtEl>
                                      </p:cBhvr>
                                    </p:animEffect>
                                  </p:childTnLst>
                                </p:cTn>
                              </p:par>
                              <p:par>
                                <p:cTn id="16" presetID="22" presetClass="entr" presetSubtype="2" fill="hold" nodeType="withEffect">
                                  <p:stCondLst>
                                    <p:cond delay="90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wipe(right)">
                                      <p:cBhvr>
                                        <p:cTn id="18" dur="500"/>
                                        <p:tgtEl>
                                          <p:spTgt spid="3">
                                            <p:txEl>
                                              <p:pRg st="3" end="3"/>
                                            </p:txEl>
                                          </p:spTgt>
                                        </p:tgtEl>
                                      </p:cBhvr>
                                    </p:animEffect>
                                  </p:childTnLst>
                                </p:cTn>
                              </p:par>
                              <p:par>
                                <p:cTn id="19" presetID="22" presetClass="entr" presetSubtype="2" fill="hold" nodeType="withEffect">
                                  <p:stCondLst>
                                    <p:cond delay="120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wipe(right)">
                                      <p:cBhvr>
                                        <p:cTn id="21" dur="500"/>
                                        <p:tgtEl>
                                          <p:spTgt spid="3">
                                            <p:txEl>
                                              <p:pRg st="4" end="4"/>
                                            </p:txEl>
                                          </p:spTgt>
                                        </p:tgtEl>
                                      </p:cBhvr>
                                    </p:animEffect>
                                  </p:childTnLst>
                                </p:cTn>
                              </p:par>
                              <p:par>
                                <p:cTn id="22" presetID="22" presetClass="entr" presetSubtype="2" fill="hold" nodeType="withEffect">
                                  <p:stCondLst>
                                    <p:cond delay="1500"/>
                                  </p:stCondLst>
                                  <p:childTnLst>
                                    <p:set>
                                      <p:cBhvr>
                                        <p:cTn id="23" dur="1" fill="hold">
                                          <p:stCondLst>
                                            <p:cond delay="0"/>
                                          </p:stCondLst>
                                        </p:cTn>
                                        <p:tgtEl>
                                          <p:spTgt spid="3">
                                            <p:txEl>
                                              <p:pRg st="5" end="5"/>
                                            </p:txEl>
                                          </p:spTgt>
                                        </p:tgtEl>
                                        <p:attrNameLst>
                                          <p:attrName>style.visibility</p:attrName>
                                        </p:attrNameLst>
                                      </p:cBhvr>
                                      <p:to>
                                        <p:strVal val="visible"/>
                                      </p:to>
                                    </p:set>
                                    <p:animEffect transition="in" filter="wipe(right)">
                                      <p:cBhvr>
                                        <p:cTn id="24" dur="500"/>
                                        <p:tgtEl>
                                          <p:spTgt spid="3">
                                            <p:txEl>
                                              <p:pRg st="5" end="5"/>
                                            </p:txEl>
                                          </p:spTgt>
                                        </p:tgtEl>
                                      </p:cBhvr>
                                    </p:animEffect>
                                  </p:childTnLst>
                                </p:cTn>
                              </p:par>
                              <p:par>
                                <p:cTn id="25" presetID="22" presetClass="entr" presetSubtype="2" fill="hold" nodeType="withEffect">
                                  <p:stCondLst>
                                    <p:cond delay="1800"/>
                                  </p:stCondLst>
                                  <p:childTnLst>
                                    <p:set>
                                      <p:cBhvr>
                                        <p:cTn id="26" dur="1" fill="hold">
                                          <p:stCondLst>
                                            <p:cond delay="0"/>
                                          </p:stCondLst>
                                        </p:cTn>
                                        <p:tgtEl>
                                          <p:spTgt spid="3">
                                            <p:txEl>
                                              <p:pRg st="6" end="6"/>
                                            </p:txEl>
                                          </p:spTgt>
                                        </p:tgtEl>
                                        <p:attrNameLst>
                                          <p:attrName>style.visibility</p:attrName>
                                        </p:attrNameLst>
                                      </p:cBhvr>
                                      <p:to>
                                        <p:strVal val="visible"/>
                                      </p:to>
                                    </p:set>
                                    <p:animEffect transition="in" filter="wipe(right)">
                                      <p:cBhvr>
                                        <p:cTn id="27" dur="500"/>
                                        <p:tgtEl>
                                          <p:spTgt spid="3">
                                            <p:txEl>
                                              <p:pRg st="6" end="6"/>
                                            </p:txEl>
                                          </p:spTgt>
                                        </p:tgtEl>
                                      </p:cBhvr>
                                    </p:animEffect>
                                  </p:childTnLst>
                                </p:cTn>
                              </p:par>
                              <p:par>
                                <p:cTn id="28" presetID="22" presetClass="entr" presetSubtype="2" fill="hold" nodeType="withEffect">
                                  <p:stCondLst>
                                    <p:cond delay="2100"/>
                                  </p:stCondLst>
                                  <p:childTnLst>
                                    <p:set>
                                      <p:cBhvr>
                                        <p:cTn id="29" dur="1" fill="hold">
                                          <p:stCondLst>
                                            <p:cond delay="0"/>
                                          </p:stCondLst>
                                        </p:cTn>
                                        <p:tgtEl>
                                          <p:spTgt spid="3">
                                            <p:txEl>
                                              <p:pRg st="7" end="7"/>
                                            </p:txEl>
                                          </p:spTgt>
                                        </p:tgtEl>
                                        <p:attrNameLst>
                                          <p:attrName>style.visibility</p:attrName>
                                        </p:attrNameLst>
                                      </p:cBhvr>
                                      <p:to>
                                        <p:strVal val="visible"/>
                                      </p:to>
                                    </p:set>
                                    <p:animEffect transition="in" filter="wipe(right)">
                                      <p:cBhvr>
                                        <p:cTn id="30" dur="500"/>
                                        <p:tgtEl>
                                          <p:spTgt spid="3">
                                            <p:txEl>
                                              <p:pRg st="7" end="7"/>
                                            </p:txEl>
                                          </p:spTgt>
                                        </p:tgtEl>
                                      </p:cBhvr>
                                    </p:animEffect>
                                  </p:childTnLst>
                                </p:cTn>
                              </p:par>
                              <p:par>
                                <p:cTn id="31" presetID="22" presetClass="entr" presetSubtype="2" fill="hold" nodeType="withEffect">
                                  <p:stCondLst>
                                    <p:cond delay="2400"/>
                                  </p:stCondLst>
                                  <p:childTnLst>
                                    <p:set>
                                      <p:cBhvr>
                                        <p:cTn id="32" dur="1" fill="hold">
                                          <p:stCondLst>
                                            <p:cond delay="0"/>
                                          </p:stCondLst>
                                        </p:cTn>
                                        <p:tgtEl>
                                          <p:spTgt spid="3">
                                            <p:txEl>
                                              <p:pRg st="8" end="8"/>
                                            </p:txEl>
                                          </p:spTgt>
                                        </p:tgtEl>
                                        <p:attrNameLst>
                                          <p:attrName>style.visibility</p:attrName>
                                        </p:attrNameLst>
                                      </p:cBhvr>
                                      <p:to>
                                        <p:strVal val="visible"/>
                                      </p:to>
                                    </p:set>
                                    <p:animEffect transition="in" filter="wipe(right)">
                                      <p:cBhvr>
                                        <p:cTn id="33" dur="500"/>
                                        <p:tgtEl>
                                          <p:spTgt spid="3">
                                            <p:txEl>
                                              <p:pRg st="8" end="8"/>
                                            </p:txEl>
                                          </p:spTgt>
                                        </p:tgtEl>
                                      </p:cBhvr>
                                    </p:animEffect>
                                  </p:childTnLst>
                                </p:cTn>
                              </p:par>
                              <p:par>
                                <p:cTn id="34" presetID="22" presetClass="entr" presetSubtype="2" fill="hold" nodeType="withEffect">
                                  <p:stCondLst>
                                    <p:cond delay="2700"/>
                                  </p:stCondLst>
                                  <p:childTnLst>
                                    <p:set>
                                      <p:cBhvr>
                                        <p:cTn id="35" dur="1" fill="hold">
                                          <p:stCondLst>
                                            <p:cond delay="0"/>
                                          </p:stCondLst>
                                        </p:cTn>
                                        <p:tgtEl>
                                          <p:spTgt spid="3">
                                            <p:txEl>
                                              <p:pRg st="9" end="9"/>
                                            </p:txEl>
                                          </p:spTgt>
                                        </p:tgtEl>
                                        <p:attrNameLst>
                                          <p:attrName>style.visibility</p:attrName>
                                        </p:attrNameLst>
                                      </p:cBhvr>
                                      <p:to>
                                        <p:strVal val="visible"/>
                                      </p:to>
                                    </p:set>
                                    <p:animEffect transition="in" filter="wipe(right)">
                                      <p:cBhvr>
                                        <p:cTn id="36" dur="5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37" repeatCount="indefinite" fill="hold" display="0">
                  <p:stCondLst>
                    <p:cond delay="indefinite"/>
                  </p:stCondLst>
                </p:cTn>
                <p:tgtEl>
                  <p:spTgt spid="6"/>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Sequence 0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
        <p:nvSpPr>
          <p:cNvPr id="7" name="Rounded Rectangle 6"/>
          <p:cNvSpPr/>
          <p:nvPr/>
        </p:nvSpPr>
        <p:spPr>
          <a:xfrm>
            <a:off x="3237471" y="70072"/>
            <a:ext cx="5684108" cy="1213338"/>
          </a:xfrm>
          <a:prstGeom prst="roundRect">
            <a:avLst/>
          </a:prstGeom>
          <a:gradFill flip="none" rotWithShape="1">
            <a:gsLst>
              <a:gs pos="0">
                <a:srgbClr val="5F461C">
                  <a:shade val="30000"/>
                  <a:satMod val="115000"/>
                </a:srgbClr>
              </a:gs>
              <a:gs pos="50000">
                <a:srgbClr val="5F461C">
                  <a:shade val="67500"/>
                  <a:satMod val="115000"/>
                </a:srgbClr>
              </a:gs>
              <a:gs pos="100000">
                <a:srgbClr val="5F461C">
                  <a:shade val="100000"/>
                  <a:satMod val="115000"/>
                </a:srgbClr>
              </a:gs>
            </a:gsLst>
            <a:lin ang="2700000" scaled="1"/>
            <a:tileRect/>
          </a:gra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72" name="Rectangle 71"/>
          <p:cNvSpPr/>
          <p:nvPr/>
        </p:nvSpPr>
        <p:spPr>
          <a:xfrm>
            <a:off x="0" y="215076"/>
            <a:ext cx="12192000" cy="954107"/>
          </a:xfrm>
          <a:prstGeom prst="rect">
            <a:avLst/>
          </a:prstGeom>
        </p:spPr>
        <p:txBody>
          <a:bodyPr wrap="square">
            <a:spAutoFit/>
          </a:bodyPr>
          <a:lstStyle/>
          <a:p>
            <a:pPr algn="ctr" rtl="1"/>
            <a:r>
              <a:rPr lang="ur-PK" sz="5600" kern="0" spc="50" dirty="0">
                <a:ln w="0"/>
                <a:solidFill>
                  <a:schemeClr val="bg2"/>
                </a:solidFill>
                <a:effectLst>
                  <a:innerShdw blurRad="63500" dist="50800" dir="13500000">
                    <a:srgbClr val="000000">
                      <a:alpha val="50000"/>
                    </a:srgbClr>
                  </a:innerShdw>
                </a:effectLst>
                <a:latin typeface="Alvi Nastaleeq" panose="02000503000000020004" pitchFamily="2" charset="-78"/>
                <a:ea typeface="Times New Roman" panose="02020603050405020304" pitchFamily="18" charset="0"/>
                <a:cs typeface="Alvi Nastaleeq" panose="02000503000000020004" pitchFamily="2" charset="-78"/>
              </a:rPr>
              <a:t>سورة </a:t>
            </a:r>
            <a:r>
              <a:rPr lang="ur-PK" sz="5600" kern="0" spc="50" dirty="0" smtClean="0">
                <a:ln w="0"/>
                <a:solidFill>
                  <a:schemeClr val="bg2"/>
                </a:solidFill>
                <a:effectLst>
                  <a:innerShdw blurRad="63500" dist="50800" dir="13500000">
                    <a:srgbClr val="000000">
                      <a:alpha val="50000"/>
                    </a:srgbClr>
                  </a:innerShdw>
                </a:effectLst>
                <a:latin typeface="Alvi Nastaleeq" panose="02000503000000020004" pitchFamily="2" charset="-78"/>
                <a:ea typeface="Times New Roman" panose="02020603050405020304" pitchFamily="18" charset="0"/>
                <a:cs typeface="Alvi Nastaleeq" panose="02000503000000020004" pitchFamily="2" charset="-78"/>
              </a:rPr>
              <a:t>الانعام کے مضامین کا تجزیہ</a:t>
            </a:r>
            <a:endParaRPr lang="en-US" sz="5600" kern="0" spc="50" dirty="0">
              <a:ln w="0"/>
              <a:solidFill>
                <a:schemeClr val="bg2"/>
              </a:solidFill>
              <a:effectLst>
                <a:innerShdw blurRad="63500" dist="50800" dir="13500000">
                  <a:srgbClr val="000000">
                    <a:alpha val="50000"/>
                  </a:srgbClr>
                </a:innerShdw>
              </a:effectLst>
              <a:latin typeface="Alvi Nastaleeq" panose="02000503000000020004" pitchFamily="2" charset="-78"/>
              <a:ea typeface="Times New Roman" panose="02020603050405020304" pitchFamily="18" charset="0"/>
              <a:cs typeface="Alvi Nastaleeq" panose="02000503000000020004" pitchFamily="2" charset="-78"/>
            </a:endParaRPr>
          </a:p>
        </p:txBody>
      </p:sp>
      <p:graphicFrame>
        <p:nvGraphicFramePr>
          <p:cNvPr id="8" name="Content Placeholder 4"/>
          <p:cNvGraphicFramePr>
            <a:graphicFrameLocks/>
          </p:cNvGraphicFramePr>
          <p:nvPr>
            <p:extLst/>
          </p:nvPr>
        </p:nvGraphicFramePr>
        <p:xfrm>
          <a:off x="1981200" y="1795072"/>
          <a:ext cx="8229600" cy="35814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30280254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5055" fill="hold"/>
                                        <p:tgtEl>
                                          <p:spTgt spid="6"/>
                                        </p:tgtEl>
                                      </p:cBhvr>
                                    </p:cmd>
                                  </p:childTnLst>
                                </p:cTn>
                              </p:par>
                              <p:par>
                                <p:cTn id="7" presetID="10" presetClass="entr" presetSubtype="0" fill="hold" grpId="0" nodeType="withEffect">
                                  <p:stCondLst>
                                    <p:cond delay="0"/>
                                  </p:stCondLst>
                                  <p:childTnLst>
                                    <p:set>
                                      <p:cBhvr>
                                        <p:cTn id="8" dur="1" fill="hold">
                                          <p:stCondLst>
                                            <p:cond delay="0"/>
                                          </p:stCondLst>
                                        </p:cTn>
                                        <p:tgtEl>
                                          <p:spTgt spid="8">
                                            <p:graphicEl>
                                              <a:dgm id="{86C38FDE-BF91-4AAF-AE28-14FC4826EB29}"/>
                                            </p:graphicEl>
                                          </p:spTgt>
                                        </p:tgtEl>
                                        <p:attrNameLst>
                                          <p:attrName>style.visibility</p:attrName>
                                        </p:attrNameLst>
                                      </p:cBhvr>
                                      <p:to>
                                        <p:strVal val="visible"/>
                                      </p:to>
                                    </p:set>
                                    <p:animEffect transition="in" filter="fade">
                                      <p:cBhvr>
                                        <p:cTn id="9" dur="500"/>
                                        <p:tgtEl>
                                          <p:spTgt spid="8">
                                            <p:graphicEl>
                                              <a:dgm id="{86C38FDE-BF91-4AAF-AE28-14FC4826EB29}"/>
                                            </p:graphicEl>
                                          </p:spTgt>
                                        </p:tgtEl>
                                      </p:cBhvr>
                                    </p:animEffect>
                                  </p:childTnLst>
                                </p:cTn>
                              </p:par>
                              <p:par>
                                <p:cTn id="10" presetID="10" presetClass="entr" presetSubtype="0" fill="hold" grpId="0" nodeType="withEffect">
                                  <p:stCondLst>
                                    <p:cond delay="500"/>
                                  </p:stCondLst>
                                  <p:childTnLst>
                                    <p:set>
                                      <p:cBhvr>
                                        <p:cTn id="11" dur="1" fill="hold">
                                          <p:stCondLst>
                                            <p:cond delay="0"/>
                                          </p:stCondLst>
                                        </p:cTn>
                                        <p:tgtEl>
                                          <p:spTgt spid="8">
                                            <p:graphicEl>
                                              <a:dgm id="{9F136AF0-64DB-4C8E-9C30-32CA3B93C8BC}"/>
                                            </p:graphicEl>
                                          </p:spTgt>
                                        </p:tgtEl>
                                        <p:attrNameLst>
                                          <p:attrName>style.visibility</p:attrName>
                                        </p:attrNameLst>
                                      </p:cBhvr>
                                      <p:to>
                                        <p:strVal val="visible"/>
                                      </p:to>
                                    </p:set>
                                    <p:animEffect transition="in" filter="fade">
                                      <p:cBhvr>
                                        <p:cTn id="12" dur="500"/>
                                        <p:tgtEl>
                                          <p:spTgt spid="8">
                                            <p:graphicEl>
                                              <a:dgm id="{9F136AF0-64DB-4C8E-9C30-32CA3B93C8BC}"/>
                                            </p:graphicEl>
                                          </p:spTgt>
                                        </p:tgtEl>
                                      </p:cBhvr>
                                    </p:animEffect>
                                  </p:childTnLst>
                                </p:cTn>
                              </p:par>
                              <p:par>
                                <p:cTn id="13" presetID="10" presetClass="entr" presetSubtype="0" fill="hold" grpId="0" nodeType="withEffect">
                                  <p:stCondLst>
                                    <p:cond delay="900"/>
                                  </p:stCondLst>
                                  <p:childTnLst>
                                    <p:set>
                                      <p:cBhvr>
                                        <p:cTn id="14" dur="1" fill="hold">
                                          <p:stCondLst>
                                            <p:cond delay="0"/>
                                          </p:stCondLst>
                                        </p:cTn>
                                        <p:tgtEl>
                                          <p:spTgt spid="8">
                                            <p:graphicEl>
                                              <a:dgm id="{7D76D882-F4AC-4902-B42E-4B4EF917C448}"/>
                                            </p:graphicEl>
                                          </p:spTgt>
                                        </p:tgtEl>
                                        <p:attrNameLst>
                                          <p:attrName>style.visibility</p:attrName>
                                        </p:attrNameLst>
                                      </p:cBhvr>
                                      <p:to>
                                        <p:strVal val="visible"/>
                                      </p:to>
                                    </p:set>
                                    <p:animEffect transition="in" filter="fade">
                                      <p:cBhvr>
                                        <p:cTn id="15" dur="500"/>
                                        <p:tgtEl>
                                          <p:spTgt spid="8">
                                            <p:graphicEl>
                                              <a:dgm id="{7D76D882-F4AC-4902-B42E-4B4EF917C448}"/>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6" repeatCount="indefinite" fill="hold" display="0">
                  <p:stCondLst>
                    <p:cond delay="indefinite"/>
                  </p:stCondLst>
                </p:cTn>
                <p:tgtEl>
                  <p:spTgt spid="6"/>
                </p:tgtEl>
              </p:cMediaNode>
            </p:video>
          </p:childTnLst>
        </p:cTn>
      </p:par>
    </p:tnLst>
    <p:bldLst>
      <p:bldGraphic spid="8" grpId="0" uiExpand="1">
        <p:bldSub>
          <a:bldDgm bld="one"/>
        </p:bldSub>
      </p:bldGraphic>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Sequence 0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
        <p:nvSpPr>
          <p:cNvPr id="7" name="Rounded Rectangle 6"/>
          <p:cNvSpPr/>
          <p:nvPr/>
        </p:nvSpPr>
        <p:spPr>
          <a:xfrm>
            <a:off x="3385753" y="70072"/>
            <a:ext cx="5387544" cy="1213338"/>
          </a:xfrm>
          <a:prstGeom prst="roundRect">
            <a:avLst/>
          </a:prstGeom>
          <a:gradFill flip="none" rotWithShape="1">
            <a:gsLst>
              <a:gs pos="0">
                <a:srgbClr val="5F461C">
                  <a:shade val="30000"/>
                  <a:satMod val="115000"/>
                </a:srgbClr>
              </a:gs>
              <a:gs pos="50000">
                <a:srgbClr val="5F461C">
                  <a:shade val="67500"/>
                  <a:satMod val="115000"/>
                </a:srgbClr>
              </a:gs>
              <a:gs pos="100000">
                <a:srgbClr val="5F461C">
                  <a:shade val="100000"/>
                  <a:satMod val="115000"/>
                </a:srgbClr>
              </a:gs>
            </a:gsLst>
            <a:lin ang="2700000" scaled="1"/>
            <a:tileRect/>
          </a:gra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72" name="Rectangle 71"/>
          <p:cNvSpPr/>
          <p:nvPr/>
        </p:nvSpPr>
        <p:spPr>
          <a:xfrm>
            <a:off x="0" y="215076"/>
            <a:ext cx="12192000" cy="1015663"/>
          </a:xfrm>
          <a:prstGeom prst="rect">
            <a:avLst/>
          </a:prstGeom>
        </p:spPr>
        <p:txBody>
          <a:bodyPr wrap="square">
            <a:spAutoFit/>
          </a:bodyPr>
          <a:lstStyle/>
          <a:p>
            <a:pPr algn="ctr" rtl="1"/>
            <a:r>
              <a:rPr lang="ur-PK" sz="6000" b="1" kern="0" spc="50" dirty="0" smtClean="0">
                <a:ln w="0"/>
                <a:solidFill>
                  <a:schemeClr val="bg2"/>
                </a:solidFill>
                <a:effectLst>
                  <a:innerShdw blurRad="63500" dist="50800" dir="13500000">
                    <a:srgbClr val="000000">
                      <a:alpha val="50000"/>
                    </a:srgbClr>
                  </a:innerShdw>
                </a:effectLst>
                <a:latin typeface="Alvi Nastaleeq" panose="02000503000000020004" pitchFamily="2" charset="-78"/>
                <a:ea typeface="Times New Roman" panose="02020603050405020304" pitchFamily="18" charset="0"/>
                <a:cs typeface="Alvi Nastaleeq" panose="02000503000000020004" pitchFamily="2" charset="-78"/>
              </a:rPr>
              <a:t>اوامر (</a:t>
            </a:r>
            <a:r>
              <a:rPr lang="en-US" sz="6000" b="1" kern="0" spc="50" dirty="0" smtClean="0">
                <a:ln w="0"/>
                <a:solidFill>
                  <a:schemeClr val="bg2"/>
                </a:solidFill>
                <a:effectLst>
                  <a:innerShdw blurRad="63500" dist="50800" dir="13500000">
                    <a:srgbClr val="000000">
                      <a:alpha val="50000"/>
                    </a:srgbClr>
                  </a:innerShdw>
                </a:effectLst>
                <a:latin typeface="Alvi Nastaleeq" panose="02000503000000020004" pitchFamily="2" charset="-78"/>
                <a:ea typeface="Times New Roman" panose="02020603050405020304" pitchFamily="18" charset="0"/>
                <a:cs typeface="Alvi Nastaleeq" panose="02000503000000020004" pitchFamily="2" charset="-78"/>
              </a:rPr>
              <a:t>Do’s</a:t>
            </a:r>
            <a:r>
              <a:rPr lang="ur-PK" sz="6000" b="1" kern="0" spc="50" dirty="0" smtClean="0">
                <a:ln w="0"/>
                <a:solidFill>
                  <a:schemeClr val="bg2"/>
                </a:solidFill>
                <a:effectLst>
                  <a:innerShdw blurRad="63500" dist="50800" dir="13500000">
                    <a:srgbClr val="000000">
                      <a:alpha val="50000"/>
                    </a:srgbClr>
                  </a:innerShdw>
                </a:effectLst>
                <a:latin typeface="Alvi Nastaleeq" panose="02000503000000020004" pitchFamily="2" charset="-78"/>
                <a:ea typeface="Times New Roman" panose="02020603050405020304" pitchFamily="18" charset="0"/>
                <a:cs typeface="Alvi Nastaleeq" panose="02000503000000020004" pitchFamily="2" charset="-78"/>
              </a:rPr>
              <a:t>):سورة </a:t>
            </a:r>
            <a:r>
              <a:rPr lang="ur-PK" sz="6000" b="1" kern="0" spc="50" dirty="0">
                <a:ln w="0"/>
                <a:solidFill>
                  <a:schemeClr val="bg2"/>
                </a:solidFill>
                <a:effectLst>
                  <a:innerShdw blurRad="63500" dist="50800" dir="13500000">
                    <a:srgbClr val="000000">
                      <a:alpha val="50000"/>
                    </a:srgbClr>
                  </a:innerShdw>
                </a:effectLst>
                <a:latin typeface="Alvi Nastaleeq" panose="02000503000000020004" pitchFamily="2" charset="-78"/>
                <a:ea typeface="Times New Roman" panose="02020603050405020304" pitchFamily="18" charset="0"/>
                <a:cs typeface="Alvi Nastaleeq" panose="02000503000000020004" pitchFamily="2" charset="-78"/>
              </a:rPr>
              <a:t>الاعراف </a:t>
            </a:r>
            <a:endParaRPr lang="en-US" sz="6000" b="1" kern="0" spc="50" dirty="0">
              <a:ln w="0"/>
              <a:solidFill>
                <a:schemeClr val="bg2"/>
              </a:solidFill>
              <a:effectLst>
                <a:innerShdw blurRad="63500" dist="50800" dir="13500000">
                  <a:srgbClr val="000000">
                    <a:alpha val="50000"/>
                  </a:srgbClr>
                </a:innerShdw>
              </a:effectLst>
              <a:latin typeface="Alvi Nastaleeq" panose="02000503000000020004" pitchFamily="2" charset="-78"/>
              <a:ea typeface="Times New Roman" panose="02020603050405020304" pitchFamily="18" charset="0"/>
              <a:cs typeface="Alvi Nastaleeq" panose="02000503000000020004" pitchFamily="2" charset="-78"/>
            </a:endParaRPr>
          </a:p>
        </p:txBody>
      </p:sp>
      <p:sp>
        <p:nvSpPr>
          <p:cNvPr id="3" name="Rectangle 2"/>
          <p:cNvSpPr/>
          <p:nvPr/>
        </p:nvSpPr>
        <p:spPr>
          <a:xfrm>
            <a:off x="2093345" y="1374758"/>
            <a:ext cx="7972359" cy="1074781"/>
          </a:xfrm>
          <a:prstGeom prst="rect">
            <a:avLst/>
          </a:prstGeom>
        </p:spPr>
        <p:txBody>
          <a:bodyPr wrap="square">
            <a:spAutoFit/>
          </a:bodyPr>
          <a:lstStyle/>
          <a:p>
            <a:pPr marL="342900" marR="0" lvl="0" indent="-342900" algn="r" rtl="1">
              <a:lnSpc>
                <a:spcPct val="114000"/>
              </a:lnSpc>
              <a:spcBef>
                <a:spcPts val="0"/>
              </a:spcBef>
              <a:spcAft>
                <a:spcPts val="0"/>
              </a:spcAft>
              <a:buFont typeface="Wingdings" panose="05000000000000000000" pitchFamily="2" charset="2"/>
              <a:buChar char=""/>
            </a:pPr>
            <a:r>
              <a:rPr lang="ur-PK" sz="2800" dirty="0" smtClean="0">
                <a:solidFill>
                  <a:srgbClr val="5F461C"/>
                </a:solidFill>
                <a:latin typeface="Calibri" panose="020F0502020204030204" pitchFamily="34" charset="0"/>
                <a:ea typeface="Calibri" panose="020F0502020204030204" pitchFamily="34" charset="0"/>
                <a:cs typeface="Alvi Nastaleeq" panose="02000503000000020004" pitchFamily="2" charset="-78"/>
              </a:rPr>
              <a:t>ناپ تول ٹھیک کرنا (آیت 85)</a:t>
            </a:r>
          </a:p>
          <a:p>
            <a:pPr marL="342900" marR="0" lvl="0" indent="-342900" algn="r" rtl="1">
              <a:lnSpc>
                <a:spcPct val="114000"/>
              </a:lnSpc>
              <a:spcBef>
                <a:spcPts val="0"/>
              </a:spcBef>
              <a:spcAft>
                <a:spcPts val="0"/>
              </a:spcAft>
              <a:buFont typeface="Wingdings" panose="05000000000000000000" pitchFamily="2" charset="2"/>
              <a:buChar char=""/>
            </a:pPr>
            <a:r>
              <a:rPr lang="ur-PK" sz="2800" dirty="0" smtClean="0">
                <a:solidFill>
                  <a:srgbClr val="5F461C"/>
                </a:solidFill>
                <a:latin typeface="Calibri" panose="020F0502020204030204" pitchFamily="34" charset="0"/>
                <a:ea typeface="Calibri" panose="020F0502020204030204" pitchFamily="34" charset="0"/>
                <a:cs typeface="Alvi Nastaleeq" panose="02000503000000020004" pitchFamily="2" charset="-78"/>
              </a:rPr>
              <a:t>اللہ کی نعمتوں کو یاد کرنا (آیت 86)</a:t>
            </a:r>
          </a:p>
        </p:txBody>
      </p:sp>
    </p:spTree>
    <p:extLst>
      <p:ext uri="{BB962C8B-B14F-4D97-AF65-F5344CB8AC3E}">
        <p14:creationId xmlns:p14="http://schemas.microsoft.com/office/powerpoint/2010/main" val="11867850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5055" fill="hold"/>
                                        <p:tgtEl>
                                          <p:spTgt spid="6"/>
                                        </p:tgtEl>
                                      </p:cBhvr>
                                    </p:cmd>
                                  </p:childTnLst>
                                </p:cTn>
                              </p:par>
                              <p:par>
                                <p:cTn id="7" presetID="22" presetClass="entr" presetSubtype="2" fill="hold" nodeType="withEffect">
                                  <p:stCondLst>
                                    <p:cond delay="0"/>
                                  </p:stCondLst>
                                  <p:childTnLst>
                                    <p:set>
                                      <p:cBhvr>
                                        <p:cTn id="8" dur="1" fill="hold">
                                          <p:stCondLst>
                                            <p:cond delay="0"/>
                                          </p:stCondLst>
                                        </p:cTn>
                                        <p:tgtEl>
                                          <p:spTgt spid="3">
                                            <p:txEl>
                                              <p:pRg st="0" end="0"/>
                                            </p:txEl>
                                          </p:spTgt>
                                        </p:tgtEl>
                                        <p:attrNameLst>
                                          <p:attrName>style.visibility</p:attrName>
                                        </p:attrNameLst>
                                      </p:cBhvr>
                                      <p:to>
                                        <p:strVal val="visible"/>
                                      </p:to>
                                    </p:set>
                                    <p:animEffect transition="in" filter="wipe(right)">
                                      <p:cBhvr>
                                        <p:cTn id="9" dur="500"/>
                                        <p:tgtEl>
                                          <p:spTgt spid="3">
                                            <p:txEl>
                                              <p:pRg st="0" end="0"/>
                                            </p:txEl>
                                          </p:spTgt>
                                        </p:tgtEl>
                                      </p:cBhvr>
                                    </p:animEffect>
                                  </p:childTnLst>
                                </p:cTn>
                              </p:par>
                              <p:par>
                                <p:cTn id="10" presetID="22" presetClass="entr" presetSubtype="2" fill="hold" nodeType="withEffect">
                                  <p:stCondLst>
                                    <p:cond delay="30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right)">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3" repeatCount="indefinite" fill="hold" display="0">
                  <p:stCondLst>
                    <p:cond delay="indefinite"/>
                  </p:stCondLst>
                </p:cTn>
                <p:tgtEl>
                  <p:spTgt spid="6"/>
                </p:tgtEl>
              </p:cMediaNode>
            </p:video>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Sequence 0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
        <p:nvSpPr>
          <p:cNvPr id="7" name="Rounded Rectangle 6"/>
          <p:cNvSpPr/>
          <p:nvPr/>
        </p:nvSpPr>
        <p:spPr>
          <a:xfrm>
            <a:off x="2842055" y="70072"/>
            <a:ext cx="6474940" cy="1213338"/>
          </a:xfrm>
          <a:prstGeom prst="roundRect">
            <a:avLst/>
          </a:prstGeom>
          <a:gradFill flip="none" rotWithShape="1">
            <a:gsLst>
              <a:gs pos="0">
                <a:srgbClr val="5F461C">
                  <a:shade val="30000"/>
                  <a:satMod val="115000"/>
                </a:srgbClr>
              </a:gs>
              <a:gs pos="50000">
                <a:srgbClr val="5F461C">
                  <a:shade val="67500"/>
                  <a:satMod val="115000"/>
                </a:srgbClr>
              </a:gs>
              <a:gs pos="100000">
                <a:srgbClr val="5F461C">
                  <a:shade val="100000"/>
                  <a:satMod val="115000"/>
                </a:srgbClr>
              </a:gs>
            </a:gsLst>
            <a:lin ang="2700000" scaled="1"/>
            <a:tileRect/>
          </a:gra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72" name="Rectangle 71"/>
          <p:cNvSpPr/>
          <p:nvPr/>
        </p:nvSpPr>
        <p:spPr>
          <a:xfrm>
            <a:off x="0" y="215076"/>
            <a:ext cx="12192000" cy="1015663"/>
          </a:xfrm>
          <a:prstGeom prst="rect">
            <a:avLst/>
          </a:prstGeom>
        </p:spPr>
        <p:txBody>
          <a:bodyPr wrap="square">
            <a:spAutoFit/>
          </a:bodyPr>
          <a:lstStyle/>
          <a:p>
            <a:pPr algn="ctr" rtl="1"/>
            <a:r>
              <a:rPr lang="ur-PK" sz="6000" b="1" kern="0" spc="50" dirty="0" smtClean="0">
                <a:ln w="0"/>
                <a:solidFill>
                  <a:schemeClr val="bg2"/>
                </a:solidFill>
                <a:effectLst>
                  <a:innerShdw blurRad="63500" dist="50800" dir="13500000">
                    <a:srgbClr val="000000">
                      <a:alpha val="50000"/>
                    </a:srgbClr>
                  </a:innerShdw>
                </a:effectLst>
                <a:latin typeface="Alvi Nastaleeq" panose="02000503000000020004" pitchFamily="2" charset="-78"/>
                <a:ea typeface="Times New Roman" panose="02020603050405020304" pitchFamily="18" charset="0"/>
                <a:cs typeface="Alvi Nastaleeq" panose="02000503000000020004" pitchFamily="2" charset="-78"/>
              </a:rPr>
              <a:t>نواہی(</a:t>
            </a:r>
            <a:r>
              <a:rPr lang="en-US" sz="6000" b="1" kern="0" spc="50" dirty="0" smtClean="0">
                <a:ln w="0"/>
                <a:solidFill>
                  <a:schemeClr val="bg2"/>
                </a:solidFill>
                <a:effectLst>
                  <a:innerShdw blurRad="63500" dist="50800" dir="13500000">
                    <a:srgbClr val="000000">
                      <a:alpha val="50000"/>
                    </a:srgbClr>
                  </a:innerShdw>
                </a:effectLst>
                <a:latin typeface="Alvi Nastaleeq" panose="02000503000000020004" pitchFamily="2" charset="-78"/>
                <a:ea typeface="Times New Roman" panose="02020603050405020304" pitchFamily="18" charset="0"/>
                <a:cs typeface="Alvi Nastaleeq" panose="02000503000000020004" pitchFamily="2" charset="-78"/>
              </a:rPr>
              <a:t>Don’ts</a:t>
            </a:r>
            <a:r>
              <a:rPr lang="ur-PK" sz="6000" b="1" kern="0" spc="50" dirty="0" smtClean="0">
                <a:ln w="0"/>
                <a:solidFill>
                  <a:schemeClr val="bg2"/>
                </a:solidFill>
                <a:effectLst>
                  <a:innerShdw blurRad="63500" dist="50800" dir="13500000">
                    <a:srgbClr val="000000">
                      <a:alpha val="50000"/>
                    </a:srgbClr>
                  </a:innerShdw>
                </a:effectLst>
                <a:latin typeface="Alvi Nastaleeq" panose="02000503000000020004" pitchFamily="2" charset="-78"/>
                <a:ea typeface="Times New Roman" panose="02020603050405020304" pitchFamily="18" charset="0"/>
                <a:cs typeface="Alvi Nastaleeq" panose="02000503000000020004" pitchFamily="2" charset="-78"/>
              </a:rPr>
              <a:t>):سورة </a:t>
            </a:r>
            <a:r>
              <a:rPr lang="ur-PK" sz="6000" b="1" kern="0" spc="50" dirty="0">
                <a:ln w="0"/>
                <a:solidFill>
                  <a:schemeClr val="bg2"/>
                </a:solidFill>
                <a:effectLst>
                  <a:innerShdw blurRad="63500" dist="50800" dir="13500000">
                    <a:srgbClr val="000000">
                      <a:alpha val="50000"/>
                    </a:srgbClr>
                  </a:innerShdw>
                </a:effectLst>
                <a:latin typeface="Alvi Nastaleeq" panose="02000503000000020004" pitchFamily="2" charset="-78"/>
                <a:ea typeface="Times New Roman" panose="02020603050405020304" pitchFamily="18" charset="0"/>
                <a:cs typeface="Alvi Nastaleeq" panose="02000503000000020004" pitchFamily="2" charset="-78"/>
              </a:rPr>
              <a:t>الاعراف </a:t>
            </a:r>
            <a:endParaRPr lang="en-US" sz="6000" b="1" kern="0" spc="50" dirty="0">
              <a:ln w="0"/>
              <a:solidFill>
                <a:schemeClr val="bg2"/>
              </a:solidFill>
              <a:effectLst>
                <a:innerShdw blurRad="63500" dist="50800" dir="13500000">
                  <a:srgbClr val="000000">
                    <a:alpha val="50000"/>
                  </a:srgbClr>
                </a:innerShdw>
              </a:effectLst>
              <a:latin typeface="Alvi Nastaleeq" panose="02000503000000020004" pitchFamily="2" charset="-78"/>
              <a:ea typeface="Times New Roman" panose="02020603050405020304" pitchFamily="18" charset="0"/>
              <a:cs typeface="Alvi Nastaleeq" panose="02000503000000020004" pitchFamily="2" charset="-78"/>
            </a:endParaRPr>
          </a:p>
        </p:txBody>
      </p:sp>
      <p:sp>
        <p:nvSpPr>
          <p:cNvPr id="3" name="Rectangle 2"/>
          <p:cNvSpPr/>
          <p:nvPr/>
        </p:nvSpPr>
        <p:spPr>
          <a:xfrm>
            <a:off x="2619496" y="1319559"/>
            <a:ext cx="7315627" cy="5047536"/>
          </a:xfrm>
          <a:prstGeom prst="rect">
            <a:avLst/>
          </a:prstGeom>
        </p:spPr>
        <p:txBody>
          <a:bodyPr wrap="square">
            <a:spAutoFit/>
          </a:bodyPr>
          <a:lstStyle/>
          <a:p>
            <a:pPr marL="342900" marR="0" lvl="0" indent="-342900" algn="r" rtl="1">
              <a:lnSpc>
                <a:spcPct val="115000"/>
              </a:lnSpc>
              <a:spcBef>
                <a:spcPts val="0"/>
              </a:spcBef>
              <a:spcAft>
                <a:spcPts val="0"/>
              </a:spcAft>
              <a:buFont typeface="Wingdings" panose="05000000000000000000" pitchFamily="2" charset="2"/>
              <a:buChar char=""/>
            </a:pPr>
            <a:r>
              <a:rPr lang="ur-PK" sz="2800" dirty="0" smtClean="0">
                <a:solidFill>
                  <a:srgbClr val="5F461C"/>
                </a:solidFill>
                <a:latin typeface="Calibri" panose="020F0502020204030204" pitchFamily="34" charset="0"/>
                <a:ea typeface="Calibri" panose="020F0502020204030204" pitchFamily="34" charset="0"/>
                <a:cs typeface="Alvi Nastaleeq" panose="02000503000000020004" pitchFamily="2" charset="-78"/>
              </a:rPr>
              <a:t>ناشکری کرنا(آیت 10)</a:t>
            </a:r>
          </a:p>
          <a:p>
            <a:pPr marL="342900" marR="0" lvl="0" indent="-342900" algn="r" rtl="1">
              <a:lnSpc>
                <a:spcPct val="115000"/>
              </a:lnSpc>
              <a:spcBef>
                <a:spcPts val="0"/>
              </a:spcBef>
              <a:spcAft>
                <a:spcPts val="0"/>
              </a:spcAft>
              <a:buFont typeface="Wingdings" panose="05000000000000000000" pitchFamily="2" charset="2"/>
              <a:buChar char=""/>
            </a:pPr>
            <a:r>
              <a:rPr lang="ur-PK" sz="2800" dirty="0" smtClean="0">
                <a:solidFill>
                  <a:srgbClr val="5F461C"/>
                </a:solidFill>
                <a:latin typeface="Calibri" panose="020F0502020204030204" pitchFamily="34" charset="0"/>
                <a:ea typeface="Calibri" panose="020F0502020204030204" pitchFamily="34" charset="0"/>
                <a:cs typeface="Alvi Nastaleeq" panose="02000503000000020004" pitchFamily="2" charset="-78"/>
              </a:rPr>
              <a:t>تکبر کرنا (آیت 13)</a:t>
            </a:r>
          </a:p>
          <a:p>
            <a:pPr marL="342900" marR="0" lvl="0" indent="-342900" algn="r" rtl="1">
              <a:lnSpc>
                <a:spcPct val="115000"/>
              </a:lnSpc>
              <a:spcBef>
                <a:spcPts val="0"/>
              </a:spcBef>
              <a:spcAft>
                <a:spcPts val="0"/>
              </a:spcAft>
              <a:buFont typeface="Wingdings" panose="05000000000000000000" pitchFamily="2" charset="2"/>
              <a:buChar char=""/>
            </a:pPr>
            <a:r>
              <a:rPr lang="ur-PK" sz="2800" dirty="0" smtClean="0">
                <a:solidFill>
                  <a:srgbClr val="5F461C"/>
                </a:solidFill>
                <a:latin typeface="Calibri" panose="020F0502020204030204" pitchFamily="34" charset="0"/>
                <a:ea typeface="Calibri" panose="020F0502020204030204" pitchFamily="34" charset="0"/>
                <a:cs typeface="Alvi Nastaleeq" panose="02000503000000020004" pitchFamily="2" charset="-78"/>
              </a:rPr>
              <a:t>شیطان کی پیروی(آیت 18)</a:t>
            </a:r>
          </a:p>
          <a:p>
            <a:pPr marL="342900" marR="0" lvl="0" indent="-342900" algn="r" rtl="1">
              <a:lnSpc>
                <a:spcPct val="115000"/>
              </a:lnSpc>
              <a:spcBef>
                <a:spcPts val="0"/>
              </a:spcBef>
              <a:spcAft>
                <a:spcPts val="0"/>
              </a:spcAft>
              <a:buFont typeface="Wingdings" panose="05000000000000000000" pitchFamily="2" charset="2"/>
              <a:buChar char=""/>
            </a:pPr>
            <a:r>
              <a:rPr lang="ur-PK" sz="2800" dirty="0" smtClean="0">
                <a:solidFill>
                  <a:srgbClr val="5F461C"/>
                </a:solidFill>
                <a:latin typeface="Calibri" panose="020F0502020204030204" pitchFamily="34" charset="0"/>
                <a:ea typeface="Calibri" panose="020F0502020204030204" pitchFamily="34" charset="0"/>
                <a:cs typeface="Alvi Nastaleeq" panose="02000503000000020004" pitchFamily="2" charset="-78"/>
              </a:rPr>
              <a:t>گناہوں کو اللہ کی مشیت قرار دینا  (آیت 28)</a:t>
            </a:r>
          </a:p>
          <a:p>
            <a:pPr marL="342900" marR="0" lvl="0" indent="-342900" algn="r" rtl="1">
              <a:lnSpc>
                <a:spcPct val="115000"/>
              </a:lnSpc>
              <a:spcBef>
                <a:spcPts val="0"/>
              </a:spcBef>
              <a:spcAft>
                <a:spcPts val="0"/>
              </a:spcAft>
              <a:buFont typeface="Wingdings" panose="05000000000000000000" pitchFamily="2" charset="2"/>
              <a:buChar char=""/>
            </a:pPr>
            <a:r>
              <a:rPr lang="ur-PK" sz="2800" dirty="0" smtClean="0">
                <a:solidFill>
                  <a:srgbClr val="5F461C"/>
                </a:solidFill>
                <a:latin typeface="Calibri" panose="020F0502020204030204" pitchFamily="34" charset="0"/>
                <a:ea typeface="Calibri" panose="020F0502020204030204" pitchFamily="34" charset="0"/>
                <a:cs typeface="Alvi Nastaleeq" panose="02000503000000020004" pitchFamily="2" charset="-78"/>
              </a:rPr>
              <a:t>شیاطین کی پیروی (آیت 30)</a:t>
            </a:r>
          </a:p>
          <a:p>
            <a:pPr marL="342900" marR="0" lvl="0" indent="-342900" algn="r" rtl="1">
              <a:lnSpc>
                <a:spcPct val="115000"/>
              </a:lnSpc>
              <a:spcBef>
                <a:spcPts val="0"/>
              </a:spcBef>
              <a:spcAft>
                <a:spcPts val="0"/>
              </a:spcAft>
              <a:buFont typeface="Wingdings" panose="05000000000000000000" pitchFamily="2" charset="2"/>
              <a:buChar char=""/>
            </a:pPr>
            <a:r>
              <a:rPr lang="ur-PK" sz="2800" dirty="0" smtClean="0">
                <a:solidFill>
                  <a:srgbClr val="5F461C"/>
                </a:solidFill>
                <a:latin typeface="Calibri" panose="020F0502020204030204" pitchFamily="34" charset="0"/>
                <a:ea typeface="Calibri" panose="020F0502020204030204" pitchFamily="34" charset="0"/>
                <a:cs typeface="Alvi Nastaleeq" panose="02000503000000020004" pitchFamily="2" charset="-78"/>
              </a:rPr>
              <a:t>اسراف کرنا (آیت 31)</a:t>
            </a:r>
          </a:p>
          <a:p>
            <a:pPr marL="342900" marR="0" lvl="0" indent="-342900" algn="r" rtl="1">
              <a:lnSpc>
                <a:spcPct val="115000"/>
              </a:lnSpc>
              <a:spcBef>
                <a:spcPts val="0"/>
              </a:spcBef>
              <a:spcAft>
                <a:spcPts val="0"/>
              </a:spcAft>
              <a:buFont typeface="Wingdings" panose="05000000000000000000" pitchFamily="2" charset="2"/>
              <a:buChar char=""/>
            </a:pPr>
            <a:r>
              <a:rPr lang="ur-PK" sz="2800" dirty="0" smtClean="0">
                <a:solidFill>
                  <a:srgbClr val="5F461C"/>
                </a:solidFill>
                <a:latin typeface="Calibri" panose="020F0502020204030204" pitchFamily="34" charset="0"/>
                <a:ea typeface="Calibri" panose="020F0502020204030204" pitchFamily="34" charset="0"/>
                <a:cs typeface="Alvi Nastaleeq" panose="02000503000000020004" pitchFamily="2" charset="-78"/>
              </a:rPr>
              <a:t>حلال کو حرام کرنا (آیت 32)</a:t>
            </a:r>
          </a:p>
          <a:p>
            <a:pPr marL="342900" marR="0" lvl="0" indent="-342900" algn="r" rtl="1">
              <a:lnSpc>
                <a:spcPct val="115000"/>
              </a:lnSpc>
              <a:spcBef>
                <a:spcPts val="0"/>
              </a:spcBef>
              <a:spcAft>
                <a:spcPts val="0"/>
              </a:spcAft>
              <a:buFont typeface="Wingdings" panose="05000000000000000000" pitchFamily="2" charset="2"/>
              <a:buChar char=""/>
            </a:pPr>
            <a:r>
              <a:rPr lang="ur-PK" sz="2800" dirty="0" smtClean="0">
                <a:solidFill>
                  <a:srgbClr val="5F461C"/>
                </a:solidFill>
                <a:latin typeface="Calibri" panose="020F0502020204030204" pitchFamily="34" charset="0"/>
                <a:ea typeface="Calibri" panose="020F0502020204030204" pitchFamily="34" charset="0"/>
                <a:cs typeface="Alvi Nastaleeq" panose="02000503000000020004" pitchFamily="2" charset="-78"/>
              </a:rPr>
              <a:t>ظاہری اور باطنی بے حیائی(آیت 33)</a:t>
            </a:r>
          </a:p>
          <a:p>
            <a:pPr marL="342900" marR="0" lvl="0" indent="-342900" algn="r" rtl="1">
              <a:lnSpc>
                <a:spcPct val="115000"/>
              </a:lnSpc>
              <a:spcBef>
                <a:spcPts val="0"/>
              </a:spcBef>
              <a:spcAft>
                <a:spcPts val="0"/>
              </a:spcAft>
              <a:buFont typeface="Wingdings" panose="05000000000000000000" pitchFamily="2" charset="2"/>
              <a:buChar char=""/>
            </a:pPr>
            <a:r>
              <a:rPr lang="ur-PK" sz="2800" dirty="0" smtClean="0">
                <a:solidFill>
                  <a:srgbClr val="5F461C"/>
                </a:solidFill>
                <a:latin typeface="Calibri" panose="020F0502020204030204" pitchFamily="34" charset="0"/>
                <a:ea typeface="Calibri" panose="020F0502020204030204" pitchFamily="34" charset="0"/>
                <a:cs typeface="Alvi Nastaleeq" panose="02000503000000020004" pitchFamily="2" charset="-78"/>
              </a:rPr>
              <a:t>شرک (آیت 33)</a:t>
            </a:r>
          </a:p>
          <a:p>
            <a:pPr marL="342900" indent="-342900" algn="r" rtl="1">
              <a:lnSpc>
                <a:spcPct val="115000"/>
              </a:lnSpc>
              <a:buFont typeface="Wingdings" panose="05000000000000000000" pitchFamily="2" charset="2"/>
              <a:buChar char=""/>
            </a:pPr>
            <a:r>
              <a:rPr lang="ur-PK" sz="2800" dirty="0" smtClean="0">
                <a:solidFill>
                  <a:srgbClr val="5F461C"/>
                </a:solidFill>
                <a:latin typeface="Calibri" panose="020F0502020204030204" pitchFamily="34" charset="0"/>
                <a:ea typeface="Calibri" panose="020F0502020204030204" pitchFamily="34" charset="0"/>
                <a:cs typeface="Alvi Nastaleeq" panose="02000503000000020004" pitchFamily="2" charset="-78"/>
              </a:rPr>
              <a:t>آیاتِ الٰہی کی تکذیب اور تکبر (آیت 36)</a:t>
            </a:r>
            <a:endParaRPr lang="ur-PK" sz="2800" dirty="0">
              <a:solidFill>
                <a:srgbClr val="5F461C"/>
              </a:solidFill>
              <a:latin typeface="Calibri" panose="020F0502020204030204" pitchFamily="34" charset="0"/>
              <a:ea typeface="Calibri" panose="020F0502020204030204" pitchFamily="34" charset="0"/>
              <a:cs typeface="Alvi Nastaleeq" panose="02000503000000020004" pitchFamily="2" charset="-78"/>
            </a:endParaRPr>
          </a:p>
        </p:txBody>
      </p:sp>
    </p:spTree>
    <p:extLst>
      <p:ext uri="{BB962C8B-B14F-4D97-AF65-F5344CB8AC3E}">
        <p14:creationId xmlns:p14="http://schemas.microsoft.com/office/powerpoint/2010/main" val="9111665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5055" fill="hold"/>
                                        <p:tgtEl>
                                          <p:spTgt spid="6"/>
                                        </p:tgtEl>
                                      </p:cBhvr>
                                    </p:cmd>
                                  </p:childTnLst>
                                </p:cTn>
                              </p:par>
                              <p:par>
                                <p:cTn id="7" presetID="22" presetClass="entr" presetSubtype="2" fill="hold" grpId="0" nodeType="withEffect">
                                  <p:stCondLst>
                                    <p:cond delay="0"/>
                                  </p:stCondLst>
                                  <p:childTnLst>
                                    <p:set>
                                      <p:cBhvr>
                                        <p:cTn id="8" dur="1" fill="hold">
                                          <p:stCondLst>
                                            <p:cond delay="0"/>
                                          </p:stCondLst>
                                        </p:cTn>
                                        <p:tgtEl>
                                          <p:spTgt spid="3">
                                            <p:txEl>
                                              <p:pRg st="0" end="0"/>
                                            </p:txEl>
                                          </p:spTgt>
                                        </p:tgtEl>
                                        <p:attrNameLst>
                                          <p:attrName>style.visibility</p:attrName>
                                        </p:attrNameLst>
                                      </p:cBhvr>
                                      <p:to>
                                        <p:strVal val="visible"/>
                                      </p:to>
                                    </p:set>
                                    <p:animEffect transition="in" filter="wipe(right)">
                                      <p:cBhvr>
                                        <p:cTn id="9" dur="500"/>
                                        <p:tgtEl>
                                          <p:spTgt spid="3">
                                            <p:txEl>
                                              <p:pRg st="0" end="0"/>
                                            </p:txEl>
                                          </p:spTgt>
                                        </p:tgtEl>
                                      </p:cBhvr>
                                    </p:animEffect>
                                  </p:childTnLst>
                                </p:cTn>
                              </p:par>
                              <p:par>
                                <p:cTn id="10" presetID="22" presetClass="entr" presetSubtype="2" fill="hold" grpId="0" nodeType="withEffect">
                                  <p:stCondLst>
                                    <p:cond delay="30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right)">
                                      <p:cBhvr>
                                        <p:cTn id="12" dur="500"/>
                                        <p:tgtEl>
                                          <p:spTgt spid="3">
                                            <p:txEl>
                                              <p:pRg st="1" end="1"/>
                                            </p:txEl>
                                          </p:spTgt>
                                        </p:tgtEl>
                                      </p:cBhvr>
                                    </p:animEffect>
                                  </p:childTnLst>
                                </p:cTn>
                              </p:par>
                              <p:par>
                                <p:cTn id="13" presetID="22" presetClass="entr" presetSubtype="2" fill="hold" grpId="0" nodeType="withEffect">
                                  <p:stCondLst>
                                    <p:cond delay="60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wipe(right)">
                                      <p:cBhvr>
                                        <p:cTn id="15" dur="500"/>
                                        <p:tgtEl>
                                          <p:spTgt spid="3">
                                            <p:txEl>
                                              <p:pRg st="2" end="2"/>
                                            </p:txEl>
                                          </p:spTgt>
                                        </p:tgtEl>
                                      </p:cBhvr>
                                    </p:animEffect>
                                  </p:childTnLst>
                                </p:cTn>
                              </p:par>
                              <p:par>
                                <p:cTn id="16" presetID="22" presetClass="entr" presetSubtype="2" fill="hold" grpId="0" nodeType="withEffect">
                                  <p:stCondLst>
                                    <p:cond delay="90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wipe(right)">
                                      <p:cBhvr>
                                        <p:cTn id="18" dur="500"/>
                                        <p:tgtEl>
                                          <p:spTgt spid="3">
                                            <p:txEl>
                                              <p:pRg st="3" end="3"/>
                                            </p:txEl>
                                          </p:spTgt>
                                        </p:tgtEl>
                                      </p:cBhvr>
                                    </p:animEffect>
                                  </p:childTnLst>
                                </p:cTn>
                              </p:par>
                              <p:par>
                                <p:cTn id="19" presetID="22" presetClass="entr" presetSubtype="2" fill="hold" grpId="0" nodeType="withEffect">
                                  <p:stCondLst>
                                    <p:cond delay="120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wipe(right)">
                                      <p:cBhvr>
                                        <p:cTn id="21" dur="500"/>
                                        <p:tgtEl>
                                          <p:spTgt spid="3">
                                            <p:txEl>
                                              <p:pRg st="4" end="4"/>
                                            </p:txEl>
                                          </p:spTgt>
                                        </p:tgtEl>
                                      </p:cBhvr>
                                    </p:animEffect>
                                  </p:childTnLst>
                                </p:cTn>
                              </p:par>
                              <p:par>
                                <p:cTn id="22" presetID="22" presetClass="entr" presetSubtype="2" fill="hold" grpId="0" nodeType="withEffect">
                                  <p:stCondLst>
                                    <p:cond delay="1500"/>
                                  </p:stCondLst>
                                  <p:childTnLst>
                                    <p:set>
                                      <p:cBhvr>
                                        <p:cTn id="23" dur="1" fill="hold">
                                          <p:stCondLst>
                                            <p:cond delay="0"/>
                                          </p:stCondLst>
                                        </p:cTn>
                                        <p:tgtEl>
                                          <p:spTgt spid="3">
                                            <p:txEl>
                                              <p:pRg st="5" end="5"/>
                                            </p:txEl>
                                          </p:spTgt>
                                        </p:tgtEl>
                                        <p:attrNameLst>
                                          <p:attrName>style.visibility</p:attrName>
                                        </p:attrNameLst>
                                      </p:cBhvr>
                                      <p:to>
                                        <p:strVal val="visible"/>
                                      </p:to>
                                    </p:set>
                                    <p:animEffect transition="in" filter="wipe(right)">
                                      <p:cBhvr>
                                        <p:cTn id="24" dur="500"/>
                                        <p:tgtEl>
                                          <p:spTgt spid="3">
                                            <p:txEl>
                                              <p:pRg st="5" end="5"/>
                                            </p:txEl>
                                          </p:spTgt>
                                        </p:tgtEl>
                                      </p:cBhvr>
                                    </p:animEffect>
                                  </p:childTnLst>
                                </p:cTn>
                              </p:par>
                              <p:par>
                                <p:cTn id="25" presetID="22" presetClass="entr" presetSubtype="2" fill="hold" grpId="0" nodeType="withEffect">
                                  <p:stCondLst>
                                    <p:cond delay="1800"/>
                                  </p:stCondLst>
                                  <p:childTnLst>
                                    <p:set>
                                      <p:cBhvr>
                                        <p:cTn id="26" dur="1" fill="hold">
                                          <p:stCondLst>
                                            <p:cond delay="0"/>
                                          </p:stCondLst>
                                        </p:cTn>
                                        <p:tgtEl>
                                          <p:spTgt spid="3">
                                            <p:txEl>
                                              <p:pRg st="6" end="6"/>
                                            </p:txEl>
                                          </p:spTgt>
                                        </p:tgtEl>
                                        <p:attrNameLst>
                                          <p:attrName>style.visibility</p:attrName>
                                        </p:attrNameLst>
                                      </p:cBhvr>
                                      <p:to>
                                        <p:strVal val="visible"/>
                                      </p:to>
                                    </p:set>
                                    <p:animEffect transition="in" filter="wipe(right)">
                                      <p:cBhvr>
                                        <p:cTn id="27" dur="500"/>
                                        <p:tgtEl>
                                          <p:spTgt spid="3">
                                            <p:txEl>
                                              <p:pRg st="6" end="6"/>
                                            </p:txEl>
                                          </p:spTgt>
                                        </p:tgtEl>
                                      </p:cBhvr>
                                    </p:animEffect>
                                  </p:childTnLst>
                                </p:cTn>
                              </p:par>
                              <p:par>
                                <p:cTn id="28" presetID="22" presetClass="entr" presetSubtype="2" fill="hold" grpId="0" nodeType="withEffect">
                                  <p:stCondLst>
                                    <p:cond delay="2100"/>
                                  </p:stCondLst>
                                  <p:childTnLst>
                                    <p:set>
                                      <p:cBhvr>
                                        <p:cTn id="29" dur="1" fill="hold">
                                          <p:stCondLst>
                                            <p:cond delay="0"/>
                                          </p:stCondLst>
                                        </p:cTn>
                                        <p:tgtEl>
                                          <p:spTgt spid="3">
                                            <p:txEl>
                                              <p:pRg st="7" end="7"/>
                                            </p:txEl>
                                          </p:spTgt>
                                        </p:tgtEl>
                                        <p:attrNameLst>
                                          <p:attrName>style.visibility</p:attrName>
                                        </p:attrNameLst>
                                      </p:cBhvr>
                                      <p:to>
                                        <p:strVal val="visible"/>
                                      </p:to>
                                    </p:set>
                                    <p:animEffect transition="in" filter="wipe(right)">
                                      <p:cBhvr>
                                        <p:cTn id="30" dur="500"/>
                                        <p:tgtEl>
                                          <p:spTgt spid="3">
                                            <p:txEl>
                                              <p:pRg st="7" end="7"/>
                                            </p:txEl>
                                          </p:spTgt>
                                        </p:tgtEl>
                                      </p:cBhvr>
                                    </p:animEffect>
                                  </p:childTnLst>
                                </p:cTn>
                              </p:par>
                              <p:par>
                                <p:cTn id="31" presetID="22" presetClass="entr" presetSubtype="2" fill="hold" grpId="0" nodeType="withEffect">
                                  <p:stCondLst>
                                    <p:cond delay="2400"/>
                                  </p:stCondLst>
                                  <p:childTnLst>
                                    <p:set>
                                      <p:cBhvr>
                                        <p:cTn id="32" dur="1" fill="hold">
                                          <p:stCondLst>
                                            <p:cond delay="0"/>
                                          </p:stCondLst>
                                        </p:cTn>
                                        <p:tgtEl>
                                          <p:spTgt spid="3">
                                            <p:txEl>
                                              <p:pRg st="8" end="8"/>
                                            </p:txEl>
                                          </p:spTgt>
                                        </p:tgtEl>
                                        <p:attrNameLst>
                                          <p:attrName>style.visibility</p:attrName>
                                        </p:attrNameLst>
                                      </p:cBhvr>
                                      <p:to>
                                        <p:strVal val="visible"/>
                                      </p:to>
                                    </p:set>
                                    <p:animEffect transition="in" filter="wipe(right)">
                                      <p:cBhvr>
                                        <p:cTn id="33" dur="500"/>
                                        <p:tgtEl>
                                          <p:spTgt spid="3">
                                            <p:txEl>
                                              <p:pRg st="8" end="8"/>
                                            </p:txEl>
                                          </p:spTgt>
                                        </p:tgtEl>
                                      </p:cBhvr>
                                    </p:animEffect>
                                  </p:childTnLst>
                                </p:cTn>
                              </p:par>
                              <p:par>
                                <p:cTn id="34" presetID="22" presetClass="entr" presetSubtype="2" fill="hold" grpId="0" nodeType="withEffect">
                                  <p:stCondLst>
                                    <p:cond delay="2700"/>
                                  </p:stCondLst>
                                  <p:childTnLst>
                                    <p:set>
                                      <p:cBhvr>
                                        <p:cTn id="35" dur="1" fill="hold">
                                          <p:stCondLst>
                                            <p:cond delay="0"/>
                                          </p:stCondLst>
                                        </p:cTn>
                                        <p:tgtEl>
                                          <p:spTgt spid="3">
                                            <p:txEl>
                                              <p:pRg st="9" end="9"/>
                                            </p:txEl>
                                          </p:spTgt>
                                        </p:tgtEl>
                                        <p:attrNameLst>
                                          <p:attrName>style.visibility</p:attrName>
                                        </p:attrNameLst>
                                      </p:cBhvr>
                                      <p:to>
                                        <p:strVal val="visible"/>
                                      </p:to>
                                    </p:set>
                                    <p:animEffect transition="in" filter="wipe(right)">
                                      <p:cBhvr>
                                        <p:cTn id="36" dur="5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37" repeatCount="indefinite" fill="hold" display="0">
                  <p:stCondLst>
                    <p:cond delay="indefinite"/>
                  </p:stCondLst>
                </p:cTn>
                <p:tgtEl>
                  <p:spTgt spid="6"/>
                </p:tgtEl>
              </p:cMediaNode>
            </p:video>
          </p:childTnLst>
        </p:cTn>
      </p:par>
    </p:tnLst>
    <p:bldLst>
      <p:bldP spid="3" grpId="0" uiExpand="1" build="p"/>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Sequence 0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
        <p:nvSpPr>
          <p:cNvPr id="7" name="Rounded Rectangle 6"/>
          <p:cNvSpPr/>
          <p:nvPr/>
        </p:nvSpPr>
        <p:spPr>
          <a:xfrm>
            <a:off x="2842055" y="70072"/>
            <a:ext cx="6474940" cy="1213338"/>
          </a:xfrm>
          <a:prstGeom prst="roundRect">
            <a:avLst/>
          </a:prstGeom>
          <a:gradFill flip="none" rotWithShape="1">
            <a:gsLst>
              <a:gs pos="0">
                <a:srgbClr val="5F461C">
                  <a:shade val="30000"/>
                  <a:satMod val="115000"/>
                </a:srgbClr>
              </a:gs>
              <a:gs pos="50000">
                <a:srgbClr val="5F461C">
                  <a:shade val="67500"/>
                  <a:satMod val="115000"/>
                </a:srgbClr>
              </a:gs>
              <a:gs pos="100000">
                <a:srgbClr val="5F461C">
                  <a:shade val="100000"/>
                  <a:satMod val="115000"/>
                </a:srgbClr>
              </a:gs>
            </a:gsLst>
            <a:lin ang="2700000" scaled="1"/>
            <a:tileRect/>
          </a:gra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72" name="Rectangle 71"/>
          <p:cNvSpPr/>
          <p:nvPr/>
        </p:nvSpPr>
        <p:spPr>
          <a:xfrm>
            <a:off x="0" y="215076"/>
            <a:ext cx="12192000" cy="1015663"/>
          </a:xfrm>
          <a:prstGeom prst="rect">
            <a:avLst/>
          </a:prstGeom>
        </p:spPr>
        <p:txBody>
          <a:bodyPr wrap="square">
            <a:spAutoFit/>
          </a:bodyPr>
          <a:lstStyle/>
          <a:p>
            <a:pPr algn="ctr" rtl="1"/>
            <a:r>
              <a:rPr lang="ur-PK" sz="6000" b="1" kern="0" spc="50" dirty="0" smtClean="0">
                <a:ln w="0"/>
                <a:solidFill>
                  <a:schemeClr val="bg2"/>
                </a:solidFill>
                <a:effectLst>
                  <a:innerShdw blurRad="63500" dist="50800" dir="13500000">
                    <a:srgbClr val="000000">
                      <a:alpha val="50000"/>
                    </a:srgbClr>
                  </a:innerShdw>
                </a:effectLst>
                <a:latin typeface="Alvi Nastaleeq" panose="02000503000000020004" pitchFamily="2" charset="-78"/>
                <a:ea typeface="Times New Roman" panose="02020603050405020304" pitchFamily="18" charset="0"/>
                <a:cs typeface="Alvi Nastaleeq" panose="02000503000000020004" pitchFamily="2" charset="-78"/>
              </a:rPr>
              <a:t>نواہی(</a:t>
            </a:r>
            <a:r>
              <a:rPr lang="en-US" sz="6000" b="1" kern="0" spc="50" dirty="0" smtClean="0">
                <a:ln w="0"/>
                <a:solidFill>
                  <a:schemeClr val="bg2"/>
                </a:solidFill>
                <a:effectLst>
                  <a:innerShdw blurRad="63500" dist="50800" dir="13500000">
                    <a:srgbClr val="000000">
                      <a:alpha val="50000"/>
                    </a:srgbClr>
                  </a:innerShdw>
                </a:effectLst>
                <a:latin typeface="Alvi Nastaleeq" panose="02000503000000020004" pitchFamily="2" charset="-78"/>
                <a:ea typeface="Times New Roman" panose="02020603050405020304" pitchFamily="18" charset="0"/>
                <a:cs typeface="Alvi Nastaleeq" panose="02000503000000020004" pitchFamily="2" charset="-78"/>
              </a:rPr>
              <a:t>Don’ts</a:t>
            </a:r>
            <a:r>
              <a:rPr lang="ur-PK" sz="6000" b="1" kern="0" spc="50" dirty="0" smtClean="0">
                <a:ln w="0"/>
                <a:solidFill>
                  <a:schemeClr val="bg2"/>
                </a:solidFill>
                <a:effectLst>
                  <a:innerShdw blurRad="63500" dist="50800" dir="13500000">
                    <a:srgbClr val="000000">
                      <a:alpha val="50000"/>
                    </a:srgbClr>
                  </a:innerShdw>
                </a:effectLst>
                <a:latin typeface="Alvi Nastaleeq" panose="02000503000000020004" pitchFamily="2" charset="-78"/>
                <a:ea typeface="Times New Roman" panose="02020603050405020304" pitchFamily="18" charset="0"/>
                <a:cs typeface="Alvi Nastaleeq" panose="02000503000000020004" pitchFamily="2" charset="-78"/>
              </a:rPr>
              <a:t>):سورة </a:t>
            </a:r>
            <a:r>
              <a:rPr lang="ur-PK" sz="6000" b="1" kern="0" spc="50" dirty="0">
                <a:ln w="0"/>
                <a:solidFill>
                  <a:schemeClr val="bg2"/>
                </a:solidFill>
                <a:effectLst>
                  <a:innerShdw blurRad="63500" dist="50800" dir="13500000">
                    <a:srgbClr val="000000">
                      <a:alpha val="50000"/>
                    </a:srgbClr>
                  </a:innerShdw>
                </a:effectLst>
                <a:latin typeface="Alvi Nastaleeq" panose="02000503000000020004" pitchFamily="2" charset="-78"/>
                <a:ea typeface="Times New Roman" panose="02020603050405020304" pitchFamily="18" charset="0"/>
                <a:cs typeface="Alvi Nastaleeq" panose="02000503000000020004" pitchFamily="2" charset="-78"/>
              </a:rPr>
              <a:t>الاعراف </a:t>
            </a:r>
            <a:endParaRPr lang="en-US" sz="6000" b="1" kern="0" spc="50" dirty="0">
              <a:ln w="0"/>
              <a:solidFill>
                <a:schemeClr val="bg2"/>
              </a:solidFill>
              <a:effectLst>
                <a:innerShdw blurRad="63500" dist="50800" dir="13500000">
                  <a:srgbClr val="000000">
                    <a:alpha val="50000"/>
                  </a:srgbClr>
                </a:innerShdw>
              </a:effectLst>
              <a:latin typeface="Alvi Nastaleeq" panose="02000503000000020004" pitchFamily="2" charset="-78"/>
              <a:ea typeface="Times New Roman" panose="02020603050405020304" pitchFamily="18" charset="0"/>
              <a:cs typeface="Alvi Nastaleeq" panose="02000503000000020004" pitchFamily="2" charset="-78"/>
            </a:endParaRPr>
          </a:p>
        </p:txBody>
      </p:sp>
      <p:sp>
        <p:nvSpPr>
          <p:cNvPr id="3" name="Rectangle 2"/>
          <p:cNvSpPr/>
          <p:nvPr/>
        </p:nvSpPr>
        <p:spPr>
          <a:xfrm>
            <a:off x="2619496" y="1319559"/>
            <a:ext cx="7315627" cy="5047536"/>
          </a:xfrm>
          <a:prstGeom prst="rect">
            <a:avLst/>
          </a:prstGeom>
        </p:spPr>
        <p:txBody>
          <a:bodyPr wrap="square">
            <a:spAutoFit/>
          </a:bodyPr>
          <a:lstStyle/>
          <a:p>
            <a:pPr marL="342900" marR="0" lvl="0" indent="-342900" algn="r" rtl="1">
              <a:lnSpc>
                <a:spcPct val="115000"/>
              </a:lnSpc>
              <a:spcBef>
                <a:spcPts val="0"/>
              </a:spcBef>
              <a:spcAft>
                <a:spcPts val="0"/>
              </a:spcAft>
              <a:buFont typeface="Wingdings" panose="05000000000000000000" pitchFamily="2" charset="2"/>
              <a:buChar char=""/>
            </a:pPr>
            <a:r>
              <a:rPr lang="ur-PK" sz="2800" dirty="0" smtClean="0">
                <a:solidFill>
                  <a:srgbClr val="5F461C"/>
                </a:solidFill>
                <a:latin typeface="Calibri" panose="020F0502020204030204" pitchFamily="34" charset="0"/>
                <a:ea typeface="Calibri" panose="020F0502020204030204" pitchFamily="34" charset="0"/>
                <a:cs typeface="Alvi Nastaleeq" panose="02000503000000020004" pitchFamily="2" charset="-78"/>
              </a:rPr>
              <a:t>اللہ کے راستہ سے روکنا(آیت 45)</a:t>
            </a:r>
          </a:p>
          <a:p>
            <a:pPr marL="342900" marR="0" lvl="0" indent="-342900" algn="r" rtl="1">
              <a:lnSpc>
                <a:spcPct val="115000"/>
              </a:lnSpc>
              <a:spcBef>
                <a:spcPts val="0"/>
              </a:spcBef>
              <a:spcAft>
                <a:spcPts val="0"/>
              </a:spcAft>
              <a:buFont typeface="Wingdings" panose="05000000000000000000" pitchFamily="2" charset="2"/>
              <a:buChar char=""/>
            </a:pPr>
            <a:r>
              <a:rPr lang="ur-PK" sz="2800" dirty="0" smtClean="0">
                <a:solidFill>
                  <a:srgbClr val="5F461C"/>
                </a:solidFill>
                <a:latin typeface="Calibri" panose="020F0502020204030204" pitchFamily="34" charset="0"/>
                <a:ea typeface="Calibri" panose="020F0502020204030204" pitchFamily="34" charset="0"/>
                <a:cs typeface="Alvi Nastaleeq" panose="02000503000000020004" pitchFamily="2" charset="-78"/>
              </a:rPr>
              <a:t>اللہ کے راستہ  میں کجی تلاش کرنا (آیت 45)</a:t>
            </a:r>
          </a:p>
          <a:p>
            <a:pPr marL="342900" marR="0" lvl="0" indent="-342900" algn="r" rtl="1">
              <a:lnSpc>
                <a:spcPct val="115000"/>
              </a:lnSpc>
              <a:spcBef>
                <a:spcPts val="0"/>
              </a:spcBef>
              <a:spcAft>
                <a:spcPts val="0"/>
              </a:spcAft>
              <a:buFont typeface="Wingdings" panose="05000000000000000000" pitchFamily="2" charset="2"/>
              <a:buChar char=""/>
            </a:pPr>
            <a:r>
              <a:rPr lang="ur-PK" sz="2800" dirty="0" smtClean="0">
                <a:solidFill>
                  <a:srgbClr val="5F461C"/>
                </a:solidFill>
                <a:latin typeface="Calibri" panose="020F0502020204030204" pitchFamily="34" charset="0"/>
                <a:ea typeface="Calibri" panose="020F0502020204030204" pitchFamily="34" charset="0"/>
                <a:cs typeface="Alvi Nastaleeq" panose="02000503000000020004" pitchFamily="2" charset="-78"/>
              </a:rPr>
              <a:t>غریب اہلِ ایمان کا مذاق اُڑانا (آیت 49)</a:t>
            </a:r>
          </a:p>
          <a:p>
            <a:pPr marL="342900" marR="0" lvl="0" indent="-342900" algn="r" rtl="1">
              <a:lnSpc>
                <a:spcPct val="115000"/>
              </a:lnSpc>
              <a:spcBef>
                <a:spcPts val="0"/>
              </a:spcBef>
              <a:spcAft>
                <a:spcPts val="0"/>
              </a:spcAft>
              <a:buFont typeface="Wingdings" panose="05000000000000000000" pitchFamily="2" charset="2"/>
              <a:buChar char=""/>
            </a:pPr>
            <a:r>
              <a:rPr lang="ur-PK" sz="2800" dirty="0" smtClean="0">
                <a:solidFill>
                  <a:srgbClr val="5F461C"/>
                </a:solidFill>
                <a:latin typeface="Calibri" panose="020F0502020204030204" pitchFamily="34" charset="0"/>
                <a:ea typeface="Calibri" panose="020F0502020204030204" pitchFamily="34" charset="0"/>
                <a:cs typeface="Alvi Nastaleeq" panose="02000503000000020004" pitchFamily="2" charset="-78"/>
              </a:rPr>
              <a:t>دین کو کھیل تماشا بنا لینا (آیت 51)</a:t>
            </a:r>
          </a:p>
          <a:p>
            <a:pPr marL="342900" marR="0" lvl="0" indent="-342900" algn="r" rtl="1">
              <a:lnSpc>
                <a:spcPct val="115000"/>
              </a:lnSpc>
              <a:spcBef>
                <a:spcPts val="0"/>
              </a:spcBef>
              <a:spcAft>
                <a:spcPts val="0"/>
              </a:spcAft>
              <a:buFont typeface="Wingdings" panose="05000000000000000000" pitchFamily="2" charset="2"/>
              <a:buChar char=""/>
            </a:pPr>
            <a:r>
              <a:rPr lang="ur-PK" sz="2800" dirty="0" smtClean="0">
                <a:solidFill>
                  <a:srgbClr val="5F461C"/>
                </a:solidFill>
                <a:latin typeface="Calibri" panose="020F0502020204030204" pitchFamily="34" charset="0"/>
                <a:ea typeface="Calibri" panose="020F0502020204030204" pitchFamily="34" charset="0"/>
                <a:cs typeface="Alvi Nastaleeq" panose="02000503000000020004" pitchFamily="2" charset="-78"/>
              </a:rPr>
              <a:t>آخرت کی ملاقات کو بھلا دینا (آیت 51)</a:t>
            </a:r>
          </a:p>
          <a:p>
            <a:pPr marL="342900" marR="0" lvl="0" indent="-342900" algn="r" rtl="1">
              <a:lnSpc>
                <a:spcPct val="115000"/>
              </a:lnSpc>
              <a:spcBef>
                <a:spcPts val="0"/>
              </a:spcBef>
              <a:spcAft>
                <a:spcPts val="0"/>
              </a:spcAft>
              <a:buFont typeface="Wingdings" panose="05000000000000000000" pitchFamily="2" charset="2"/>
              <a:buChar char=""/>
            </a:pPr>
            <a:r>
              <a:rPr lang="ur-PK" sz="2800" dirty="0" smtClean="0">
                <a:solidFill>
                  <a:srgbClr val="5F461C"/>
                </a:solidFill>
                <a:latin typeface="Calibri" panose="020F0502020204030204" pitchFamily="34" charset="0"/>
                <a:ea typeface="Calibri" panose="020F0502020204030204" pitchFamily="34" charset="0"/>
                <a:cs typeface="Alvi Nastaleeq" panose="02000503000000020004" pitchFamily="2" charset="-78"/>
              </a:rPr>
              <a:t>ذمین میں فساد پھیلانا(آیت 56)</a:t>
            </a:r>
          </a:p>
          <a:p>
            <a:pPr marL="342900" marR="0" lvl="0" indent="-342900" algn="r" rtl="1">
              <a:lnSpc>
                <a:spcPct val="115000"/>
              </a:lnSpc>
              <a:spcBef>
                <a:spcPts val="0"/>
              </a:spcBef>
              <a:spcAft>
                <a:spcPts val="0"/>
              </a:spcAft>
              <a:buFont typeface="Wingdings" panose="05000000000000000000" pitchFamily="2" charset="2"/>
              <a:buChar char=""/>
            </a:pPr>
            <a:r>
              <a:rPr lang="ur-PK" sz="2800" dirty="0" smtClean="0">
                <a:solidFill>
                  <a:srgbClr val="5F461C"/>
                </a:solidFill>
                <a:latin typeface="Calibri" panose="020F0502020204030204" pitchFamily="34" charset="0"/>
                <a:ea typeface="Calibri" panose="020F0502020204030204" pitchFamily="34" charset="0"/>
                <a:cs typeface="Alvi Nastaleeq" panose="02000503000000020004" pitchFamily="2" charset="-78"/>
              </a:rPr>
              <a:t>اللہ کی آیات کو جھٹلانا(آیت 64)</a:t>
            </a:r>
          </a:p>
          <a:p>
            <a:pPr marL="342900" marR="0" lvl="0" indent="-342900" algn="r" rtl="1">
              <a:lnSpc>
                <a:spcPct val="115000"/>
              </a:lnSpc>
              <a:spcBef>
                <a:spcPts val="0"/>
              </a:spcBef>
              <a:spcAft>
                <a:spcPts val="0"/>
              </a:spcAft>
              <a:buFont typeface="Wingdings" panose="05000000000000000000" pitchFamily="2" charset="2"/>
              <a:buChar char=""/>
            </a:pPr>
            <a:r>
              <a:rPr lang="ur-PK" sz="2800" dirty="0" smtClean="0">
                <a:solidFill>
                  <a:srgbClr val="5F461C"/>
                </a:solidFill>
                <a:latin typeface="Calibri" panose="020F0502020204030204" pitchFamily="34" charset="0"/>
                <a:ea typeface="Calibri" panose="020F0502020204030204" pitchFamily="34" charset="0"/>
                <a:cs typeface="Alvi Nastaleeq" panose="02000503000000020004" pitchFamily="2" charset="-78"/>
              </a:rPr>
              <a:t>پیغمبروں کا مذاق اُڑانا (آیت 66)</a:t>
            </a:r>
          </a:p>
          <a:p>
            <a:pPr marL="342900" marR="0" lvl="0" indent="-342900" algn="r" rtl="1">
              <a:lnSpc>
                <a:spcPct val="115000"/>
              </a:lnSpc>
              <a:spcBef>
                <a:spcPts val="0"/>
              </a:spcBef>
              <a:spcAft>
                <a:spcPts val="0"/>
              </a:spcAft>
              <a:buFont typeface="Wingdings" panose="05000000000000000000" pitchFamily="2" charset="2"/>
              <a:buChar char=""/>
            </a:pPr>
            <a:r>
              <a:rPr lang="ur-PK" sz="2800" dirty="0" smtClean="0">
                <a:solidFill>
                  <a:srgbClr val="5F461C"/>
                </a:solidFill>
                <a:latin typeface="Calibri" panose="020F0502020204030204" pitchFamily="34" charset="0"/>
                <a:ea typeface="Calibri" panose="020F0502020204030204" pitchFamily="34" charset="0"/>
                <a:cs typeface="Alvi Nastaleeq" panose="02000503000000020004" pitchFamily="2" charset="-78"/>
              </a:rPr>
              <a:t>باپ دادا کے غلط کاموں </a:t>
            </a:r>
            <a:r>
              <a:rPr lang="ur-PK" sz="2800" dirty="0" smtClean="0">
                <a:solidFill>
                  <a:srgbClr val="5F461C"/>
                </a:solidFill>
                <a:latin typeface="Calibri" panose="020F0502020204030204" pitchFamily="34" charset="0"/>
                <a:ea typeface="Calibri" panose="020F0502020204030204" pitchFamily="34" charset="0"/>
                <a:cs typeface="Alvi Nastaleeq" panose="02000503000000020004" pitchFamily="2" charset="-78"/>
              </a:rPr>
              <a:t>کی پیروی </a:t>
            </a:r>
            <a:r>
              <a:rPr lang="ur-PK" sz="2800" dirty="0" smtClean="0">
                <a:solidFill>
                  <a:srgbClr val="5F461C"/>
                </a:solidFill>
                <a:latin typeface="Calibri" panose="020F0502020204030204" pitchFamily="34" charset="0"/>
                <a:ea typeface="Calibri" panose="020F0502020204030204" pitchFamily="34" charset="0"/>
                <a:cs typeface="Alvi Nastaleeq" panose="02000503000000020004" pitchFamily="2" charset="-78"/>
              </a:rPr>
              <a:t>(آیت 70)</a:t>
            </a:r>
          </a:p>
          <a:p>
            <a:pPr marL="342900" indent="-342900" algn="r" rtl="1">
              <a:lnSpc>
                <a:spcPct val="115000"/>
              </a:lnSpc>
              <a:buFont typeface="Wingdings" panose="05000000000000000000" pitchFamily="2" charset="2"/>
              <a:buChar char=""/>
            </a:pPr>
            <a:r>
              <a:rPr lang="ur-PK" sz="2800" dirty="0" smtClean="0">
                <a:solidFill>
                  <a:srgbClr val="5F461C"/>
                </a:solidFill>
                <a:latin typeface="Calibri" panose="020F0502020204030204" pitchFamily="34" charset="0"/>
                <a:ea typeface="Calibri" panose="020F0502020204030204" pitchFamily="34" charset="0"/>
                <a:cs typeface="Alvi Nastaleeq" panose="02000503000000020004" pitchFamily="2" charset="-78"/>
              </a:rPr>
              <a:t>سرکش بن کر عذابِ الٰہی کا تقاضا کرنا (آیت 77)</a:t>
            </a:r>
            <a:endParaRPr lang="ur-PK" sz="2800" dirty="0">
              <a:solidFill>
                <a:srgbClr val="5F461C"/>
              </a:solidFill>
              <a:latin typeface="Calibri" panose="020F0502020204030204" pitchFamily="34" charset="0"/>
              <a:ea typeface="Calibri" panose="020F0502020204030204" pitchFamily="34" charset="0"/>
              <a:cs typeface="Alvi Nastaleeq" panose="02000503000000020004" pitchFamily="2" charset="-78"/>
            </a:endParaRPr>
          </a:p>
        </p:txBody>
      </p:sp>
    </p:spTree>
    <p:extLst>
      <p:ext uri="{BB962C8B-B14F-4D97-AF65-F5344CB8AC3E}">
        <p14:creationId xmlns:p14="http://schemas.microsoft.com/office/powerpoint/2010/main" val="31585597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5055" fill="hold"/>
                                        <p:tgtEl>
                                          <p:spTgt spid="6"/>
                                        </p:tgtEl>
                                      </p:cBhvr>
                                    </p:cmd>
                                  </p:childTnLst>
                                </p:cTn>
                              </p:par>
                              <p:par>
                                <p:cTn id="7" presetID="22" presetClass="entr" presetSubtype="2" fill="hold" grpId="0" nodeType="withEffect">
                                  <p:stCondLst>
                                    <p:cond delay="0"/>
                                  </p:stCondLst>
                                  <p:childTnLst>
                                    <p:set>
                                      <p:cBhvr>
                                        <p:cTn id="8" dur="1" fill="hold">
                                          <p:stCondLst>
                                            <p:cond delay="0"/>
                                          </p:stCondLst>
                                        </p:cTn>
                                        <p:tgtEl>
                                          <p:spTgt spid="3">
                                            <p:txEl>
                                              <p:pRg st="0" end="0"/>
                                            </p:txEl>
                                          </p:spTgt>
                                        </p:tgtEl>
                                        <p:attrNameLst>
                                          <p:attrName>style.visibility</p:attrName>
                                        </p:attrNameLst>
                                      </p:cBhvr>
                                      <p:to>
                                        <p:strVal val="visible"/>
                                      </p:to>
                                    </p:set>
                                    <p:animEffect transition="in" filter="wipe(right)">
                                      <p:cBhvr>
                                        <p:cTn id="9" dur="500"/>
                                        <p:tgtEl>
                                          <p:spTgt spid="3">
                                            <p:txEl>
                                              <p:pRg st="0" end="0"/>
                                            </p:txEl>
                                          </p:spTgt>
                                        </p:tgtEl>
                                      </p:cBhvr>
                                    </p:animEffect>
                                  </p:childTnLst>
                                </p:cTn>
                              </p:par>
                              <p:par>
                                <p:cTn id="10" presetID="22" presetClass="entr" presetSubtype="2" fill="hold" grpId="0" nodeType="withEffect">
                                  <p:stCondLst>
                                    <p:cond delay="30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right)">
                                      <p:cBhvr>
                                        <p:cTn id="12" dur="500"/>
                                        <p:tgtEl>
                                          <p:spTgt spid="3">
                                            <p:txEl>
                                              <p:pRg st="1" end="1"/>
                                            </p:txEl>
                                          </p:spTgt>
                                        </p:tgtEl>
                                      </p:cBhvr>
                                    </p:animEffect>
                                  </p:childTnLst>
                                </p:cTn>
                              </p:par>
                              <p:par>
                                <p:cTn id="13" presetID="22" presetClass="entr" presetSubtype="2" fill="hold" grpId="0" nodeType="withEffect">
                                  <p:stCondLst>
                                    <p:cond delay="60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wipe(right)">
                                      <p:cBhvr>
                                        <p:cTn id="15" dur="500"/>
                                        <p:tgtEl>
                                          <p:spTgt spid="3">
                                            <p:txEl>
                                              <p:pRg st="2" end="2"/>
                                            </p:txEl>
                                          </p:spTgt>
                                        </p:tgtEl>
                                      </p:cBhvr>
                                    </p:animEffect>
                                  </p:childTnLst>
                                </p:cTn>
                              </p:par>
                              <p:par>
                                <p:cTn id="16" presetID="22" presetClass="entr" presetSubtype="2" fill="hold" grpId="0" nodeType="withEffect">
                                  <p:stCondLst>
                                    <p:cond delay="90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wipe(right)">
                                      <p:cBhvr>
                                        <p:cTn id="18" dur="500"/>
                                        <p:tgtEl>
                                          <p:spTgt spid="3">
                                            <p:txEl>
                                              <p:pRg st="3" end="3"/>
                                            </p:txEl>
                                          </p:spTgt>
                                        </p:tgtEl>
                                      </p:cBhvr>
                                    </p:animEffect>
                                  </p:childTnLst>
                                </p:cTn>
                              </p:par>
                              <p:par>
                                <p:cTn id="19" presetID="22" presetClass="entr" presetSubtype="2" fill="hold" grpId="0" nodeType="withEffect">
                                  <p:stCondLst>
                                    <p:cond delay="120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wipe(right)">
                                      <p:cBhvr>
                                        <p:cTn id="21" dur="500"/>
                                        <p:tgtEl>
                                          <p:spTgt spid="3">
                                            <p:txEl>
                                              <p:pRg st="4" end="4"/>
                                            </p:txEl>
                                          </p:spTgt>
                                        </p:tgtEl>
                                      </p:cBhvr>
                                    </p:animEffect>
                                  </p:childTnLst>
                                </p:cTn>
                              </p:par>
                              <p:par>
                                <p:cTn id="22" presetID="22" presetClass="entr" presetSubtype="2" fill="hold" grpId="0" nodeType="withEffect">
                                  <p:stCondLst>
                                    <p:cond delay="1500"/>
                                  </p:stCondLst>
                                  <p:childTnLst>
                                    <p:set>
                                      <p:cBhvr>
                                        <p:cTn id="23" dur="1" fill="hold">
                                          <p:stCondLst>
                                            <p:cond delay="0"/>
                                          </p:stCondLst>
                                        </p:cTn>
                                        <p:tgtEl>
                                          <p:spTgt spid="3">
                                            <p:txEl>
                                              <p:pRg st="5" end="5"/>
                                            </p:txEl>
                                          </p:spTgt>
                                        </p:tgtEl>
                                        <p:attrNameLst>
                                          <p:attrName>style.visibility</p:attrName>
                                        </p:attrNameLst>
                                      </p:cBhvr>
                                      <p:to>
                                        <p:strVal val="visible"/>
                                      </p:to>
                                    </p:set>
                                    <p:animEffect transition="in" filter="wipe(right)">
                                      <p:cBhvr>
                                        <p:cTn id="24" dur="500"/>
                                        <p:tgtEl>
                                          <p:spTgt spid="3">
                                            <p:txEl>
                                              <p:pRg st="5" end="5"/>
                                            </p:txEl>
                                          </p:spTgt>
                                        </p:tgtEl>
                                      </p:cBhvr>
                                    </p:animEffect>
                                  </p:childTnLst>
                                </p:cTn>
                              </p:par>
                              <p:par>
                                <p:cTn id="25" presetID="22" presetClass="entr" presetSubtype="2" fill="hold" grpId="0" nodeType="withEffect">
                                  <p:stCondLst>
                                    <p:cond delay="1800"/>
                                  </p:stCondLst>
                                  <p:childTnLst>
                                    <p:set>
                                      <p:cBhvr>
                                        <p:cTn id="26" dur="1" fill="hold">
                                          <p:stCondLst>
                                            <p:cond delay="0"/>
                                          </p:stCondLst>
                                        </p:cTn>
                                        <p:tgtEl>
                                          <p:spTgt spid="3">
                                            <p:txEl>
                                              <p:pRg st="6" end="6"/>
                                            </p:txEl>
                                          </p:spTgt>
                                        </p:tgtEl>
                                        <p:attrNameLst>
                                          <p:attrName>style.visibility</p:attrName>
                                        </p:attrNameLst>
                                      </p:cBhvr>
                                      <p:to>
                                        <p:strVal val="visible"/>
                                      </p:to>
                                    </p:set>
                                    <p:animEffect transition="in" filter="wipe(right)">
                                      <p:cBhvr>
                                        <p:cTn id="27" dur="500"/>
                                        <p:tgtEl>
                                          <p:spTgt spid="3">
                                            <p:txEl>
                                              <p:pRg st="6" end="6"/>
                                            </p:txEl>
                                          </p:spTgt>
                                        </p:tgtEl>
                                      </p:cBhvr>
                                    </p:animEffect>
                                  </p:childTnLst>
                                </p:cTn>
                              </p:par>
                              <p:par>
                                <p:cTn id="28" presetID="22" presetClass="entr" presetSubtype="2" fill="hold" grpId="0" nodeType="withEffect">
                                  <p:stCondLst>
                                    <p:cond delay="2100"/>
                                  </p:stCondLst>
                                  <p:childTnLst>
                                    <p:set>
                                      <p:cBhvr>
                                        <p:cTn id="29" dur="1" fill="hold">
                                          <p:stCondLst>
                                            <p:cond delay="0"/>
                                          </p:stCondLst>
                                        </p:cTn>
                                        <p:tgtEl>
                                          <p:spTgt spid="3">
                                            <p:txEl>
                                              <p:pRg st="7" end="7"/>
                                            </p:txEl>
                                          </p:spTgt>
                                        </p:tgtEl>
                                        <p:attrNameLst>
                                          <p:attrName>style.visibility</p:attrName>
                                        </p:attrNameLst>
                                      </p:cBhvr>
                                      <p:to>
                                        <p:strVal val="visible"/>
                                      </p:to>
                                    </p:set>
                                    <p:animEffect transition="in" filter="wipe(right)">
                                      <p:cBhvr>
                                        <p:cTn id="30" dur="500"/>
                                        <p:tgtEl>
                                          <p:spTgt spid="3">
                                            <p:txEl>
                                              <p:pRg st="7" end="7"/>
                                            </p:txEl>
                                          </p:spTgt>
                                        </p:tgtEl>
                                      </p:cBhvr>
                                    </p:animEffect>
                                  </p:childTnLst>
                                </p:cTn>
                              </p:par>
                              <p:par>
                                <p:cTn id="31" presetID="22" presetClass="entr" presetSubtype="2" fill="hold" grpId="0" nodeType="withEffect">
                                  <p:stCondLst>
                                    <p:cond delay="2400"/>
                                  </p:stCondLst>
                                  <p:childTnLst>
                                    <p:set>
                                      <p:cBhvr>
                                        <p:cTn id="32" dur="1" fill="hold">
                                          <p:stCondLst>
                                            <p:cond delay="0"/>
                                          </p:stCondLst>
                                        </p:cTn>
                                        <p:tgtEl>
                                          <p:spTgt spid="3">
                                            <p:txEl>
                                              <p:pRg st="8" end="8"/>
                                            </p:txEl>
                                          </p:spTgt>
                                        </p:tgtEl>
                                        <p:attrNameLst>
                                          <p:attrName>style.visibility</p:attrName>
                                        </p:attrNameLst>
                                      </p:cBhvr>
                                      <p:to>
                                        <p:strVal val="visible"/>
                                      </p:to>
                                    </p:set>
                                    <p:animEffect transition="in" filter="wipe(right)">
                                      <p:cBhvr>
                                        <p:cTn id="33" dur="500"/>
                                        <p:tgtEl>
                                          <p:spTgt spid="3">
                                            <p:txEl>
                                              <p:pRg st="8" end="8"/>
                                            </p:txEl>
                                          </p:spTgt>
                                        </p:tgtEl>
                                      </p:cBhvr>
                                    </p:animEffect>
                                  </p:childTnLst>
                                </p:cTn>
                              </p:par>
                              <p:par>
                                <p:cTn id="34" presetID="22" presetClass="entr" presetSubtype="2" fill="hold" grpId="0" nodeType="withEffect">
                                  <p:stCondLst>
                                    <p:cond delay="2700"/>
                                  </p:stCondLst>
                                  <p:childTnLst>
                                    <p:set>
                                      <p:cBhvr>
                                        <p:cTn id="35" dur="1" fill="hold">
                                          <p:stCondLst>
                                            <p:cond delay="0"/>
                                          </p:stCondLst>
                                        </p:cTn>
                                        <p:tgtEl>
                                          <p:spTgt spid="3">
                                            <p:txEl>
                                              <p:pRg st="9" end="9"/>
                                            </p:txEl>
                                          </p:spTgt>
                                        </p:tgtEl>
                                        <p:attrNameLst>
                                          <p:attrName>style.visibility</p:attrName>
                                        </p:attrNameLst>
                                      </p:cBhvr>
                                      <p:to>
                                        <p:strVal val="visible"/>
                                      </p:to>
                                    </p:set>
                                    <p:animEffect transition="in" filter="wipe(right)">
                                      <p:cBhvr>
                                        <p:cTn id="36" dur="5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37" repeatCount="indefinite" fill="hold" display="0">
                  <p:stCondLst>
                    <p:cond delay="indefinite"/>
                  </p:stCondLst>
                </p:cTn>
                <p:tgtEl>
                  <p:spTgt spid="6"/>
                </p:tgtEl>
              </p:cMediaNode>
            </p:video>
          </p:childTnLst>
        </p:cTn>
      </p:par>
    </p:tnLst>
    <p:bldLst>
      <p:bldP spid="3" grpId="0" build="p"/>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Sequence 0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
        <p:nvSpPr>
          <p:cNvPr id="7" name="Rounded Rectangle 6"/>
          <p:cNvSpPr/>
          <p:nvPr/>
        </p:nvSpPr>
        <p:spPr>
          <a:xfrm>
            <a:off x="2842055" y="70072"/>
            <a:ext cx="6474940" cy="1213338"/>
          </a:xfrm>
          <a:prstGeom prst="roundRect">
            <a:avLst/>
          </a:prstGeom>
          <a:gradFill flip="none" rotWithShape="1">
            <a:gsLst>
              <a:gs pos="0">
                <a:srgbClr val="5F461C">
                  <a:shade val="30000"/>
                  <a:satMod val="115000"/>
                </a:srgbClr>
              </a:gs>
              <a:gs pos="50000">
                <a:srgbClr val="5F461C">
                  <a:shade val="67500"/>
                  <a:satMod val="115000"/>
                </a:srgbClr>
              </a:gs>
              <a:gs pos="100000">
                <a:srgbClr val="5F461C">
                  <a:shade val="100000"/>
                  <a:satMod val="115000"/>
                </a:srgbClr>
              </a:gs>
            </a:gsLst>
            <a:lin ang="2700000" scaled="1"/>
            <a:tileRect/>
          </a:gra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72" name="Rectangle 71"/>
          <p:cNvSpPr/>
          <p:nvPr/>
        </p:nvSpPr>
        <p:spPr>
          <a:xfrm>
            <a:off x="0" y="215076"/>
            <a:ext cx="12192000" cy="1015663"/>
          </a:xfrm>
          <a:prstGeom prst="rect">
            <a:avLst/>
          </a:prstGeom>
        </p:spPr>
        <p:txBody>
          <a:bodyPr wrap="square">
            <a:spAutoFit/>
          </a:bodyPr>
          <a:lstStyle/>
          <a:p>
            <a:pPr algn="ctr" rtl="1"/>
            <a:r>
              <a:rPr lang="ur-PK" sz="6000" b="1" kern="0" spc="50" dirty="0" smtClean="0">
                <a:ln w="0"/>
                <a:solidFill>
                  <a:schemeClr val="bg2"/>
                </a:solidFill>
                <a:effectLst>
                  <a:innerShdw blurRad="63500" dist="50800" dir="13500000">
                    <a:srgbClr val="000000">
                      <a:alpha val="50000"/>
                    </a:srgbClr>
                  </a:innerShdw>
                </a:effectLst>
                <a:latin typeface="Alvi Nastaleeq" panose="02000503000000020004" pitchFamily="2" charset="-78"/>
                <a:ea typeface="Times New Roman" panose="02020603050405020304" pitchFamily="18" charset="0"/>
                <a:cs typeface="Alvi Nastaleeq" panose="02000503000000020004" pitchFamily="2" charset="-78"/>
              </a:rPr>
              <a:t>نواہی(</a:t>
            </a:r>
            <a:r>
              <a:rPr lang="en-US" sz="6000" b="1" kern="0" spc="50" dirty="0" smtClean="0">
                <a:ln w="0"/>
                <a:solidFill>
                  <a:schemeClr val="bg2"/>
                </a:solidFill>
                <a:effectLst>
                  <a:innerShdw blurRad="63500" dist="50800" dir="13500000">
                    <a:srgbClr val="000000">
                      <a:alpha val="50000"/>
                    </a:srgbClr>
                  </a:innerShdw>
                </a:effectLst>
                <a:latin typeface="Alvi Nastaleeq" panose="02000503000000020004" pitchFamily="2" charset="-78"/>
                <a:ea typeface="Times New Roman" panose="02020603050405020304" pitchFamily="18" charset="0"/>
                <a:cs typeface="Alvi Nastaleeq" panose="02000503000000020004" pitchFamily="2" charset="-78"/>
              </a:rPr>
              <a:t>Don’ts</a:t>
            </a:r>
            <a:r>
              <a:rPr lang="ur-PK" sz="6000" b="1" kern="0" spc="50" dirty="0" smtClean="0">
                <a:ln w="0"/>
                <a:solidFill>
                  <a:schemeClr val="bg2"/>
                </a:solidFill>
                <a:effectLst>
                  <a:innerShdw blurRad="63500" dist="50800" dir="13500000">
                    <a:srgbClr val="000000">
                      <a:alpha val="50000"/>
                    </a:srgbClr>
                  </a:innerShdw>
                </a:effectLst>
                <a:latin typeface="Alvi Nastaleeq" panose="02000503000000020004" pitchFamily="2" charset="-78"/>
                <a:ea typeface="Times New Roman" panose="02020603050405020304" pitchFamily="18" charset="0"/>
                <a:cs typeface="Alvi Nastaleeq" panose="02000503000000020004" pitchFamily="2" charset="-78"/>
              </a:rPr>
              <a:t>):سورة </a:t>
            </a:r>
            <a:r>
              <a:rPr lang="ur-PK" sz="6000" b="1" kern="0" spc="50" dirty="0">
                <a:ln w="0"/>
                <a:solidFill>
                  <a:schemeClr val="bg2"/>
                </a:solidFill>
                <a:effectLst>
                  <a:innerShdw blurRad="63500" dist="50800" dir="13500000">
                    <a:srgbClr val="000000">
                      <a:alpha val="50000"/>
                    </a:srgbClr>
                  </a:innerShdw>
                </a:effectLst>
                <a:latin typeface="Alvi Nastaleeq" panose="02000503000000020004" pitchFamily="2" charset="-78"/>
                <a:ea typeface="Times New Roman" panose="02020603050405020304" pitchFamily="18" charset="0"/>
                <a:cs typeface="Alvi Nastaleeq" panose="02000503000000020004" pitchFamily="2" charset="-78"/>
              </a:rPr>
              <a:t>الاعراف </a:t>
            </a:r>
            <a:endParaRPr lang="en-US" sz="6000" b="1" kern="0" spc="50" dirty="0">
              <a:ln w="0"/>
              <a:solidFill>
                <a:schemeClr val="bg2"/>
              </a:solidFill>
              <a:effectLst>
                <a:innerShdw blurRad="63500" dist="50800" dir="13500000">
                  <a:srgbClr val="000000">
                    <a:alpha val="50000"/>
                  </a:srgbClr>
                </a:innerShdw>
              </a:effectLst>
              <a:latin typeface="Alvi Nastaleeq" panose="02000503000000020004" pitchFamily="2" charset="-78"/>
              <a:ea typeface="Times New Roman" panose="02020603050405020304" pitchFamily="18" charset="0"/>
              <a:cs typeface="Alvi Nastaleeq" panose="02000503000000020004" pitchFamily="2" charset="-78"/>
            </a:endParaRPr>
          </a:p>
        </p:txBody>
      </p:sp>
      <p:sp>
        <p:nvSpPr>
          <p:cNvPr id="3" name="Rectangle 2"/>
          <p:cNvSpPr/>
          <p:nvPr/>
        </p:nvSpPr>
        <p:spPr>
          <a:xfrm>
            <a:off x="2619496" y="1319559"/>
            <a:ext cx="7315627" cy="3065455"/>
          </a:xfrm>
          <a:prstGeom prst="rect">
            <a:avLst/>
          </a:prstGeom>
        </p:spPr>
        <p:txBody>
          <a:bodyPr wrap="square">
            <a:spAutoFit/>
          </a:bodyPr>
          <a:lstStyle/>
          <a:p>
            <a:pPr marL="342900" marR="0" lvl="0" indent="-342900" algn="r" rtl="1">
              <a:lnSpc>
                <a:spcPct val="115000"/>
              </a:lnSpc>
              <a:spcBef>
                <a:spcPts val="0"/>
              </a:spcBef>
              <a:spcAft>
                <a:spcPts val="0"/>
              </a:spcAft>
              <a:buFont typeface="Wingdings" panose="05000000000000000000" pitchFamily="2" charset="2"/>
              <a:buChar char=""/>
            </a:pPr>
            <a:r>
              <a:rPr lang="ur-PK" sz="2800" dirty="0" smtClean="0">
                <a:solidFill>
                  <a:srgbClr val="5F461C"/>
                </a:solidFill>
                <a:latin typeface="Calibri" panose="020F0502020204030204" pitchFamily="34" charset="0"/>
                <a:ea typeface="Calibri" panose="020F0502020204030204" pitchFamily="34" charset="0"/>
                <a:cs typeface="Alvi Nastaleeq" panose="02000503000000020004" pitchFamily="2" charset="-78"/>
              </a:rPr>
              <a:t>ہم جنس پرستی کا گندہ کام (آیت 81)</a:t>
            </a:r>
          </a:p>
          <a:p>
            <a:pPr marL="342900" marR="0" lvl="0" indent="-342900" algn="r" rtl="1">
              <a:lnSpc>
                <a:spcPct val="115000"/>
              </a:lnSpc>
              <a:spcBef>
                <a:spcPts val="0"/>
              </a:spcBef>
              <a:spcAft>
                <a:spcPts val="0"/>
              </a:spcAft>
              <a:buFont typeface="Wingdings" panose="05000000000000000000" pitchFamily="2" charset="2"/>
              <a:buChar char=""/>
            </a:pPr>
            <a:r>
              <a:rPr lang="ur-PK" sz="2800" dirty="0" smtClean="0">
                <a:solidFill>
                  <a:srgbClr val="5F461C"/>
                </a:solidFill>
                <a:latin typeface="Calibri" panose="020F0502020204030204" pitchFamily="34" charset="0"/>
                <a:ea typeface="Calibri" panose="020F0502020204030204" pitchFamily="34" charset="0"/>
                <a:cs typeface="Alvi Nastaleeq" panose="02000503000000020004" pitchFamily="2" charset="-78"/>
              </a:rPr>
              <a:t>نیک لوگوں کی مخالفت اور انہیں ملک بدر کرنا (آیت 82)</a:t>
            </a:r>
          </a:p>
          <a:p>
            <a:pPr marL="342900" marR="0" lvl="0" indent="-342900" algn="r" rtl="1">
              <a:lnSpc>
                <a:spcPct val="115000"/>
              </a:lnSpc>
              <a:spcBef>
                <a:spcPts val="0"/>
              </a:spcBef>
              <a:spcAft>
                <a:spcPts val="0"/>
              </a:spcAft>
              <a:buFont typeface="Wingdings" panose="05000000000000000000" pitchFamily="2" charset="2"/>
              <a:buChar char=""/>
            </a:pPr>
            <a:r>
              <a:rPr lang="ur-PK" sz="2800" dirty="0" smtClean="0">
                <a:solidFill>
                  <a:srgbClr val="5F461C"/>
                </a:solidFill>
                <a:latin typeface="Calibri" panose="020F0502020204030204" pitchFamily="34" charset="0"/>
                <a:ea typeface="Calibri" panose="020F0502020204030204" pitchFamily="34" charset="0"/>
                <a:cs typeface="Alvi Nastaleeq" panose="02000503000000020004" pitchFamily="2" charset="-78"/>
              </a:rPr>
              <a:t>تولنے میں ڈنڈی مارنا(آیت 85)</a:t>
            </a:r>
          </a:p>
          <a:p>
            <a:pPr marL="342900" marR="0" lvl="0" indent="-342900" algn="r" rtl="1">
              <a:lnSpc>
                <a:spcPct val="115000"/>
              </a:lnSpc>
              <a:spcBef>
                <a:spcPts val="0"/>
              </a:spcBef>
              <a:spcAft>
                <a:spcPts val="0"/>
              </a:spcAft>
              <a:buFont typeface="Wingdings" panose="05000000000000000000" pitchFamily="2" charset="2"/>
              <a:buChar char=""/>
            </a:pPr>
            <a:r>
              <a:rPr lang="ur-PK" sz="2800" dirty="0" smtClean="0">
                <a:solidFill>
                  <a:srgbClr val="5F461C"/>
                </a:solidFill>
                <a:latin typeface="Calibri" panose="020F0502020204030204" pitchFamily="34" charset="0"/>
                <a:ea typeface="Calibri" panose="020F0502020204030204" pitchFamily="34" charset="0"/>
                <a:cs typeface="Alvi Nastaleeq" panose="02000503000000020004" pitchFamily="2" charset="-78"/>
              </a:rPr>
              <a:t>ذمین میں فساد مچانا (آیت 85)</a:t>
            </a:r>
          </a:p>
          <a:p>
            <a:pPr marL="342900" marR="0" lvl="0" indent="-342900" algn="r" rtl="1">
              <a:lnSpc>
                <a:spcPct val="115000"/>
              </a:lnSpc>
              <a:spcBef>
                <a:spcPts val="0"/>
              </a:spcBef>
              <a:spcAft>
                <a:spcPts val="0"/>
              </a:spcAft>
              <a:buFont typeface="Wingdings" panose="05000000000000000000" pitchFamily="2" charset="2"/>
              <a:buChar char=""/>
            </a:pPr>
            <a:r>
              <a:rPr lang="ur-PK" sz="2800" dirty="0" smtClean="0">
                <a:solidFill>
                  <a:srgbClr val="5F461C"/>
                </a:solidFill>
                <a:latin typeface="Calibri" panose="020F0502020204030204" pitchFamily="34" charset="0"/>
                <a:ea typeface="Calibri" panose="020F0502020204030204" pitchFamily="34" charset="0"/>
                <a:cs typeface="Alvi Nastaleeq" panose="02000503000000020004" pitchFamily="2" charset="-78"/>
              </a:rPr>
              <a:t>لوگوں کو لوٹنے کے لیئے راستہ میں گھات لگا کر بیٹھنا (آیت 86)</a:t>
            </a:r>
          </a:p>
          <a:p>
            <a:pPr marL="342900" marR="0" lvl="0" indent="-342900" algn="r" rtl="1">
              <a:lnSpc>
                <a:spcPct val="115000"/>
              </a:lnSpc>
              <a:spcBef>
                <a:spcPts val="0"/>
              </a:spcBef>
              <a:spcAft>
                <a:spcPts val="0"/>
              </a:spcAft>
              <a:buFont typeface="Wingdings" panose="05000000000000000000" pitchFamily="2" charset="2"/>
              <a:buChar char=""/>
            </a:pPr>
            <a:r>
              <a:rPr lang="ur-PK" sz="2800" dirty="0" smtClean="0">
                <a:solidFill>
                  <a:srgbClr val="5F461C"/>
                </a:solidFill>
                <a:latin typeface="Calibri" panose="020F0502020204030204" pitchFamily="34" charset="0"/>
                <a:ea typeface="Calibri" panose="020F0502020204030204" pitchFamily="34" charset="0"/>
                <a:cs typeface="Alvi Nastaleeq" panose="02000503000000020004" pitchFamily="2" charset="-78"/>
              </a:rPr>
              <a:t>اللہ کے راستہ سے روکنا (آیت 86)</a:t>
            </a:r>
          </a:p>
        </p:txBody>
      </p:sp>
    </p:spTree>
    <p:extLst>
      <p:ext uri="{BB962C8B-B14F-4D97-AF65-F5344CB8AC3E}">
        <p14:creationId xmlns:p14="http://schemas.microsoft.com/office/powerpoint/2010/main" val="39377276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5055" fill="hold"/>
                                        <p:tgtEl>
                                          <p:spTgt spid="6"/>
                                        </p:tgtEl>
                                      </p:cBhvr>
                                    </p:cmd>
                                  </p:childTnLst>
                                </p:cTn>
                              </p:par>
                              <p:par>
                                <p:cTn id="7" presetID="22" presetClass="entr" presetSubtype="2" fill="hold" grpId="0" nodeType="withEffect">
                                  <p:stCondLst>
                                    <p:cond delay="0"/>
                                  </p:stCondLst>
                                  <p:childTnLst>
                                    <p:set>
                                      <p:cBhvr>
                                        <p:cTn id="8" dur="1" fill="hold">
                                          <p:stCondLst>
                                            <p:cond delay="0"/>
                                          </p:stCondLst>
                                        </p:cTn>
                                        <p:tgtEl>
                                          <p:spTgt spid="3">
                                            <p:txEl>
                                              <p:pRg st="0" end="0"/>
                                            </p:txEl>
                                          </p:spTgt>
                                        </p:tgtEl>
                                        <p:attrNameLst>
                                          <p:attrName>style.visibility</p:attrName>
                                        </p:attrNameLst>
                                      </p:cBhvr>
                                      <p:to>
                                        <p:strVal val="visible"/>
                                      </p:to>
                                    </p:set>
                                    <p:animEffect transition="in" filter="wipe(right)">
                                      <p:cBhvr>
                                        <p:cTn id="9" dur="500"/>
                                        <p:tgtEl>
                                          <p:spTgt spid="3">
                                            <p:txEl>
                                              <p:pRg st="0" end="0"/>
                                            </p:txEl>
                                          </p:spTgt>
                                        </p:tgtEl>
                                      </p:cBhvr>
                                    </p:animEffect>
                                  </p:childTnLst>
                                </p:cTn>
                              </p:par>
                              <p:par>
                                <p:cTn id="10" presetID="22" presetClass="entr" presetSubtype="2" fill="hold" grpId="0" nodeType="withEffect">
                                  <p:stCondLst>
                                    <p:cond delay="30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right)">
                                      <p:cBhvr>
                                        <p:cTn id="12" dur="500"/>
                                        <p:tgtEl>
                                          <p:spTgt spid="3">
                                            <p:txEl>
                                              <p:pRg st="1" end="1"/>
                                            </p:txEl>
                                          </p:spTgt>
                                        </p:tgtEl>
                                      </p:cBhvr>
                                    </p:animEffect>
                                  </p:childTnLst>
                                </p:cTn>
                              </p:par>
                              <p:par>
                                <p:cTn id="13" presetID="22" presetClass="entr" presetSubtype="2" fill="hold" grpId="0" nodeType="withEffect">
                                  <p:stCondLst>
                                    <p:cond delay="60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wipe(right)">
                                      <p:cBhvr>
                                        <p:cTn id="15" dur="500"/>
                                        <p:tgtEl>
                                          <p:spTgt spid="3">
                                            <p:txEl>
                                              <p:pRg st="2" end="2"/>
                                            </p:txEl>
                                          </p:spTgt>
                                        </p:tgtEl>
                                      </p:cBhvr>
                                    </p:animEffect>
                                  </p:childTnLst>
                                </p:cTn>
                              </p:par>
                              <p:par>
                                <p:cTn id="16" presetID="22" presetClass="entr" presetSubtype="2" fill="hold" grpId="0" nodeType="withEffect">
                                  <p:stCondLst>
                                    <p:cond delay="90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wipe(right)">
                                      <p:cBhvr>
                                        <p:cTn id="18" dur="500"/>
                                        <p:tgtEl>
                                          <p:spTgt spid="3">
                                            <p:txEl>
                                              <p:pRg st="3" end="3"/>
                                            </p:txEl>
                                          </p:spTgt>
                                        </p:tgtEl>
                                      </p:cBhvr>
                                    </p:animEffect>
                                  </p:childTnLst>
                                </p:cTn>
                              </p:par>
                              <p:par>
                                <p:cTn id="19" presetID="22" presetClass="entr" presetSubtype="2" fill="hold" grpId="0" nodeType="withEffect">
                                  <p:stCondLst>
                                    <p:cond delay="120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wipe(right)">
                                      <p:cBhvr>
                                        <p:cTn id="21" dur="500"/>
                                        <p:tgtEl>
                                          <p:spTgt spid="3">
                                            <p:txEl>
                                              <p:pRg st="4" end="4"/>
                                            </p:txEl>
                                          </p:spTgt>
                                        </p:tgtEl>
                                      </p:cBhvr>
                                    </p:animEffect>
                                  </p:childTnLst>
                                </p:cTn>
                              </p:par>
                              <p:par>
                                <p:cTn id="22" presetID="22" presetClass="entr" presetSubtype="2" fill="hold" grpId="0" nodeType="withEffect">
                                  <p:stCondLst>
                                    <p:cond delay="1500"/>
                                  </p:stCondLst>
                                  <p:childTnLst>
                                    <p:set>
                                      <p:cBhvr>
                                        <p:cTn id="23" dur="1" fill="hold">
                                          <p:stCondLst>
                                            <p:cond delay="0"/>
                                          </p:stCondLst>
                                        </p:cTn>
                                        <p:tgtEl>
                                          <p:spTgt spid="3">
                                            <p:txEl>
                                              <p:pRg st="5" end="5"/>
                                            </p:txEl>
                                          </p:spTgt>
                                        </p:tgtEl>
                                        <p:attrNameLst>
                                          <p:attrName>style.visibility</p:attrName>
                                        </p:attrNameLst>
                                      </p:cBhvr>
                                      <p:to>
                                        <p:strVal val="visible"/>
                                      </p:to>
                                    </p:set>
                                    <p:animEffect transition="in" filter="wipe(right)">
                                      <p:cBhvr>
                                        <p:cTn id="24"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5" repeatCount="indefinite" fill="hold" display="0">
                  <p:stCondLst>
                    <p:cond delay="indefinite"/>
                  </p:stCondLst>
                </p:cTn>
                <p:tgtEl>
                  <p:spTgt spid="6"/>
                </p:tgtEl>
              </p:cMediaNode>
            </p:video>
          </p:childTnLst>
        </p:cTn>
      </p:par>
    </p:tnLst>
    <p:bldLst>
      <p:bldP spid="3" grpId="0" build="p"/>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Sequence 0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
        <p:nvSpPr>
          <p:cNvPr id="5" name="Rectangle 4"/>
          <p:cNvSpPr/>
          <p:nvPr/>
        </p:nvSpPr>
        <p:spPr>
          <a:xfrm>
            <a:off x="1657350" y="3113418"/>
            <a:ext cx="7895194" cy="2086725"/>
          </a:xfrm>
          <a:prstGeom prst="rect">
            <a:avLst/>
          </a:prstGeom>
        </p:spPr>
        <p:txBody>
          <a:bodyPr wrap="square">
            <a:spAutoFit/>
          </a:bodyPr>
          <a:lstStyle/>
          <a:p>
            <a:pPr algn="r" rtl="1">
              <a:lnSpc>
                <a:spcPct val="120000"/>
              </a:lnSpc>
            </a:pPr>
            <a:r>
              <a:rPr lang="ur-PK" sz="3600" dirty="0">
                <a:solidFill>
                  <a:srgbClr val="513910"/>
                </a:solidFill>
                <a:latin typeface="Jameel Noori Nastaleeq" panose="02000503000000020004" pitchFamily="2" charset="-78"/>
                <a:ea typeface="Calibri" panose="020F0502020204030204" pitchFamily="34" charset="0"/>
                <a:cs typeface="Jameel Noori Nastaleeq" panose="02000503000000020004" pitchFamily="2" charset="-78"/>
              </a:rPr>
              <a:t>•	مشرکین مکہ سے دو ٹوک گفتگو اور معاشرتی ہدایات</a:t>
            </a:r>
          </a:p>
          <a:p>
            <a:pPr algn="r" rtl="1">
              <a:lnSpc>
                <a:spcPct val="120000"/>
              </a:lnSpc>
            </a:pPr>
            <a:r>
              <a:rPr lang="ur-PK" sz="3600" dirty="0">
                <a:solidFill>
                  <a:srgbClr val="513910"/>
                </a:solidFill>
                <a:latin typeface="Jameel Noori Nastaleeq" panose="02000503000000020004" pitchFamily="2" charset="-78"/>
                <a:ea typeface="Calibri" panose="020F0502020204030204" pitchFamily="34" charset="0"/>
                <a:cs typeface="Jameel Noori Nastaleeq" panose="02000503000000020004" pitchFamily="2" charset="-78"/>
              </a:rPr>
              <a:t>•	ازل اور ابد کے حالات اور سابقہ اقوام کے حالات</a:t>
            </a:r>
          </a:p>
          <a:p>
            <a:pPr algn="r" rtl="1">
              <a:lnSpc>
                <a:spcPct val="120000"/>
              </a:lnSpc>
            </a:pPr>
            <a:r>
              <a:rPr lang="ur-PK" sz="3600" dirty="0">
                <a:solidFill>
                  <a:srgbClr val="513910"/>
                </a:solidFill>
                <a:latin typeface="Jameel Noori Nastaleeq" panose="02000503000000020004" pitchFamily="2" charset="-78"/>
                <a:ea typeface="Calibri" panose="020F0502020204030204" pitchFamily="34" charset="0"/>
                <a:cs typeface="Jameel Noori Nastaleeq" panose="02000503000000020004" pitchFamily="2" charset="-78"/>
              </a:rPr>
              <a:t>•	اہم ہدایات اور اوامرو نواہی کا بیان</a:t>
            </a:r>
          </a:p>
        </p:txBody>
      </p:sp>
      <p:sp>
        <p:nvSpPr>
          <p:cNvPr id="6" name="Rectangle 5"/>
          <p:cNvSpPr/>
          <p:nvPr/>
        </p:nvSpPr>
        <p:spPr>
          <a:xfrm>
            <a:off x="7566277" y="2062604"/>
            <a:ext cx="2674130" cy="914096"/>
          </a:xfrm>
          <a:prstGeom prst="rect">
            <a:avLst/>
          </a:prstGeom>
        </p:spPr>
        <p:txBody>
          <a:bodyPr wrap="none">
            <a:spAutoFit/>
          </a:bodyPr>
          <a:lstStyle/>
          <a:p>
            <a:pPr marL="342900" indent="-342900" algn="r" rtl="1">
              <a:lnSpc>
                <a:spcPct val="115000"/>
              </a:lnSpc>
              <a:spcAft>
                <a:spcPts val="1000"/>
              </a:spcAft>
              <a:buFont typeface="Wingdings" panose="05000000000000000000" pitchFamily="2" charset="2"/>
              <a:buChar char=""/>
            </a:pPr>
            <a:r>
              <a:rPr lang="ur-PK" sz="4800" dirty="0" smtClean="0">
                <a:ln w="0"/>
                <a:solidFill>
                  <a:srgbClr val="513910"/>
                </a:solidFill>
                <a:effectLst>
                  <a:outerShdw blurRad="38100" dist="19050" dir="2700000" algn="tl" rotWithShape="0">
                    <a:prstClr val="black">
                      <a:alpha val="40000"/>
                    </a:prstClr>
                  </a:outerShdw>
                </a:effectLst>
                <a:latin typeface="Jameel Noori Nastaleeq" panose="02000503000000020004" pitchFamily="2" charset="-78"/>
                <a:ea typeface="Calibri" panose="020F0502020204030204" pitchFamily="34" charset="0"/>
                <a:cs typeface="Jameel Noori Nastaleeq" panose="02000503000000020004" pitchFamily="2" charset="-78"/>
              </a:rPr>
              <a:t>حاصلِ مطالعہ</a:t>
            </a:r>
            <a:endParaRPr lang="en-US" sz="2800" dirty="0">
              <a:ln w="0"/>
              <a:solidFill>
                <a:srgbClr val="513910"/>
              </a:solidFill>
              <a:effectLst>
                <a:outerShdw blurRad="38100" dist="19050" dir="2700000" algn="tl" rotWithShape="0">
                  <a:prstClr val="black">
                    <a:alpha val="40000"/>
                  </a:prstClr>
                </a:outerShdw>
              </a:effectLst>
              <a:latin typeface="Jameel Noori Nastaleeq" panose="02000503000000020004" pitchFamily="2" charset="-78"/>
              <a:ea typeface="Calibri" panose="020F0502020204030204" pitchFamily="34" charset="0"/>
              <a:cs typeface="Jameel Noori Nastaleeq" panose="02000503000000020004" pitchFamily="2" charset="-78"/>
            </a:endParaRPr>
          </a:p>
        </p:txBody>
      </p:sp>
    </p:spTree>
    <p:extLst>
      <p:ext uri="{BB962C8B-B14F-4D97-AF65-F5344CB8AC3E}">
        <p14:creationId xmlns:p14="http://schemas.microsoft.com/office/powerpoint/2010/main" val="4997347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5055" fill="hold"/>
                                        <p:tgtEl>
                                          <p:spTgt spid="9"/>
                                        </p:tgtEl>
                                      </p:cBhvr>
                                    </p:cmd>
                                  </p:childTnLst>
                                </p:cTn>
                              </p:par>
                              <p:par>
                                <p:cTn id="7" presetID="22" presetClass="entr" presetSubtype="2" fill="hold" grpId="0" nodeType="withEffect">
                                  <p:stCondLst>
                                    <p:cond delay="300"/>
                                  </p:stCondLst>
                                  <p:childTnLst>
                                    <p:set>
                                      <p:cBhvr>
                                        <p:cTn id="8" dur="1" fill="hold">
                                          <p:stCondLst>
                                            <p:cond delay="0"/>
                                          </p:stCondLst>
                                        </p:cTn>
                                        <p:tgtEl>
                                          <p:spTgt spid="6"/>
                                        </p:tgtEl>
                                        <p:attrNameLst>
                                          <p:attrName>style.visibility</p:attrName>
                                        </p:attrNameLst>
                                      </p:cBhvr>
                                      <p:to>
                                        <p:strVal val="visible"/>
                                      </p:to>
                                    </p:set>
                                    <p:animEffect transition="in" filter="wipe(right)">
                                      <p:cBhvr>
                                        <p:cTn id="9" dur="500"/>
                                        <p:tgtEl>
                                          <p:spTgt spid="6"/>
                                        </p:tgtEl>
                                      </p:cBhvr>
                                    </p:animEffect>
                                  </p:childTnLst>
                                </p:cTn>
                              </p:par>
                              <p:par>
                                <p:cTn id="10" presetID="22" presetClass="entr" presetSubtype="2" fill="hold" grpId="0" nodeType="withEffect">
                                  <p:stCondLst>
                                    <p:cond delay="70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wipe(right)">
                                      <p:cBhvr>
                                        <p:cTn id="12" dur="500"/>
                                        <p:tgtEl>
                                          <p:spTgt spid="5">
                                            <p:txEl>
                                              <p:pRg st="0" end="0"/>
                                            </p:txEl>
                                          </p:spTgt>
                                        </p:tgtEl>
                                      </p:cBhvr>
                                    </p:animEffect>
                                  </p:childTnLst>
                                </p:cTn>
                              </p:par>
                              <p:par>
                                <p:cTn id="13" presetID="22" presetClass="entr" presetSubtype="2" fill="hold" grpId="0" nodeType="withEffect">
                                  <p:stCondLst>
                                    <p:cond delay="1100"/>
                                  </p:stCondLst>
                                  <p:childTnLst>
                                    <p:set>
                                      <p:cBhvr>
                                        <p:cTn id="14" dur="1" fill="hold">
                                          <p:stCondLst>
                                            <p:cond delay="0"/>
                                          </p:stCondLst>
                                        </p:cTn>
                                        <p:tgtEl>
                                          <p:spTgt spid="5">
                                            <p:txEl>
                                              <p:pRg st="1" end="1"/>
                                            </p:txEl>
                                          </p:spTgt>
                                        </p:tgtEl>
                                        <p:attrNameLst>
                                          <p:attrName>style.visibility</p:attrName>
                                        </p:attrNameLst>
                                      </p:cBhvr>
                                      <p:to>
                                        <p:strVal val="visible"/>
                                      </p:to>
                                    </p:set>
                                    <p:animEffect transition="in" filter="wipe(right)">
                                      <p:cBhvr>
                                        <p:cTn id="15" dur="500"/>
                                        <p:tgtEl>
                                          <p:spTgt spid="5">
                                            <p:txEl>
                                              <p:pRg st="1" end="1"/>
                                            </p:txEl>
                                          </p:spTgt>
                                        </p:tgtEl>
                                      </p:cBhvr>
                                    </p:animEffect>
                                  </p:childTnLst>
                                </p:cTn>
                              </p:par>
                              <p:par>
                                <p:cTn id="16" presetID="22" presetClass="entr" presetSubtype="2" fill="hold" grpId="0" nodeType="withEffect">
                                  <p:stCondLst>
                                    <p:cond delay="1500"/>
                                  </p:stCondLst>
                                  <p:childTnLst>
                                    <p:set>
                                      <p:cBhvr>
                                        <p:cTn id="17" dur="1" fill="hold">
                                          <p:stCondLst>
                                            <p:cond delay="0"/>
                                          </p:stCondLst>
                                        </p:cTn>
                                        <p:tgtEl>
                                          <p:spTgt spid="5">
                                            <p:txEl>
                                              <p:pRg st="2" end="2"/>
                                            </p:txEl>
                                          </p:spTgt>
                                        </p:tgtEl>
                                        <p:attrNameLst>
                                          <p:attrName>style.visibility</p:attrName>
                                        </p:attrNameLst>
                                      </p:cBhvr>
                                      <p:to>
                                        <p:strVal val="visible"/>
                                      </p:to>
                                    </p:set>
                                    <p:animEffect transition="in" filter="wipe(right)">
                                      <p:cBhvr>
                                        <p:cTn id="18"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9" repeatCount="indefinite" fill="hold" display="0">
                  <p:stCondLst>
                    <p:cond delay="indefinite"/>
                  </p:stCondLst>
                </p:cTn>
                <p:tgtEl>
                  <p:spTgt spid="9"/>
                </p:tgtEl>
              </p:cMediaNode>
            </p:video>
          </p:childTnLst>
        </p:cTn>
      </p:par>
    </p:tnLst>
    <p:bldLst>
      <p:bldP spid="5" grpId="0" build="p"/>
      <p:bldP spid="6"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equence 0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
        <p:nvSpPr>
          <p:cNvPr id="3" name="Rectangle 2"/>
          <p:cNvSpPr/>
          <p:nvPr/>
        </p:nvSpPr>
        <p:spPr>
          <a:xfrm>
            <a:off x="1077686" y="1911757"/>
            <a:ext cx="10036627" cy="1323439"/>
          </a:xfrm>
          <a:prstGeom prst="rect">
            <a:avLst/>
          </a:prstGeom>
        </p:spPr>
        <p:txBody>
          <a:bodyPr wrap="square">
            <a:spAutoFit/>
          </a:bodyPr>
          <a:lstStyle/>
          <a:p>
            <a:pPr algn="ctr"/>
            <a:r>
              <a:rPr lang="ur-PK" sz="8000" kern="0" dirty="0">
                <a:ln w="0"/>
                <a:solidFill>
                  <a:srgbClr val="5F461C"/>
                </a:solidFill>
                <a:effectLst>
                  <a:outerShdw blurRad="38100" dist="25400" dir="5400000" algn="ctr" rotWithShape="0">
                    <a:srgbClr val="6E747A">
                      <a:alpha val="43000"/>
                    </a:srgbClr>
                  </a:outerShdw>
                </a:effectLst>
                <a:latin typeface="Alvi Nastaleeq" panose="02000503000000020004" pitchFamily="2" charset="-78"/>
                <a:ea typeface="Times New Roman" panose="02020603050405020304" pitchFamily="18" charset="0"/>
                <a:cs typeface="Alvi Nastaleeq" panose="02000503000000020004" pitchFamily="2" charset="-78"/>
              </a:rPr>
              <a:t>آٹھواں پارہ</a:t>
            </a:r>
            <a:endParaRPr lang="ur-PK" sz="11500" kern="0" dirty="0" smtClean="0">
              <a:ln w="0"/>
              <a:solidFill>
                <a:srgbClr val="5F461C"/>
              </a:solidFill>
              <a:effectLst>
                <a:outerShdw blurRad="38100" dist="25400" dir="5400000" algn="ctr" rotWithShape="0">
                  <a:srgbClr val="6E747A">
                    <a:alpha val="43000"/>
                  </a:srgbClr>
                </a:outerShdw>
              </a:effectLst>
              <a:latin typeface="Alvi Nastaleeq" panose="02000503000000020004" pitchFamily="2" charset="-78"/>
              <a:ea typeface="Times New Roman" panose="02020603050405020304" pitchFamily="18" charset="0"/>
              <a:cs typeface="Alvi Nastaleeq" panose="02000503000000020004" pitchFamily="2" charset="-78"/>
            </a:endParaRPr>
          </a:p>
        </p:txBody>
      </p:sp>
      <p:sp>
        <p:nvSpPr>
          <p:cNvPr id="4" name="Rectangle 3"/>
          <p:cNvSpPr/>
          <p:nvPr/>
        </p:nvSpPr>
        <p:spPr>
          <a:xfrm>
            <a:off x="1077685" y="3784714"/>
            <a:ext cx="10036627" cy="1200329"/>
          </a:xfrm>
          <a:prstGeom prst="rect">
            <a:avLst/>
          </a:prstGeom>
        </p:spPr>
        <p:txBody>
          <a:bodyPr wrap="square">
            <a:spAutoFit/>
          </a:bodyPr>
          <a:lstStyle/>
          <a:p>
            <a:pPr algn="ctr"/>
            <a:r>
              <a:rPr lang="ur-PK" sz="7200" i="1" kern="0" dirty="0" smtClean="0">
                <a:ln w="0"/>
                <a:solidFill>
                  <a:srgbClr val="5F461C"/>
                </a:solidFill>
                <a:effectLst>
                  <a:outerShdw blurRad="38100" dist="25400" dir="5400000" algn="ctr" rotWithShape="0">
                    <a:srgbClr val="6E747A">
                      <a:alpha val="43000"/>
                    </a:srgbClr>
                  </a:outerShdw>
                </a:effectLst>
                <a:latin typeface="Jameel Noori Nastaleeq" panose="02000503000000020004" pitchFamily="2" charset="-78"/>
                <a:ea typeface="Times New Roman" panose="02020603050405020304" pitchFamily="18" charset="0"/>
                <a:cs typeface="Jameel Noori Nastaleeq" panose="02000503000000020004" pitchFamily="2" charset="-78"/>
              </a:rPr>
              <a:t>ہم نے سمجھا!</a:t>
            </a:r>
            <a:endParaRPr lang="ur-PK" sz="9600" i="1" kern="0" dirty="0" smtClean="0">
              <a:ln w="0"/>
              <a:solidFill>
                <a:srgbClr val="5F461C"/>
              </a:solidFill>
              <a:effectLst>
                <a:outerShdw blurRad="38100" dist="25400" dir="5400000" algn="ctr" rotWithShape="0">
                  <a:srgbClr val="6E747A">
                    <a:alpha val="43000"/>
                  </a:srgbClr>
                </a:outerShdw>
              </a:effectLst>
              <a:latin typeface="Jameel Noori Nastaleeq" panose="02000503000000020004" pitchFamily="2" charset="-78"/>
              <a:ea typeface="Times New Roman" panose="02020603050405020304" pitchFamily="18" charset="0"/>
              <a:cs typeface="Jameel Noori Nastaleeq" panose="02000503000000020004" pitchFamily="2" charset="-78"/>
            </a:endParaRPr>
          </a:p>
        </p:txBody>
      </p:sp>
    </p:spTree>
    <p:extLst>
      <p:ext uri="{BB962C8B-B14F-4D97-AF65-F5344CB8AC3E}">
        <p14:creationId xmlns:p14="http://schemas.microsoft.com/office/powerpoint/2010/main" val="23414305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5055" fill="hold"/>
                                        <p:tgtEl>
                                          <p:spTgt spid="5"/>
                                        </p:tgtEl>
                                      </p:cBhvr>
                                    </p:cmd>
                                  </p:childTnLst>
                                </p:cTn>
                              </p:par>
                              <p:par>
                                <p:cTn id="7" presetID="22" presetClass="entr" presetSubtype="2"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animEffect transition="in" filter="wipe(right)">
                                      <p:cBhvr>
                                        <p:cTn id="9" dur="500"/>
                                        <p:tgtEl>
                                          <p:spTgt spid="3"/>
                                        </p:tgtEl>
                                      </p:cBhvr>
                                    </p:animEffect>
                                  </p:childTnLst>
                                </p:cTn>
                              </p:par>
                              <p:par>
                                <p:cTn id="10" presetID="22" presetClass="entr" presetSubtype="2" fill="hold" grpId="0" nodeType="withEffect">
                                  <p:stCondLst>
                                    <p:cond delay="400"/>
                                  </p:stCondLst>
                                  <p:childTnLst>
                                    <p:set>
                                      <p:cBhvr>
                                        <p:cTn id="11" dur="1" fill="hold">
                                          <p:stCondLst>
                                            <p:cond delay="0"/>
                                          </p:stCondLst>
                                        </p:cTn>
                                        <p:tgtEl>
                                          <p:spTgt spid="4"/>
                                        </p:tgtEl>
                                        <p:attrNameLst>
                                          <p:attrName>style.visibility</p:attrName>
                                        </p:attrNameLst>
                                      </p:cBhvr>
                                      <p:to>
                                        <p:strVal val="visible"/>
                                      </p:to>
                                    </p:set>
                                    <p:animEffect transition="in" filter="wipe(right)">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3" repeatCount="indefinite" fill="hold" display="0">
                  <p:stCondLst>
                    <p:cond delay="indefinite"/>
                  </p:stCondLst>
                </p:cTn>
                <p:tgtEl>
                  <p:spTgt spid="5"/>
                </p:tgtEl>
              </p:cMediaNode>
            </p:video>
          </p:childTnLst>
        </p:cTn>
      </p:par>
    </p:tnLst>
    <p:bldLst>
      <p:bldP spid="3" grpId="0"/>
      <p:bldP spid="4"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Sequence 0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
        <p:nvSpPr>
          <p:cNvPr id="5" name="Rectangle 4"/>
          <p:cNvSpPr/>
          <p:nvPr/>
        </p:nvSpPr>
        <p:spPr>
          <a:xfrm>
            <a:off x="1657349" y="3566161"/>
            <a:ext cx="7709072" cy="2086725"/>
          </a:xfrm>
          <a:prstGeom prst="rect">
            <a:avLst/>
          </a:prstGeom>
        </p:spPr>
        <p:txBody>
          <a:bodyPr wrap="square">
            <a:spAutoFit/>
          </a:bodyPr>
          <a:lstStyle/>
          <a:p>
            <a:pPr marL="514350" indent="-514350" algn="r" rtl="1">
              <a:lnSpc>
                <a:spcPct val="120000"/>
              </a:lnSpc>
              <a:buFont typeface="+mj-lt"/>
              <a:buAutoNum type="alphaLcParenR"/>
            </a:pPr>
            <a:r>
              <a:rPr lang="ur-PK" sz="3600" dirty="0">
                <a:solidFill>
                  <a:srgbClr val="513910"/>
                </a:solidFill>
                <a:latin typeface="Jameel Noori Nastaleeq" panose="02000503000000020004" pitchFamily="2" charset="-78"/>
                <a:ea typeface="Calibri" panose="020F0502020204030204" pitchFamily="34" charset="0"/>
                <a:cs typeface="Jameel Noori Nastaleeq" panose="02000503000000020004" pitchFamily="2" charset="-78"/>
              </a:rPr>
              <a:t>خلافت </a:t>
            </a:r>
            <a:endParaRPr lang="ur-PK" sz="3600" dirty="0" smtClean="0">
              <a:solidFill>
                <a:srgbClr val="513910"/>
              </a:solidFill>
              <a:latin typeface="Jameel Noori Nastaleeq" panose="02000503000000020004" pitchFamily="2" charset="-78"/>
              <a:ea typeface="Calibri" panose="020F0502020204030204" pitchFamily="34" charset="0"/>
              <a:cs typeface="Jameel Noori Nastaleeq" panose="02000503000000020004" pitchFamily="2" charset="-78"/>
            </a:endParaRPr>
          </a:p>
          <a:p>
            <a:pPr marL="514350" indent="-514350" algn="r" rtl="1">
              <a:lnSpc>
                <a:spcPct val="120000"/>
              </a:lnSpc>
              <a:buFont typeface="+mj-lt"/>
              <a:buAutoNum type="alphaLcParenR"/>
            </a:pPr>
            <a:r>
              <a:rPr lang="ur-PK" sz="3600" dirty="0">
                <a:solidFill>
                  <a:srgbClr val="513910"/>
                </a:solidFill>
                <a:latin typeface="Jameel Noori Nastaleeq" panose="02000503000000020004" pitchFamily="2" charset="-78"/>
                <a:ea typeface="Calibri" panose="020F0502020204030204" pitchFamily="34" charset="0"/>
                <a:cs typeface="Jameel Noori Nastaleeq" panose="02000503000000020004" pitchFamily="2" charset="-78"/>
              </a:rPr>
              <a:t>اشتراکیت</a:t>
            </a:r>
            <a:endParaRPr lang="ur-PK" sz="3600" dirty="0" smtClean="0">
              <a:solidFill>
                <a:srgbClr val="513910"/>
              </a:solidFill>
              <a:latin typeface="Jameel Noori Nastaleeq" panose="02000503000000020004" pitchFamily="2" charset="-78"/>
              <a:ea typeface="Calibri" panose="020F0502020204030204" pitchFamily="34" charset="0"/>
              <a:cs typeface="Jameel Noori Nastaleeq" panose="02000503000000020004" pitchFamily="2" charset="-78"/>
            </a:endParaRPr>
          </a:p>
          <a:p>
            <a:pPr marL="514350" indent="-514350" algn="r" rtl="1">
              <a:lnSpc>
                <a:spcPct val="120000"/>
              </a:lnSpc>
              <a:buFont typeface="+mj-lt"/>
              <a:buAutoNum type="alphaLcParenR"/>
            </a:pPr>
            <a:r>
              <a:rPr lang="ur-PK" sz="3600" dirty="0">
                <a:solidFill>
                  <a:srgbClr val="513910"/>
                </a:solidFill>
                <a:latin typeface="Jameel Noori Nastaleeq" panose="02000503000000020004" pitchFamily="2" charset="-78"/>
                <a:ea typeface="Calibri" panose="020F0502020204030204" pitchFamily="34" charset="0"/>
                <a:cs typeface="Jameel Noori Nastaleeq" panose="02000503000000020004" pitchFamily="2" charset="-78"/>
              </a:rPr>
              <a:t>جمہوریت </a:t>
            </a:r>
            <a:endParaRPr lang="ur-PK" sz="3600" dirty="0" smtClean="0">
              <a:solidFill>
                <a:srgbClr val="513910"/>
              </a:solidFill>
              <a:latin typeface="Jameel Noori Nastaleeq" panose="02000503000000020004" pitchFamily="2" charset="-78"/>
              <a:ea typeface="Calibri" panose="020F0502020204030204" pitchFamily="34" charset="0"/>
              <a:cs typeface="Jameel Noori Nastaleeq" panose="02000503000000020004" pitchFamily="2" charset="-78"/>
            </a:endParaRPr>
          </a:p>
        </p:txBody>
      </p:sp>
      <p:sp>
        <p:nvSpPr>
          <p:cNvPr id="6" name="Rectangle 5"/>
          <p:cNvSpPr/>
          <p:nvPr/>
        </p:nvSpPr>
        <p:spPr>
          <a:xfrm>
            <a:off x="1657349" y="2062604"/>
            <a:ext cx="8949691" cy="708656"/>
          </a:xfrm>
          <a:prstGeom prst="rect">
            <a:avLst/>
          </a:prstGeom>
        </p:spPr>
        <p:txBody>
          <a:bodyPr wrap="square">
            <a:spAutoFit/>
          </a:bodyPr>
          <a:lstStyle/>
          <a:p>
            <a:pPr marL="742950" indent="-742950" algn="r" rtl="1">
              <a:lnSpc>
                <a:spcPct val="115000"/>
              </a:lnSpc>
              <a:spcAft>
                <a:spcPts val="1000"/>
              </a:spcAft>
              <a:buFont typeface="+mj-lt"/>
              <a:buAutoNum type="arabicPeriod"/>
            </a:pPr>
            <a:r>
              <a:rPr lang="ur-PK" sz="3600" dirty="0" smtClean="0">
                <a:ln w="0"/>
                <a:solidFill>
                  <a:srgbClr val="513910"/>
                </a:solidFill>
                <a:latin typeface="Jameel Noori Nastaleeq" panose="02000503000000020004" pitchFamily="2" charset="-78"/>
                <a:ea typeface="Calibri" panose="020F0502020204030204" pitchFamily="34" charset="0"/>
                <a:cs typeface="Jameel Noori Nastaleeq" panose="02000503000000020004" pitchFamily="2" charset="-78"/>
              </a:rPr>
              <a:t>سورۃ </a:t>
            </a:r>
            <a:r>
              <a:rPr lang="ur-PK" sz="3600" dirty="0">
                <a:ln w="0"/>
                <a:solidFill>
                  <a:srgbClr val="513910"/>
                </a:solidFill>
                <a:latin typeface="Jameel Noori Nastaleeq" panose="02000503000000020004" pitchFamily="2" charset="-78"/>
                <a:ea typeface="Calibri" panose="020F0502020204030204" pitchFamily="34" charset="0"/>
                <a:cs typeface="Jameel Noori Nastaleeq" panose="02000503000000020004" pitchFamily="2" charset="-78"/>
              </a:rPr>
              <a:t>الانعام آیت 116 میں کس نظام کی نفی کا اشارہ ملتا ہے؟</a:t>
            </a:r>
            <a:endParaRPr lang="en-US" sz="3600" dirty="0">
              <a:ln w="0"/>
              <a:solidFill>
                <a:srgbClr val="513910"/>
              </a:solidFill>
              <a:latin typeface="Jameel Noori Nastaleeq" panose="02000503000000020004" pitchFamily="2" charset="-78"/>
              <a:ea typeface="Calibri" panose="020F0502020204030204" pitchFamily="34" charset="0"/>
              <a:cs typeface="Jameel Noori Nastaleeq" panose="02000503000000020004" pitchFamily="2" charset="-78"/>
            </a:endParaRPr>
          </a:p>
        </p:txBody>
      </p:sp>
      <p:sp>
        <p:nvSpPr>
          <p:cNvPr id="7" name="Rounded Rectangle 6"/>
          <p:cNvSpPr/>
          <p:nvPr/>
        </p:nvSpPr>
        <p:spPr>
          <a:xfrm>
            <a:off x="4258062" y="70072"/>
            <a:ext cx="3642926" cy="1213338"/>
          </a:xfrm>
          <a:prstGeom prst="roundRect">
            <a:avLst/>
          </a:prstGeom>
          <a:gradFill flip="none" rotWithShape="1">
            <a:gsLst>
              <a:gs pos="0">
                <a:srgbClr val="5F461C">
                  <a:shade val="30000"/>
                  <a:satMod val="115000"/>
                </a:srgbClr>
              </a:gs>
              <a:gs pos="50000">
                <a:srgbClr val="5F461C">
                  <a:shade val="67500"/>
                  <a:satMod val="115000"/>
                </a:srgbClr>
              </a:gs>
              <a:gs pos="100000">
                <a:srgbClr val="5F461C">
                  <a:shade val="100000"/>
                  <a:satMod val="115000"/>
                </a:srgbClr>
              </a:gs>
            </a:gsLst>
            <a:lin ang="2700000" scaled="1"/>
            <a:tileRect/>
          </a:gra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dirty="0"/>
          </a:p>
        </p:txBody>
      </p:sp>
      <p:sp>
        <p:nvSpPr>
          <p:cNvPr id="8" name="Rectangle 7"/>
          <p:cNvSpPr/>
          <p:nvPr/>
        </p:nvSpPr>
        <p:spPr>
          <a:xfrm>
            <a:off x="0" y="215076"/>
            <a:ext cx="12192000" cy="1015663"/>
          </a:xfrm>
          <a:prstGeom prst="rect">
            <a:avLst/>
          </a:prstGeom>
        </p:spPr>
        <p:txBody>
          <a:bodyPr wrap="square">
            <a:spAutoFit/>
          </a:bodyPr>
          <a:lstStyle/>
          <a:p>
            <a:pPr algn="ctr" rtl="1"/>
            <a:r>
              <a:rPr lang="ur-PK" sz="6000" b="1" kern="0" spc="50" dirty="0" smtClean="0">
                <a:ln w="0"/>
                <a:solidFill>
                  <a:schemeClr val="bg2"/>
                </a:solidFill>
                <a:effectLst>
                  <a:innerShdw blurRad="63500" dist="50800" dir="13500000">
                    <a:srgbClr val="000000">
                      <a:alpha val="50000"/>
                    </a:srgbClr>
                  </a:innerShdw>
                </a:effectLst>
                <a:latin typeface="Alvi Nastaleeq" panose="02000503000000020004" pitchFamily="2" charset="-78"/>
                <a:ea typeface="Times New Roman" panose="02020603050405020304" pitchFamily="18" charset="0"/>
                <a:cs typeface="Alvi Nastaleeq" panose="02000503000000020004" pitchFamily="2" charset="-78"/>
              </a:rPr>
              <a:t>ہم نے سمجھا!</a:t>
            </a:r>
            <a:endParaRPr lang="en-US" sz="6000" b="1" kern="0" spc="50" dirty="0">
              <a:ln w="0"/>
              <a:solidFill>
                <a:schemeClr val="bg2"/>
              </a:solidFill>
              <a:effectLst>
                <a:innerShdw blurRad="63500" dist="50800" dir="13500000">
                  <a:srgbClr val="000000">
                    <a:alpha val="50000"/>
                  </a:srgbClr>
                </a:innerShdw>
              </a:effectLst>
              <a:latin typeface="Alvi Nastaleeq" panose="02000503000000020004" pitchFamily="2" charset="-78"/>
              <a:ea typeface="Times New Roman" panose="02020603050405020304" pitchFamily="18" charset="0"/>
              <a:cs typeface="Alvi Nastaleeq" panose="02000503000000020004" pitchFamily="2" charset="-78"/>
            </a:endParaRPr>
          </a:p>
        </p:txBody>
      </p:sp>
    </p:spTree>
    <p:extLst>
      <p:ext uri="{BB962C8B-B14F-4D97-AF65-F5344CB8AC3E}">
        <p14:creationId xmlns:p14="http://schemas.microsoft.com/office/powerpoint/2010/main" val="31938591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5055" fill="hold"/>
                                        <p:tgtEl>
                                          <p:spTgt spid="9"/>
                                        </p:tgtEl>
                                      </p:cBhvr>
                                    </p:cmd>
                                  </p:childTnLst>
                                </p:cTn>
                              </p:par>
                              <p:par>
                                <p:cTn id="7" presetID="22" presetClass="entr" presetSubtype="2" fill="hold" grpId="0" nodeType="withEffect">
                                  <p:stCondLst>
                                    <p:cond delay="300"/>
                                  </p:stCondLst>
                                  <p:childTnLst>
                                    <p:set>
                                      <p:cBhvr>
                                        <p:cTn id="8" dur="1" fill="hold">
                                          <p:stCondLst>
                                            <p:cond delay="0"/>
                                          </p:stCondLst>
                                        </p:cTn>
                                        <p:tgtEl>
                                          <p:spTgt spid="6"/>
                                        </p:tgtEl>
                                        <p:attrNameLst>
                                          <p:attrName>style.visibility</p:attrName>
                                        </p:attrNameLst>
                                      </p:cBhvr>
                                      <p:to>
                                        <p:strVal val="visible"/>
                                      </p:to>
                                    </p:set>
                                    <p:animEffect transition="in" filter="wipe(right)">
                                      <p:cBhvr>
                                        <p:cTn id="9" dur="500"/>
                                        <p:tgtEl>
                                          <p:spTgt spid="6"/>
                                        </p:tgtEl>
                                      </p:cBhvr>
                                    </p:animEffect>
                                  </p:childTnLst>
                                </p:cTn>
                              </p:par>
                              <p:par>
                                <p:cTn id="10" presetID="22" presetClass="entr" presetSubtype="2" fill="hold" grpId="0" nodeType="withEffect">
                                  <p:stCondLst>
                                    <p:cond delay="80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wipe(right)">
                                      <p:cBhvr>
                                        <p:cTn id="12" dur="500"/>
                                        <p:tgtEl>
                                          <p:spTgt spid="5">
                                            <p:txEl>
                                              <p:pRg st="0" end="0"/>
                                            </p:txEl>
                                          </p:spTgt>
                                        </p:tgtEl>
                                      </p:cBhvr>
                                    </p:animEffect>
                                  </p:childTnLst>
                                </p:cTn>
                              </p:par>
                              <p:par>
                                <p:cTn id="13" presetID="22" presetClass="entr" presetSubtype="2" fill="hold" grpId="0" nodeType="withEffect">
                                  <p:stCondLst>
                                    <p:cond delay="1100"/>
                                  </p:stCondLst>
                                  <p:childTnLst>
                                    <p:set>
                                      <p:cBhvr>
                                        <p:cTn id="14" dur="1" fill="hold">
                                          <p:stCondLst>
                                            <p:cond delay="0"/>
                                          </p:stCondLst>
                                        </p:cTn>
                                        <p:tgtEl>
                                          <p:spTgt spid="5">
                                            <p:txEl>
                                              <p:pRg st="1" end="1"/>
                                            </p:txEl>
                                          </p:spTgt>
                                        </p:tgtEl>
                                        <p:attrNameLst>
                                          <p:attrName>style.visibility</p:attrName>
                                        </p:attrNameLst>
                                      </p:cBhvr>
                                      <p:to>
                                        <p:strVal val="visible"/>
                                      </p:to>
                                    </p:set>
                                    <p:animEffect transition="in" filter="wipe(right)">
                                      <p:cBhvr>
                                        <p:cTn id="15" dur="500"/>
                                        <p:tgtEl>
                                          <p:spTgt spid="5">
                                            <p:txEl>
                                              <p:pRg st="1" end="1"/>
                                            </p:txEl>
                                          </p:spTgt>
                                        </p:tgtEl>
                                      </p:cBhvr>
                                    </p:animEffect>
                                  </p:childTnLst>
                                </p:cTn>
                              </p:par>
                              <p:par>
                                <p:cTn id="16" presetID="22" presetClass="entr" presetSubtype="2" fill="hold" nodeType="withEffect">
                                  <p:stCondLst>
                                    <p:cond delay="1400"/>
                                  </p:stCondLst>
                                  <p:childTnLst>
                                    <p:set>
                                      <p:cBhvr>
                                        <p:cTn id="17" dur="1" fill="hold">
                                          <p:stCondLst>
                                            <p:cond delay="0"/>
                                          </p:stCondLst>
                                        </p:cTn>
                                        <p:tgtEl>
                                          <p:spTgt spid="5">
                                            <p:txEl>
                                              <p:pRg st="2" end="2"/>
                                            </p:txEl>
                                          </p:spTgt>
                                        </p:tgtEl>
                                        <p:attrNameLst>
                                          <p:attrName>style.visibility</p:attrName>
                                        </p:attrNameLst>
                                      </p:cBhvr>
                                      <p:to>
                                        <p:strVal val="visible"/>
                                      </p:to>
                                    </p:set>
                                    <p:animEffect transition="in" filter="wipe(right)">
                                      <p:cBhvr>
                                        <p:cTn id="18"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9" repeatCount="indefinite" fill="hold" display="0">
                  <p:stCondLst>
                    <p:cond delay="indefinite"/>
                  </p:stCondLst>
                </p:cTn>
                <p:tgtEl>
                  <p:spTgt spid="9"/>
                </p:tgtEl>
              </p:cMediaNode>
            </p:video>
          </p:childTnLst>
        </p:cTn>
      </p:par>
    </p:tnLst>
    <p:bldLst>
      <p:bldP spid="5" grpId="0" uiExpand="1" build="p"/>
      <p:bldP spid="6"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Sequence 0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
        <p:nvSpPr>
          <p:cNvPr id="5" name="Rectangle 4"/>
          <p:cNvSpPr/>
          <p:nvPr/>
        </p:nvSpPr>
        <p:spPr>
          <a:xfrm>
            <a:off x="1657349" y="3566161"/>
            <a:ext cx="7709072" cy="2086725"/>
          </a:xfrm>
          <a:prstGeom prst="rect">
            <a:avLst/>
          </a:prstGeom>
        </p:spPr>
        <p:txBody>
          <a:bodyPr wrap="square">
            <a:spAutoFit/>
          </a:bodyPr>
          <a:lstStyle/>
          <a:p>
            <a:pPr marL="514350" indent="-514350" algn="r" rtl="1">
              <a:lnSpc>
                <a:spcPct val="120000"/>
              </a:lnSpc>
              <a:buFont typeface="+mj-lt"/>
              <a:buAutoNum type="alphaLcParenR"/>
            </a:pPr>
            <a:r>
              <a:rPr lang="ur-PK" sz="3600" dirty="0">
                <a:solidFill>
                  <a:srgbClr val="513910"/>
                </a:solidFill>
                <a:latin typeface="Jameel Noori Nastaleeq" panose="02000503000000020004" pitchFamily="2" charset="-78"/>
                <a:ea typeface="Calibri" panose="020F0502020204030204" pitchFamily="34" charset="0"/>
                <a:cs typeface="Jameel Noori Nastaleeq" panose="02000503000000020004" pitchFamily="2" charset="-78"/>
              </a:rPr>
              <a:t>جسم کی زندگی اور جسم کی موت  </a:t>
            </a:r>
            <a:endParaRPr lang="ur-PK" sz="3600" dirty="0" smtClean="0">
              <a:solidFill>
                <a:srgbClr val="513910"/>
              </a:solidFill>
              <a:latin typeface="Jameel Noori Nastaleeq" panose="02000503000000020004" pitchFamily="2" charset="-78"/>
              <a:ea typeface="Calibri" panose="020F0502020204030204" pitchFamily="34" charset="0"/>
              <a:cs typeface="Jameel Noori Nastaleeq" panose="02000503000000020004" pitchFamily="2" charset="-78"/>
            </a:endParaRPr>
          </a:p>
          <a:p>
            <a:pPr marL="514350" indent="-514350" algn="r" rtl="1">
              <a:lnSpc>
                <a:spcPct val="120000"/>
              </a:lnSpc>
              <a:buFont typeface="+mj-lt"/>
              <a:buAutoNum type="alphaLcParenR"/>
            </a:pPr>
            <a:r>
              <a:rPr lang="ur-PK" sz="3600" dirty="0">
                <a:solidFill>
                  <a:srgbClr val="513910"/>
                </a:solidFill>
                <a:latin typeface="Jameel Noori Nastaleeq" panose="02000503000000020004" pitchFamily="2" charset="-78"/>
                <a:ea typeface="Calibri" panose="020F0502020204030204" pitchFamily="34" charset="0"/>
                <a:cs typeface="Jameel Noori Nastaleeq" panose="02000503000000020004" pitchFamily="2" charset="-78"/>
              </a:rPr>
              <a:t>روح کی زندگی اور روح کی موت </a:t>
            </a:r>
            <a:endParaRPr lang="ur-PK" sz="3600" dirty="0" smtClean="0">
              <a:solidFill>
                <a:srgbClr val="513910"/>
              </a:solidFill>
              <a:latin typeface="Jameel Noori Nastaleeq" panose="02000503000000020004" pitchFamily="2" charset="-78"/>
              <a:ea typeface="Calibri" panose="020F0502020204030204" pitchFamily="34" charset="0"/>
              <a:cs typeface="Jameel Noori Nastaleeq" panose="02000503000000020004" pitchFamily="2" charset="-78"/>
            </a:endParaRPr>
          </a:p>
          <a:p>
            <a:pPr marL="514350" indent="-514350" algn="r" rtl="1">
              <a:lnSpc>
                <a:spcPct val="120000"/>
              </a:lnSpc>
              <a:buFont typeface="+mj-lt"/>
              <a:buAutoNum type="alphaLcParenR"/>
            </a:pPr>
            <a:r>
              <a:rPr lang="ur-PK" sz="3600" dirty="0" smtClean="0">
                <a:solidFill>
                  <a:srgbClr val="513910"/>
                </a:solidFill>
                <a:latin typeface="Jameel Noori Nastaleeq" panose="02000503000000020004" pitchFamily="2" charset="-78"/>
                <a:ea typeface="Calibri" panose="020F0502020204030204" pitchFamily="34" charset="0"/>
                <a:cs typeface="Jameel Noori Nastaleeq" panose="02000503000000020004" pitchFamily="2" charset="-78"/>
              </a:rPr>
              <a:t>ان </a:t>
            </a:r>
            <a:r>
              <a:rPr lang="ur-PK" sz="3600" dirty="0">
                <a:solidFill>
                  <a:srgbClr val="513910"/>
                </a:solidFill>
                <a:latin typeface="Jameel Noori Nastaleeq" panose="02000503000000020004" pitchFamily="2" charset="-78"/>
                <a:ea typeface="Calibri" panose="020F0502020204030204" pitchFamily="34" charset="0"/>
                <a:cs typeface="Jameel Noori Nastaleeq" panose="02000503000000020004" pitchFamily="2" charset="-78"/>
              </a:rPr>
              <a:t>میں سے کوئی نہیں</a:t>
            </a:r>
            <a:endParaRPr lang="ur-PK" sz="3600" dirty="0" smtClean="0">
              <a:solidFill>
                <a:srgbClr val="513910"/>
              </a:solidFill>
              <a:latin typeface="Jameel Noori Nastaleeq" panose="02000503000000020004" pitchFamily="2" charset="-78"/>
              <a:ea typeface="Calibri" panose="020F0502020204030204" pitchFamily="34" charset="0"/>
              <a:cs typeface="Jameel Noori Nastaleeq" panose="02000503000000020004" pitchFamily="2" charset="-78"/>
            </a:endParaRPr>
          </a:p>
        </p:txBody>
      </p:sp>
      <p:sp>
        <p:nvSpPr>
          <p:cNvPr id="6" name="Rectangle 5"/>
          <p:cNvSpPr/>
          <p:nvPr/>
        </p:nvSpPr>
        <p:spPr>
          <a:xfrm>
            <a:off x="1657349" y="2062604"/>
            <a:ext cx="8949691" cy="708656"/>
          </a:xfrm>
          <a:prstGeom prst="rect">
            <a:avLst/>
          </a:prstGeom>
        </p:spPr>
        <p:txBody>
          <a:bodyPr wrap="square">
            <a:spAutoFit/>
          </a:bodyPr>
          <a:lstStyle/>
          <a:p>
            <a:pPr marL="742950" indent="-742950" algn="r" rtl="1">
              <a:lnSpc>
                <a:spcPct val="115000"/>
              </a:lnSpc>
              <a:spcAft>
                <a:spcPts val="1000"/>
              </a:spcAft>
              <a:buFont typeface="+mj-lt"/>
              <a:buAutoNum type="arabicPeriod" startAt="2"/>
            </a:pPr>
            <a:r>
              <a:rPr lang="ur-PK" sz="3600" dirty="0" smtClean="0">
                <a:ln w="0"/>
                <a:solidFill>
                  <a:srgbClr val="513910"/>
                </a:solidFill>
                <a:latin typeface="Jameel Noori Nastaleeq" panose="02000503000000020004" pitchFamily="2" charset="-78"/>
                <a:ea typeface="Calibri" panose="020F0502020204030204" pitchFamily="34" charset="0"/>
                <a:cs typeface="Jameel Noori Nastaleeq" panose="02000503000000020004" pitchFamily="2" charset="-78"/>
              </a:rPr>
              <a:t>سورۃ </a:t>
            </a:r>
            <a:r>
              <a:rPr lang="ur-PK" sz="3600" dirty="0">
                <a:ln w="0"/>
                <a:solidFill>
                  <a:srgbClr val="513910"/>
                </a:solidFill>
                <a:latin typeface="Jameel Noori Nastaleeq" panose="02000503000000020004" pitchFamily="2" charset="-78"/>
                <a:ea typeface="Calibri" panose="020F0502020204030204" pitchFamily="34" charset="0"/>
                <a:cs typeface="Jameel Noori Nastaleeq" panose="02000503000000020004" pitchFamily="2" charset="-78"/>
              </a:rPr>
              <a:t>الانعام آیت 122 میں زندگی اور موت سے کیا مراد ہے؟</a:t>
            </a:r>
            <a:endParaRPr lang="en-US" sz="3600" dirty="0">
              <a:ln w="0"/>
              <a:solidFill>
                <a:srgbClr val="513910"/>
              </a:solidFill>
              <a:latin typeface="Jameel Noori Nastaleeq" panose="02000503000000020004" pitchFamily="2" charset="-78"/>
              <a:ea typeface="Calibri" panose="020F0502020204030204" pitchFamily="34" charset="0"/>
              <a:cs typeface="Jameel Noori Nastaleeq" panose="02000503000000020004" pitchFamily="2" charset="-78"/>
            </a:endParaRPr>
          </a:p>
        </p:txBody>
      </p:sp>
      <p:sp>
        <p:nvSpPr>
          <p:cNvPr id="7" name="Rounded Rectangle 6"/>
          <p:cNvSpPr/>
          <p:nvPr/>
        </p:nvSpPr>
        <p:spPr>
          <a:xfrm>
            <a:off x="4258062" y="70072"/>
            <a:ext cx="3642926" cy="1213338"/>
          </a:xfrm>
          <a:prstGeom prst="roundRect">
            <a:avLst/>
          </a:prstGeom>
          <a:gradFill flip="none" rotWithShape="1">
            <a:gsLst>
              <a:gs pos="0">
                <a:srgbClr val="5F461C">
                  <a:shade val="30000"/>
                  <a:satMod val="115000"/>
                </a:srgbClr>
              </a:gs>
              <a:gs pos="50000">
                <a:srgbClr val="5F461C">
                  <a:shade val="67500"/>
                  <a:satMod val="115000"/>
                </a:srgbClr>
              </a:gs>
              <a:gs pos="100000">
                <a:srgbClr val="5F461C">
                  <a:shade val="100000"/>
                  <a:satMod val="115000"/>
                </a:srgbClr>
              </a:gs>
            </a:gsLst>
            <a:lin ang="2700000" scaled="1"/>
            <a:tileRect/>
          </a:gra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dirty="0"/>
          </a:p>
        </p:txBody>
      </p:sp>
      <p:sp>
        <p:nvSpPr>
          <p:cNvPr id="8" name="Rectangle 7"/>
          <p:cNvSpPr/>
          <p:nvPr/>
        </p:nvSpPr>
        <p:spPr>
          <a:xfrm>
            <a:off x="0" y="215076"/>
            <a:ext cx="12192000" cy="1015663"/>
          </a:xfrm>
          <a:prstGeom prst="rect">
            <a:avLst/>
          </a:prstGeom>
        </p:spPr>
        <p:txBody>
          <a:bodyPr wrap="square">
            <a:spAutoFit/>
          </a:bodyPr>
          <a:lstStyle/>
          <a:p>
            <a:pPr algn="ctr" rtl="1"/>
            <a:r>
              <a:rPr lang="ur-PK" sz="6000" b="1" kern="0" spc="50" dirty="0" smtClean="0">
                <a:ln w="0"/>
                <a:solidFill>
                  <a:schemeClr val="bg2"/>
                </a:solidFill>
                <a:effectLst>
                  <a:innerShdw blurRad="63500" dist="50800" dir="13500000">
                    <a:srgbClr val="000000">
                      <a:alpha val="50000"/>
                    </a:srgbClr>
                  </a:innerShdw>
                </a:effectLst>
                <a:latin typeface="Alvi Nastaleeq" panose="02000503000000020004" pitchFamily="2" charset="-78"/>
                <a:ea typeface="Times New Roman" panose="02020603050405020304" pitchFamily="18" charset="0"/>
                <a:cs typeface="Alvi Nastaleeq" panose="02000503000000020004" pitchFamily="2" charset="-78"/>
              </a:rPr>
              <a:t>ہم نے سمجھا!</a:t>
            </a:r>
            <a:endParaRPr lang="en-US" sz="6000" b="1" kern="0" spc="50" dirty="0">
              <a:ln w="0"/>
              <a:solidFill>
                <a:schemeClr val="bg2"/>
              </a:solidFill>
              <a:effectLst>
                <a:innerShdw blurRad="63500" dist="50800" dir="13500000">
                  <a:srgbClr val="000000">
                    <a:alpha val="50000"/>
                  </a:srgbClr>
                </a:innerShdw>
              </a:effectLst>
              <a:latin typeface="Alvi Nastaleeq" panose="02000503000000020004" pitchFamily="2" charset="-78"/>
              <a:ea typeface="Times New Roman" panose="02020603050405020304" pitchFamily="18" charset="0"/>
              <a:cs typeface="Alvi Nastaleeq" panose="02000503000000020004" pitchFamily="2" charset="-78"/>
            </a:endParaRPr>
          </a:p>
        </p:txBody>
      </p:sp>
    </p:spTree>
    <p:extLst>
      <p:ext uri="{BB962C8B-B14F-4D97-AF65-F5344CB8AC3E}">
        <p14:creationId xmlns:p14="http://schemas.microsoft.com/office/powerpoint/2010/main" val="30432574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5055" fill="hold"/>
                                        <p:tgtEl>
                                          <p:spTgt spid="9"/>
                                        </p:tgtEl>
                                      </p:cBhvr>
                                    </p:cmd>
                                  </p:childTnLst>
                                </p:cTn>
                              </p:par>
                              <p:par>
                                <p:cTn id="7" presetID="22" presetClass="entr" presetSubtype="2"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animEffect transition="in" filter="wipe(right)">
                                      <p:cBhvr>
                                        <p:cTn id="9" dur="500"/>
                                        <p:tgtEl>
                                          <p:spTgt spid="6"/>
                                        </p:tgtEl>
                                      </p:cBhvr>
                                    </p:animEffect>
                                  </p:childTnLst>
                                </p:cTn>
                              </p:par>
                              <p:par>
                                <p:cTn id="10" presetID="22" presetClass="entr" presetSubtype="2" fill="hold" grpId="0" nodeType="withEffect">
                                  <p:stCondLst>
                                    <p:cond delay="60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wipe(right)">
                                      <p:cBhvr>
                                        <p:cTn id="12" dur="500"/>
                                        <p:tgtEl>
                                          <p:spTgt spid="5">
                                            <p:txEl>
                                              <p:pRg st="0" end="0"/>
                                            </p:txEl>
                                          </p:spTgt>
                                        </p:tgtEl>
                                      </p:cBhvr>
                                    </p:animEffect>
                                  </p:childTnLst>
                                </p:cTn>
                              </p:par>
                              <p:par>
                                <p:cTn id="13" presetID="22" presetClass="entr" presetSubtype="2" fill="hold" grpId="0" nodeType="withEffect">
                                  <p:stCondLst>
                                    <p:cond delay="1000"/>
                                  </p:stCondLst>
                                  <p:childTnLst>
                                    <p:set>
                                      <p:cBhvr>
                                        <p:cTn id="14" dur="1" fill="hold">
                                          <p:stCondLst>
                                            <p:cond delay="0"/>
                                          </p:stCondLst>
                                        </p:cTn>
                                        <p:tgtEl>
                                          <p:spTgt spid="5">
                                            <p:txEl>
                                              <p:pRg st="1" end="1"/>
                                            </p:txEl>
                                          </p:spTgt>
                                        </p:tgtEl>
                                        <p:attrNameLst>
                                          <p:attrName>style.visibility</p:attrName>
                                        </p:attrNameLst>
                                      </p:cBhvr>
                                      <p:to>
                                        <p:strVal val="visible"/>
                                      </p:to>
                                    </p:set>
                                    <p:animEffect transition="in" filter="wipe(right)">
                                      <p:cBhvr>
                                        <p:cTn id="15" dur="500"/>
                                        <p:tgtEl>
                                          <p:spTgt spid="5">
                                            <p:txEl>
                                              <p:pRg st="1" end="1"/>
                                            </p:txEl>
                                          </p:spTgt>
                                        </p:tgtEl>
                                      </p:cBhvr>
                                    </p:animEffect>
                                  </p:childTnLst>
                                </p:cTn>
                              </p:par>
                              <p:par>
                                <p:cTn id="16" presetID="22" presetClass="entr" presetSubtype="2" fill="hold" grpId="0" nodeType="withEffect">
                                  <p:stCondLst>
                                    <p:cond delay="1400"/>
                                  </p:stCondLst>
                                  <p:childTnLst>
                                    <p:set>
                                      <p:cBhvr>
                                        <p:cTn id="17" dur="1" fill="hold">
                                          <p:stCondLst>
                                            <p:cond delay="0"/>
                                          </p:stCondLst>
                                        </p:cTn>
                                        <p:tgtEl>
                                          <p:spTgt spid="5">
                                            <p:txEl>
                                              <p:pRg st="2" end="2"/>
                                            </p:txEl>
                                          </p:spTgt>
                                        </p:tgtEl>
                                        <p:attrNameLst>
                                          <p:attrName>style.visibility</p:attrName>
                                        </p:attrNameLst>
                                      </p:cBhvr>
                                      <p:to>
                                        <p:strVal val="visible"/>
                                      </p:to>
                                    </p:set>
                                    <p:animEffect transition="in" filter="wipe(right)">
                                      <p:cBhvr>
                                        <p:cTn id="18"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9" repeatCount="indefinite" fill="hold" display="0">
                  <p:stCondLst>
                    <p:cond delay="indefinite"/>
                  </p:stCondLst>
                </p:cTn>
                <p:tgtEl>
                  <p:spTgt spid="9"/>
                </p:tgtEl>
              </p:cMediaNode>
            </p:video>
          </p:childTnLst>
        </p:cTn>
      </p:par>
    </p:tnLst>
    <p:bldLst>
      <p:bldP spid="5" grpId="0" build="p"/>
      <p:bldP spid="6"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Sequence 0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
        <p:nvSpPr>
          <p:cNvPr id="5" name="Rectangle 4"/>
          <p:cNvSpPr/>
          <p:nvPr/>
        </p:nvSpPr>
        <p:spPr>
          <a:xfrm>
            <a:off x="1657349" y="3566161"/>
            <a:ext cx="7709072" cy="2086725"/>
          </a:xfrm>
          <a:prstGeom prst="rect">
            <a:avLst/>
          </a:prstGeom>
        </p:spPr>
        <p:txBody>
          <a:bodyPr wrap="square">
            <a:spAutoFit/>
          </a:bodyPr>
          <a:lstStyle/>
          <a:p>
            <a:pPr marL="514350" indent="-514350" algn="r" rtl="1">
              <a:lnSpc>
                <a:spcPct val="120000"/>
              </a:lnSpc>
              <a:buFont typeface="+mj-lt"/>
              <a:buAutoNum type="alphaLcParenR"/>
            </a:pPr>
            <a:r>
              <a:rPr lang="ur-PK" sz="3600" dirty="0">
                <a:solidFill>
                  <a:srgbClr val="513910"/>
                </a:solidFill>
                <a:latin typeface="Jameel Noori Nastaleeq" panose="02000503000000020004" pitchFamily="2" charset="-78"/>
                <a:ea typeface="Calibri" panose="020F0502020204030204" pitchFamily="34" charset="0"/>
                <a:cs typeface="Jameel Noori Nastaleeq" panose="02000503000000020004" pitchFamily="2" charset="-78"/>
              </a:rPr>
              <a:t>تقوٰی کا </a:t>
            </a:r>
            <a:r>
              <a:rPr lang="ur-PK" sz="3600" dirty="0" smtClean="0">
                <a:solidFill>
                  <a:srgbClr val="513910"/>
                </a:solidFill>
                <a:latin typeface="Jameel Noori Nastaleeq" panose="02000503000000020004" pitchFamily="2" charset="-78"/>
                <a:ea typeface="Calibri" panose="020F0502020204030204" pitchFamily="34" charset="0"/>
                <a:cs typeface="Jameel Noori Nastaleeq" panose="02000503000000020004" pitchFamily="2" charset="-78"/>
              </a:rPr>
              <a:t>لباس  </a:t>
            </a:r>
          </a:p>
          <a:p>
            <a:pPr marL="514350" indent="-514350" algn="r" rtl="1">
              <a:lnSpc>
                <a:spcPct val="120000"/>
              </a:lnSpc>
              <a:buFont typeface="+mj-lt"/>
              <a:buAutoNum type="alphaLcParenR"/>
            </a:pPr>
            <a:r>
              <a:rPr lang="ur-PK" sz="3600" dirty="0">
                <a:solidFill>
                  <a:srgbClr val="513910"/>
                </a:solidFill>
                <a:latin typeface="Jameel Noori Nastaleeq" panose="02000503000000020004" pitchFamily="2" charset="-78"/>
                <a:ea typeface="Calibri" panose="020F0502020204030204" pitchFamily="34" charset="0"/>
                <a:cs typeface="Jameel Noori Nastaleeq" panose="02000503000000020004" pitchFamily="2" charset="-78"/>
              </a:rPr>
              <a:t>جو ستر کو چھپائے </a:t>
            </a:r>
            <a:endParaRPr lang="ur-PK" sz="3600" dirty="0" smtClean="0">
              <a:solidFill>
                <a:srgbClr val="513910"/>
              </a:solidFill>
              <a:latin typeface="Jameel Noori Nastaleeq" panose="02000503000000020004" pitchFamily="2" charset="-78"/>
              <a:ea typeface="Calibri" panose="020F0502020204030204" pitchFamily="34" charset="0"/>
              <a:cs typeface="Jameel Noori Nastaleeq" panose="02000503000000020004" pitchFamily="2" charset="-78"/>
            </a:endParaRPr>
          </a:p>
          <a:p>
            <a:pPr marL="514350" indent="-514350" algn="r" rtl="1">
              <a:lnSpc>
                <a:spcPct val="120000"/>
              </a:lnSpc>
              <a:buFont typeface="+mj-lt"/>
              <a:buAutoNum type="alphaLcParenR"/>
            </a:pPr>
            <a:r>
              <a:rPr lang="ur-PK" sz="3600" dirty="0">
                <a:solidFill>
                  <a:srgbClr val="513910"/>
                </a:solidFill>
                <a:latin typeface="Jameel Noori Nastaleeq" panose="02000503000000020004" pitchFamily="2" charset="-78"/>
                <a:ea typeface="Calibri" panose="020F0502020204030204" pitchFamily="34" charset="0"/>
                <a:cs typeface="Jameel Noori Nastaleeq" panose="02000503000000020004" pitchFamily="2" charset="-78"/>
              </a:rPr>
              <a:t>جو زیب و زینت کا باعث ہو</a:t>
            </a:r>
            <a:endParaRPr lang="ur-PK" sz="3600" dirty="0" smtClean="0">
              <a:solidFill>
                <a:srgbClr val="513910"/>
              </a:solidFill>
              <a:latin typeface="Jameel Noori Nastaleeq" panose="02000503000000020004" pitchFamily="2" charset="-78"/>
              <a:ea typeface="Calibri" panose="020F0502020204030204" pitchFamily="34" charset="0"/>
              <a:cs typeface="Jameel Noori Nastaleeq" panose="02000503000000020004" pitchFamily="2" charset="-78"/>
            </a:endParaRPr>
          </a:p>
        </p:txBody>
      </p:sp>
      <p:sp>
        <p:nvSpPr>
          <p:cNvPr id="6" name="Rectangle 5"/>
          <p:cNvSpPr/>
          <p:nvPr/>
        </p:nvSpPr>
        <p:spPr>
          <a:xfrm>
            <a:off x="1657349" y="2062604"/>
            <a:ext cx="8949691" cy="729430"/>
          </a:xfrm>
          <a:prstGeom prst="rect">
            <a:avLst/>
          </a:prstGeom>
        </p:spPr>
        <p:txBody>
          <a:bodyPr wrap="square">
            <a:spAutoFit/>
          </a:bodyPr>
          <a:lstStyle/>
          <a:p>
            <a:pPr marL="742950" indent="-742950" algn="r" rtl="1">
              <a:lnSpc>
                <a:spcPct val="115000"/>
              </a:lnSpc>
              <a:spcAft>
                <a:spcPts val="1000"/>
              </a:spcAft>
              <a:buFont typeface="+mj-lt"/>
              <a:buAutoNum type="arabicPeriod" startAt="3"/>
            </a:pPr>
            <a:r>
              <a:rPr lang="ur-PK" sz="3600" dirty="0">
                <a:ln w="0"/>
                <a:solidFill>
                  <a:srgbClr val="513910"/>
                </a:solidFill>
                <a:latin typeface="Jameel Noori Nastaleeq" panose="02000503000000020004" pitchFamily="2" charset="-78"/>
                <a:ea typeface="Calibri" panose="020F0502020204030204" pitchFamily="34" charset="0"/>
                <a:cs typeface="Jameel Noori Nastaleeq" panose="02000503000000020004" pitchFamily="2" charset="-78"/>
              </a:rPr>
              <a:t>سورۃ الاعراف آیت </a:t>
            </a:r>
            <a:r>
              <a:rPr lang="ur-PK" sz="3600" dirty="0" smtClean="0">
                <a:ln w="0"/>
                <a:solidFill>
                  <a:srgbClr val="513910"/>
                </a:solidFill>
                <a:latin typeface="Jameel Noori Nastaleeq" panose="02000503000000020004" pitchFamily="2" charset="-78"/>
                <a:ea typeface="Calibri" panose="020F0502020204030204" pitchFamily="34" charset="0"/>
                <a:cs typeface="Jameel Noori Nastaleeq" panose="02000503000000020004" pitchFamily="2" charset="-78"/>
              </a:rPr>
              <a:t>26 ، </a:t>
            </a:r>
            <a:r>
              <a:rPr lang="ur-PK" sz="3600" dirty="0">
                <a:ln w="0"/>
                <a:solidFill>
                  <a:srgbClr val="513910"/>
                </a:solidFill>
                <a:latin typeface="Jameel Noori Nastaleeq" panose="02000503000000020004" pitchFamily="2" charset="-78"/>
                <a:ea typeface="Calibri" panose="020F0502020204030204" pitchFamily="34" charset="0"/>
                <a:cs typeface="Jameel Noori Nastaleeq" panose="02000503000000020004" pitchFamily="2" charset="-78"/>
              </a:rPr>
              <a:t>بہترین لباس کونسا ہے؟</a:t>
            </a:r>
            <a:endParaRPr lang="en-US" sz="3600" dirty="0">
              <a:ln w="0"/>
              <a:solidFill>
                <a:srgbClr val="513910"/>
              </a:solidFill>
              <a:latin typeface="Jameel Noori Nastaleeq" panose="02000503000000020004" pitchFamily="2" charset="-78"/>
              <a:ea typeface="Calibri" panose="020F0502020204030204" pitchFamily="34" charset="0"/>
              <a:cs typeface="Jameel Noori Nastaleeq" panose="02000503000000020004" pitchFamily="2" charset="-78"/>
            </a:endParaRPr>
          </a:p>
        </p:txBody>
      </p:sp>
      <p:sp>
        <p:nvSpPr>
          <p:cNvPr id="7" name="Rounded Rectangle 6"/>
          <p:cNvSpPr/>
          <p:nvPr/>
        </p:nvSpPr>
        <p:spPr>
          <a:xfrm>
            <a:off x="4258062" y="70072"/>
            <a:ext cx="3642926" cy="1213338"/>
          </a:xfrm>
          <a:prstGeom prst="roundRect">
            <a:avLst/>
          </a:prstGeom>
          <a:gradFill flip="none" rotWithShape="1">
            <a:gsLst>
              <a:gs pos="0">
                <a:srgbClr val="5F461C">
                  <a:shade val="30000"/>
                  <a:satMod val="115000"/>
                </a:srgbClr>
              </a:gs>
              <a:gs pos="50000">
                <a:srgbClr val="5F461C">
                  <a:shade val="67500"/>
                  <a:satMod val="115000"/>
                </a:srgbClr>
              </a:gs>
              <a:gs pos="100000">
                <a:srgbClr val="5F461C">
                  <a:shade val="100000"/>
                  <a:satMod val="115000"/>
                </a:srgbClr>
              </a:gs>
            </a:gsLst>
            <a:lin ang="2700000" scaled="1"/>
            <a:tileRect/>
          </a:gra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dirty="0"/>
          </a:p>
        </p:txBody>
      </p:sp>
      <p:sp>
        <p:nvSpPr>
          <p:cNvPr id="8" name="Rectangle 7"/>
          <p:cNvSpPr/>
          <p:nvPr/>
        </p:nvSpPr>
        <p:spPr>
          <a:xfrm>
            <a:off x="0" y="215076"/>
            <a:ext cx="12192000" cy="1015663"/>
          </a:xfrm>
          <a:prstGeom prst="rect">
            <a:avLst/>
          </a:prstGeom>
        </p:spPr>
        <p:txBody>
          <a:bodyPr wrap="square">
            <a:spAutoFit/>
          </a:bodyPr>
          <a:lstStyle/>
          <a:p>
            <a:pPr algn="ctr" rtl="1"/>
            <a:r>
              <a:rPr lang="ur-PK" sz="6000" b="1" kern="0" spc="50" dirty="0" smtClean="0">
                <a:ln w="0"/>
                <a:solidFill>
                  <a:schemeClr val="bg2"/>
                </a:solidFill>
                <a:effectLst>
                  <a:innerShdw blurRad="63500" dist="50800" dir="13500000">
                    <a:srgbClr val="000000">
                      <a:alpha val="50000"/>
                    </a:srgbClr>
                  </a:innerShdw>
                </a:effectLst>
                <a:latin typeface="Alvi Nastaleeq" panose="02000503000000020004" pitchFamily="2" charset="-78"/>
                <a:ea typeface="Times New Roman" panose="02020603050405020304" pitchFamily="18" charset="0"/>
                <a:cs typeface="Alvi Nastaleeq" panose="02000503000000020004" pitchFamily="2" charset="-78"/>
              </a:rPr>
              <a:t>ہم نے سمجھا!</a:t>
            </a:r>
            <a:endParaRPr lang="en-US" sz="6000" b="1" kern="0" spc="50" dirty="0">
              <a:ln w="0"/>
              <a:solidFill>
                <a:schemeClr val="bg2"/>
              </a:solidFill>
              <a:effectLst>
                <a:innerShdw blurRad="63500" dist="50800" dir="13500000">
                  <a:srgbClr val="000000">
                    <a:alpha val="50000"/>
                  </a:srgbClr>
                </a:innerShdw>
              </a:effectLst>
              <a:latin typeface="Alvi Nastaleeq" panose="02000503000000020004" pitchFamily="2" charset="-78"/>
              <a:ea typeface="Times New Roman" panose="02020603050405020304" pitchFamily="18" charset="0"/>
              <a:cs typeface="Alvi Nastaleeq" panose="02000503000000020004" pitchFamily="2" charset="-78"/>
            </a:endParaRPr>
          </a:p>
        </p:txBody>
      </p:sp>
    </p:spTree>
    <p:extLst>
      <p:ext uri="{BB962C8B-B14F-4D97-AF65-F5344CB8AC3E}">
        <p14:creationId xmlns:p14="http://schemas.microsoft.com/office/powerpoint/2010/main" val="29963178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5055" fill="hold"/>
                                        <p:tgtEl>
                                          <p:spTgt spid="9"/>
                                        </p:tgtEl>
                                      </p:cBhvr>
                                    </p:cmd>
                                  </p:childTnLst>
                                </p:cTn>
                              </p:par>
                              <p:par>
                                <p:cTn id="7" presetID="22" presetClass="entr" presetSubtype="2"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animEffect transition="in" filter="wipe(right)">
                                      <p:cBhvr>
                                        <p:cTn id="9" dur="500"/>
                                        <p:tgtEl>
                                          <p:spTgt spid="6"/>
                                        </p:tgtEl>
                                      </p:cBhvr>
                                    </p:animEffect>
                                  </p:childTnLst>
                                </p:cTn>
                              </p:par>
                              <p:par>
                                <p:cTn id="10" presetID="22" presetClass="entr" presetSubtype="2" fill="hold" grpId="0" nodeType="withEffect">
                                  <p:stCondLst>
                                    <p:cond delay="50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wipe(right)">
                                      <p:cBhvr>
                                        <p:cTn id="12" dur="500"/>
                                        <p:tgtEl>
                                          <p:spTgt spid="5">
                                            <p:txEl>
                                              <p:pRg st="0" end="0"/>
                                            </p:txEl>
                                          </p:spTgt>
                                        </p:tgtEl>
                                      </p:cBhvr>
                                    </p:animEffect>
                                  </p:childTnLst>
                                </p:cTn>
                              </p:par>
                              <p:par>
                                <p:cTn id="13" presetID="22" presetClass="entr" presetSubtype="2" fill="hold" grpId="0" nodeType="withEffect">
                                  <p:stCondLst>
                                    <p:cond delay="800"/>
                                  </p:stCondLst>
                                  <p:childTnLst>
                                    <p:set>
                                      <p:cBhvr>
                                        <p:cTn id="14" dur="1" fill="hold">
                                          <p:stCondLst>
                                            <p:cond delay="0"/>
                                          </p:stCondLst>
                                        </p:cTn>
                                        <p:tgtEl>
                                          <p:spTgt spid="5">
                                            <p:txEl>
                                              <p:pRg st="1" end="1"/>
                                            </p:txEl>
                                          </p:spTgt>
                                        </p:tgtEl>
                                        <p:attrNameLst>
                                          <p:attrName>style.visibility</p:attrName>
                                        </p:attrNameLst>
                                      </p:cBhvr>
                                      <p:to>
                                        <p:strVal val="visible"/>
                                      </p:to>
                                    </p:set>
                                    <p:animEffect transition="in" filter="wipe(right)">
                                      <p:cBhvr>
                                        <p:cTn id="15" dur="500"/>
                                        <p:tgtEl>
                                          <p:spTgt spid="5">
                                            <p:txEl>
                                              <p:pRg st="1" end="1"/>
                                            </p:txEl>
                                          </p:spTgt>
                                        </p:tgtEl>
                                      </p:cBhvr>
                                    </p:animEffect>
                                  </p:childTnLst>
                                </p:cTn>
                              </p:par>
                              <p:par>
                                <p:cTn id="16" presetID="22" presetClass="entr" presetSubtype="2" fill="hold" grpId="0" nodeType="withEffect">
                                  <p:stCondLst>
                                    <p:cond delay="1200"/>
                                  </p:stCondLst>
                                  <p:childTnLst>
                                    <p:set>
                                      <p:cBhvr>
                                        <p:cTn id="17" dur="1" fill="hold">
                                          <p:stCondLst>
                                            <p:cond delay="0"/>
                                          </p:stCondLst>
                                        </p:cTn>
                                        <p:tgtEl>
                                          <p:spTgt spid="5">
                                            <p:txEl>
                                              <p:pRg st="2" end="2"/>
                                            </p:txEl>
                                          </p:spTgt>
                                        </p:tgtEl>
                                        <p:attrNameLst>
                                          <p:attrName>style.visibility</p:attrName>
                                        </p:attrNameLst>
                                      </p:cBhvr>
                                      <p:to>
                                        <p:strVal val="visible"/>
                                      </p:to>
                                    </p:set>
                                    <p:animEffect transition="in" filter="wipe(right)">
                                      <p:cBhvr>
                                        <p:cTn id="18"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9" repeatCount="indefinite" fill="hold" display="0">
                  <p:stCondLst>
                    <p:cond delay="indefinite"/>
                  </p:stCondLst>
                </p:cTn>
                <p:tgtEl>
                  <p:spTgt spid="9"/>
                </p:tgtEl>
              </p:cMediaNode>
            </p:video>
          </p:childTnLst>
        </p:cTn>
      </p:par>
    </p:tnLst>
    <p:bldLst>
      <p:bldP spid="5" grpId="0" build="p"/>
      <p:bldP spid="6"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Sequence 0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
        <p:nvSpPr>
          <p:cNvPr id="5" name="Rectangle 4"/>
          <p:cNvSpPr/>
          <p:nvPr/>
        </p:nvSpPr>
        <p:spPr>
          <a:xfrm>
            <a:off x="1657349" y="3566161"/>
            <a:ext cx="7709072" cy="2086725"/>
          </a:xfrm>
          <a:prstGeom prst="rect">
            <a:avLst/>
          </a:prstGeom>
        </p:spPr>
        <p:txBody>
          <a:bodyPr wrap="square">
            <a:spAutoFit/>
          </a:bodyPr>
          <a:lstStyle/>
          <a:p>
            <a:pPr marL="514350" indent="-514350" algn="r" rtl="1">
              <a:lnSpc>
                <a:spcPct val="120000"/>
              </a:lnSpc>
              <a:buFont typeface="+mj-lt"/>
              <a:buAutoNum type="alphaLcParenR"/>
            </a:pPr>
            <a:r>
              <a:rPr lang="ur-PK" sz="3600" dirty="0">
                <a:solidFill>
                  <a:srgbClr val="513910"/>
                </a:solidFill>
                <a:latin typeface="Jameel Noori Nastaleeq" panose="02000503000000020004" pitchFamily="2" charset="-78"/>
                <a:ea typeface="Calibri" panose="020F0502020204030204" pitchFamily="34" charset="0"/>
                <a:cs typeface="Jameel Noori Nastaleeq" panose="02000503000000020004" pitchFamily="2" charset="-78"/>
              </a:rPr>
              <a:t>قرآن کا چھونا</a:t>
            </a:r>
            <a:endParaRPr lang="ur-PK" sz="3600" dirty="0" smtClean="0">
              <a:solidFill>
                <a:srgbClr val="513910"/>
              </a:solidFill>
              <a:latin typeface="Jameel Noori Nastaleeq" panose="02000503000000020004" pitchFamily="2" charset="-78"/>
              <a:ea typeface="Calibri" panose="020F0502020204030204" pitchFamily="34" charset="0"/>
              <a:cs typeface="Jameel Noori Nastaleeq" panose="02000503000000020004" pitchFamily="2" charset="-78"/>
            </a:endParaRPr>
          </a:p>
          <a:p>
            <a:pPr marL="514350" indent="-514350" algn="r" rtl="1">
              <a:lnSpc>
                <a:spcPct val="120000"/>
              </a:lnSpc>
              <a:buFont typeface="+mj-lt"/>
              <a:buAutoNum type="alphaLcParenR"/>
            </a:pPr>
            <a:r>
              <a:rPr lang="ur-PK" sz="3600" dirty="0">
                <a:solidFill>
                  <a:srgbClr val="513910"/>
                </a:solidFill>
                <a:latin typeface="Jameel Noori Nastaleeq" panose="02000503000000020004" pitchFamily="2" charset="-78"/>
                <a:ea typeface="Calibri" panose="020F0502020204030204" pitchFamily="34" charset="0"/>
                <a:cs typeface="Jameel Noori Nastaleeq" panose="02000503000000020004" pitchFamily="2" charset="-78"/>
              </a:rPr>
              <a:t>جنت کی نعمتیں </a:t>
            </a:r>
            <a:endParaRPr lang="ur-PK" sz="3600" dirty="0" smtClean="0">
              <a:solidFill>
                <a:srgbClr val="513910"/>
              </a:solidFill>
              <a:latin typeface="Jameel Noori Nastaleeq" panose="02000503000000020004" pitchFamily="2" charset="-78"/>
              <a:ea typeface="Calibri" panose="020F0502020204030204" pitchFamily="34" charset="0"/>
              <a:cs typeface="Jameel Noori Nastaleeq" panose="02000503000000020004" pitchFamily="2" charset="-78"/>
            </a:endParaRPr>
          </a:p>
          <a:p>
            <a:pPr marL="514350" indent="-514350" algn="r" rtl="1">
              <a:lnSpc>
                <a:spcPct val="120000"/>
              </a:lnSpc>
              <a:buFont typeface="+mj-lt"/>
              <a:buAutoNum type="alphaLcParenR"/>
            </a:pPr>
            <a:r>
              <a:rPr lang="ur-PK" sz="3600" dirty="0">
                <a:solidFill>
                  <a:srgbClr val="513910"/>
                </a:solidFill>
                <a:latin typeface="Jameel Noori Nastaleeq" panose="02000503000000020004" pitchFamily="2" charset="-78"/>
                <a:ea typeface="Calibri" panose="020F0502020204030204" pitchFamily="34" charset="0"/>
                <a:cs typeface="Jameel Noori Nastaleeq" panose="02000503000000020004" pitchFamily="2" charset="-78"/>
              </a:rPr>
              <a:t>خنزیر اور خون</a:t>
            </a:r>
            <a:endParaRPr lang="ur-PK" sz="3600" dirty="0" smtClean="0">
              <a:solidFill>
                <a:srgbClr val="513910"/>
              </a:solidFill>
              <a:latin typeface="Jameel Noori Nastaleeq" panose="02000503000000020004" pitchFamily="2" charset="-78"/>
              <a:ea typeface="Calibri" panose="020F0502020204030204" pitchFamily="34" charset="0"/>
              <a:cs typeface="Jameel Noori Nastaleeq" panose="02000503000000020004" pitchFamily="2" charset="-78"/>
            </a:endParaRPr>
          </a:p>
        </p:txBody>
      </p:sp>
      <p:sp>
        <p:nvSpPr>
          <p:cNvPr id="6" name="Rectangle 5"/>
          <p:cNvSpPr/>
          <p:nvPr/>
        </p:nvSpPr>
        <p:spPr>
          <a:xfrm>
            <a:off x="1657349" y="2062604"/>
            <a:ext cx="8949691" cy="708656"/>
          </a:xfrm>
          <a:prstGeom prst="rect">
            <a:avLst/>
          </a:prstGeom>
        </p:spPr>
        <p:txBody>
          <a:bodyPr wrap="square">
            <a:spAutoFit/>
          </a:bodyPr>
          <a:lstStyle/>
          <a:p>
            <a:pPr marL="742950" indent="-742950" algn="r" rtl="1">
              <a:lnSpc>
                <a:spcPct val="115000"/>
              </a:lnSpc>
              <a:spcAft>
                <a:spcPts val="1000"/>
              </a:spcAft>
              <a:buFont typeface="+mj-lt"/>
              <a:buAutoNum type="arabicPeriod" startAt="4"/>
            </a:pPr>
            <a:r>
              <a:rPr lang="ur-PK" sz="3600" dirty="0">
                <a:ln w="0"/>
                <a:solidFill>
                  <a:srgbClr val="513910"/>
                </a:solidFill>
                <a:latin typeface="Jameel Noori Nastaleeq" panose="02000503000000020004" pitchFamily="2" charset="-78"/>
                <a:ea typeface="Calibri" panose="020F0502020204030204" pitchFamily="34" charset="0"/>
                <a:cs typeface="Jameel Noori Nastaleeq" panose="02000503000000020004" pitchFamily="2" charset="-78"/>
              </a:rPr>
              <a:t>سورۃ الاعراف آیت </a:t>
            </a:r>
            <a:r>
              <a:rPr lang="ur-PK" sz="3600" dirty="0" smtClean="0">
                <a:ln w="0"/>
                <a:solidFill>
                  <a:srgbClr val="513910"/>
                </a:solidFill>
                <a:latin typeface="Jameel Noori Nastaleeq" panose="02000503000000020004" pitchFamily="2" charset="-78"/>
                <a:ea typeface="Calibri" panose="020F0502020204030204" pitchFamily="34" charset="0"/>
                <a:cs typeface="Jameel Noori Nastaleeq" panose="02000503000000020004" pitchFamily="2" charset="-78"/>
              </a:rPr>
              <a:t>50،              اللہ </a:t>
            </a:r>
            <a:r>
              <a:rPr lang="ur-PK" sz="3600" dirty="0">
                <a:ln w="0"/>
                <a:solidFill>
                  <a:srgbClr val="513910"/>
                </a:solidFill>
                <a:latin typeface="Jameel Noori Nastaleeq" panose="02000503000000020004" pitchFamily="2" charset="-78"/>
                <a:ea typeface="Calibri" panose="020F0502020204030204" pitchFamily="34" charset="0"/>
                <a:cs typeface="Jameel Noori Nastaleeq" panose="02000503000000020004" pitchFamily="2" charset="-78"/>
              </a:rPr>
              <a:t>رب العزت نے کفار پر کیا حرام کر دیا ہے</a:t>
            </a:r>
            <a:r>
              <a:rPr lang="ur-PK" sz="3600" dirty="0" smtClean="0">
                <a:ln w="0"/>
                <a:solidFill>
                  <a:srgbClr val="513910"/>
                </a:solidFill>
                <a:latin typeface="Jameel Noori Nastaleeq" panose="02000503000000020004" pitchFamily="2" charset="-78"/>
                <a:ea typeface="Calibri" panose="020F0502020204030204" pitchFamily="34" charset="0"/>
                <a:cs typeface="Jameel Noori Nastaleeq" panose="02000503000000020004" pitchFamily="2" charset="-78"/>
              </a:rPr>
              <a:t>؟</a:t>
            </a:r>
            <a:endParaRPr lang="en-US" sz="3600" dirty="0">
              <a:ln w="0"/>
              <a:solidFill>
                <a:srgbClr val="513910"/>
              </a:solidFill>
              <a:latin typeface="Jameel Noori Nastaleeq" panose="02000503000000020004" pitchFamily="2" charset="-78"/>
              <a:ea typeface="Calibri" panose="020F0502020204030204" pitchFamily="34" charset="0"/>
              <a:cs typeface="Jameel Noori Nastaleeq" panose="02000503000000020004" pitchFamily="2" charset="-78"/>
            </a:endParaRPr>
          </a:p>
        </p:txBody>
      </p:sp>
      <p:sp>
        <p:nvSpPr>
          <p:cNvPr id="7" name="Rounded Rectangle 6"/>
          <p:cNvSpPr/>
          <p:nvPr/>
        </p:nvSpPr>
        <p:spPr>
          <a:xfrm>
            <a:off x="4258062" y="70072"/>
            <a:ext cx="3642926" cy="1213338"/>
          </a:xfrm>
          <a:prstGeom prst="roundRect">
            <a:avLst/>
          </a:prstGeom>
          <a:gradFill flip="none" rotWithShape="1">
            <a:gsLst>
              <a:gs pos="0">
                <a:srgbClr val="5F461C">
                  <a:shade val="30000"/>
                  <a:satMod val="115000"/>
                </a:srgbClr>
              </a:gs>
              <a:gs pos="50000">
                <a:srgbClr val="5F461C">
                  <a:shade val="67500"/>
                  <a:satMod val="115000"/>
                </a:srgbClr>
              </a:gs>
              <a:gs pos="100000">
                <a:srgbClr val="5F461C">
                  <a:shade val="100000"/>
                  <a:satMod val="115000"/>
                </a:srgbClr>
              </a:gs>
            </a:gsLst>
            <a:lin ang="2700000" scaled="1"/>
            <a:tileRect/>
          </a:gra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dirty="0"/>
          </a:p>
        </p:txBody>
      </p:sp>
      <p:sp>
        <p:nvSpPr>
          <p:cNvPr id="8" name="Rectangle 7"/>
          <p:cNvSpPr/>
          <p:nvPr/>
        </p:nvSpPr>
        <p:spPr>
          <a:xfrm>
            <a:off x="0" y="215076"/>
            <a:ext cx="12192000" cy="1015663"/>
          </a:xfrm>
          <a:prstGeom prst="rect">
            <a:avLst/>
          </a:prstGeom>
        </p:spPr>
        <p:txBody>
          <a:bodyPr wrap="square">
            <a:spAutoFit/>
          </a:bodyPr>
          <a:lstStyle/>
          <a:p>
            <a:pPr algn="ctr" rtl="1"/>
            <a:r>
              <a:rPr lang="ur-PK" sz="6000" b="1" kern="0" spc="50" dirty="0" smtClean="0">
                <a:ln w="0"/>
                <a:solidFill>
                  <a:schemeClr val="bg2"/>
                </a:solidFill>
                <a:effectLst>
                  <a:innerShdw blurRad="63500" dist="50800" dir="13500000">
                    <a:srgbClr val="000000">
                      <a:alpha val="50000"/>
                    </a:srgbClr>
                  </a:innerShdw>
                </a:effectLst>
                <a:latin typeface="Alvi Nastaleeq" panose="02000503000000020004" pitchFamily="2" charset="-78"/>
                <a:ea typeface="Times New Roman" panose="02020603050405020304" pitchFamily="18" charset="0"/>
                <a:cs typeface="Alvi Nastaleeq" panose="02000503000000020004" pitchFamily="2" charset="-78"/>
              </a:rPr>
              <a:t>ہم نے سمجھا!</a:t>
            </a:r>
            <a:endParaRPr lang="en-US" sz="6000" b="1" kern="0" spc="50" dirty="0">
              <a:ln w="0"/>
              <a:solidFill>
                <a:schemeClr val="bg2"/>
              </a:solidFill>
              <a:effectLst>
                <a:innerShdw blurRad="63500" dist="50800" dir="13500000">
                  <a:srgbClr val="000000">
                    <a:alpha val="50000"/>
                  </a:srgbClr>
                </a:innerShdw>
              </a:effectLst>
              <a:latin typeface="Alvi Nastaleeq" panose="02000503000000020004" pitchFamily="2" charset="-78"/>
              <a:ea typeface="Times New Roman" panose="02020603050405020304" pitchFamily="18" charset="0"/>
              <a:cs typeface="Alvi Nastaleeq" panose="02000503000000020004" pitchFamily="2" charset="-78"/>
            </a:endParaRPr>
          </a:p>
        </p:txBody>
      </p:sp>
    </p:spTree>
    <p:extLst>
      <p:ext uri="{BB962C8B-B14F-4D97-AF65-F5344CB8AC3E}">
        <p14:creationId xmlns:p14="http://schemas.microsoft.com/office/powerpoint/2010/main" val="2929770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5055" fill="hold"/>
                                        <p:tgtEl>
                                          <p:spTgt spid="9"/>
                                        </p:tgtEl>
                                      </p:cBhvr>
                                    </p:cmd>
                                  </p:childTnLst>
                                </p:cTn>
                              </p:par>
                              <p:par>
                                <p:cTn id="7" presetID="22" presetClass="entr" presetSubtype="2"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animEffect transition="in" filter="wipe(right)">
                                      <p:cBhvr>
                                        <p:cTn id="9" dur="500"/>
                                        <p:tgtEl>
                                          <p:spTgt spid="6"/>
                                        </p:tgtEl>
                                      </p:cBhvr>
                                    </p:animEffect>
                                  </p:childTnLst>
                                </p:cTn>
                              </p:par>
                              <p:par>
                                <p:cTn id="10" presetID="22" presetClass="entr" presetSubtype="2" fill="hold" grpId="0" nodeType="withEffect">
                                  <p:stCondLst>
                                    <p:cond delay="30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wipe(right)">
                                      <p:cBhvr>
                                        <p:cTn id="12" dur="500"/>
                                        <p:tgtEl>
                                          <p:spTgt spid="5">
                                            <p:txEl>
                                              <p:pRg st="0" end="0"/>
                                            </p:txEl>
                                          </p:spTgt>
                                        </p:tgtEl>
                                      </p:cBhvr>
                                    </p:animEffect>
                                  </p:childTnLst>
                                </p:cTn>
                              </p:par>
                              <p:par>
                                <p:cTn id="13" presetID="22" presetClass="entr" presetSubtype="2" fill="hold" grpId="0" nodeType="withEffect">
                                  <p:stCondLst>
                                    <p:cond delay="700"/>
                                  </p:stCondLst>
                                  <p:childTnLst>
                                    <p:set>
                                      <p:cBhvr>
                                        <p:cTn id="14" dur="1" fill="hold">
                                          <p:stCondLst>
                                            <p:cond delay="0"/>
                                          </p:stCondLst>
                                        </p:cTn>
                                        <p:tgtEl>
                                          <p:spTgt spid="5">
                                            <p:txEl>
                                              <p:pRg st="1" end="1"/>
                                            </p:txEl>
                                          </p:spTgt>
                                        </p:tgtEl>
                                        <p:attrNameLst>
                                          <p:attrName>style.visibility</p:attrName>
                                        </p:attrNameLst>
                                      </p:cBhvr>
                                      <p:to>
                                        <p:strVal val="visible"/>
                                      </p:to>
                                    </p:set>
                                    <p:animEffect transition="in" filter="wipe(right)">
                                      <p:cBhvr>
                                        <p:cTn id="15" dur="500"/>
                                        <p:tgtEl>
                                          <p:spTgt spid="5">
                                            <p:txEl>
                                              <p:pRg st="1" end="1"/>
                                            </p:txEl>
                                          </p:spTgt>
                                        </p:tgtEl>
                                      </p:cBhvr>
                                    </p:animEffect>
                                  </p:childTnLst>
                                </p:cTn>
                              </p:par>
                              <p:par>
                                <p:cTn id="16" presetID="22" presetClass="entr" presetSubtype="2" fill="hold" grpId="0" nodeType="withEffect">
                                  <p:stCondLst>
                                    <p:cond delay="1100"/>
                                  </p:stCondLst>
                                  <p:childTnLst>
                                    <p:set>
                                      <p:cBhvr>
                                        <p:cTn id="17" dur="1" fill="hold">
                                          <p:stCondLst>
                                            <p:cond delay="0"/>
                                          </p:stCondLst>
                                        </p:cTn>
                                        <p:tgtEl>
                                          <p:spTgt spid="5">
                                            <p:txEl>
                                              <p:pRg st="2" end="2"/>
                                            </p:txEl>
                                          </p:spTgt>
                                        </p:tgtEl>
                                        <p:attrNameLst>
                                          <p:attrName>style.visibility</p:attrName>
                                        </p:attrNameLst>
                                      </p:cBhvr>
                                      <p:to>
                                        <p:strVal val="visible"/>
                                      </p:to>
                                    </p:set>
                                    <p:animEffect transition="in" filter="wipe(right)">
                                      <p:cBhvr>
                                        <p:cTn id="18"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9" repeatCount="indefinite" fill="hold" display="0">
                  <p:stCondLst>
                    <p:cond delay="indefinite"/>
                  </p:stCondLst>
                </p:cTn>
                <p:tgtEl>
                  <p:spTgt spid="9"/>
                </p:tgtEl>
              </p:cMediaNode>
            </p:video>
          </p:childTnLst>
        </p:cTn>
      </p:par>
    </p:tnLst>
    <p:bldLst>
      <p:bldP spid="5" grpId="0" uiExpand="1" build="p"/>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equence 0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
        <p:nvSpPr>
          <p:cNvPr id="3" name="Rectangle 2"/>
          <p:cNvSpPr/>
          <p:nvPr/>
        </p:nvSpPr>
        <p:spPr>
          <a:xfrm>
            <a:off x="1077686" y="1911757"/>
            <a:ext cx="10036627" cy="1323439"/>
          </a:xfrm>
          <a:prstGeom prst="rect">
            <a:avLst/>
          </a:prstGeom>
        </p:spPr>
        <p:txBody>
          <a:bodyPr wrap="square">
            <a:spAutoFit/>
          </a:bodyPr>
          <a:lstStyle/>
          <a:p>
            <a:pPr algn="ctr" rtl="1"/>
            <a:r>
              <a:rPr lang="ur-PK" sz="8000" kern="0" dirty="0">
                <a:ln w="0"/>
                <a:solidFill>
                  <a:srgbClr val="5F461C"/>
                </a:solidFill>
                <a:effectLst>
                  <a:outerShdw blurRad="38100" dist="19050" dir="2700000" algn="tl" rotWithShape="0">
                    <a:schemeClr val="dk1">
                      <a:alpha val="40000"/>
                    </a:schemeClr>
                  </a:outerShdw>
                </a:effectLst>
                <a:latin typeface="Jameel Noori Nastaleeq" panose="02000503000000020004" pitchFamily="2" charset="-78"/>
                <a:ea typeface="Times New Roman" panose="02020603050405020304" pitchFamily="18" charset="0"/>
                <a:cs typeface="Jameel Noori Nastaleeq" panose="02000503000000020004" pitchFamily="2" charset="-78"/>
              </a:rPr>
              <a:t>آٹھواں </a:t>
            </a:r>
            <a:r>
              <a:rPr lang="ur-PK" sz="8000" kern="0" dirty="0" smtClean="0">
                <a:ln w="0"/>
                <a:solidFill>
                  <a:srgbClr val="5F461C"/>
                </a:solidFill>
                <a:effectLst>
                  <a:outerShdw blurRad="38100" dist="25400" dir="5400000" algn="ctr" rotWithShape="0">
                    <a:srgbClr val="6E747A">
                      <a:alpha val="43000"/>
                    </a:srgbClr>
                  </a:outerShdw>
                </a:effectLst>
                <a:latin typeface="Alvi Nastaleeq" panose="02000503000000020004" pitchFamily="2" charset="-78"/>
                <a:ea typeface="Times New Roman" panose="02020603050405020304" pitchFamily="18" charset="0"/>
                <a:cs typeface="Alvi Nastaleeq" panose="02000503000000020004" pitchFamily="2" charset="-78"/>
              </a:rPr>
              <a:t>پارہ</a:t>
            </a:r>
            <a:endParaRPr lang="ur-PK" sz="11500" kern="0" dirty="0" smtClean="0">
              <a:ln w="0"/>
              <a:solidFill>
                <a:srgbClr val="5F461C"/>
              </a:solidFill>
              <a:effectLst>
                <a:outerShdw blurRad="38100" dist="25400" dir="5400000" algn="ctr" rotWithShape="0">
                  <a:srgbClr val="6E747A">
                    <a:alpha val="43000"/>
                  </a:srgbClr>
                </a:outerShdw>
              </a:effectLst>
              <a:latin typeface="Alvi Nastaleeq" panose="02000503000000020004" pitchFamily="2" charset="-78"/>
              <a:ea typeface="Times New Roman" panose="02020603050405020304" pitchFamily="18" charset="0"/>
              <a:cs typeface="Alvi Nastaleeq" panose="02000503000000020004" pitchFamily="2" charset="-78"/>
            </a:endParaRPr>
          </a:p>
        </p:txBody>
      </p:sp>
      <p:sp>
        <p:nvSpPr>
          <p:cNvPr id="4" name="Rectangle 3"/>
          <p:cNvSpPr/>
          <p:nvPr/>
        </p:nvSpPr>
        <p:spPr>
          <a:xfrm>
            <a:off x="1077685" y="3784714"/>
            <a:ext cx="10036627" cy="1200329"/>
          </a:xfrm>
          <a:prstGeom prst="rect">
            <a:avLst/>
          </a:prstGeom>
        </p:spPr>
        <p:txBody>
          <a:bodyPr wrap="square">
            <a:spAutoFit/>
          </a:bodyPr>
          <a:lstStyle/>
          <a:p>
            <a:pPr algn="ctr" rtl="1"/>
            <a:r>
              <a:rPr lang="ur-PK" sz="7200" dirty="0" smtClean="0">
                <a:solidFill>
                  <a:srgbClr val="513910"/>
                </a:solidFill>
                <a:latin typeface="Jameel Noori Nastaleeq" panose="02000503000000020004" pitchFamily="2" charset="-78"/>
                <a:ea typeface="Calibri" panose="020F0502020204030204" pitchFamily="34" charset="0"/>
                <a:cs typeface="Jameel Noori Nastaleeq" panose="02000503000000020004" pitchFamily="2" charset="-78"/>
              </a:rPr>
              <a:t>سورۃ </a:t>
            </a:r>
            <a:r>
              <a:rPr lang="ur-PK" sz="7200" dirty="0">
                <a:solidFill>
                  <a:srgbClr val="513910"/>
                </a:solidFill>
                <a:latin typeface="Jameel Noori Nastaleeq" panose="02000503000000020004" pitchFamily="2" charset="-78"/>
                <a:ea typeface="Calibri" panose="020F0502020204030204" pitchFamily="34" charset="0"/>
                <a:cs typeface="Jameel Noori Nastaleeq" panose="02000503000000020004" pitchFamily="2" charset="-78"/>
              </a:rPr>
              <a:t>الانعام </a:t>
            </a:r>
            <a:r>
              <a:rPr lang="ur-PK" sz="7200" kern="0" dirty="0" smtClean="0">
                <a:ln w="0"/>
                <a:solidFill>
                  <a:srgbClr val="5F461C"/>
                </a:solidFill>
                <a:effectLst>
                  <a:outerShdw blurRad="38100" dist="25400" dir="5400000" algn="ctr" rotWithShape="0">
                    <a:srgbClr val="6E747A">
                      <a:alpha val="43000"/>
                    </a:srgbClr>
                  </a:outerShdw>
                </a:effectLst>
                <a:latin typeface="Jameel Noori Nastaleeq" panose="02000503000000020004" pitchFamily="2" charset="-78"/>
                <a:ea typeface="Times New Roman" panose="02020603050405020304" pitchFamily="18" charset="0"/>
                <a:cs typeface="Jameel Noori Nastaleeq" panose="02000503000000020004" pitchFamily="2" charset="-78"/>
              </a:rPr>
              <a:t>کی آیات کا تجزیہ</a:t>
            </a:r>
            <a:endParaRPr lang="ur-PK" sz="9600" kern="0" dirty="0" smtClean="0">
              <a:ln w="0"/>
              <a:solidFill>
                <a:srgbClr val="5F461C"/>
              </a:solidFill>
              <a:effectLst>
                <a:outerShdw blurRad="38100" dist="25400" dir="5400000" algn="ctr" rotWithShape="0">
                  <a:srgbClr val="6E747A">
                    <a:alpha val="43000"/>
                  </a:srgbClr>
                </a:outerShdw>
              </a:effectLst>
              <a:latin typeface="Jameel Noori Nastaleeq" panose="02000503000000020004" pitchFamily="2" charset="-78"/>
              <a:ea typeface="Times New Roman" panose="02020603050405020304" pitchFamily="18" charset="0"/>
              <a:cs typeface="Jameel Noori Nastaleeq" panose="02000503000000020004" pitchFamily="2" charset="-78"/>
            </a:endParaRPr>
          </a:p>
        </p:txBody>
      </p:sp>
    </p:spTree>
    <p:extLst>
      <p:ext uri="{BB962C8B-B14F-4D97-AF65-F5344CB8AC3E}">
        <p14:creationId xmlns:p14="http://schemas.microsoft.com/office/powerpoint/2010/main" val="14150056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5055" fill="hold"/>
                                        <p:tgtEl>
                                          <p:spTgt spid="5"/>
                                        </p:tgtEl>
                                      </p:cBhvr>
                                    </p:cmd>
                                  </p:childTnLst>
                                </p:cTn>
                              </p:par>
                              <p:par>
                                <p:cTn id="7" presetID="22" presetClass="entr" presetSubtype="2" fill="hold" nodeType="withEffect">
                                  <p:stCondLst>
                                    <p:cond delay="0"/>
                                  </p:stCondLst>
                                  <p:childTnLst>
                                    <p:set>
                                      <p:cBhvr>
                                        <p:cTn id="8" dur="1" fill="hold">
                                          <p:stCondLst>
                                            <p:cond delay="0"/>
                                          </p:stCondLst>
                                        </p:cTn>
                                        <p:tgtEl>
                                          <p:spTgt spid="3">
                                            <p:txEl>
                                              <p:pRg st="0" end="0"/>
                                            </p:txEl>
                                          </p:spTgt>
                                        </p:tgtEl>
                                        <p:attrNameLst>
                                          <p:attrName>style.visibility</p:attrName>
                                        </p:attrNameLst>
                                      </p:cBhvr>
                                      <p:to>
                                        <p:strVal val="visible"/>
                                      </p:to>
                                    </p:set>
                                    <p:animEffect transition="in" filter="wipe(right)">
                                      <p:cBhvr>
                                        <p:cTn id="9" dur="500"/>
                                        <p:tgtEl>
                                          <p:spTgt spid="3">
                                            <p:txEl>
                                              <p:pRg st="0" end="0"/>
                                            </p:txEl>
                                          </p:spTgt>
                                        </p:tgtEl>
                                      </p:cBhvr>
                                    </p:animEffect>
                                  </p:childTnLst>
                                </p:cTn>
                              </p:par>
                              <p:par>
                                <p:cTn id="10" presetID="22" presetClass="entr" presetSubtype="2" fill="hold" nodeType="withEffect">
                                  <p:stCondLst>
                                    <p:cond delay="40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wipe(right)">
                                      <p:cBhvr>
                                        <p:cTn id="12"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3" repeatCount="indefinite" fill="hold" display="0">
                  <p:stCondLst>
                    <p:cond delay="indefinite"/>
                  </p:stCondLst>
                </p:cTn>
                <p:tgtEl>
                  <p:spTgt spid="5"/>
                </p:tgtEl>
              </p:cMediaNode>
            </p:video>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Sequence 0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
        <p:nvSpPr>
          <p:cNvPr id="5" name="Rectangle 4"/>
          <p:cNvSpPr/>
          <p:nvPr/>
        </p:nvSpPr>
        <p:spPr>
          <a:xfrm>
            <a:off x="1657349" y="3566161"/>
            <a:ext cx="7709072" cy="2086725"/>
          </a:xfrm>
          <a:prstGeom prst="rect">
            <a:avLst/>
          </a:prstGeom>
        </p:spPr>
        <p:txBody>
          <a:bodyPr wrap="square">
            <a:spAutoFit/>
          </a:bodyPr>
          <a:lstStyle/>
          <a:p>
            <a:pPr marL="514350" indent="-514350" algn="r" rtl="1">
              <a:lnSpc>
                <a:spcPct val="120000"/>
              </a:lnSpc>
              <a:buFont typeface="+mj-lt"/>
              <a:buAutoNum type="alphaLcParenR"/>
            </a:pPr>
            <a:r>
              <a:rPr lang="ur-PK" sz="3600" dirty="0" smtClean="0">
                <a:solidFill>
                  <a:srgbClr val="513910"/>
                </a:solidFill>
                <a:latin typeface="Jameel Noori Nastaleeq" panose="02000503000000020004" pitchFamily="2" charset="-78"/>
                <a:ea typeface="Calibri" panose="020F0502020204030204" pitchFamily="34" charset="0"/>
                <a:cs typeface="Jameel Noori Nastaleeq" panose="02000503000000020004" pitchFamily="2" charset="-78"/>
              </a:rPr>
              <a:t>سورۃ الانعام </a:t>
            </a:r>
            <a:r>
              <a:rPr lang="ur-PK" sz="3600" smtClean="0">
                <a:solidFill>
                  <a:srgbClr val="513910"/>
                </a:solidFill>
                <a:latin typeface="Jameel Noori Nastaleeq" panose="02000503000000020004" pitchFamily="2" charset="-78"/>
                <a:ea typeface="Calibri" panose="020F0502020204030204" pitchFamily="34" charset="0"/>
                <a:cs typeface="Jameel Noori Nastaleeq" panose="02000503000000020004" pitchFamily="2" charset="-78"/>
              </a:rPr>
              <a:t>آیت 1</a:t>
            </a:r>
            <a:endParaRPr lang="ur-PK" sz="3600" dirty="0" smtClean="0">
              <a:solidFill>
                <a:srgbClr val="513910"/>
              </a:solidFill>
              <a:latin typeface="Jameel Noori Nastaleeq" panose="02000503000000020004" pitchFamily="2" charset="-78"/>
              <a:ea typeface="Calibri" panose="020F0502020204030204" pitchFamily="34" charset="0"/>
              <a:cs typeface="Jameel Noori Nastaleeq" panose="02000503000000020004" pitchFamily="2" charset="-78"/>
            </a:endParaRPr>
          </a:p>
          <a:p>
            <a:pPr marL="514350" indent="-514350" algn="r" rtl="1">
              <a:lnSpc>
                <a:spcPct val="120000"/>
              </a:lnSpc>
              <a:buFont typeface="+mj-lt"/>
              <a:buAutoNum type="alphaLcParenR"/>
            </a:pPr>
            <a:r>
              <a:rPr lang="ur-PK" sz="3600" dirty="0" smtClean="0">
                <a:solidFill>
                  <a:srgbClr val="513910"/>
                </a:solidFill>
                <a:latin typeface="Jameel Noori Nastaleeq" panose="02000503000000020004" pitchFamily="2" charset="-78"/>
                <a:ea typeface="Calibri" panose="020F0502020204030204" pitchFamily="34" charset="0"/>
                <a:cs typeface="Jameel Noori Nastaleeq" panose="02000503000000020004" pitchFamily="2" charset="-78"/>
              </a:rPr>
              <a:t>سورۃ الاعراف آیت 43</a:t>
            </a:r>
          </a:p>
          <a:p>
            <a:pPr marL="514350" indent="-514350" algn="r" rtl="1">
              <a:lnSpc>
                <a:spcPct val="120000"/>
              </a:lnSpc>
              <a:buFont typeface="+mj-lt"/>
              <a:buAutoNum type="alphaLcParenR"/>
            </a:pPr>
            <a:r>
              <a:rPr lang="ur-PK" sz="3600" dirty="0" smtClean="0">
                <a:solidFill>
                  <a:srgbClr val="513910"/>
                </a:solidFill>
                <a:latin typeface="Jameel Noori Nastaleeq" panose="02000503000000020004" pitchFamily="2" charset="-78"/>
                <a:ea typeface="Calibri" panose="020F0502020204030204" pitchFamily="34" charset="0"/>
                <a:cs typeface="Jameel Noori Nastaleeq" panose="02000503000000020004" pitchFamily="2" charset="-78"/>
              </a:rPr>
              <a:t>سورۃ الانعام آیت 162</a:t>
            </a:r>
            <a:endParaRPr lang="ur-PK" sz="3600" dirty="0" smtClean="0">
              <a:solidFill>
                <a:srgbClr val="513910"/>
              </a:solidFill>
              <a:latin typeface="Jameel Noori Nastaleeq" panose="02000503000000020004" pitchFamily="2" charset="-78"/>
              <a:ea typeface="Calibri" panose="020F0502020204030204" pitchFamily="34" charset="0"/>
              <a:cs typeface="Jameel Noori Nastaleeq" panose="02000503000000020004" pitchFamily="2" charset="-78"/>
            </a:endParaRPr>
          </a:p>
        </p:txBody>
      </p:sp>
      <p:sp>
        <p:nvSpPr>
          <p:cNvPr id="6" name="Rectangle 5"/>
          <p:cNvSpPr/>
          <p:nvPr/>
        </p:nvSpPr>
        <p:spPr>
          <a:xfrm>
            <a:off x="1657349" y="2062604"/>
            <a:ext cx="8949691" cy="729430"/>
          </a:xfrm>
          <a:prstGeom prst="rect">
            <a:avLst/>
          </a:prstGeom>
        </p:spPr>
        <p:txBody>
          <a:bodyPr wrap="square">
            <a:spAutoFit/>
          </a:bodyPr>
          <a:lstStyle/>
          <a:p>
            <a:pPr marL="742950" indent="-742950" algn="r" rtl="1">
              <a:lnSpc>
                <a:spcPct val="115000"/>
              </a:lnSpc>
              <a:spcAft>
                <a:spcPts val="1000"/>
              </a:spcAft>
              <a:buFont typeface="+mj-lt"/>
              <a:buAutoNum type="arabicPeriod" startAt="5"/>
            </a:pPr>
            <a:r>
              <a:rPr lang="ur-PK" sz="3600" dirty="0" smtClean="0">
                <a:ln w="0"/>
                <a:solidFill>
                  <a:srgbClr val="513910"/>
                </a:solidFill>
                <a:latin typeface="Jameel Noori Nastaleeq" panose="02000503000000020004" pitchFamily="2" charset="-78"/>
                <a:ea typeface="Calibri" panose="020F0502020204030204" pitchFamily="34" charset="0"/>
                <a:cs typeface="Jameel Noori Nastaleeq" panose="02000503000000020004" pitchFamily="2" charset="-78"/>
              </a:rPr>
              <a:t>اہل جنت کا حمد کا ترانہ کس آیت میں بیان کیا گیا ہے؟</a:t>
            </a:r>
            <a:endParaRPr lang="en-US" sz="3600" dirty="0">
              <a:ln w="0"/>
              <a:solidFill>
                <a:srgbClr val="513910"/>
              </a:solidFill>
              <a:latin typeface="Jameel Noori Nastaleeq" panose="02000503000000020004" pitchFamily="2" charset="-78"/>
              <a:ea typeface="Calibri" panose="020F0502020204030204" pitchFamily="34" charset="0"/>
              <a:cs typeface="Jameel Noori Nastaleeq" panose="02000503000000020004" pitchFamily="2" charset="-78"/>
            </a:endParaRPr>
          </a:p>
        </p:txBody>
      </p:sp>
      <p:sp>
        <p:nvSpPr>
          <p:cNvPr id="7" name="Rounded Rectangle 6"/>
          <p:cNvSpPr/>
          <p:nvPr/>
        </p:nvSpPr>
        <p:spPr>
          <a:xfrm>
            <a:off x="4258062" y="70072"/>
            <a:ext cx="3642926" cy="1213338"/>
          </a:xfrm>
          <a:prstGeom prst="roundRect">
            <a:avLst/>
          </a:prstGeom>
          <a:gradFill flip="none" rotWithShape="1">
            <a:gsLst>
              <a:gs pos="0">
                <a:srgbClr val="5F461C">
                  <a:shade val="30000"/>
                  <a:satMod val="115000"/>
                </a:srgbClr>
              </a:gs>
              <a:gs pos="50000">
                <a:srgbClr val="5F461C">
                  <a:shade val="67500"/>
                  <a:satMod val="115000"/>
                </a:srgbClr>
              </a:gs>
              <a:gs pos="100000">
                <a:srgbClr val="5F461C">
                  <a:shade val="100000"/>
                  <a:satMod val="115000"/>
                </a:srgbClr>
              </a:gs>
            </a:gsLst>
            <a:lin ang="2700000" scaled="1"/>
            <a:tileRect/>
          </a:gra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dirty="0"/>
          </a:p>
        </p:txBody>
      </p:sp>
      <p:sp>
        <p:nvSpPr>
          <p:cNvPr id="8" name="Rectangle 7"/>
          <p:cNvSpPr/>
          <p:nvPr/>
        </p:nvSpPr>
        <p:spPr>
          <a:xfrm>
            <a:off x="0" y="215076"/>
            <a:ext cx="12192000" cy="1015663"/>
          </a:xfrm>
          <a:prstGeom prst="rect">
            <a:avLst/>
          </a:prstGeom>
        </p:spPr>
        <p:txBody>
          <a:bodyPr wrap="square">
            <a:spAutoFit/>
          </a:bodyPr>
          <a:lstStyle/>
          <a:p>
            <a:pPr algn="ctr" rtl="1"/>
            <a:r>
              <a:rPr lang="ur-PK" sz="6000" b="1" kern="0" spc="50" dirty="0" smtClean="0">
                <a:ln w="0"/>
                <a:solidFill>
                  <a:schemeClr val="bg2"/>
                </a:solidFill>
                <a:effectLst>
                  <a:innerShdw blurRad="63500" dist="50800" dir="13500000">
                    <a:srgbClr val="000000">
                      <a:alpha val="50000"/>
                    </a:srgbClr>
                  </a:innerShdw>
                </a:effectLst>
                <a:latin typeface="Alvi Nastaleeq" panose="02000503000000020004" pitchFamily="2" charset="-78"/>
                <a:ea typeface="Times New Roman" panose="02020603050405020304" pitchFamily="18" charset="0"/>
                <a:cs typeface="Alvi Nastaleeq" panose="02000503000000020004" pitchFamily="2" charset="-78"/>
              </a:rPr>
              <a:t>ہم نے سمجھا!</a:t>
            </a:r>
            <a:endParaRPr lang="en-US" sz="6000" b="1" kern="0" spc="50" dirty="0">
              <a:ln w="0"/>
              <a:solidFill>
                <a:schemeClr val="bg2"/>
              </a:solidFill>
              <a:effectLst>
                <a:innerShdw blurRad="63500" dist="50800" dir="13500000">
                  <a:srgbClr val="000000">
                    <a:alpha val="50000"/>
                  </a:srgbClr>
                </a:innerShdw>
              </a:effectLst>
              <a:latin typeface="Alvi Nastaleeq" panose="02000503000000020004" pitchFamily="2" charset="-78"/>
              <a:ea typeface="Times New Roman" panose="02020603050405020304" pitchFamily="18" charset="0"/>
              <a:cs typeface="Alvi Nastaleeq" panose="02000503000000020004" pitchFamily="2" charset="-78"/>
            </a:endParaRPr>
          </a:p>
        </p:txBody>
      </p:sp>
    </p:spTree>
    <p:extLst>
      <p:ext uri="{BB962C8B-B14F-4D97-AF65-F5344CB8AC3E}">
        <p14:creationId xmlns:p14="http://schemas.microsoft.com/office/powerpoint/2010/main" val="41059042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5055" fill="hold"/>
                                        <p:tgtEl>
                                          <p:spTgt spid="9"/>
                                        </p:tgtEl>
                                      </p:cBhvr>
                                    </p:cmd>
                                  </p:childTnLst>
                                </p:cTn>
                              </p:par>
                              <p:par>
                                <p:cTn id="7" presetID="22" presetClass="entr" presetSubtype="2"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animEffect transition="in" filter="wipe(right)">
                                      <p:cBhvr>
                                        <p:cTn id="9" dur="500"/>
                                        <p:tgtEl>
                                          <p:spTgt spid="6"/>
                                        </p:tgtEl>
                                      </p:cBhvr>
                                    </p:animEffect>
                                  </p:childTnLst>
                                </p:cTn>
                              </p:par>
                              <p:par>
                                <p:cTn id="10" presetID="22" presetClass="entr" presetSubtype="2" fill="hold" grpId="0" nodeType="withEffect">
                                  <p:stCondLst>
                                    <p:cond delay="30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wipe(right)">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2" fill="hold" grpId="0" nodeType="clickEffect">
                                  <p:stCondLst>
                                    <p:cond delay="30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wipe(right)">
                                      <p:cBhvr>
                                        <p:cTn id="17" dur="500"/>
                                        <p:tgtEl>
                                          <p:spTgt spid="5">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2" fill="hold" grpId="0" nodeType="clickEffect">
                                  <p:stCondLst>
                                    <p:cond delay="300"/>
                                  </p:stCondLst>
                                  <p:childTnLst>
                                    <p:set>
                                      <p:cBhvr>
                                        <p:cTn id="21" dur="1" fill="hold">
                                          <p:stCondLst>
                                            <p:cond delay="0"/>
                                          </p:stCondLst>
                                        </p:cTn>
                                        <p:tgtEl>
                                          <p:spTgt spid="5">
                                            <p:txEl>
                                              <p:pRg st="2" end="2"/>
                                            </p:txEl>
                                          </p:spTgt>
                                        </p:tgtEl>
                                        <p:attrNameLst>
                                          <p:attrName>style.visibility</p:attrName>
                                        </p:attrNameLst>
                                      </p:cBhvr>
                                      <p:to>
                                        <p:strVal val="visible"/>
                                      </p:to>
                                    </p:set>
                                    <p:animEffect transition="in" filter="wipe(right)">
                                      <p:cBhvr>
                                        <p:cTn id="22"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3" repeatCount="indefinite" fill="hold" display="0">
                  <p:stCondLst>
                    <p:cond delay="indefinite"/>
                  </p:stCondLst>
                </p:cTn>
                <p:tgtEl>
                  <p:spTgt spid="9"/>
                </p:tgtEl>
              </p:cMediaNode>
            </p:video>
          </p:childTnLst>
        </p:cTn>
      </p:par>
    </p:tnLst>
    <p:bldLst>
      <p:bldP spid="5" grpId="0" build="p"/>
      <p:bldP spid="6"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Sequence 0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
        <p:nvSpPr>
          <p:cNvPr id="7" name="Rectangle 6"/>
          <p:cNvSpPr/>
          <p:nvPr/>
        </p:nvSpPr>
        <p:spPr>
          <a:xfrm>
            <a:off x="1890760" y="5309648"/>
            <a:ext cx="2141880" cy="584775"/>
          </a:xfrm>
          <a:prstGeom prst="rect">
            <a:avLst/>
          </a:prstGeom>
        </p:spPr>
        <p:txBody>
          <a:bodyPr wrap="square">
            <a:spAutoFit/>
          </a:bodyPr>
          <a:lstStyle/>
          <a:p>
            <a:pPr algn="ctr"/>
            <a:r>
              <a:rPr lang="ur-PK" sz="3200" smtClean="0">
                <a:solidFill>
                  <a:srgbClr val="513910"/>
                </a:solidFill>
                <a:latin typeface="Jameel Noori Nastaleeq" panose="02000503000000000004" pitchFamily="2" charset="-78"/>
                <a:ea typeface="Calibri" panose="020F0502020204030204" pitchFamily="34" charset="0"/>
                <a:cs typeface="Jameel Noori Nastaleeq" panose="02000503000000000004" pitchFamily="2" charset="-78"/>
              </a:rPr>
              <a:t>(مسلم)</a:t>
            </a:r>
            <a:endParaRPr lang="en-US" sz="3200" dirty="0">
              <a:solidFill>
                <a:srgbClr val="513910"/>
              </a:solidFill>
              <a:latin typeface="Jameel Noori Nastaleeq" panose="02000503000000000004" pitchFamily="2" charset="-78"/>
              <a:cs typeface="Jameel Noori Nastaleeq" panose="02000503000000000004" pitchFamily="2" charset="-78"/>
            </a:endParaRPr>
          </a:p>
        </p:txBody>
      </p:sp>
      <p:sp>
        <p:nvSpPr>
          <p:cNvPr id="8" name="Rounded Rectangle 7"/>
          <p:cNvSpPr/>
          <p:nvPr/>
        </p:nvSpPr>
        <p:spPr>
          <a:xfrm>
            <a:off x="1890760" y="2551772"/>
            <a:ext cx="8410479" cy="2565515"/>
          </a:xfrm>
          <a:prstGeom prst="roundRect">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sz="2800">
              <a:solidFill>
                <a:prstClr val="white"/>
              </a:solidFill>
            </a:endParaRPr>
          </a:p>
        </p:txBody>
      </p:sp>
      <p:sp>
        <p:nvSpPr>
          <p:cNvPr id="11" name="Rectangle 10"/>
          <p:cNvSpPr/>
          <p:nvPr/>
        </p:nvSpPr>
        <p:spPr>
          <a:xfrm>
            <a:off x="7505926" y="1774636"/>
            <a:ext cx="2749471" cy="777136"/>
          </a:xfrm>
          <a:prstGeom prst="rect">
            <a:avLst/>
          </a:prstGeom>
        </p:spPr>
        <p:txBody>
          <a:bodyPr wrap="none">
            <a:spAutoFit/>
          </a:bodyPr>
          <a:lstStyle/>
          <a:p>
            <a:pPr marL="342900" indent="-342900" algn="r" rtl="1">
              <a:lnSpc>
                <a:spcPct val="115000"/>
              </a:lnSpc>
              <a:spcAft>
                <a:spcPts val="1000"/>
              </a:spcAft>
              <a:buFont typeface="Wingdings" panose="05000000000000000000" pitchFamily="2" charset="2"/>
              <a:buChar char=""/>
            </a:pPr>
            <a:r>
              <a:rPr lang="ur-PK" sz="4000" dirty="0">
                <a:ln w="0"/>
                <a:solidFill>
                  <a:srgbClr val="513910"/>
                </a:solidFill>
                <a:effectLst>
                  <a:outerShdw blurRad="38100" dist="19050" dir="2700000" algn="tl" rotWithShape="0">
                    <a:prstClr val="black">
                      <a:alpha val="40000"/>
                    </a:prstClr>
                  </a:outerShdw>
                </a:effectLst>
                <a:latin typeface="Jameel Noori Nastaleeq" panose="02000503000000020004" pitchFamily="2" charset="-78"/>
                <a:ea typeface="Calibri" panose="020F0502020204030204" pitchFamily="34" charset="0"/>
                <a:cs typeface="Jameel Noori Nastaleeq" panose="02000503000000020004" pitchFamily="2" charset="-78"/>
              </a:rPr>
              <a:t>فرمان نبوی ﷺ</a:t>
            </a:r>
            <a:endParaRPr lang="en-US" sz="2000" dirty="0">
              <a:ln w="0"/>
              <a:solidFill>
                <a:srgbClr val="513910"/>
              </a:solidFill>
              <a:effectLst>
                <a:outerShdw blurRad="38100" dist="19050" dir="2700000" algn="tl" rotWithShape="0">
                  <a:prstClr val="black">
                    <a:alpha val="40000"/>
                  </a:prstClr>
                </a:outerShdw>
              </a:effectLst>
              <a:latin typeface="Jameel Noori Nastaleeq" panose="02000503000000020004" pitchFamily="2" charset="-78"/>
              <a:ea typeface="Calibri" panose="020F0502020204030204" pitchFamily="34" charset="0"/>
              <a:cs typeface="Jameel Noori Nastaleeq" panose="02000503000000020004" pitchFamily="2" charset="-78"/>
            </a:endParaRPr>
          </a:p>
        </p:txBody>
      </p:sp>
      <p:sp>
        <p:nvSpPr>
          <p:cNvPr id="12" name="Rectangle 11"/>
          <p:cNvSpPr/>
          <p:nvPr/>
        </p:nvSpPr>
        <p:spPr>
          <a:xfrm>
            <a:off x="1890760" y="2839740"/>
            <a:ext cx="8410479" cy="2277547"/>
          </a:xfrm>
          <a:prstGeom prst="rect">
            <a:avLst/>
          </a:prstGeom>
        </p:spPr>
        <p:txBody>
          <a:bodyPr wrap="square">
            <a:spAutoFit/>
          </a:bodyPr>
          <a:lstStyle/>
          <a:p>
            <a:pPr marL="0" marR="228600" lvl="1" algn="ctr" rtl="1">
              <a:lnSpc>
                <a:spcPct val="120000"/>
              </a:lnSpc>
            </a:pPr>
            <a:r>
              <a:rPr lang="ur-PK" sz="4000" dirty="0">
                <a:solidFill>
                  <a:srgbClr val="513910"/>
                </a:solidFill>
                <a:latin typeface="Jameel Noori Nastaleeq" panose="02000503000000020004" pitchFamily="2" charset="-78"/>
                <a:ea typeface="Calibri" panose="020F0502020204030204" pitchFamily="34" charset="0"/>
                <a:cs typeface="Jameel Noori Nastaleeq" panose="02000503000000020004" pitchFamily="2" charset="-78"/>
              </a:rPr>
              <a:t>"بے شک اللہ تعالیٰ اس کتاب (یعنی قرآن کو تھامنے )کی بدولت بہت سی قوموں کو عروج عطا فرمائے گا </a:t>
            </a:r>
            <a:r>
              <a:rPr lang="ur-PK" sz="4000" dirty="0" smtClean="0">
                <a:solidFill>
                  <a:srgbClr val="513910"/>
                </a:solidFill>
                <a:latin typeface="Jameel Noori Nastaleeq" panose="02000503000000020004" pitchFamily="2" charset="-78"/>
                <a:ea typeface="Calibri" panose="020F0502020204030204" pitchFamily="34" charset="0"/>
                <a:cs typeface="Jameel Noori Nastaleeq" panose="02000503000000020004" pitchFamily="2" charset="-78"/>
              </a:rPr>
              <a:t>اور </a:t>
            </a:r>
            <a:r>
              <a:rPr lang="ur-PK" sz="4000" dirty="0">
                <a:solidFill>
                  <a:srgbClr val="513910"/>
                </a:solidFill>
                <a:latin typeface="Jameel Noori Nastaleeq" panose="02000503000000020004" pitchFamily="2" charset="-78"/>
                <a:ea typeface="Calibri" panose="020F0502020204030204" pitchFamily="34" charset="0"/>
                <a:cs typeface="Jameel Noori Nastaleeq" panose="02000503000000020004" pitchFamily="2" charset="-78"/>
              </a:rPr>
              <a:t>(اسے چھوڑنے کی وجہ سے) بہت سی قوموں کو  ذلیل و رُسوا فرمائے گا"۔ </a:t>
            </a:r>
          </a:p>
        </p:txBody>
      </p:sp>
    </p:spTree>
    <p:extLst>
      <p:ext uri="{BB962C8B-B14F-4D97-AF65-F5344CB8AC3E}">
        <p14:creationId xmlns:p14="http://schemas.microsoft.com/office/powerpoint/2010/main" val="30407203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5055" fill="hold"/>
                                        <p:tgtEl>
                                          <p:spTgt spid="9"/>
                                        </p:tgtEl>
                                      </p:cBhvr>
                                    </p:cmd>
                                  </p:childTnLst>
                                </p:cTn>
                              </p:par>
                              <p:par>
                                <p:cTn id="7" presetID="22" presetClass="entr" presetSubtype="2" fill="hold" grpId="0" nodeType="withEffect">
                                  <p:stCondLst>
                                    <p:cond delay="1400"/>
                                  </p:stCondLst>
                                  <p:childTnLst>
                                    <p:set>
                                      <p:cBhvr>
                                        <p:cTn id="8" dur="1" fill="hold">
                                          <p:stCondLst>
                                            <p:cond delay="0"/>
                                          </p:stCondLst>
                                        </p:cTn>
                                        <p:tgtEl>
                                          <p:spTgt spid="7"/>
                                        </p:tgtEl>
                                        <p:attrNameLst>
                                          <p:attrName>style.visibility</p:attrName>
                                        </p:attrNameLst>
                                      </p:cBhvr>
                                      <p:to>
                                        <p:strVal val="visible"/>
                                      </p:to>
                                    </p:set>
                                    <p:animEffect transition="in" filter="wipe(right)">
                                      <p:cBhvr>
                                        <p:cTn id="9" dur="500"/>
                                        <p:tgtEl>
                                          <p:spTgt spid="7"/>
                                        </p:tgtEl>
                                      </p:cBhvr>
                                    </p:animEffect>
                                  </p:childTnLst>
                                </p:cTn>
                              </p:par>
                              <p:par>
                                <p:cTn id="10" presetID="10" presetClass="exit" presetSubtype="0" fill="hold" grpId="1" nodeType="withEffect">
                                  <p:stCondLst>
                                    <p:cond delay="0"/>
                                  </p:stCondLst>
                                  <p:childTnLst>
                                    <p:animEffect transition="out" filter="fade">
                                      <p:cBhvr>
                                        <p:cTn id="11" dur="500"/>
                                        <p:tgtEl>
                                          <p:spTgt spid="7"/>
                                        </p:tgtEl>
                                      </p:cBhvr>
                                    </p:animEffect>
                                    <p:set>
                                      <p:cBhvr>
                                        <p:cTn id="12" dur="1" fill="hold">
                                          <p:stCondLst>
                                            <p:cond delay="499"/>
                                          </p:stCondLst>
                                        </p:cTn>
                                        <p:tgtEl>
                                          <p:spTgt spid="7"/>
                                        </p:tgtEl>
                                        <p:attrNameLst>
                                          <p:attrName>style.visibility</p:attrName>
                                        </p:attrNameLst>
                                      </p:cBhvr>
                                      <p:to>
                                        <p:strVal val="hidden"/>
                                      </p:to>
                                    </p:set>
                                  </p:childTnLst>
                                </p:cTn>
                              </p:par>
                              <p:par>
                                <p:cTn id="13" presetID="16" presetClass="entr" presetSubtype="37" fill="hold" grpId="0" nodeType="withEffect">
                                  <p:stCondLst>
                                    <p:cond delay="1100"/>
                                  </p:stCondLst>
                                  <p:childTnLst>
                                    <p:set>
                                      <p:cBhvr>
                                        <p:cTn id="14" dur="1" fill="hold">
                                          <p:stCondLst>
                                            <p:cond delay="0"/>
                                          </p:stCondLst>
                                        </p:cTn>
                                        <p:tgtEl>
                                          <p:spTgt spid="8"/>
                                        </p:tgtEl>
                                        <p:attrNameLst>
                                          <p:attrName>style.visibility</p:attrName>
                                        </p:attrNameLst>
                                      </p:cBhvr>
                                      <p:to>
                                        <p:strVal val="visible"/>
                                      </p:to>
                                    </p:set>
                                    <p:animEffect transition="in" filter="barn(outVertical)">
                                      <p:cBhvr>
                                        <p:cTn id="15" dur="500"/>
                                        <p:tgtEl>
                                          <p:spTgt spid="8"/>
                                        </p:tgtEl>
                                      </p:cBhvr>
                                    </p:animEffect>
                                  </p:childTnLst>
                                </p:cTn>
                              </p:par>
                              <p:par>
                                <p:cTn id="16" presetID="10" presetClass="exit" presetSubtype="0" fill="hold" grpId="1" nodeType="withEffect">
                                  <p:stCondLst>
                                    <p:cond delay="0"/>
                                  </p:stCondLst>
                                  <p:childTnLst>
                                    <p:animEffect transition="out" filter="fade">
                                      <p:cBhvr>
                                        <p:cTn id="17" dur="500"/>
                                        <p:tgtEl>
                                          <p:spTgt spid="8"/>
                                        </p:tgtEl>
                                      </p:cBhvr>
                                    </p:animEffect>
                                    <p:set>
                                      <p:cBhvr>
                                        <p:cTn id="18" dur="1" fill="hold">
                                          <p:stCondLst>
                                            <p:cond delay="499"/>
                                          </p:stCondLst>
                                        </p:cTn>
                                        <p:tgtEl>
                                          <p:spTgt spid="8"/>
                                        </p:tgtEl>
                                        <p:attrNameLst>
                                          <p:attrName>style.visibility</p:attrName>
                                        </p:attrNameLst>
                                      </p:cBhvr>
                                      <p:to>
                                        <p:strVal val="hidden"/>
                                      </p:to>
                                    </p:set>
                                  </p:childTnLst>
                                </p:cTn>
                              </p:par>
                              <p:par>
                                <p:cTn id="19" presetID="22" presetClass="entr" presetSubtype="2" fill="hold" grpId="0" nodeType="withEffect">
                                  <p:stCondLst>
                                    <p:cond delay="300"/>
                                  </p:stCondLst>
                                  <p:childTnLst>
                                    <p:set>
                                      <p:cBhvr>
                                        <p:cTn id="20" dur="1" fill="hold">
                                          <p:stCondLst>
                                            <p:cond delay="0"/>
                                          </p:stCondLst>
                                        </p:cTn>
                                        <p:tgtEl>
                                          <p:spTgt spid="11"/>
                                        </p:tgtEl>
                                        <p:attrNameLst>
                                          <p:attrName>style.visibility</p:attrName>
                                        </p:attrNameLst>
                                      </p:cBhvr>
                                      <p:to>
                                        <p:strVal val="visible"/>
                                      </p:to>
                                    </p:set>
                                    <p:animEffect transition="in" filter="wipe(right)">
                                      <p:cBhvr>
                                        <p:cTn id="21" dur="500"/>
                                        <p:tgtEl>
                                          <p:spTgt spid="11"/>
                                        </p:tgtEl>
                                      </p:cBhvr>
                                    </p:animEffect>
                                  </p:childTnLst>
                                </p:cTn>
                              </p:par>
                              <p:par>
                                <p:cTn id="22" presetID="22" presetClass="entr" presetSubtype="2" fill="hold" nodeType="withEffect">
                                  <p:stCondLst>
                                    <p:cond delay="1400"/>
                                  </p:stCondLst>
                                  <p:childTnLst>
                                    <p:set>
                                      <p:cBhvr>
                                        <p:cTn id="23" dur="1" fill="hold">
                                          <p:stCondLst>
                                            <p:cond delay="0"/>
                                          </p:stCondLst>
                                        </p:cTn>
                                        <p:tgtEl>
                                          <p:spTgt spid="12">
                                            <p:txEl>
                                              <p:pRg st="0" end="0"/>
                                            </p:txEl>
                                          </p:spTgt>
                                        </p:tgtEl>
                                        <p:attrNameLst>
                                          <p:attrName>style.visibility</p:attrName>
                                        </p:attrNameLst>
                                      </p:cBhvr>
                                      <p:to>
                                        <p:strVal val="visible"/>
                                      </p:to>
                                    </p:set>
                                    <p:animEffect transition="in" filter="wipe(right)">
                                      <p:cBhvr>
                                        <p:cTn id="24" dur="500"/>
                                        <p:tgtEl>
                                          <p:spTgt spid="12">
                                            <p:txEl>
                                              <p:pRg st="0" end="0"/>
                                            </p:txEl>
                                          </p:spTgt>
                                        </p:tgtEl>
                                      </p:cBhvr>
                                    </p:animEffect>
                                  </p:childTnLst>
                                </p:cTn>
                              </p:par>
                              <p:par>
                                <p:cTn id="25" presetID="10" presetClass="exit" presetSubtype="0" fill="hold" grpId="0" nodeType="withEffect">
                                  <p:stCondLst>
                                    <p:cond delay="0"/>
                                  </p:stCondLst>
                                  <p:childTnLst>
                                    <p:animEffect transition="out" filter="fade">
                                      <p:cBhvr>
                                        <p:cTn id="26" dur="500"/>
                                        <p:tgtEl>
                                          <p:spTgt spid="12">
                                            <p:txEl>
                                              <p:pRg st="0" end="0"/>
                                            </p:txEl>
                                          </p:spTgt>
                                        </p:tgtEl>
                                      </p:cBhvr>
                                    </p:animEffect>
                                    <p:set>
                                      <p:cBhvr>
                                        <p:cTn id="27" dur="1" fill="hold">
                                          <p:stCondLst>
                                            <p:cond delay="499"/>
                                          </p:stCondLst>
                                        </p:cTn>
                                        <p:tgtEl>
                                          <p:spTgt spid="12">
                                            <p:txEl>
                                              <p:pRg st="0" end="0"/>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8" repeatCount="indefinite" fill="hold" display="0">
                  <p:stCondLst>
                    <p:cond delay="indefinite"/>
                  </p:stCondLst>
                </p:cTn>
                <p:tgtEl>
                  <p:spTgt spid="9"/>
                </p:tgtEl>
              </p:cMediaNode>
            </p:video>
          </p:childTnLst>
        </p:cTn>
      </p:par>
    </p:tnLst>
    <p:bldLst>
      <p:bldP spid="7" grpId="0"/>
      <p:bldP spid="7" grpId="1"/>
      <p:bldP spid="8" grpId="0" animBg="1"/>
      <p:bldP spid="8" grpId="1" animBg="1"/>
      <p:bldP spid="11" grpId="0"/>
      <p:bldP spid="12" grpId="0" build="allAtOnce"/>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Sequence 01">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28815188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827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3"/>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Sequence 0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
        <p:nvSpPr>
          <p:cNvPr id="7" name="Rounded Rectangle 6"/>
          <p:cNvSpPr/>
          <p:nvPr/>
        </p:nvSpPr>
        <p:spPr>
          <a:xfrm>
            <a:off x="2916196" y="70072"/>
            <a:ext cx="6326658" cy="1213338"/>
          </a:xfrm>
          <a:prstGeom prst="roundRect">
            <a:avLst/>
          </a:prstGeom>
          <a:gradFill flip="none" rotWithShape="1">
            <a:gsLst>
              <a:gs pos="0">
                <a:srgbClr val="5F461C">
                  <a:shade val="30000"/>
                  <a:satMod val="115000"/>
                </a:srgbClr>
              </a:gs>
              <a:gs pos="50000">
                <a:srgbClr val="5F461C">
                  <a:shade val="67500"/>
                  <a:satMod val="115000"/>
                </a:srgbClr>
              </a:gs>
              <a:gs pos="100000">
                <a:srgbClr val="5F461C">
                  <a:shade val="100000"/>
                  <a:satMod val="115000"/>
                </a:srgbClr>
              </a:gs>
            </a:gsLst>
            <a:lin ang="2700000" scaled="1"/>
            <a:tileRect/>
          </a:gra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72" name="Rectangle 71"/>
          <p:cNvSpPr/>
          <p:nvPr/>
        </p:nvSpPr>
        <p:spPr>
          <a:xfrm>
            <a:off x="0" y="215076"/>
            <a:ext cx="12192000" cy="923330"/>
          </a:xfrm>
          <a:prstGeom prst="rect">
            <a:avLst/>
          </a:prstGeom>
        </p:spPr>
        <p:txBody>
          <a:bodyPr wrap="square">
            <a:spAutoFit/>
          </a:bodyPr>
          <a:lstStyle/>
          <a:p>
            <a:pPr algn="ctr" rtl="1"/>
            <a:r>
              <a:rPr lang="ur-PK" sz="5400" b="1" kern="0" spc="50" dirty="0">
                <a:ln w="0"/>
                <a:solidFill>
                  <a:schemeClr val="bg2"/>
                </a:solidFill>
                <a:effectLst>
                  <a:innerShdw blurRad="63500" dist="50800" dir="13500000">
                    <a:srgbClr val="000000">
                      <a:alpha val="50000"/>
                    </a:srgbClr>
                  </a:innerShdw>
                </a:effectLst>
                <a:latin typeface="Bombay Black Unicode" panose="02000000000000000000" pitchFamily="2" charset="-78"/>
                <a:ea typeface="Times New Roman" panose="02020603050405020304" pitchFamily="18" charset="0"/>
                <a:cs typeface="Bombay Black Unicode" panose="02000000000000000000" pitchFamily="2" charset="-78"/>
              </a:rPr>
              <a:t>سورة الانعام کا جائزہ</a:t>
            </a:r>
            <a:endParaRPr lang="en-US" sz="5400" b="1" kern="0" spc="50" dirty="0">
              <a:ln w="0"/>
              <a:solidFill>
                <a:schemeClr val="bg2"/>
              </a:solidFill>
              <a:effectLst>
                <a:innerShdw blurRad="63500" dist="50800" dir="13500000">
                  <a:srgbClr val="000000">
                    <a:alpha val="50000"/>
                  </a:srgbClr>
                </a:innerShdw>
              </a:effectLst>
              <a:latin typeface="Bombay Black Unicode" panose="02000000000000000000" pitchFamily="2" charset="-78"/>
              <a:ea typeface="Times New Roman" panose="02020603050405020304" pitchFamily="18" charset="0"/>
              <a:cs typeface="Bombay Black Unicode" panose="02000000000000000000" pitchFamily="2" charset="-78"/>
            </a:endParaRPr>
          </a:p>
        </p:txBody>
      </p:sp>
      <p:sp>
        <p:nvSpPr>
          <p:cNvPr id="9" name="Rectangle 8"/>
          <p:cNvSpPr/>
          <p:nvPr/>
        </p:nvSpPr>
        <p:spPr>
          <a:xfrm>
            <a:off x="8972771" y="70072"/>
            <a:ext cx="2443107" cy="1015663"/>
          </a:xfrm>
          <a:prstGeom prst="rect">
            <a:avLst/>
          </a:prstGeom>
        </p:spPr>
        <p:txBody>
          <a:bodyPr wrap="square">
            <a:spAutoFit/>
          </a:bodyPr>
          <a:lstStyle/>
          <a:p>
            <a:pPr algn="r" rtl="1"/>
            <a:r>
              <a:rPr lang="ur-PK" sz="6000" kern="0" dirty="0">
                <a:ln w="0"/>
                <a:solidFill>
                  <a:schemeClr val="bg1"/>
                </a:solidFill>
                <a:effectLst>
                  <a:outerShdw blurRad="38100" dist="25400" dir="5400000" algn="ctr" rotWithShape="0">
                    <a:srgbClr val="6E747A">
                      <a:alpha val="43000"/>
                    </a:srgbClr>
                  </a:outerShdw>
                </a:effectLst>
                <a:latin typeface="Alvi Nastaleeq" panose="02000503000000020004" pitchFamily="2" charset="-78"/>
                <a:ea typeface="Times New Roman" panose="02020603050405020304" pitchFamily="18" charset="0"/>
                <a:cs typeface="Alvi Nastaleeq" panose="02000503000000020004" pitchFamily="2" charset="-78"/>
              </a:rPr>
              <a:t>آٹھواں پارہ</a:t>
            </a:r>
            <a:endParaRPr lang="ur-PK" sz="8000" kern="0" dirty="0" smtClean="0">
              <a:ln w="0"/>
              <a:solidFill>
                <a:schemeClr val="bg1"/>
              </a:solidFill>
              <a:effectLst>
                <a:outerShdw blurRad="38100" dist="25400" dir="5400000" algn="ctr" rotWithShape="0">
                  <a:srgbClr val="6E747A">
                    <a:alpha val="43000"/>
                  </a:srgbClr>
                </a:outerShdw>
              </a:effectLst>
              <a:latin typeface="Alvi Nastaleeq" panose="02000503000000020004" pitchFamily="2" charset="-78"/>
              <a:ea typeface="Times New Roman" panose="02020603050405020304" pitchFamily="18" charset="0"/>
              <a:cs typeface="Alvi Nastaleeq" panose="02000503000000020004" pitchFamily="2" charset="-78"/>
            </a:endParaRPr>
          </a:p>
        </p:txBody>
      </p:sp>
      <p:graphicFrame>
        <p:nvGraphicFramePr>
          <p:cNvPr id="10" name="Content Placeholder 4"/>
          <p:cNvGraphicFramePr>
            <a:graphicFrameLocks/>
          </p:cNvGraphicFramePr>
          <p:nvPr>
            <p:extLst>
              <p:ext uri="{D42A27DB-BD31-4B8C-83A1-F6EECF244321}">
                <p14:modId xmlns:p14="http://schemas.microsoft.com/office/powerpoint/2010/main" val="2232128878"/>
              </p:ext>
            </p:extLst>
          </p:nvPr>
        </p:nvGraphicFramePr>
        <p:xfrm>
          <a:off x="1964725" y="1428414"/>
          <a:ext cx="8229600" cy="47244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39820389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5055" fill="hold"/>
                                        <p:tgtEl>
                                          <p:spTgt spid="6"/>
                                        </p:tgtEl>
                                      </p:cBhvr>
                                    </p:cmd>
                                  </p:childTnLst>
                                </p:cTn>
                              </p:par>
                              <p:par>
                                <p:cTn id="7" presetID="10" presetClass="entr" presetSubtype="0" fill="hold" grpId="0" nodeType="withEffect">
                                  <p:stCondLst>
                                    <p:cond delay="0"/>
                                  </p:stCondLst>
                                  <p:childTnLst>
                                    <p:set>
                                      <p:cBhvr>
                                        <p:cTn id="8" dur="1" fill="hold">
                                          <p:stCondLst>
                                            <p:cond delay="0"/>
                                          </p:stCondLst>
                                        </p:cTn>
                                        <p:tgtEl>
                                          <p:spTgt spid="10">
                                            <p:graphicEl>
                                              <a:dgm id="{94D988AC-9A41-4C9B-861B-6663F85DE037}"/>
                                            </p:graphicEl>
                                          </p:spTgt>
                                        </p:tgtEl>
                                        <p:attrNameLst>
                                          <p:attrName>style.visibility</p:attrName>
                                        </p:attrNameLst>
                                      </p:cBhvr>
                                      <p:to>
                                        <p:strVal val="visible"/>
                                      </p:to>
                                    </p:set>
                                    <p:animEffect transition="in" filter="fade">
                                      <p:cBhvr>
                                        <p:cTn id="9" dur="500"/>
                                        <p:tgtEl>
                                          <p:spTgt spid="10">
                                            <p:graphicEl>
                                              <a:dgm id="{94D988AC-9A41-4C9B-861B-6663F85DE037}"/>
                                            </p:graphicEl>
                                          </p:spTgt>
                                        </p:tgtEl>
                                      </p:cBhvr>
                                    </p:animEffect>
                                  </p:childTnLst>
                                </p:cTn>
                              </p:par>
                              <p:par>
                                <p:cTn id="10" presetID="10" presetClass="entr" presetSubtype="0" fill="hold" grpId="0" nodeType="withEffect">
                                  <p:stCondLst>
                                    <p:cond delay="400"/>
                                  </p:stCondLst>
                                  <p:childTnLst>
                                    <p:set>
                                      <p:cBhvr>
                                        <p:cTn id="11" dur="1" fill="hold">
                                          <p:stCondLst>
                                            <p:cond delay="0"/>
                                          </p:stCondLst>
                                        </p:cTn>
                                        <p:tgtEl>
                                          <p:spTgt spid="10">
                                            <p:graphicEl>
                                              <a:dgm id="{861D7A54-ED93-4610-B348-52B7DEFC09DD}"/>
                                            </p:graphicEl>
                                          </p:spTgt>
                                        </p:tgtEl>
                                        <p:attrNameLst>
                                          <p:attrName>style.visibility</p:attrName>
                                        </p:attrNameLst>
                                      </p:cBhvr>
                                      <p:to>
                                        <p:strVal val="visible"/>
                                      </p:to>
                                    </p:set>
                                    <p:animEffect transition="in" filter="fade">
                                      <p:cBhvr>
                                        <p:cTn id="12" dur="500"/>
                                        <p:tgtEl>
                                          <p:spTgt spid="10">
                                            <p:graphicEl>
                                              <a:dgm id="{861D7A54-ED93-4610-B348-52B7DEFC09DD}"/>
                                            </p:graphic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graphicEl>
                                              <a:dgm id="{7E54D9E5-8C9A-4AF3-B5EF-566298C2E16A}"/>
                                            </p:graphicEl>
                                          </p:spTgt>
                                        </p:tgtEl>
                                        <p:attrNameLst>
                                          <p:attrName>style.visibility</p:attrName>
                                        </p:attrNameLst>
                                      </p:cBhvr>
                                      <p:to>
                                        <p:strVal val="visible"/>
                                      </p:to>
                                    </p:set>
                                    <p:animEffect transition="in" filter="fade">
                                      <p:cBhvr>
                                        <p:cTn id="17" dur="500"/>
                                        <p:tgtEl>
                                          <p:spTgt spid="10">
                                            <p:graphicEl>
                                              <a:dgm id="{7E54D9E5-8C9A-4AF3-B5EF-566298C2E16A}"/>
                                            </p:graphicEl>
                                          </p:spTgt>
                                        </p:tgtEl>
                                      </p:cBhvr>
                                    </p:animEffect>
                                  </p:childTnLst>
                                </p:cTn>
                              </p:par>
                              <p:par>
                                <p:cTn id="18" presetID="10" presetClass="entr" presetSubtype="0" fill="hold" grpId="0" nodeType="withEffect">
                                  <p:stCondLst>
                                    <p:cond delay="400"/>
                                  </p:stCondLst>
                                  <p:childTnLst>
                                    <p:set>
                                      <p:cBhvr>
                                        <p:cTn id="19" dur="1" fill="hold">
                                          <p:stCondLst>
                                            <p:cond delay="0"/>
                                          </p:stCondLst>
                                        </p:cTn>
                                        <p:tgtEl>
                                          <p:spTgt spid="10">
                                            <p:graphicEl>
                                              <a:dgm id="{8D1D77BC-FFC8-48C8-A77A-7046657E883E}"/>
                                            </p:graphicEl>
                                          </p:spTgt>
                                        </p:tgtEl>
                                        <p:attrNameLst>
                                          <p:attrName>style.visibility</p:attrName>
                                        </p:attrNameLst>
                                      </p:cBhvr>
                                      <p:to>
                                        <p:strVal val="visible"/>
                                      </p:to>
                                    </p:set>
                                    <p:animEffect transition="in" filter="fade">
                                      <p:cBhvr>
                                        <p:cTn id="20" dur="500"/>
                                        <p:tgtEl>
                                          <p:spTgt spid="10">
                                            <p:graphicEl>
                                              <a:dgm id="{8D1D77BC-FFC8-48C8-A77A-7046657E883E}"/>
                                            </p:graphic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0">
                                            <p:graphicEl>
                                              <a:dgm id="{FD9F04C1-BB80-4679-AC3C-95A771FD9521}"/>
                                            </p:graphicEl>
                                          </p:spTgt>
                                        </p:tgtEl>
                                        <p:attrNameLst>
                                          <p:attrName>style.visibility</p:attrName>
                                        </p:attrNameLst>
                                      </p:cBhvr>
                                      <p:to>
                                        <p:strVal val="visible"/>
                                      </p:to>
                                    </p:set>
                                    <p:animEffect transition="in" filter="fade">
                                      <p:cBhvr>
                                        <p:cTn id="25" dur="500"/>
                                        <p:tgtEl>
                                          <p:spTgt spid="10">
                                            <p:graphicEl>
                                              <a:dgm id="{FD9F04C1-BB80-4679-AC3C-95A771FD9521}"/>
                                            </p:graphicEl>
                                          </p:spTgt>
                                        </p:tgtEl>
                                      </p:cBhvr>
                                    </p:animEffect>
                                  </p:childTnLst>
                                </p:cTn>
                              </p:par>
                              <p:par>
                                <p:cTn id="26" presetID="10" presetClass="entr" presetSubtype="0" fill="hold" grpId="0" nodeType="withEffect">
                                  <p:stCondLst>
                                    <p:cond delay="400"/>
                                  </p:stCondLst>
                                  <p:childTnLst>
                                    <p:set>
                                      <p:cBhvr>
                                        <p:cTn id="27" dur="1" fill="hold">
                                          <p:stCondLst>
                                            <p:cond delay="0"/>
                                          </p:stCondLst>
                                        </p:cTn>
                                        <p:tgtEl>
                                          <p:spTgt spid="10">
                                            <p:graphicEl>
                                              <a:dgm id="{25A135FE-FEC0-4BAB-8CCE-82FC4B0F8E40}"/>
                                            </p:graphicEl>
                                          </p:spTgt>
                                        </p:tgtEl>
                                        <p:attrNameLst>
                                          <p:attrName>style.visibility</p:attrName>
                                        </p:attrNameLst>
                                      </p:cBhvr>
                                      <p:to>
                                        <p:strVal val="visible"/>
                                      </p:to>
                                    </p:set>
                                    <p:animEffect transition="in" filter="fade">
                                      <p:cBhvr>
                                        <p:cTn id="28" dur="500"/>
                                        <p:tgtEl>
                                          <p:spTgt spid="10">
                                            <p:graphicEl>
                                              <a:dgm id="{25A135FE-FEC0-4BAB-8CCE-82FC4B0F8E40}"/>
                                            </p:graphic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0">
                                            <p:graphicEl>
                                              <a:dgm id="{B3DEDF46-CA66-4735-811D-C4D59BD843CA}"/>
                                            </p:graphicEl>
                                          </p:spTgt>
                                        </p:tgtEl>
                                        <p:attrNameLst>
                                          <p:attrName>style.visibility</p:attrName>
                                        </p:attrNameLst>
                                      </p:cBhvr>
                                      <p:to>
                                        <p:strVal val="visible"/>
                                      </p:to>
                                    </p:set>
                                    <p:animEffect transition="in" filter="fade">
                                      <p:cBhvr>
                                        <p:cTn id="33" dur="500"/>
                                        <p:tgtEl>
                                          <p:spTgt spid="10">
                                            <p:graphicEl>
                                              <a:dgm id="{B3DEDF46-CA66-4735-811D-C4D59BD843CA}"/>
                                            </p:graphicEl>
                                          </p:spTgt>
                                        </p:tgtEl>
                                      </p:cBhvr>
                                    </p:animEffect>
                                  </p:childTnLst>
                                </p:cTn>
                              </p:par>
                              <p:par>
                                <p:cTn id="34" presetID="10" presetClass="entr" presetSubtype="0" fill="hold" grpId="0" nodeType="withEffect">
                                  <p:stCondLst>
                                    <p:cond delay="400"/>
                                  </p:stCondLst>
                                  <p:childTnLst>
                                    <p:set>
                                      <p:cBhvr>
                                        <p:cTn id="35" dur="1" fill="hold">
                                          <p:stCondLst>
                                            <p:cond delay="0"/>
                                          </p:stCondLst>
                                        </p:cTn>
                                        <p:tgtEl>
                                          <p:spTgt spid="10">
                                            <p:graphicEl>
                                              <a:dgm id="{F97A59E5-2427-4C04-A0F4-2429BFCE66A8}"/>
                                            </p:graphicEl>
                                          </p:spTgt>
                                        </p:tgtEl>
                                        <p:attrNameLst>
                                          <p:attrName>style.visibility</p:attrName>
                                        </p:attrNameLst>
                                      </p:cBhvr>
                                      <p:to>
                                        <p:strVal val="visible"/>
                                      </p:to>
                                    </p:set>
                                    <p:animEffect transition="in" filter="fade">
                                      <p:cBhvr>
                                        <p:cTn id="36" dur="500"/>
                                        <p:tgtEl>
                                          <p:spTgt spid="10">
                                            <p:graphicEl>
                                              <a:dgm id="{F97A59E5-2427-4C04-A0F4-2429BFCE66A8}"/>
                                            </p:graphicEl>
                                          </p:spTgt>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10">
                                            <p:graphicEl>
                                              <a:dgm id="{7E72AF25-DD29-476A-A1DF-DE32EFBB4203}"/>
                                            </p:graphicEl>
                                          </p:spTgt>
                                        </p:tgtEl>
                                        <p:attrNameLst>
                                          <p:attrName>style.visibility</p:attrName>
                                        </p:attrNameLst>
                                      </p:cBhvr>
                                      <p:to>
                                        <p:strVal val="visible"/>
                                      </p:to>
                                    </p:set>
                                    <p:animEffect transition="in" filter="fade">
                                      <p:cBhvr>
                                        <p:cTn id="41" dur="500"/>
                                        <p:tgtEl>
                                          <p:spTgt spid="10">
                                            <p:graphicEl>
                                              <a:dgm id="{7E72AF25-DD29-476A-A1DF-DE32EFBB4203}"/>
                                            </p:graphicEl>
                                          </p:spTgt>
                                        </p:tgtEl>
                                      </p:cBhvr>
                                    </p:animEffect>
                                  </p:childTnLst>
                                </p:cTn>
                              </p:par>
                              <p:par>
                                <p:cTn id="42" presetID="10" presetClass="entr" presetSubtype="0" fill="hold" grpId="0" nodeType="withEffect">
                                  <p:stCondLst>
                                    <p:cond delay="400"/>
                                  </p:stCondLst>
                                  <p:childTnLst>
                                    <p:set>
                                      <p:cBhvr>
                                        <p:cTn id="43" dur="1" fill="hold">
                                          <p:stCondLst>
                                            <p:cond delay="0"/>
                                          </p:stCondLst>
                                        </p:cTn>
                                        <p:tgtEl>
                                          <p:spTgt spid="10">
                                            <p:graphicEl>
                                              <a:dgm id="{D0BCAE4D-4D97-4CEB-9833-C9CF589309F8}"/>
                                            </p:graphicEl>
                                          </p:spTgt>
                                        </p:tgtEl>
                                        <p:attrNameLst>
                                          <p:attrName>style.visibility</p:attrName>
                                        </p:attrNameLst>
                                      </p:cBhvr>
                                      <p:to>
                                        <p:strVal val="visible"/>
                                      </p:to>
                                    </p:set>
                                    <p:animEffect transition="in" filter="fade">
                                      <p:cBhvr>
                                        <p:cTn id="44" dur="500"/>
                                        <p:tgtEl>
                                          <p:spTgt spid="10">
                                            <p:graphicEl>
                                              <a:dgm id="{D0BCAE4D-4D97-4CEB-9833-C9CF589309F8}"/>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45" repeatCount="indefinite" fill="hold" display="0">
                  <p:stCondLst>
                    <p:cond delay="indefinite"/>
                  </p:stCondLst>
                </p:cTn>
                <p:tgtEl>
                  <p:spTgt spid="6"/>
                </p:tgtEl>
              </p:cMediaNode>
            </p:video>
          </p:childTnLst>
        </p:cTn>
      </p:par>
    </p:tnLst>
    <p:bldLst>
      <p:bldGraphic spid="10" grpId="0" uiExpand="1">
        <p:bldSub>
          <a:bldDgm bld="one"/>
        </p:bldSub>
      </p:bldGraphic>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Sequence 0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
        <p:nvSpPr>
          <p:cNvPr id="7" name="Rounded Rectangle 6"/>
          <p:cNvSpPr/>
          <p:nvPr/>
        </p:nvSpPr>
        <p:spPr>
          <a:xfrm>
            <a:off x="2916196" y="70072"/>
            <a:ext cx="6326658" cy="1213338"/>
          </a:xfrm>
          <a:prstGeom prst="roundRect">
            <a:avLst/>
          </a:prstGeom>
          <a:gradFill flip="none" rotWithShape="1">
            <a:gsLst>
              <a:gs pos="0">
                <a:srgbClr val="5F461C">
                  <a:shade val="30000"/>
                  <a:satMod val="115000"/>
                </a:srgbClr>
              </a:gs>
              <a:gs pos="50000">
                <a:srgbClr val="5F461C">
                  <a:shade val="67500"/>
                  <a:satMod val="115000"/>
                </a:srgbClr>
              </a:gs>
              <a:gs pos="100000">
                <a:srgbClr val="5F461C">
                  <a:shade val="100000"/>
                  <a:satMod val="115000"/>
                </a:srgbClr>
              </a:gs>
            </a:gsLst>
            <a:lin ang="2700000" scaled="1"/>
            <a:tileRect/>
          </a:gra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72" name="Rectangle 71"/>
          <p:cNvSpPr/>
          <p:nvPr/>
        </p:nvSpPr>
        <p:spPr>
          <a:xfrm>
            <a:off x="0" y="215076"/>
            <a:ext cx="12192000" cy="923330"/>
          </a:xfrm>
          <a:prstGeom prst="rect">
            <a:avLst/>
          </a:prstGeom>
        </p:spPr>
        <p:txBody>
          <a:bodyPr wrap="square">
            <a:spAutoFit/>
          </a:bodyPr>
          <a:lstStyle/>
          <a:p>
            <a:pPr algn="ctr" rtl="1"/>
            <a:r>
              <a:rPr lang="ur-PK" sz="5400" b="1" kern="0" spc="50" dirty="0">
                <a:ln w="0"/>
                <a:solidFill>
                  <a:schemeClr val="bg2"/>
                </a:solidFill>
                <a:effectLst>
                  <a:innerShdw blurRad="63500" dist="50800" dir="13500000">
                    <a:srgbClr val="000000">
                      <a:alpha val="50000"/>
                    </a:srgbClr>
                  </a:innerShdw>
                </a:effectLst>
                <a:latin typeface="Bombay Black Unicode" panose="02000000000000000000" pitchFamily="2" charset="-78"/>
                <a:ea typeface="Times New Roman" panose="02020603050405020304" pitchFamily="18" charset="0"/>
                <a:cs typeface="Bombay Black Unicode" panose="02000000000000000000" pitchFamily="2" charset="-78"/>
              </a:rPr>
              <a:t>سورة الانعام کا جائزہ</a:t>
            </a:r>
            <a:endParaRPr lang="en-US" sz="5400" b="1" kern="0" spc="50" dirty="0">
              <a:ln w="0"/>
              <a:solidFill>
                <a:schemeClr val="bg2"/>
              </a:solidFill>
              <a:effectLst>
                <a:innerShdw blurRad="63500" dist="50800" dir="13500000">
                  <a:srgbClr val="000000">
                    <a:alpha val="50000"/>
                  </a:srgbClr>
                </a:innerShdw>
              </a:effectLst>
              <a:latin typeface="Bombay Black Unicode" panose="02000000000000000000" pitchFamily="2" charset="-78"/>
              <a:ea typeface="Times New Roman" panose="02020603050405020304" pitchFamily="18" charset="0"/>
              <a:cs typeface="Bombay Black Unicode" panose="02000000000000000000" pitchFamily="2" charset="-78"/>
            </a:endParaRPr>
          </a:p>
        </p:txBody>
      </p:sp>
      <p:sp>
        <p:nvSpPr>
          <p:cNvPr id="9" name="Rectangle 8"/>
          <p:cNvSpPr/>
          <p:nvPr/>
        </p:nvSpPr>
        <p:spPr>
          <a:xfrm>
            <a:off x="8972771" y="70072"/>
            <a:ext cx="2443107" cy="1015663"/>
          </a:xfrm>
          <a:prstGeom prst="rect">
            <a:avLst/>
          </a:prstGeom>
        </p:spPr>
        <p:txBody>
          <a:bodyPr wrap="square">
            <a:spAutoFit/>
          </a:bodyPr>
          <a:lstStyle/>
          <a:p>
            <a:pPr algn="r" rtl="1"/>
            <a:r>
              <a:rPr lang="ur-PK" sz="6000" kern="0" dirty="0">
                <a:ln w="0"/>
                <a:solidFill>
                  <a:schemeClr val="bg1"/>
                </a:solidFill>
                <a:effectLst>
                  <a:outerShdw blurRad="38100" dist="25400" dir="5400000" algn="ctr" rotWithShape="0">
                    <a:srgbClr val="6E747A">
                      <a:alpha val="43000"/>
                    </a:srgbClr>
                  </a:outerShdw>
                </a:effectLst>
                <a:latin typeface="Alvi Nastaleeq" panose="02000503000000020004" pitchFamily="2" charset="-78"/>
                <a:ea typeface="Times New Roman" panose="02020603050405020304" pitchFamily="18" charset="0"/>
                <a:cs typeface="Alvi Nastaleeq" panose="02000503000000020004" pitchFamily="2" charset="-78"/>
              </a:rPr>
              <a:t>آٹھواں پارہ</a:t>
            </a:r>
            <a:endParaRPr lang="ur-PK" sz="8000" kern="0" dirty="0" smtClean="0">
              <a:ln w="0"/>
              <a:solidFill>
                <a:schemeClr val="bg1"/>
              </a:solidFill>
              <a:effectLst>
                <a:outerShdw blurRad="38100" dist="25400" dir="5400000" algn="ctr" rotWithShape="0">
                  <a:srgbClr val="6E747A">
                    <a:alpha val="43000"/>
                  </a:srgbClr>
                </a:outerShdw>
              </a:effectLst>
              <a:latin typeface="Alvi Nastaleeq" panose="02000503000000020004" pitchFamily="2" charset="-78"/>
              <a:ea typeface="Times New Roman" panose="02020603050405020304" pitchFamily="18" charset="0"/>
              <a:cs typeface="Alvi Nastaleeq" panose="02000503000000020004" pitchFamily="2" charset="-78"/>
            </a:endParaRPr>
          </a:p>
        </p:txBody>
      </p:sp>
      <p:graphicFrame>
        <p:nvGraphicFramePr>
          <p:cNvPr id="10" name="Content Placeholder 4"/>
          <p:cNvGraphicFramePr>
            <a:graphicFrameLocks/>
          </p:cNvGraphicFramePr>
          <p:nvPr>
            <p:extLst>
              <p:ext uri="{D42A27DB-BD31-4B8C-83A1-F6EECF244321}">
                <p14:modId xmlns:p14="http://schemas.microsoft.com/office/powerpoint/2010/main" val="982259515"/>
              </p:ext>
            </p:extLst>
          </p:nvPr>
        </p:nvGraphicFramePr>
        <p:xfrm>
          <a:off x="1964725" y="1428414"/>
          <a:ext cx="8229600" cy="47244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41676434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5055" fill="hold"/>
                                        <p:tgtEl>
                                          <p:spTgt spid="6"/>
                                        </p:tgtEl>
                                      </p:cBhvr>
                                    </p:cmd>
                                  </p:childTnLst>
                                </p:cTn>
                              </p:par>
                              <p:par>
                                <p:cTn id="7" presetID="10" presetClass="entr" presetSubtype="0" fill="hold" grpId="0" nodeType="withEffect">
                                  <p:stCondLst>
                                    <p:cond delay="0"/>
                                  </p:stCondLst>
                                  <p:childTnLst>
                                    <p:set>
                                      <p:cBhvr>
                                        <p:cTn id="8" dur="1" fill="hold">
                                          <p:stCondLst>
                                            <p:cond delay="0"/>
                                          </p:stCondLst>
                                        </p:cTn>
                                        <p:tgtEl>
                                          <p:spTgt spid="10">
                                            <p:graphicEl>
                                              <a:dgm id="{94D988AC-9A41-4C9B-861B-6663F85DE037}"/>
                                            </p:graphicEl>
                                          </p:spTgt>
                                        </p:tgtEl>
                                        <p:attrNameLst>
                                          <p:attrName>style.visibility</p:attrName>
                                        </p:attrNameLst>
                                      </p:cBhvr>
                                      <p:to>
                                        <p:strVal val="visible"/>
                                      </p:to>
                                    </p:set>
                                    <p:animEffect transition="in" filter="fade">
                                      <p:cBhvr>
                                        <p:cTn id="9" dur="500"/>
                                        <p:tgtEl>
                                          <p:spTgt spid="10">
                                            <p:graphicEl>
                                              <a:dgm id="{94D988AC-9A41-4C9B-861B-6663F85DE037}"/>
                                            </p:graphicEl>
                                          </p:spTgt>
                                        </p:tgtEl>
                                      </p:cBhvr>
                                    </p:animEffect>
                                  </p:childTnLst>
                                </p:cTn>
                              </p:par>
                              <p:par>
                                <p:cTn id="10" presetID="10" presetClass="entr" presetSubtype="0" fill="hold" grpId="0" nodeType="withEffect">
                                  <p:stCondLst>
                                    <p:cond delay="400"/>
                                  </p:stCondLst>
                                  <p:childTnLst>
                                    <p:set>
                                      <p:cBhvr>
                                        <p:cTn id="11" dur="1" fill="hold">
                                          <p:stCondLst>
                                            <p:cond delay="0"/>
                                          </p:stCondLst>
                                        </p:cTn>
                                        <p:tgtEl>
                                          <p:spTgt spid="10">
                                            <p:graphicEl>
                                              <a:dgm id="{861D7A54-ED93-4610-B348-52B7DEFC09DD}"/>
                                            </p:graphicEl>
                                          </p:spTgt>
                                        </p:tgtEl>
                                        <p:attrNameLst>
                                          <p:attrName>style.visibility</p:attrName>
                                        </p:attrNameLst>
                                      </p:cBhvr>
                                      <p:to>
                                        <p:strVal val="visible"/>
                                      </p:to>
                                    </p:set>
                                    <p:animEffect transition="in" filter="fade">
                                      <p:cBhvr>
                                        <p:cTn id="12" dur="500"/>
                                        <p:tgtEl>
                                          <p:spTgt spid="10">
                                            <p:graphicEl>
                                              <a:dgm id="{861D7A54-ED93-4610-B348-52B7DEFC09DD}"/>
                                            </p:graphic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graphicEl>
                                              <a:dgm id="{7E54D9E5-8C9A-4AF3-B5EF-566298C2E16A}"/>
                                            </p:graphicEl>
                                          </p:spTgt>
                                        </p:tgtEl>
                                        <p:attrNameLst>
                                          <p:attrName>style.visibility</p:attrName>
                                        </p:attrNameLst>
                                      </p:cBhvr>
                                      <p:to>
                                        <p:strVal val="visible"/>
                                      </p:to>
                                    </p:set>
                                    <p:animEffect transition="in" filter="fade">
                                      <p:cBhvr>
                                        <p:cTn id="17" dur="500"/>
                                        <p:tgtEl>
                                          <p:spTgt spid="10">
                                            <p:graphicEl>
                                              <a:dgm id="{7E54D9E5-8C9A-4AF3-B5EF-566298C2E16A}"/>
                                            </p:graphicEl>
                                          </p:spTgt>
                                        </p:tgtEl>
                                      </p:cBhvr>
                                    </p:animEffect>
                                  </p:childTnLst>
                                </p:cTn>
                              </p:par>
                              <p:par>
                                <p:cTn id="18" presetID="10" presetClass="entr" presetSubtype="0" fill="hold" grpId="0" nodeType="withEffect">
                                  <p:stCondLst>
                                    <p:cond delay="400"/>
                                  </p:stCondLst>
                                  <p:childTnLst>
                                    <p:set>
                                      <p:cBhvr>
                                        <p:cTn id="19" dur="1" fill="hold">
                                          <p:stCondLst>
                                            <p:cond delay="0"/>
                                          </p:stCondLst>
                                        </p:cTn>
                                        <p:tgtEl>
                                          <p:spTgt spid="10">
                                            <p:graphicEl>
                                              <a:dgm id="{8D1D77BC-FFC8-48C8-A77A-7046657E883E}"/>
                                            </p:graphicEl>
                                          </p:spTgt>
                                        </p:tgtEl>
                                        <p:attrNameLst>
                                          <p:attrName>style.visibility</p:attrName>
                                        </p:attrNameLst>
                                      </p:cBhvr>
                                      <p:to>
                                        <p:strVal val="visible"/>
                                      </p:to>
                                    </p:set>
                                    <p:animEffect transition="in" filter="fade">
                                      <p:cBhvr>
                                        <p:cTn id="20" dur="500"/>
                                        <p:tgtEl>
                                          <p:spTgt spid="10">
                                            <p:graphicEl>
                                              <a:dgm id="{8D1D77BC-FFC8-48C8-A77A-7046657E883E}"/>
                                            </p:graphic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0">
                                            <p:graphicEl>
                                              <a:dgm id="{FD9F04C1-BB80-4679-AC3C-95A771FD9521}"/>
                                            </p:graphicEl>
                                          </p:spTgt>
                                        </p:tgtEl>
                                        <p:attrNameLst>
                                          <p:attrName>style.visibility</p:attrName>
                                        </p:attrNameLst>
                                      </p:cBhvr>
                                      <p:to>
                                        <p:strVal val="visible"/>
                                      </p:to>
                                    </p:set>
                                    <p:animEffect transition="in" filter="fade">
                                      <p:cBhvr>
                                        <p:cTn id="25" dur="500"/>
                                        <p:tgtEl>
                                          <p:spTgt spid="10">
                                            <p:graphicEl>
                                              <a:dgm id="{FD9F04C1-BB80-4679-AC3C-95A771FD9521}"/>
                                            </p:graphicEl>
                                          </p:spTgt>
                                        </p:tgtEl>
                                      </p:cBhvr>
                                    </p:animEffect>
                                  </p:childTnLst>
                                </p:cTn>
                              </p:par>
                              <p:par>
                                <p:cTn id="26" presetID="10" presetClass="entr" presetSubtype="0" fill="hold" grpId="0" nodeType="withEffect">
                                  <p:stCondLst>
                                    <p:cond delay="400"/>
                                  </p:stCondLst>
                                  <p:childTnLst>
                                    <p:set>
                                      <p:cBhvr>
                                        <p:cTn id="27" dur="1" fill="hold">
                                          <p:stCondLst>
                                            <p:cond delay="0"/>
                                          </p:stCondLst>
                                        </p:cTn>
                                        <p:tgtEl>
                                          <p:spTgt spid="10">
                                            <p:graphicEl>
                                              <a:dgm id="{25A135FE-FEC0-4BAB-8CCE-82FC4B0F8E40}"/>
                                            </p:graphicEl>
                                          </p:spTgt>
                                        </p:tgtEl>
                                        <p:attrNameLst>
                                          <p:attrName>style.visibility</p:attrName>
                                        </p:attrNameLst>
                                      </p:cBhvr>
                                      <p:to>
                                        <p:strVal val="visible"/>
                                      </p:to>
                                    </p:set>
                                    <p:animEffect transition="in" filter="fade">
                                      <p:cBhvr>
                                        <p:cTn id="28" dur="500"/>
                                        <p:tgtEl>
                                          <p:spTgt spid="10">
                                            <p:graphicEl>
                                              <a:dgm id="{25A135FE-FEC0-4BAB-8CCE-82FC4B0F8E40}"/>
                                            </p:graphic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0">
                                            <p:graphicEl>
                                              <a:dgm id="{B3DEDF46-CA66-4735-811D-C4D59BD843CA}"/>
                                            </p:graphicEl>
                                          </p:spTgt>
                                        </p:tgtEl>
                                        <p:attrNameLst>
                                          <p:attrName>style.visibility</p:attrName>
                                        </p:attrNameLst>
                                      </p:cBhvr>
                                      <p:to>
                                        <p:strVal val="visible"/>
                                      </p:to>
                                    </p:set>
                                    <p:animEffect transition="in" filter="fade">
                                      <p:cBhvr>
                                        <p:cTn id="33" dur="500"/>
                                        <p:tgtEl>
                                          <p:spTgt spid="10">
                                            <p:graphicEl>
                                              <a:dgm id="{B3DEDF46-CA66-4735-811D-C4D59BD843CA}"/>
                                            </p:graphicEl>
                                          </p:spTgt>
                                        </p:tgtEl>
                                      </p:cBhvr>
                                    </p:animEffect>
                                  </p:childTnLst>
                                </p:cTn>
                              </p:par>
                              <p:par>
                                <p:cTn id="34" presetID="10" presetClass="entr" presetSubtype="0" fill="hold" grpId="0" nodeType="withEffect">
                                  <p:stCondLst>
                                    <p:cond delay="400"/>
                                  </p:stCondLst>
                                  <p:childTnLst>
                                    <p:set>
                                      <p:cBhvr>
                                        <p:cTn id="35" dur="1" fill="hold">
                                          <p:stCondLst>
                                            <p:cond delay="0"/>
                                          </p:stCondLst>
                                        </p:cTn>
                                        <p:tgtEl>
                                          <p:spTgt spid="10">
                                            <p:graphicEl>
                                              <a:dgm id="{F97A59E5-2427-4C04-A0F4-2429BFCE66A8}"/>
                                            </p:graphicEl>
                                          </p:spTgt>
                                        </p:tgtEl>
                                        <p:attrNameLst>
                                          <p:attrName>style.visibility</p:attrName>
                                        </p:attrNameLst>
                                      </p:cBhvr>
                                      <p:to>
                                        <p:strVal val="visible"/>
                                      </p:to>
                                    </p:set>
                                    <p:animEffect transition="in" filter="fade">
                                      <p:cBhvr>
                                        <p:cTn id="36" dur="500"/>
                                        <p:tgtEl>
                                          <p:spTgt spid="10">
                                            <p:graphicEl>
                                              <a:dgm id="{F97A59E5-2427-4C04-A0F4-2429BFCE66A8}"/>
                                            </p:graphicEl>
                                          </p:spTgt>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10">
                                            <p:graphicEl>
                                              <a:dgm id="{7E72AF25-DD29-476A-A1DF-DE32EFBB4203}"/>
                                            </p:graphicEl>
                                          </p:spTgt>
                                        </p:tgtEl>
                                        <p:attrNameLst>
                                          <p:attrName>style.visibility</p:attrName>
                                        </p:attrNameLst>
                                      </p:cBhvr>
                                      <p:to>
                                        <p:strVal val="visible"/>
                                      </p:to>
                                    </p:set>
                                    <p:animEffect transition="in" filter="fade">
                                      <p:cBhvr>
                                        <p:cTn id="41" dur="500"/>
                                        <p:tgtEl>
                                          <p:spTgt spid="10">
                                            <p:graphicEl>
                                              <a:dgm id="{7E72AF25-DD29-476A-A1DF-DE32EFBB4203}"/>
                                            </p:graphicEl>
                                          </p:spTgt>
                                        </p:tgtEl>
                                      </p:cBhvr>
                                    </p:animEffect>
                                  </p:childTnLst>
                                </p:cTn>
                              </p:par>
                              <p:par>
                                <p:cTn id="42" presetID="10" presetClass="entr" presetSubtype="0" fill="hold" grpId="0" nodeType="withEffect">
                                  <p:stCondLst>
                                    <p:cond delay="400"/>
                                  </p:stCondLst>
                                  <p:childTnLst>
                                    <p:set>
                                      <p:cBhvr>
                                        <p:cTn id="43" dur="1" fill="hold">
                                          <p:stCondLst>
                                            <p:cond delay="0"/>
                                          </p:stCondLst>
                                        </p:cTn>
                                        <p:tgtEl>
                                          <p:spTgt spid="10">
                                            <p:graphicEl>
                                              <a:dgm id="{D0BCAE4D-4D97-4CEB-9833-C9CF589309F8}"/>
                                            </p:graphicEl>
                                          </p:spTgt>
                                        </p:tgtEl>
                                        <p:attrNameLst>
                                          <p:attrName>style.visibility</p:attrName>
                                        </p:attrNameLst>
                                      </p:cBhvr>
                                      <p:to>
                                        <p:strVal val="visible"/>
                                      </p:to>
                                    </p:set>
                                    <p:animEffect transition="in" filter="fade">
                                      <p:cBhvr>
                                        <p:cTn id="44" dur="500"/>
                                        <p:tgtEl>
                                          <p:spTgt spid="10">
                                            <p:graphicEl>
                                              <a:dgm id="{D0BCAE4D-4D97-4CEB-9833-C9CF589309F8}"/>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45" repeatCount="indefinite" fill="hold" display="0">
                  <p:stCondLst>
                    <p:cond delay="indefinite"/>
                  </p:stCondLst>
                </p:cTn>
                <p:tgtEl>
                  <p:spTgt spid="6"/>
                </p:tgtEl>
              </p:cMediaNode>
            </p:video>
          </p:childTnLst>
        </p:cTn>
      </p:par>
    </p:tnLst>
    <p:bldLst>
      <p:bldGraphic spid="10" grpId="0">
        <p:bldSub>
          <a:bldDgm bld="one"/>
        </p:bldSub>
      </p:bldGraphic>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Sequence 0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
        <p:nvSpPr>
          <p:cNvPr id="7" name="Rounded Rectangle 6"/>
          <p:cNvSpPr/>
          <p:nvPr/>
        </p:nvSpPr>
        <p:spPr>
          <a:xfrm>
            <a:off x="2916196" y="70072"/>
            <a:ext cx="6326658" cy="1213338"/>
          </a:xfrm>
          <a:prstGeom prst="roundRect">
            <a:avLst/>
          </a:prstGeom>
          <a:gradFill flip="none" rotWithShape="1">
            <a:gsLst>
              <a:gs pos="0">
                <a:srgbClr val="5F461C">
                  <a:shade val="30000"/>
                  <a:satMod val="115000"/>
                </a:srgbClr>
              </a:gs>
              <a:gs pos="50000">
                <a:srgbClr val="5F461C">
                  <a:shade val="67500"/>
                  <a:satMod val="115000"/>
                </a:srgbClr>
              </a:gs>
              <a:gs pos="100000">
                <a:srgbClr val="5F461C">
                  <a:shade val="100000"/>
                  <a:satMod val="115000"/>
                </a:srgbClr>
              </a:gs>
            </a:gsLst>
            <a:lin ang="2700000" scaled="1"/>
            <a:tileRect/>
          </a:gra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72" name="Rectangle 71"/>
          <p:cNvSpPr/>
          <p:nvPr/>
        </p:nvSpPr>
        <p:spPr>
          <a:xfrm>
            <a:off x="0" y="215076"/>
            <a:ext cx="12192000" cy="923330"/>
          </a:xfrm>
          <a:prstGeom prst="rect">
            <a:avLst/>
          </a:prstGeom>
        </p:spPr>
        <p:txBody>
          <a:bodyPr wrap="square">
            <a:spAutoFit/>
          </a:bodyPr>
          <a:lstStyle/>
          <a:p>
            <a:pPr algn="ctr" rtl="1"/>
            <a:r>
              <a:rPr lang="ur-PK" sz="5400" b="1" kern="0" spc="50" dirty="0">
                <a:ln w="0"/>
                <a:solidFill>
                  <a:schemeClr val="bg2"/>
                </a:solidFill>
                <a:effectLst>
                  <a:innerShdw blurRad="63500" dist="50800" dir="13500000">
                    <a:srgbClr val="000000">
                      <a:alpha val="50000"/>
                    </a:srgbClr>
                  </a:innerShdw>
                </a:effectLst>
                <a:latin typeface="Bombay Black Unicode" panose="02000000000000000000" pitchFamily="2" charset="-78"/>
                <a:ea typeface="Times New Roman" panose="02020603050405020304" pitchFamily="18" charset="0"/>
                <a:cs typeface="Bombay Black Unicode" panose="02000000000000000000" pitchFamily="2" charset="-78"/>
              </a:rPr>
              <a:t>سورة الانعام کا جائزہ</a:t>
            </a:r>
            <a:endParaRPr lang="en-US" sz="5400" b="1" kern="0" spc="50" dirty="0">
              <a:ln w="0"/>
              <a:solidFill>
                <a:schemeClr val="bg2"/>
              </a:solidFill>
              <a:effectLst>
                <a:innerShdw blurRad="63500" dist="50800" dir="13500000">
                  <a:srgbClr val="000000">
                    <a:alpha val="50000"/>
                  </a:srgbClr>
                </a:innerShdw>
              </a:effectLst>
              <a:latin typeface="Bombay Black Unicode" panose="02000000000000000000" pitchFamily="2" charset="-78"/>
              <a:ea typeface="Times New Roman" panose="02020603050405020304" pitchFamily="18" charset="0"/>
              <a:cs typeface="Bombay Black Unicode" panose="02000000000000000000" pitchFamily="2" charset="-78"/>
            </a:endParaRPr>
          </a:p>
        </p:txBody>
      </p:sp>
      <p:sp>
        <p:nvSpPr>
          <p:cNvPr id="9" name="Rectangle 8"/>
          <p:cNvSpPr/>
          <p:nvPr/>
        </p:nvSpPr>
        <p:spPr>
          <a:xfrm>
            <a:off x="8972771" y="70072"/>
            <a:ext cx="2443107" cy="1015663"/>
          </a:xfrm>
          <a:prstGeom prst="rect">
            <a:avLst/>
          </a:prstGeom>
        </p:spPr>
        <p:txBody>
          <a:bodyPr wrap="square">
            <a:spAutoFit/>
          </a:bodyPr>
          <a:lstStyle/>
          <a:p>
            <a:pPr algn="r" rtl="1"/>
            <a:r>
              <a:rPr lang="ur-PK" sz="6000" kern="0" dirty="0">
                <a:ln w="0"/>
                <a:solidFill>
                  <a:schemeClr val="bg1"/>
                </a:solidFill>
                <a:effectLst>
                  <a:outerShdw blurRad="38100" dist="25400" dir="5400000" algn="ctr" rotWithShape="0">
                    <a:srgbClr val="6E747A">
                      <a:alpha val="43000"/>
                    </a:srgbClr>
                  </a:outerShdw>
                </a:effectLst>
                <a:latin typeface="Alvi Nastaleeq" panose="02000503000000020004" pitchFamily="2" charset="-78"/>
                <a:ea typeface="Times New Roman" panose="02020603050405020304" pitchFamily="18" charset="0"/>
                <a:cs typeface="Alvi Nastaleeq" panose="02000503000000020004" pitchFamily="2" charset="-78"/>
              </a:rPr>
              <a:t>آٹھواں پارہ</a:t>
            </a:r>
            <a:endParaRPr lang="ur-PK" sz="8000" kern="0" dirty="0" smtClean="0">
              <a:ln w="0"/>
              <a:solidFill>
                <a:schemeClr val="bg1"/>
              </a:solidFill>
              <a:effectLst>
                <a:outerShdw blurRad="38100" dist="25400" dir="5400000" algn="ctr" rotWithShape="0">
                  <a:srgbClr val="6E747A">
                    <a:alpha val="43000"/>
                  </a:srgbClr>
                </a:outerShdw>
              </a:effectLst>
              <a:latin typeface="Alvi Nastaleeq" panose="02000503000000020004" pitchFamily="2" charset="-78"/>
              <a:ea typeface="Times New Roman" panose="02020603050405020304" pitchFamily="18" charset="0"/>
              <a:cs typeface="Alvi Nastaleeq" panose="02000503000000020004" pitchFamily="2" charset="-78"/>
            </a:endParaRPr>
          </a:p>
        </p:txBody>
      </p:sp>
      <p:graphicFrame>
        <p:nvGraphicFramePr>
          <p:cNvPr id="10" name="Content Placeholder 4"/>
          <p:cNvGraphicFramePr>
            <a:graphicFrameLocks/>
          </p:cNvGraphicFramePr>
          <p:nvPr>
            <p:extLst>
              <p:ext uri="{D42A27DB-BD31-4B8C-83A1-F6EECF244321}">
                <p14:modId xmlns:p14="http://schemas.microsoft.com/office/powerpoint/2010/main" val="64478774"/>
              </p:ext>
            </p:extLst>
          </p:nvPr>
        </p:nvGraphicFramePr>
        <p:xfrm>
          <a:off x="1964725" y="1428414"/>
          <a:ext cx="8229600" cy="47244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27718162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5055" fill="hold"/>
                                        <p:tgtEl>
                                          <p:spTgt spid="6"/>
                                        </p:tgtEl>
                                      </p:cBhvr>
                                    </p:cmd>
                                  </p:childTnLst>
                                </p:cTn>
                              </p:par>
                              <p:par>
                                <p:cTn id="7" presetID="10" presetClass="entr" presetSubtype="0" fill="hold" grpId="0" nodeType="withEffect">
                                  <p:stCondLst>
                                    <p:cond delay="0"/>
                                  </p:stCondLst>
                                  <p:childTnLst>
                                    <p:set>
                                      <p:cBhvr>
                                        <p:cTn id="8" dur="1" fill="hold">
                                          <p:stCondLst>
                                            <p:cond delay="0"/>
                                          </p:stCondLst>
                                        </p:cTn>
                                        <p:tgtEl>
                                          <p:spTgt spid="10">
                                            <p:graphicEl>
                                              <a:dgm id="{94D988AC-9A41-4C9B-861B-6663F85DE037}"/>
                                            </p:graphicEl>
                                          </p:spTgt>
                                        </p:tgtEl>
                                        <p:attrNameLst>
                                          <p:attrName>style.visibility</p:attrName>
                                        </p:attrNameLst>
                                      </p:cBhvr>
                                      <p:to>
                                        <p:strVal val="visible"/>
                                      </p:to>
                                    </p:set>
                                    <p:animEffect transition="in" filter="fade">
                                      <p:cBhvr>
                                        <p:cTn id="9" dur="500"/>
                                        <p:tgtEl>
                                          <p:spTgt spid="10">
                                            <p:graphicEl>
                                              <a:dgm id="{94D988AC-9A41-4C9B-861B-6663F85DE037}"/>
                                            </p:graphicEl>
                                          </p:spTgt>
                                        </p:tgtEl>
                                      </p:cBhvr>
                                    </p:animEffect>
                                  </p:childTnLst>
                                </p:cTn>
                              </p:par>
                              <p:par>
                                <p:cTn id="10" presetID="10" presetClass="entr" presetSubtype="0" fill="hold" grpId="0" nodeType="withEffect">
                                  <p:stCondLst>
                                    <p:cond delay="400"/>
                                  </p:stCondLst>
                                  <p:childTnLst>
                                    <p:set>
                                      <p:cBhvr>
                                        <p:cTn id="11" dur="1" fill="hold">
                                          <p:stCondLst>
                                            <p:cond delay="0"/>
                                          </p:stCondLst>
                                        </p:cTn>
                                        <p:tgtEl>
                                          <p:spTgt spid="10">
                                            <p:graphicEl>
                                              <a:dgm id="{861D7A54-ED93-4610-B348-52B7DEFC09DD}"/>
                                            </p:graphicEl>
                                          </p:spTgt>
                                        </p:tgtEl>
                                        <p:attrNameLst>
                                          <p:attrName>style.visibility</p:attrName>
                                        </p:attrNameLst>
                                      </p:cBhvr>
                                      <p:to>
                                        <p:strVal val="visible"/>
                                      </p:to>
                                    </p:set>
                                    <p:animEffect transition="in" filter="fade">
                                      <p:cBhvr>
                                        <p:cTn id="12" dur="500"/>
                                        <p:tgtEl>
                                          <p:spTgt spid="10">
                                            <p:graphicEl>
                                              <a:dgm id="{861D7A54-ED93-4610-B348-52B7DEFC09DD}"/>
                                            </p:graphic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graphicEl>
                                              <a:dgm id="{7E54D9E5-8C9A-4AF3-B5EF-566298C2E16A}"/>
                                            </p:graphicEl>
                                          </p:spTgt>
                                        </p:tgtEl>
                                        <p:attrNameLst>
                                          <p:attrName>style.visibility</p:attrName>
                                        </p:attrNameLst>
                                      </p:cBhvr>
                                      <p:to>
                                        <p:strVal val="visible"/>
                                      </p:to>
                                    </p:set>
                                    <p:animEffect transition="in" filter="fade">
                                      <p:cBhvr>
                                        <p:cTn id="17" dur="500"/>
                                        <p:tgtEl>
                                          <p:spTgt spid="10">
                                            <p:graphicEl>
                                              <a:dgm id="{7E54D9E5-8C9A-4AF3-B5EF-566298C2E16A}"/>
                                            </p:graphicEl>
                                          </p:spTgt>
                                        </p:tgtEl>
                                      </p:cBhvr>
                                    </p:animEffect>
                                  </p:childTnLst>
                                </p:cTn>
                              </p:par>
                              <p:par>
                                <p:cTn id="18" presetID="10" presetClass="entr" presetSubtype="0" fill="hold" grpId="0" nodeType="withEffect">
                                  <p:stCondLst>
                                    <p:cond delay="400"/>
                                  </p:stCondLst>
                                  <p:childTnLst>
                                    <p:set>
                                      <p:cBhvr>
                                        <p:cTn id="19" dur="1" fill="hold">
                                          <p:stCondLst>
                                            <p:cond delay="0"/>
                                          </p:stCondLst>
                                        </p:cTn>
                                        <p:tgtEl>
                                          <p:spTgt spid="10">
                                            <p:graphicEl>
                                              <a:dgm id="{8D1D77BC-FFC8-48C8-A77A-7046657E883E}"/>
                                            </p:graphicEl>
                                          </p:spTgt>
                                        </p:tgtEl>
                                        <p:attrNameLst>
                                          <p:attrName>style.visibility</p:attrName>
                                        </p:attrNameLst>
                                      </p:cBhvr>
                                      <p:to>
                                        <p:strVal val="visible"/>
                                      </p:to>
                                    </p:set>
                                    <p:animEffect transition="in" filter="fade">
                                      <p:cBhvr>
                                        <p:cTn id="20" dur="500"/>
                                        <p:tgtEl>
                                          <p:spTgt spid="10">
                                            <p:graphicEl>
                                              <a:dgm id="{8D1D77BC-FFC8-48C8-A77A-7046657E883E}"/>
                                            </p:graphic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0">
                                            <p:graphicEl>
                                              <a:dgm id="{FD9F04C1-BB80-4679-AC3C-95A771FD9521}"/>
                                            </p:graphicEl>
                                          </p:spTgt>
                                        </p:tgtEl>
                                        <p:attrNameLst>
                                          <p:attrName>style.visibility</p:attrName>
                                        </p:attrNameLst>
                                      </p:cBhvr>
                                      <p:to>
                                        <p:strVal val="visible"/>
                                      </p:to>
                                    </p:set>
                                    <p:animEffect transition="in" filter="fade">
                                      <p:cBhvr>
                                        <p:cTn id="25" dur="500"/>
                                        <p:tgtEl>
                                          <p:spTgt spid="10">
                                            <p:graphicEl>
                                              <a:dgm id="{FD9F04C1-BB80-4679-AC3C-95A771FD9521}"/>
                                            </p:graphicEl>
                                          </p:spTgt>
                                        </p:tgtEl>
                                      </p:cBhvr>
                                    </p:animEffect>
                                  </p:childTnLst>
                                </p:cTn>
                              </p:par>
                              <p:par>
                                <p:cTn id="26" presetID="10" presetClass="entr" presetSubtype="0" fill="hold" grpId="0" nodeType="withEffect">
                                  <p:stCondLst>
                                    <p:cond delay="400"/>
                                  </p:stCondLst>
                                  <p:childTnLst>
                                    <p:set>
                                      <p:cBhvr>
                                        <p:cTn id="27" dur="1" fill="hold">
                                          <p:stCondLst>
                                            <p:cond delay="0"/>
                                          </p:stCondLst>
                                        </p:cTn>
                                        <p:tgtEl>
                                          <p:spTgt spid="10">
                                            <p:graphicEl>
                                              <a:dgm id="{25A135FE-FEC0-4BAB-8CCE-82FC4B0F8E40}"/>
                                            </p:graphicEl>
                                          </p:spTgt>
                                        </p:tgtEl>
                                        <p:attrNameLst>
                                          <p:attrName>style.visibility</p:attrName>
                                        </p:attrNameLst>
                                      </p:cBhvr>
                                      <p:to>
                                        <p:strVal val="visible"/>
                                      </p:to>
                                    </p:set>
                                    <p:animEffect transition="in" filter="fade">
                                      <p:cBhvr>
                                        <p:cTn id="28" dur="500"/>
                                        <p:tgtEl>
                                          <p:spTgt spid="10">
                                            <p:graphicEl>
                                              <a:dgm id="{25A135FE-FEC0-4BAB-8CCE-82FC4B0F8E40}"/>
                                            </p:graphic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0">
                                            <p:graphicEl>
                                              <a:dgm id="{B3DEDF46-CA66-4735-811D-C4D59BD843CA}"/>
                                            </p:graphicEl>
                                          </p:spTgt>
                                        </p:tgtEl>
                                        <p:attrNameLst>
                                          <p:attrName>style.visibility</p:attrName>
                                        </p:attrNameLst>
                                      </p:cBhvr>
                                      <p:to>
                                        <p:strVal val="visible"/>
                                      </p:to>
                                    </p:set>
                                    <p:animEffect transition="in" filter="fade">
                                      <p:cBhvr>
                                        <p:cTn id="33" dur="500"/>
                                        <p:tgtEl>
                                          <p:spTgt spid="10">
                                            <p:graphicEl>
                                              <a:dgm id="{B3DEDF46-CA66-4735-811D-C4D59BD843CA}"/>
                                            </p:graphicEl>
                                          </p:spTgt>
                                        </p:tgtEl>
                                      </p:cBhvr>
                                    </p:animEffect>
                                  </p:childTnLst>
                                </p:cTn>
                              </p:par>
                              <p:par>
                                <p:cTn id="34" presetID="10" presetClass="entr" presetSubtype="0" fill="hold" grpId="0" nodeType="withEffect">
                                  <p:stCondLst>
                                    <p:cond delay="400"/>
                                  </p:stCondLst>
                                  <p:childTnLst>
                                    <p:set>
                                      <p:cBhvr>
                                        <p:cTn id="35" dur="1" fill="hold">
                                          <p:stCondLst>
                                            <p:cond delay="0"/>
                                          </p:stCondLst>
                                        </p:cTn>
                                        <p:tgtEl>
                                          <p:spTgt spid="10">
                                            <p:graphicEl>
                                              <a:dgm id="{F97A59E5-2427-4C04-A0F4-2429BFCE66A8}"/>
                                            </p:graphicEl>
                                          </p:spTgt>
                                        </p:tgtEl>
                                        <p:attrNameLst>
                                          <p:attrName>style.visibility</p:attrName>
                                        </p:attrNameLst>
                                      </p:cBhvr>
                                      <p:to>
                                        <p:strVal val="visible"/>
                                      </p:to>
                                    </p:set>
                                    <p:animEffect transition="in" filter="fade">
                                      <p:cBhvr>
                                        <p:cTn id="36" dur="500"/>
                                        <p:tgtEl>
                                          <p:spTgt spid="10">
                                            <p:graphicEl>
                                              <a:dgm id="{F97A59E5-2427-4C04-A0F4-2429BFCE66A8}"/>
                                            </p:graphicEl>
                                          </p:spTgt>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10">
                                            <p:graphicEl>
                                              <a:dgm id="{7E72AF25-DD29-476A-A1DF-DE32EFBB4203}"/>
                                            </p:graphicEl>
                                          </p:spTgt>
                                        </p:tgtEl>
                                        <p:attrNameLst>
                                          <p:attrName>style.visibility</p:attrName>
                                        </p:attrNameLst>
                                      </p:cBhvr>
                                      <p:to>
                                        <p:strVal val="visible"/>
                                      </p:to>
                                    </p:set>
                                    <p:animEffect transition="in" filter="fade">
                                      <p:cBhvr>
                                        <p:cTn id="41" dur="500"/>
                                        <p:tgtEl>
                                          <p:spTgt spid="10">
                                            <p:graphicEl>
                                              <a:dgm id="{7E72AF25-DD29-476A-A1DF-DE32EFBB4203}"/>
                                            </p:graphicEl>
                                          </p:spTgt>
                                        </p:tgtEl>
                                      </p:cBhvr>
                                    </p:animEffect>
                                  </p:childTnLst>
                                </p:cTn>
                              </p:par>
                              <p:par>
                                <p:cTn id="42" presetID="10" presetClass="entr" presetSubtype="0" fill="hold" grpId="0" nodeType="withEffect">
                                  <p:stCondLst>
                                    <p:cond delay="400"/>
                                  </p:stCondLst>
                                  <p:childTnLst>
                                    <p:set>
                                      <p:cBhvr>
                                        <p:cTn id="43" dur="1" fill="hold">
                                          <p:stCondLst>
                                            <p:cond delay="0"/>
                                          </p:stCondLst>
                                        </p:cTn>
                                        <p:tgtEl>
                                          <p:spTgt spid="10">
                                            <p:graphicEl>
                                              <a:dgm id="{D0BCAE4D-4D97-4CEB-9833-C9CF589309F8}"/>
                                            </p:graphicEl>
                                          </p:spTgt>
                                        </p:tgtEl>
                                        <p:attrNameLst>
                                          <p:attrName>style.visibility</p:attrName>
                                        </p:attrNameLst>
                                      </p:cBhvr>
                                      <p:to>
                                        <p:strVal val="visible"/>
                                      </p:to>
                                    </p:set>
                                    <p:animEffect transition="in" filter="fade">
                                      <p:cBhvr>
                                        <p:cTn id="44" dur="500"/>
                                        <p:tgtEl>
                                          <p:spTgt spid="10">
                                            <p:graphicEl>
                                              <a:dgm id="{D0BCAE4D-4D97-4CEB-9833-C9CF589309F8}"/>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45" repeatCount="indefinite" fill="hold" display="0">
                  <p:stCondLst>
                    <p:cond delay="indefinite"/>
                  </p:stCondLst>
                </p:cTn>
                <p:tgtEl>
                  <p:spTgt spid="6"/>
                </p:tgtEl>
              </p:cMediaNode>
            </p:video>
          </p:childTnLst>
        </p:cTn>
      </p:par>
    </p:tnLst>
    <p:bldLst>
      <p:bldGraphic spid="10" grpId="0">
        <p:bldSub>
          <a:bldDgm bld="one"/>
        </p:bldSub>
      </p:bldGraphic>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8394</TotalTime>
  <Words>3344</Words>
  <Application>Microsoft Office PowerPoint</Application>
  <PresentationFormat>Widescreen</PresentationFormat>
  <Paragraphs>332</Paragraphs>
  <Slides>62</Slides>
  <Notes>0</Notes>
  <HiddenSlides>0</HiddenSlides>
  <MMClips>62</MMClips>
  <ScaleCrop>false</ScaleCrop>
  <HeadingPairs>
    <vt:vector size="6" baseType="variant">
      <vt:variant>
        <vt:lpstr>Fonts Used</vt:lpstr>
      </vt:variant>
      <vt:variant>
        <vt:i4>9</vt:i4>
      </vt:variant>
      <vt:variant>
        <vt:lpstr>Theme</vt:lpstr>
      </vt:variant>
      <vt:variant>
        <vt:i4>3</vt:i4>
      </vt:variant>
      <vt:variant>
        <vt:lpstr>Slide Titles</vt:lpstr>
      </vt:variant>
      <vt:variant>
        <vt:i4>62</vt:i4>
      </vt:variant>
    </vt:vector>
  </HeadingPairs>
  <TitlesOfParts>
    <vt:vector size="74" baseType="lpstr">
      <vt:lpstr>Al Qalam Quran Publisher</vt:lpstr>
      <vt:lpstr>Alvi Nastaleeq</vt:lpstr>
      <vt:lpstr>Arial</vt:lpstr>
      <vt:lpstr>Bombay Black Unicode</vt:lpstr>
      <vt:lpstr>Calibri</vt:lpstr>
      <vt:lpstr>Calibri Light</vt:lpstr>
      <vt:lpstr>Jameel Noori Nastaleeq</vt:lpstr>
      <vt:lpstr>Times New Roman</vt:lpstr>
      <vt:lpstr>Wingdings</vt:lpstr>
      <vt:lpstr>Office Theme</vt:lpstr>
      <vt:lpstr>1_Office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Super Laptop</dc:creator>
  <cp:lastModifiedBy>avsection</cp:lastModifiedBy>
  <cp:revision>493</cp:revision>
  <dcterms:created xsi:type="dcterms:W3CDTF">2015-07-28T15:13:29Z</dcterms:created>
  <dcterms:modified xsi:type="dcterms:W3CDTF">2016-10-05T12:23:37Z</dcterms:modified>
</cp:coreProperties>
</file>