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1"/>
  </p:notesMasterIdLst>
  <p:sldIdLst>
    <p:sldId id="257" r:id="rId4"/>
    <p:sldId id="335" r:id="rId5"/>
    <p:sldId id="369" r:id="rId6"/>
    <p:sldId id="368" r:id="rId7"/>
    <p:sldId id="371" r:id="rId8"/>
    <p:sldId id="373" r:id="rId9"/>
    <p:sldId id="465" r:id="rId10"/>
    <p:sldId id="382" r:id="rId11"/>
    <p:sldId id="383" r:id="rId12"/>
    <p:sldId id="466" r:id="rId13"/>
    <p:sldId id="399" r:id="rId14"/>
    <p:sldId id="401" r:id="rId15"/>
    <p:sldId id="406" r:id="rId16"/>
    <p:sldId id="428" r:id="rId17"/>
    <p:sldId id="463" r:id="rId18"/>
    <p:sldId id="464" r:id="rId19"/>
    <p:sldId id="437" r:id="rId20"/>
    <p:sldId id="469" r:id="rId21"/>
    <p:sldId id="470" r:id="rId22"/>
    <p:sldId id="471" r:id="rId23"/>
    <p:sldId id="472" r:id="rId24"/>
    <p:sldId id="473" r:id="rId25"/>
    <p:sldId id="474" r:id="rId26"/>
    <p:sldId id="475" r:id="rId27"/>
    <p:sldId id="435" r:id="rId28"/>
    <p:sldId id="436" r:id="rId29"/>
    <p:sldId id="476" r:id="rId30"/>
    <p:sldId id="477" r:id="rId31"/>
    <p:sldId id="478" r:id="rId32"/>
    <p:sldId id="479" r:id="rId33"/>
    <p:sldId id="480" r:id="rId34"/>
    <p:sldId id="482" r:id="rId35"/>
    <p:sldId id="483" r:id="rId36"/>
    <p:sldId id="484" r:id="rId37"/>
    <p:sldId id="485" r:id="rId38"/>
    <p:sldId id="486" r:id="rId39"/>
    <p:sldId id="488" r:id="rId40"/>
    <p:sldId id="489" r:id="rId41"/>
    <p:sldId id="490" r:id="rId42"/>
    <p:sldId id="444" r:id="rId43"/>
    <p:sldId id="445" r:id="rId44"/>
    <p:sldId id="492" r:id="rId45"/>
    <p:sldId id="493" r:id="rId46"/>
    <p:sldId id="494" r:id="rId47"/>
    <p:sldId id="491" r:id="rId48"/>
    <p:sldId id="495" r:id="rId49"/>
    <p:sldId id="496" r:id="rId50"/>
    <p:sldId id="497" r:id="rId51"/>
    <p:sldId id="366" r:id="rId52"/>
    <p:sldId id="410" r:id="rId53"/>
    <p:sldId id="411" r:id="rId54"/>
    <p:sldId id="412" r:id="rId55"/>
    <p:sldId id="413" r:id="rId56"/>
    <p:sldId id="414" r:id="rId57"/>
    <p:sldId id="415" r:id="rId58"/>
    <p:sldId id="367" r:id="rId59"/>
    <p:sldId id="36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D2AE"/>
    <a:srgbClr val="5F461C"/>
    <a:srgbClr val="D2A864"/>
    <a:srgbClr val="1A3F6D"/>
    <a:srgbClr val="ACAEB1"/>
    <a:srgbClr val="1355A5"/>
    <a:srgbClr val="1D508F"/>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06" autoAdjust="0"/>
    <p:restoredTop sz="93910" autoAdjust="0"/>
  </p:normalViewPr>
  <p:slideViewPr>
    <p:cSldViewPr snapToGrid="0">
      <p:cViewPr varScale="1">
        <p:scale>
          <a:sx n="60" d="100"/>
          <a:sy n="60" d="100"/>
        </p:scale>
        <p:origin x="780" y="48"/>
      </p:cViewPr>
      <p:guideLst>
        <p:guide orient="horz" pos="2160"/>
        <p:guide pos="3840"/>
      </p:guideLst>
    </p:cSldViewPr>
  </p:slideViewPr>
  <p:notesTextViewPr>
    <p:cViewPr>
      <p:scale>
        <a:sx n="1" d="1"/>
        <a:sy n="1" d="1"/>
      </p:scale>
      <p:origin x="0" y="0"/>
    </p:cViewPr>
  </p:notesTextViewPr>
  <p:sorterViewPr>
    <p:cViewPr>
      <p:scale>
        <a:sx n="150" d="100"/>
        <a:sy n="150" d="100"/>
      </p:scale>
      <p:origin x="0" y="-153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آیات153-156</a:t>
          </a:r>
          <a:endParaRPr lang="en-US"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sz="24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4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آیات157-159</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sz="24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4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آیات160-161</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sz="24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4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r>
            <a:rPr lang="ur-PK" sz="2800" dirty="0" smtClean="0">
              <a:latin typeface="Jameel Noori Nastaleeq" pitchFamily="2" charset="-78"/>
              <a:cs typeface="Jameel Noori Nastaleeq" pitchFamily="2" charset="-78"/>
            </a:rPr>
            <a:t>اُن جرائم کا بیان جو یہود پر لعنت کا سبب بنے</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4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4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r>
            <a:rPr lang="ur-PK" sz="2800" dirty="0" smtClean="0">
              <a:latin typeface="Jameel Noori Nastaleeq" pitchFamily="2" charset="-78"/>
              <a:cs typeface="Jameel Noori Nastaleeq" pitchFamily="2" charset="-78"/>
            </a:rPr>
            <a:t>حضرت عیسیٰ ؑ زندہ آسمان پر اُٹھا لیے گئے</a:t>
          </a:r>
          <a:endParaRPr lang="ur-PK" sz="28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4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4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r>
            <a:rPr lang="ur-PK" sz="2800" dirty="0" smtClean="0">
              <a:latin typeface="Jameel Noori Nastaleeq" pitchFamily="2" charset="-78"/>
              <a:cs typeface="Jameel Noori Nastaleeq" pitchFamily="2" charset="-78"/>
            </a:rPr>
            <a:t>یہود پر پاکیزہ نعمتیں کیوں حرام کی گئیں؟</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4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400">
            <a:latin typeface="Jameel Noori Nastaleeq" pitchFamily="2" charset="-78"/>
            <a:cs typeface="Jameel Noori Nastaleeq" pitchFamily="2" charset="-78"/>
          </a:endParaRPr>
        </a:p>
      </dgm:t>
    </dgm:pt>
    <dgm:pt modelId="{71E7A13A-B883-49DE-BBED-2AD6C1C895BB}">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آیت162</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sz="2400"/>
        </a:p>
      </dgm:t>
    </dgm:pt>
    <dgm:pt modelId="{9607E31A-7BB4-4144-9994-634C11AAC8D1}" type="sibTrans" cxnId="{6A6BD666-47EE-45ED-89F9-F88E4A7F1E35}">
      <dgm:prSet/>
      <dgm:spPr/>
      <dgm:t>
        <a:bodyPr/>
        <a:lstStyle/>
        <a:p>
          <a:endParaRPr lang="en-US" sz="2400"/>
        </a:p>
      </dgm:t>
    </dgm:pt>
    <dgm:pt modelId="{10334955-A6D2-412C-B7D7-28DB167D4421}">
      <dgm:prSet custT="1"/>
      <dgm:spPr>
        <a:solidFill>
          <a:srgbClr val="E8D2AE"/>
        </a:solidFill>
      </dgm:spPr>
      <dgm:t>
        <a:bodyPr/>
        <a:lstStyle/>
        <a:p>
          <a:pPr rtl="1"/>
          <a:r>
            <a:rPr lang="ur-PK" sz="2800" dirty="0" smtClean="0">
              <a:latin typeface="Jameel Noori Nastaleeq" pitchFamily="2" charset="-78"/>
              <a:cs typeface="Jameel Noori Nastaleeq" pitchFamily="2" charset="-78"/>
            </a:rPr>
            <a:t>یہود کے نیک لوگوں کے لیے بشارت</a:t>
          </a:r>
          <a:endParaRPr lang="ur-PK" sz="2800"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sz="2400"/>
        </a:p>
      </dgm:t>
    </dgm:pt>
    <dgm:pt modelId="{7A84F868-91A4-494B-916B-D39A18DF9E50}" type="sibTrans" cxnId="{50144E59-E8D5-4EC4-B0D4-76DF58CDA48B}">
      <dgm:prSet/>
      <dgm:spPr/>
      <dgm:t>
        <a:bodyPr/>
        <a:lstStyle/>
        <a:p>
          <a:endParaRPr lang="en-US" sz="2400"/>
        </a:p>
      </dgm:t>
    </dgm:pt>
    <dgm:pt modelId="{8E933DEF-8800-4A69-8DCE-A96E5CAA7F25}">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آیات163-164</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750DBD-1DAB-42B6-8D83-745170F62B7A}" type="parTrans" cxnId="{0D0BEE6E-A185-485E-824D-1CE51EE19B05}">
      <dgm:prSet/>
      <dgm:spPr/>
      <dgm:t>
        <a:bodyPr/>
        <a:lstStyle/>
        <a:p>
          <a:endParaRPr lang="en-US" sz="2400"/>
        </a:p>
      </dgm:t>
    </dgm:pt>
    <dgm:pt modelId="{FD556D30-3B96-454F-880C-49CDE8E734C6}" type="sibTrans" cxnId="{0D0BEE6E-A185-485E-824D-1CE51EE19B05}">
      <dgm:prSet/>
      <dgm:spPr/>
      <dgm:t>
        <a:bodyPr/>
        <a:lstStyle/>
        <a:p>
          <a:endParaRPr lang="en-US" sz="2400"/>
        </a:p>
      </dgm:t>
    </dgm:pt>
    <dgm:pt modelId="{1C326381-5EA7-40AA-B4B0-61F4585FBD82}">
      <dgm:prSet custT="1"/>
      <dgm:spPr>
        <a:solidFill>
          <a:srgbClr val="E8D2AE"/>
        </a:solidFill>
      </dgm:spPr>
      <dgm:t>
        <a:bodyPr/>
        <a:lstStyle/>
        <a:p>
          <a:pPr rtl="1"/>
          <a:r>
            <a:rPr lang="ur-PK" sz="2800" dirty="0" smtClean="0">
              <a:latin typeface="Jameel Noori Nastaleeq" pitchFamily="2" charset="-78"/>
              <a:cs typeface="Jameel Noori Nastaleeq" pitchFamily="2" charset="-78"/>
            </a:rPr>
            <a:t>انبیاء کے پیارے ناموں کا گلدستہ</a:t>
          </a:r>
          <a:endParaRPr lang="ur-PK" sz="2800" dirty="0">
            <a:latin typeface="Jameel Noori Nastaleeq" pitchFamily="2" charset="-78"/>
            <a:cs typeface="Jameel Noori Nastaleeq" pitchFamily="2" charset="-78"/>
          </a:endParaRPr>
        </a:p>
      </dgm:t>
    </dgm:pt>
    <dgm:pt modelId="{96D5E362-1D7F-4EF9-991C-C25F0CFD415B}" type="parTrans" cxnId="{7B4AA89B-F1DC-4842-9732-7A5CC4084CCE}">
      <dgm:prSet/>
      <dgm:spPr/>
      <dgm:t>
        <a:bodyPr/>
        <a:lstStyle/>
        <a:p>
          <a:endParaRPr lang="en-US" sz="2400"/>
        </a:p>
      </dgm:t>
    </dgm:pt>
    <dgm:pt modelId="{EA7D2CF7-2460-4B5A-9A9C-6E088AA1C0E1}" type="sibTrans" cxnId="{7B4AA89B-F1DC-4842-9732-7A5CC4084CCE}">
      <dgm:prSet/>
      <dgm:spPr/>
      <dgm:t>
        <a:bodyPr/>
        <a:lstStyle/>
        <a:p>
          <a:endParaRPr lang="en-US" sz="2400"/>
        </a:p>
      </dgm:t>
    </dgm:pt>
    <dgm:pt modelId="{347D5F5C-C41C-4E8B-8182-F5DB9FEBFF30}">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آیت165</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C022DA3-8198-4862-8D4C-53D76D3C6D31}" type="parTrans" cxnId="{1F925DA4-51E0-4EED-915F-A94F7EDCDD81}">
      <dgm:prSet/>
      <dgm:spPr/>
      <dgm:t>
        <a:bodyPr/>
        <a:lstStyle/>
        <a:p>
          <a:endParaRPr lang="en-US" sz="2400"/>
        </a:p>
      </dgm:t>
    </dgm:pt>
    <dgm:pt modelId="{0E7885D2-3DCE-47E7-A9F3-1879175BE6EF}" type="sibTrans" cxnId="{1F925DA4-51E0-4EED-915F-A94F7EDCDD81}">
      <dgm:prSet/>
      <dgm:spPr/>
      <dgm:t>
        <a:bodyPr/>
        <a:lstStyle/>
        <a:p>
          <a:endParaRPr lang="en-US" sz="2400"/>
        </a:p>
      </dgm:t>
    </dgm:pt>
    <dgm:pt modelId="{13B66262-B75D-4494-816E-3C3604BC9CA6}">
      <dgm:prSet custT="1"/>
      <dgm:spPr>
        <a:solidFill>
          <a:srgbClr val="E8D2AE"/>
        </a:solidFill>
      </dgm:spPr>
      <dgm:t>
        <a:bodyPr/>
        <a:lstStyle/>
        <a:p>
          <a:pPr rtl="1"/>
          <a:r>
            <a:rPr lang="ur-PK" sz="2800" dirty="0" smtClean="0">
              <a:latin typeface="Jameel Noori Nastaleeq" pitchFamily="2" charset="-78"/>
              <a:cs typeface="Jameel Noori Nastaleeq" pitchFamily="2" charset="-78"/>
            </a:rPr>
            <a:t>رسالت کا مقصد: انسانوں پر اتمامِ حجت</a:t>
          </a:r>
          <a:endParaRPr lang="ur-PK" sz="2800" dirty="0">
            <a:latin typeface="Jameel Noori Nastaleeq" pitchFamily="2" charset="-78"/>
            <a:cs typeface="Jameel Noori Nastaleeq" pitchFamily="2" charset="-78"/>
          </a:endParaRPr>
        </a:p>
      </dgm:t>
    </dgm:pt>
    <dgm:pt modelId="{F3CD8573-3A78-4C3A-B623-60B20745B12C}" type="parTrans" cxnId="{C8F9B6B4-6E51-40A3-A76B-FAD828750FFF}">
      <dgm:prSet/>
      <dgm:spPr/>
      <dgm:t>
        <a:bodyPr/>
        <a:lstStyle/>
        <a:p>
          <a:endParaRPr lang="en-US" sz="2400"/>
        </a:p>
      </dgm:t>
    </dgm:pt>
    <dgm:pt modelId="{2CBF5F75-392F-4735-9846-700E2949910B}" type="sibTrans" cxnId="{C8F9B6B4-6E51-40A3-A76B-FAD828750FFF}">
      <dgm:prSet/>
      <dgm:spPr/>
      <dgm:t>
        <a:bodyPr/>
        <a:lstStyle/>
        <a:p>
          <a:endParaRPr lang="en-US" sz="2400"/>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6" custScaleX="87568">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6" custScaleX="104580">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6" custScaleX="87568">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6" custScaleX="104580">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6" custScaleX="8756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6" custScaleX="104580">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6" custScaleX="87568">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6" custScaleX="104580">
        <dgm:presLayoutVars>
          <dgm:bulletEnabled val="1"/>
        </dgm:presLayoutVars>
      </dgm:prSet>
      <dgm:spPr/>
      <dgm:t>
        <a:bodyPr/>
        <a:lstStyle/>
        <a:p>
          <a:endParaRPr lang="en-US"/>
        </a:p>
      </dgm:t>
    </dgm:pt>
    <dgm:pt modelId="{CC32D70D-574A-4261-AE02-FC953920BC51}" type="pres">
      <dgm:prSet presAssocID="{9607E31A-7BB4-4144-9994-634C11AAC8D1}" presName="sp" presStyleCnt="0"/>
      <dgm:spPr/>
    </dgm:pt>
    <dgm:pt modelId="{CCAD4601-C6A7-4B83-B4D5-52BD1AF7098E}" type="pres">
      <dgm:prSet presAssocID="{8E933DEF-8800-4A69-8DCE-A96E5CAA7F25}" presName="linNode" presStyleCnt="0"/>
      <dgm:spPr/>
    </dgm:pt>
    <dgm:pt modelId="{B2BD48A7-35AB-47BB-B961-FF58C916A2EF}" type="pres">
      <dgm:prSet presAssocID="{8E933DEF-8800-4A69-8DCE-A96E5CAA7F25}" presName="parentText" presStyleLbl="node1" presStyleIdx="4" presStyleCnt="6" custScaleX="87568">
        <dgm:presLayoutVars>
          <dgm:chMax val="1"/>
          <dgm:bulletEnabled val="1"/>
        </dgm:presLayoutVars>
      </dgm:prSet>
      <dgm:spPr/>
      <dgm:t>
        <a:bodyPr/>
        <a:lstStyle/>
        <a:p>
          <a:endParaRPr lang="en-US"/>
        </a:p>
      </dgm:t>
    </dgm:pt>
    <dgm:pt modelId="{D0B1EBAE-702C-426E-AE80-8B7DD749802E}" type="pres">
      <dgm:prSet presAssocID="{8E933DEF-8800-4A69-8DCE-A96E5CAA7F25}" presName="descendantText" presStyleLbl="alignAccFollowNode1" presStyleIdx="4" presStyleCnt="6" custScaleX="104580">
        <dgm:presLayoutVars>
          <dgm:bulletEnabled val="1"/>
        </dgm:presLayoutVars>
      </dgm:prSet>
      <dgm:spPr/>
      <dgm:t>
        <a:bodyPr/>
        <a:lstStyle/>
        <a:p>
          <a:endParaRPr lang="en-US"/>
        </a:p>
      </dgm:t>
    </dgm:pt>
    <dgm:pt modelId="{646CC880-E96F-4719-859D-81EE25734927}" type="pres">
      <dgm:prSet presAssocID="{FD556D30-3B96-454F-880C-49CDE8E734C6}" presName="sp" presStyleCnt="0"/>
      <dgm:spPr/>
    </dgm:pt>
    <dgm:pt modelId="{C2B3847A-CF21-4AEF-9B49-DC9984998BCD}" type="pres">
      <dgm:prSet presAssocID="{347D5F5C-C41C-4E8B-8182-F5DB9FEBFF30}" presName="linNode" presStyleCnt="0"/>
      <dgm:spPr/>
    </dgm:pt>
    <dgm:pt modelId="{0797A471-F2A6-42DB-A43C-FCC938B6DABE}" type="pres">
      <dgm:prSet presAssocID="{347D5F5C-C41C-4E8B-8182-F5DB9FEBFF30}" presName="parentText" presStyleLbl="node1" presStyleIdx="5" presStyleCnt="6" custScaleX="87568">
        <dgm:presLayoutVars>
          <dgm:chMax val="1"/>
          <dgm:bulletEnabled val="1"/>
        </dgm:presLayoutVars>
      </dgm:prSet>
      <dgm:spPr/>
      <dgm:t>
        <a:bodyPr/>
        <a:lstStyle/>
        <a:p>
          <a:endParaRPr lang="en-US"/>
        </a:p>
      </dgm:t>
    </dgm:pt>
    <dgm:pt modelId="{3383B1C3-569B-44EA-86DE-C67FC4677510}" type="pres">
      <dgm:prSet presAssocID="{347D5F5C-C41C-4E8B-8182-F5DB9FEBFF30}" presName="descendantText" presStyleLbl="alignAccFollowNode1" presStyleIdx="5" presStyleCnt="6" custScaleX="104580">
        <dgm:presLayoutVars>
          <dgm:bulletEnabled val="1"/>
        </dgm:presLayoutVars>
      </dgm:prSet>
      <dgm:spPr/>
      <dgm:t>
        <a:bodyPr/>
        <a:lstStyle/>
        <a:p>
          <a:endParaRPr lang="en-US"/>
        </a:p>
      </dgm:t>
    </dgm:pt>
  </dgm:ptLst>
  <dgm:cxnLst>
    <dgm:cxn modelId="{1BE30D6A-076E-4B9A-B61D-C13AEF82A550}" srcId="{5D9CE442-ECF8-4911-BEDC-87DE27DA2B82}" destId="{398E6D22-E243-41CF-98CD-487FEC708EE2}" srcOrd="2" destOrd="0" parTransId="{60203913-95B8-44A4-A97E-3787B9EF5344}" sibTransId="{E9EB8C7F-E181-4227-AE3C-DF5D58CC90E6}"/>
    <dgm:cxn modelId="{B7978DC4-B0B9-4CC3-9553-3C343D88CD5D}" type="presOf" srcId="{810B18FE-F356-4D3C-A558-BDA960B5DFD5}" destId="{861D7A54-ED93-4610-B348-52B7DEFC09DD}"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1F925DA4-51E0-4EED-915F-A94F7EDCDD81}" srcId="{5D9CE442-ECF8-4911-BEDC-87DE27DA2B82}" destId="{347D5F5C-C41C-4E8B-8182-F5DB9FEBFF30}" srcOrd="5" destOrd="0" parTransId="{2C022DA3-8198-4862-8D4C-53D76D3C6D31}" sibTransId="{0E7885D2-3DCE-47E7-A9F3-1879175BE6EF}"/>
    <dgm:cxn modelId="{6A6BD666-47EE-45ED-89F9-F88E4A7F1E35}" srcId="{5D9CE442-ECF8-4911-BEDC-87DE27DA2B82}" destId="{71E7A13A-B883-49DE-BBED-2AD6C1C895BB}" srcOrd="3" destOrd="0" parTransId="{F8A77AD2-36C6-4E3B-AAC0-01AF2CA18459}" sibTransId="{9607E31A-7BB4-4144-9994-634C11AAC8D1}"/>
    <dgm:cxn modelId="{78685795-43DF-420F-AD19-38A63E983AD4}" type="presOf" srcId="{347D5F5C-C41C-4E8B-8182-F5DB9FEBFF30}" destId="{0797A471-F2A6-42DB-A43C-FCC938B6DABE}" srcOrd="0" destOrd="0" presId="urn:microsoft.com/office/officeart/2005/8/layout/vList5"/>
    <dgm:cxn modelId="{1DBD379F-0B9B-490F-BD9B-A514A72C1D39}" type="presOf" srcId="{99D8666A-3006-4B79-B961-E77F2D7001E2}" destId="{8D1D77BC-FFC8-48C8-A77A-7046657E883E}" srcOrd="0" destOrd="0" presId="urn:microsoft.com/office/officeart/2005/8/layout/vList5"/>
    <dgm:cxn modelId="{712E1CE0-F1D7-4E6E-81FF-EF8361CF06D0}" type="presOf" srcId="{008A3FBA-4D58-407F-ADCE-44BAB50EA37F}" destId="{25A135FE-FEC0-4BAB-8CCE-82FC4B0F8E40}" srcOrd="0" destOrd="0" presId="urn:microsoft.com/office/officeart/2005/8/layout/vList5"/>
    <dgm:cxn modelId="{E05AC51B-99B3-4ABA-AF69-CBE8F3023E43}" type="presOf" srcId="{8E933DEF-8800-4A69-8DCE-A96E5CAA7F25}" destId="{B2BD48A7-35AB-47BB-B961-FF58C916A2EF}" srcOrd="0" destOrd="0" presId="urn:microsoft.com/office/officeart/2005/8/layout/vList5"/>
    <dgm:cxn modelId="{9E58A155-A5C5-4906-83BD-D3ECE919702E}" type="presOf" srcId="{5D9CE442-ECF8-4911-BEDC-87DE27DA2B82}" destId="{DCF273E9-1D42-4319-AF95-36D4737F67C0}" srcOrd="0" destOrd="0" presId="urn:microsoft.com/office/officeart/2005/8/layout/vList5"/>
    <dgm:cxn modelId="{7B4AA89B-F1DC-4842-9732-7A5CC4084CCE}" srcId="{8E933DEF-8800-4A69-8DCE-A96E5CAA7F25}" destId="{1C326381-5EA7-40AA-B4B0-61F4585FBD82}" srcOrd="0" destOrd="0" parTransId="{96D5E362-1D7F-4EF9-991C-C25F0CFD415B}" sibTransId="{EA7D2CF7-2460-4B5A-9A9C-6E088AA1C0E1}"/>
    <dgm:cxn modelId="{DC2B7552-3251-469A-9865-49BADC13E573}" type="presOf" srcId="{71E7A13A-B883-49DE-BBED-2AD6C1C895BB}" destId="{B3DEDF46-CA66-4735-811D-C4D59BD843CA}"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3D8D41F6-1147-47FB-861F-CAA4E8B02CE6}" type="presOf" srcId="{1C326381-5EA7-40AA-B4B0-61F4585FBD82}" destId="{D0B1EBAE-702C-426E-AE80-8B7DD749802E}" srcOrd="0" destOrd="0" presId="urn:microsoft.com/office/officeart/2005/8/layout/vList5"/>
    <dgm:cxn modelId="{C8F9B6B4-6E51-40A3-A76B-FAD828750FFF}" srcId="{347D5F5C-C41C-4E8B-8182-F5DB9FEBFF30}" destId="{13B66262-B75D-4494-816E-3C3604BC9CA6}" srcOrd="0" destOrd="0" parTransId="{F3CD8573-3A78-4C3A-B623-60B20745B12C}" sibTransId="{2CBF5F75-392F-4735-9846-700E2949910B}"/>
    <dgm:cxn modelId="{50144E59-E8D5-4EC4-B0D4-76DF58CDA48B}" srcId="{71E7A13A-B883-49DE-BBED-2AD6C1C895BB}" destId="{10334955-A6D2-412C-B7D7-28DB167D4421}" srcOrd="0" destOrd="0" parTransId="{751B3582-3F13-47DC-B453-27CB45D3149B}" sibTransId="{7A84F868-91A4-494B-916B-D39A18DF9E50}"/>
    <dgm:cxn modelId="{3DF6674D-345F-46EB-B3B8-1835E3563B92}" type="presOf" srcId="{10334955-A6D2-412C-B7D7-28DB167D4421}" destId="{F97A59E5-2427-4C04-A0F4-2429BFCE66A8}" srcOrd="0" destOrd="0" presId="urn:microsoft.com/office/officeart/2005/8/layout/vList5"/>
    <dgm:cxn modelId="{A13723BF-BA76-4439-8681-D40D9DC01460}" type="presOf" srcId="{398E6D22-E243-41CF-98CD-487FEC708EE2}" destId="{FD9F04C1-BB80-4679-AC3C-95A771FD9521}"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0D0BEE6E-A185-485E-824D-1CE51EE19B05}" srcId="{5D9CE442-ECF8-4911-BEDC-87DE27DA2B82}" destId="{8E933DEF-8800-4A69-8DCE-A96E5CAA7F25}" srcOrd="4" destOrd="0" parTransId="{FE750DBD-1DAB-42B6-8D83-745170F62B7A}" sibTransId="{FD556D30-3B96-454F-880C-49CDE8E734C6}"/>
    <dgm:cxn modelId="{A344956E-0343-482E-94DA-C5A005E79FC1}" type="presOf" srcId="{828DFB8B-ECDA-4E26-A6FE-05F762A8A593}" destId="{94D988AC-9A41-4C9B-861B-6663F85DE037}" srcOrd="0" destOrd="0" presId="urn:microsoft.com/office/officeart/2005/8/layout/vList5"/>
    <dgm:cxn modelId="{6CD2E810-B0D5-4BD3-8A4E-62143093E0B3}" type="presOf" srcId="{CAD61C53-BD8B-40A9-AC64-A21ABFC9037A}" destId="{7E54D9E5-8C9A-4AF3-B5EF-566298C2E16A}"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9248D1D3-DF4E-4539-A15F-37632F2A0463}" srcId="{828DFB8B-ECDA-4E26-A6FE-05F762A8A593}" destId="{810B18FE-F356-4D3C-A558-BDA960B5DFD5}" srcOrd="0" destOrd="0" parTransId="{2FB92012-3E37-4D23-B992-C8AFA31B6BAD}" sibTransId="{5B103947-A1D7-48E7-95DE-28D31E6B35E1}"/>
    <dgm:cxn modelId="{630F26AD-6107-41D8-A533-AE5FF761656D}" type="presOf" srcId="{13B66262-B75D-4494-816E-3C3604BC9CA6}" destId="{3383B1C3-569B-44EA-86DE-C67FC4677510}" srcOrd="0" destOrd="0" presId="urn:microsoft.com/office/officeart/2005/8/layout/vList5"/>
    <dgm:cxn modelId="{68675142-15C6-42BF-83D9-9FAD408BBBE8}" type="presParOf" srcId="{DCF273E9-1D42-4319-AF95-36D4737F67C0}" destId="{09F8827D-9A8F-41EA-8EA2-8A5E211AF43D}" srcOrd="0" destOrd="0" presId="urn:microsoft.com/office/officeart/2005/8/layout/vList5"/>
    <dgm:cxn modelId="{7F9ABFFB-6B42-47E9-8FCD-865602D7ECDC}" type="presParOf" srcId="{09F8827D-9A8F-41EA-8EA2-8A5E211AF43D}" destId="{94D988AC-9A41-4C9B-861B-6663F85DE037}" srcOrd="0" destOrd="0" presId="urn:microsoft.com/office/officeart/2005/8/layout/vList5"/>
    <dgm:cxn modelId="{79BB78C4-0724-456B-B3A1-1896D96FEB5D}" type="presParOf" srcId="{09F8827D-9A8F-41EA-8EA2-8A5E211AF43D}" destId="{861D7A54-ED93-4610-B348-52B7DEFC09DD}" srcOrd="1" destOrd="0" presId="urn:microsoft.com/office/officeart/2005/8/layout/vList5"/>
    <dgm:cxn modelId="{3377BA0D-A63C-4955-AF58-52326842D35A}" type="presParOf" srcId="{DCF273E9-1D42-4319-AF95-36D4737F67C0}" destId="{8D3A6C8C-1A1C-4CD7-B844-CFFD35278FD6}" srcOrd="1" destOrd="0" presId="urn:microsoft.com/office/officeart/2005/8/layout/vList5"/>
    <dgm:cxn modelId="{F560314D-FB33-4D9A-8AB3-FAA32EA7C3BA}" type="presParOf" srcId="{DCF273E9-1D42-4319-AF95-36D4737F67C0}" destId="{D6D2C7AF-CF35-43C5-B110-DD550D3F63A6}" srcOrd="2" destOrd="0" presId="urn:microsoft.com/office/officeart/2005/8/layout/vList5"/>
    <dgm:cxn modelId="{71C1088A-B33D-48FA-A353-FC27A9C97460}" type="presParOf" srcId="{D6D2C7AF-CF35-43C5-B110-DD550D3F63A6}" destId="{7E54D9E5-8C9A-4AF3-B5EF-566298C2E16A}" srcOrd="0" destOrd="0" presId="urn:microsoft.com/office/officeart/2005/8/layout/vList5"/>
    <dgm:cxn modelId="{9A3A0626-F09A-443D-8076-BA608BB488EA}" type="presParOf" srcId="{D6D2C7AF-CF35-43C5-B110-DD550D3F63A6}" destId="{8D1D77BC-FFC8-48C8-A77A-7046657E883E}" srcOrd="1" destOrd="0" presId="urn:microsoft.com/office/officeart/2005/8/layout/vList5"/>
    <dgm:cxn modelId="{070939B0-81A6-4E9A-A3AC-0300A7815144}" type="presParOf" srcId="{DCF273E9-1D42-4319-AF95-36D4737F67C0}" destId="{9D4BF700-9119-4854-841A-7A992775D534}" srcOrd="3" destOrd="0" presId="urn:microsoft.com/office/officeart/2005/8/layout/vList5"/>
    <dgm:cxn modelId="{F0085A44-5A91-4102-B26F-B147BA4F14AF}" type="presParOf" srcId="{DCF273E9-1D42-4319-AF95-36D4737F67C0}" destId="{1582E1DE-5B06-4D68-9BB5-01F0ADD2A040}" srcOrd="4" destOrd="0" presId="urn:microsoft.com/office/officeart/2005/8/layout/vList5"/>
    <dgm:cxn modelId="{D667B1F3-FA0A-4C3E-8AC4-01D671514682}" type="presParOf" srcId="{1582E1DE-5B06-4D68-9BB5-01F0ADD2A040}" destId="{FD9F04C1-BB80-4679-AC3C-95A771FD9521}" srcOrd="0" destOrd="0" presId="urn:microsoft.com/office/officeart/2005/8/layout/vList5"/>
    <dgm:cxn modelId="{6AEECBC8-4057-4569-8678-7DB342F09519}" type="presParOf" srcId="{1582E1DE-5B06-4D68-9BB5-01F0ADD2A040}" destId="{25A135FE-FEC0-4BAB-8CCE-82FC4B0F8E40}" srcOrd="1" destOrd="0" presId="urn:microsoft.com/office/officeart/2005/8/layout/vList5"/>
    <dgm:cxn modelId="{6CE984F6-4114-4956-8E38-D06D5EF74B6C}" type="presParOf" srcId="{DCF273E9-1D42-4319-AF95-36D4737F67C0}" destId="{26634910-305C-43B9-9BDA-B453DCD87A62}" srcOrd="5" destOrd="0" presId="urn:microsoft.com/office/officeart/2005/8/layout/vList5"/>
    <dgm:cxn modelId="{964D8CE4-54C7-4EA9-A805-BD2DEFC0319C}" type="presParOf" srcId="{DCF273E9-1D42-4319-AF95-36D4737F67C0}" destId="{42A0E950-6C66-4EA4-9024-18993B51F830}" srcOrd="6" destOrd="0" presId="urn:microsoft.com/office/officeart/2005/8/layout/vList5"/>
    <dgm:cxn modelId="{15B095B7-E6F5-4F56-8E44-C76119C6E9E7}" type="presParOf" srcId="{42A0E950-6C66-4EA4-9024-18993B51F830}" destId="{B3DEDF46-CA66-4735-811D-C4D59BD843CA}" srcOrd="0" destOrd="0" presId="urn:microsoft.com/office/officeart/2005/8/layout/vList5"/>
    <dgm:cxn modelId="{E7E30DA1-43B5-46F6-877B-FAA427C97DCE}" type="presParOf" srcId="{42A0E950-6C66-4EA4-9024-18993B51F830}" destId="{F97A59E5-2427-4C04-A0F4-2429BFCE66A8}" srcOrd="1" destOrd="0" presId="urn:microsoft.com/office/officeart/2005/8/layout/vList5"/>
    <dgm:cxn modelId="{70D0C584-EF78-4FCD-B550-C10EB26F868C}" type="presParOf" srcId="{DCF273E9-1D42-4319-AF95-36D4737F67C0}" destId="{CC32D70D-574A-4261-AE02-FC953920BC51}" srcOrd="7" destOrd="0" presId="urn:microsoft.com/office/officeart/2005/8/layout/vList5"/>
    <dgm:cxn modelId="{829496D7-7CFA-4380-8E6C-9212EEA52627}" type="presParOf" srcId="{DCF273E9-1D42-4319-AF95-36D4737F67C0}" destId="{CCAD4601-C6A7-4B83-B4D5-52BD1AF7098E}" srcOrd="8" destOrd="0" presId="urn:microsoft.com/office/officeart/2005/8/layout/vList5"/>
    <dgm:cxn modelId="{A295121E-AD04-42FA-BF02-EF8036BBDAE2}" type="presParOf" srcId="{CCAD4601-C6A7-4B83-B4D5-52BD1AF7098E}" destId="{B2BD48A7-35AB-47BB-B961-FF58C916A2EF}" srcOrd="0" destOrd="0" presId="urn:microsoft.com/office/officeart/2005/8/layout/vList5"/>
    <dgm:cxn modelId="{DD3D31AC-17AD-4043-B453-7AD3E09F9DB5}" type="presParOf" srcId="{CCAD4601-C6A7-4B83-B4D5-52BD1AF7098E}" destId="{D0B1EBAE-702C-426E-AE80-8B7DD749802E}" srcOrd="1" destOrd="0" presId="urn:microsoft.com/office/officeart/2005/8/layout/vList5"/>
    <dgm:cxn modelId="{59F04D64-59E0-42CD-887D-1C6EA9CCC44B}" type="presParOf" srcId="{DCF273E9-1D42-4319-AF95-36D4737F67C0}" destId="{646CC880-E96F-4719-859D-81EE25734927}" srcOrd="9" destOrd="0" presId="urn:microsoft.com/office/officeart/2005/8/layout/vList5"/>
    <dgm:cxn modelId="{5282434B-9D8C-4719-BADF-3A067CC9E507}" type="presParOf" srcId="{DCF273E9-1D42-4319-AF95-36D4737F67C0}" destId="{C2B3847A-CF21-4AEF-9B49-DC9984998BCD}" srcOrd="10" destOrd="0" presId="urn:microsoft.com/office/officeart/2005/8/layout/vList5"/>
    <dgm:cxn modelId="{7AE364DF-83F9-49FB-A12E-48FEE62895BA}" type="presParOf" srcId="{C2B3847A-CF21-4AEF-9B49-DC9984998BCD}" destId="{0797A471-F2A6-42DB-A43C-FCC938B6DABE}" srcOrd="0" destOrd="0" presId="urn:microsoft.com/office/officeart/2005/8/layout/vList5"/>
    <dgm:cxn modelId="{11159D3D-42D1-45B3-B88E-5B7ADBC42500}" type="presParOf" srcId="{C2B3847A-CF21-4AEF-9B49-DC9984998BCD}" destId="{3383B1C3-569B-44EA-86DE-C67FC467751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آیت69</a:t>
          </a:r>
          <a:endParaRPr lang="en-US"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sz="24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4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آیت71</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sz="24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4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آیات72-77</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sz="24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4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r>
            <a:rPr lang="ur-PK" sz="2800" dirty="0" smtClean="0">
              <a:latin typeface="Jameel Noori Nastaleeq" pitchFamily="2" charset="-78"/>
              <a:cs typeface="Jameel Noori Nastaleeq" pitchFamily="2" charset="-78"/>
            </a:rPr>
            <a:t>کسی گروہ سے نسبت آخرت میں نجات کے لیے کافی نہیں</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4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4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r>
            <a:rPr lang="ur-PK" sz="2800" dirty="0" smtClean="0">
              <a:latin typeface="Jameel Noori Nastaleeq" pitchFamily="2" charset="-78"/>
              <a:cs typeface="Jameel Noori Nastaleeq" pitchFamily="2" charset="-78"/>
            </a:rPr>
            <a:t>شریعت کے بجائے خواہشِ نفس کی پیروی</a:t>
          </a:r>
          <a:endParaRPr lang="ur-PK" sz="28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4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4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r>
            <a:rPr lang="ur-PK" sz="2800" dirty="0" smtClean="0">
              <a:latin typeface="Jameel Noori Nastaleeq" pitchFamily="2" charset="-78"/>
              <a:cs typeface="Jameel Noori Nastaleeq" pitchFamily="2" charset="-78"/>
            </a:rPr>
            <a:t>شرک کرنے والے پر جنت حرام ہے</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4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400">
            <a:latin typeface="Jameel Noori Nastaleeq" pitchFamily="2" charset="-78"/>
            <a:cs typeface="Jameel Noori Nastaleeq" pitchFamily="2" charset="-78"/>
          </a:endParaRPr>
        </a:p>
      </dgm:t>
    </dgm:pt>
    <dgm:pt modelId="{71E7A13A-B883-49DE-BBED-2AD6C1C895BB}">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آیات78-81</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sz="2400"/>
        </a:p>
      </dgm:t>
    </dgm:pt>
    <dgm:pt modelId="{9607E31A-7BB4-4144-9994-634C11AAC8D1}" type="sibTrans" cxnId="{6A6BD666-47EE-45ED-89F9-F88E4A7F1E35}">
      <dgm:prSet/>
      <dgm:spPr/>
      <dgm:t>
        <a:bodyPr/>
        <a:lstStyle/>
        <a:p>
          <a:endParaRPr lang="en-US" sz="2400"/>
        </a:p>
      </dgm:t>
    </dgm:pt>
    <dgm:pt modelId="{10334955-A6D2-412C-B7D7-28DB167D4421}">
      <dgm:prSet custT="1"/>
      <dgm:spPr>
        <a:solidFill>
          <a:srgbClr val="E8D2AE"/>
        </a:solidFill>
      </dgm:spPr>
      <dgm:t>
        <a:bodyPr/>
        <a:lstStyle/>
        <a:p>
          <a:pPr rtl="1"/>
          <a:r>
            <a:rPr lang="ur-PK" sz="2600" dirty="0" smtClean="0">
              <a:latin typeface="Jameel Noori Nastaleeq" pitchFamily="2" charset="-78"/>
              <a:cs typeface="Jameel Noori Nastaleeq" pitchFamily="2" charset="-78"/>
            </a:rPr>
            <a:t>بنی اسرائیل کے نافرمانوں پر پیغمبروں کی لعنت</a:t>
          </a:r>
          <a:endParaRPr lang="ur-PK" sz="2600"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sz="2400"/>
        </a:p>
      </dgm:t>
    </dgm:pt>
    <dgm:pt modelId="{7A84F868-91A4-494B-916B-D39A18DF9E50}" type="sibTrans" cxnId="{50144E59-E8D5-4EC4-B0D4-76DF58CDA48B}">
      <dgm:prSet/>
      <dgm:spPr/>
      <dgm:t>
        <a:bodyPr/>
        <a:lstStyle/>
        <a:p>
          <a:endParaRPr lang="en-US" sz="2400"/>
        </a:p>
      </dgm:t>
    </dgm:pt>
    <dgm:pt modelId="{8E933DEF-8800-4A69-8DCE-A96E5CAA7F25}">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آیات82-86</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750DBD-1DAB-42B6-8D83-745170F62B7A}" type="parTrans" cxnId="{0D0BEE6E-A185-485E-824D-1CE51EE19B05}">
      <dgm:prSet/>
      <dgm:spPr/>
      <dgm:t>
        <a:bodyPr/>
        <a:lstStyle/>
        <a:p>
          <a:endParaRPr lang="en-US" sz="2400"/>
        </a:p>
      </dgm:t>
    </dgm:pt>
    <dgm:pt modelId="{FD556D30-3B96-454F-880C-49CDE8E734C6}" type="sibTrans" cxnId="{0D0BEE6E-A185-485E-824D-1CE51EE19B05}">
      <dgm:prSet/>
      <dgm:spPr/>
      <dgm:t>
        <a:bodyPr/>
        <a:lstStyle/>
        <a:p>
          <a:endParaRPr lang="en-US" sz="2400"/>
        </a:p>
      </dgm:t>
    </dgm:pt>
    <dgm:pt modelId="{1C326381-5EA7-40AA-B4B0-61F4585FBD82}">
      <dgm:prSet custT="1"/>
      <dgm:spPr>
        <a:solidFill>
          <a:srgbClr val="E8D2AE"/>
        </a:solidFill>
      </dgm:spPr>
      <dgm:t>
        <a:bodyPr/>
        <a:lstStyle/>
        <a:p>
          <a:pPr rtl="1"/>
          <a:r>
            <a:rPr lang="ur-PK" sz="2800" dirty="0" smtClean="0">
              <a:latin typeface="Jameel Noori Nastaleeq" pitchFamily="2" charset="-78"/>
              <a:cs typeface="Jameel Noori Nastaleeq" pitchFamily="2" charset="-78"/>
            </a:rPr>
            <a:t>مسلمانوں کے دوست اور دشمن</a:t>
          </a:r>
          <a:endParaRPr lang="ur-PK" sz="2800" dirty="0">
            <a:latin typeface="Jameel Noori Nastaleeq" pitchFamily="2" charset="-78"/>
            <a:cs typeface="Jameel Noori Nastaleeq" pitchFamily="2" charset="-78"/>
          </a:endParaRPr>
        </a:p>
      </dgm:t>
    </dgm:pt>
    <dgm:pt modelId="{96D5E362-1D7F-4EF9-991C-C25F0CFD415B}" type="parTrans" cxnId="{7B4AA89B-F1DC-4842-9732-7A5CC4084CCE}">
      <dgm:prSet/>
      <dgm:spPr/>
      <dgm:t>
        <a:bodyPr/>
        <a:lstStyle/>
        <a:p>
          <a:endParaRPr lang="en-US" sz="2400"/>
        </a:p>
      </dgm:t>
    </dgm:pt>
    <dgm:pt modelId="{EA7D2CF7-2460-4B5A-9A9C-6E088AA1C0E1}" type="sibTrans" cxnId="{7B4AA89B-F1DC-4842-9732-7A5CC4084CCE}">
      <dgm:prSet/>
      <dgm:spPr/>
      <dgm:t>
        <a:bodyPr/>
        <a:lstStyle/>
        <a:p>
          <a:endParaRPr lang="en-US" sz="2400"/>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custScaleX="87568">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custScaleX="104580">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custScaleX="87568">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custScaleX="104580">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custScaleX="8756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custScaleX="104580">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custScaleX="87568">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custScaleX="104580">
        <dgm:presLayoutVars>
          <dgm:bulletEnabled val="1"/>
        </dgm:presLayoutVars>
      </dgm:prSet>
      <dgm:spPr/>
      <dgm:t>
        <a:bodyPr/>
        <a:lstStyle/>
        <a:p>
          <a:endParaRPr lang="en-US"/>
        </a:p>
      </dgm:t>
    </dgm:pt>
    <dgm:pt modelId="{CC32D70D-574A-4261-AE02-FC953920BC51}" type="pres">
      <dgm:prSet presAssocID="{9607E31A-7BB4-4144-9994-634C11AAC8D1}" presName="sp" presStyleCnt="0"/>
      <dgm:spPr/>
    </dgm:pt>
    <dgm:pt modelId="{CCAD4601-C6A7-4B83-B4D5-52BD1AF7098E}" type="pres">
      <dgm:prSet presAssocID="{8E933DEF-8800-4A69-8DCE-A96E5CAA7F25}" presName="linNode" presStyleCnt="0"/>
      <dgm:spPr/>
    </dgm:pt>
    <dgm:pt modelId="{B2BD48A7-35AB-47BB-B961-FF58C916A2EF}" type="pres">
      <dgm:prSet presAssocID="{8E933DEF-8800-4A69-8DCE-A96E5CAA7F25}" presName="parentText" presStyleLbl="node1" presStyleIdx="4" presStyleCnt="5" custScaleX="87568">
        <dgm:presLayoutVars>
          <dgm:chMax val="1"/>
          <dgm:bulletEnabled val="1"/>
        </dgm:presLayoutVars>
      </dgm:prSet>
      <dgm:spPr/>
      <dgm:t>
        <a:bodyPr/>
        <a:lstStyle/>
        <a:p>
          <a:endParaRPr lang="en-US"/>
        </a:p>
      </dgm:t>
    </dgm:pt>
    <dgm:pt modelId="{D0B1EBAE-702C-426E-AE80-8B7DD749802E}" type="pres">
      <dgm:prSet presAssocID="{8E933DEF-8800-4A69-8DCE-A96E5CAA7F25}" presName="descendantText" presStyleLbl="alignAccFollowNode1" presStyleIdx="4" presStyleCnt="5" custScaleX="104580">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0D0BEE6E-A185-485E-824D-1CE51EE19B05}" srcId="{5D9CE442-ECF8-4911-BEDC-87DE27DA2B82}" destId="{8E933DEF-8800-4A69-8DCE-A96E5CAA7F25}" srcOrd="4" destOrd="0" parTransId="{FE750DBD-1DAB-42B6-8D83-745170F62B7A}" sibTransId="{FD556D30-3B96-454F-880C-49CDE8E734C6}"/>
    <dgm:cxn modelId="{F10A588D-6433-414D-BA70-1103945D7209}" srcId="{CAD61C53-BD8B-40A9-AC64-A21ABFC9037A}" destId="{99D8666A-3006-4B79-B961-E77F2D7001E2}" srcOrd="0" destOrd="0" parTransId="{999F91EB-5397-4363-ACFA-CA1388E96DEB}" sibTransId="{4FA0D611-8D73-4419-ADAF-C1A1E07C5A4D}"/>
    <dgm:cxn modelId="{8AA77ADD-73FC-4BEF-B127-1C2A1833F009}" type="presOf" srcId="{810B18FE-F356-4D3C-A558-BDA960B5DFD5}" destId="{861D7A54-ED93-4610-B348-52B7DEFC09DD}" srcOrd="0" destOrd="0" presId="urn:microsoft.com/office/officeart/2005/8/layout/vList5"/>
    <dgm:cxn modelId="{907A378F-127D-44A0-8311-DCF8579B2AD3}" type="presOf" srcId="{99D8666A-3006-4B79-B961-E77F2D7001E2}" destId="{8D1D77BC-FFC8-48C8-A77A-7046657E883E}"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AA27792D-D87E-46C5-B70F-40DA7C88AC89}" type="presOf" srcId="{5D9CE442-ECF8-4911-BEDC-87DE27DA2B82}" destId="{DCF273E9-1D42-4319-AF95-36D4737F67C0}" srcOrd="0" destOrd="0" presId="urn:microsoft.com/office/officeart/2005/8/layout/vList5"/>
    <dgm:cxn modelId="{115C5482-F6D9-4C25-8993-B1702776D694}" type="presOf" srcId="{8E933DEF-8800-4A69-8DCE-A96E5CAA7F25}" destId="{B2BD48A7-35AB-47BB-B961-FF58C916A2EF}"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4AD205D7-B5E9-4224-9580-2C6663F9125C}" type="presOf" srcId="{828DFB8B-ECDA-4E26-A6FE-05F762A8A593}" destId="{94D988AC-9A41-4C9B-861B-6663F85DE037}" srcOrd="0" destOrd="0" presId="urn:microsoft.com/office/officeart/2005/8/layout/vList5"/>
    <dgm:cxn modelId="{F5112FCF-6818-4D36-97F4-55836902E388}" type="presOf" srcId="{71E7A13A-B883-49DE-BBED-2AD6C1C895BB}" destId="{B3DEDF46-CA66-4735-811D-C4D59BD843CA}"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83064F89-A692-4C76-88A0-7B32D7C9E5A1}" type="presOf" srcId="{008A3FBA-4D58-407F-ADCE-44BAB50EA37F}" destId="{25A135FE-FEC0-4BAB-8CCE-82FC4B0F8E40}"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7B4AA89B-F1DC-4842-9732-7A5CC4084CCE}" srcId="{8E933DEF-8800-4A69-8DCE-A96E5CAA7F25}" destId="{1C326381-5EA7-40AA-B4B0-61F4585FBD82}" srcOrd="0" destOrd="0" parTransId="{96D5E362-1D7F-4EF9-991C-C25F0CFD415B}" sibTransId="{EA7D2CF7-2460-4B5A-9A9C-6E088AA1C0E1}"/>
    <dgm:cxn modelId="{71A97B4E-11F8-4B3E-B6B1-0C947F5DB36A}" srcId="{5D9CE442-ECF8-4911-BEDC-87DE27DA2B82}" destId="{CAD61C53-BD8B-40A9-AC64-A21ABFC9037A}" srcOrd="1" destOrd="0" parTransId="{53A9BF04-D863-4BFC-8A64-664B5C93C3A9}" sibTransId="{F40DA7D6-0CFC-4F2D-82B2-5256BE34EB08}"/>
    <dgm:cxn modelId="{4662E86D-096D-44EC-9EE5-A8517783D7D6}" type="presOf" srcId="{CAD61C53-BD8B-40A9-AC64-A21ABFC9037A}" destId="{7E54D9E5-8C9A-4AF3-B5EF-566298C2E16A}" srcOrd="0" destOrd="0" presId="urn:microsoft.com/office/officeart/2005/8/layout/vList5"/>
    <dgm:cxn modelId="{5A8AEE26-6E28-4868-9C01-0058FF18B01B}" type="presOf" srcId="{398E6D22-E243-41CF-98CD-487FEC708EE2}" destId="{FD9F04C1-BB80-4679-AC3C-95A771FD9521}" srcOrd="0" destOrd="0" presId="urn:microsoft.com/office/officeart/2005/8/layout/vList5"/>
    <dgm:cxn modelId="{EE5A8CE7-D578-4699-ABDB-B886FA8F64EC}" type="presOf" srcId="{10334955-A6D2-412C-B7D7-28DB167D4421}" destId="{F97A59E5-2427-4C04-A0F4-2429BFCE66A8}"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E780EDD9-B83F-4D41-BA0C-21284918543B}" type="presOf" srcId="{1C326381-5EA7-40AA-B4B0-61F4585FBD82}" destId="{D0B1EBAE-702C-426E-AE80-8B7DD749802E}" srcOrd="0" destOrd="0" presId="urn:microsoft.com/office/officeart/2005/8/layout/vList5"/>
    <dgm:cxn modelId="{5693FBD2-6350-4485-A400-E79CCB17C880}" type="presParOf" srcId="{DCF273E9-1D42-4319-AF95-36D4737F67C0}" destId="{09F8827D-9A8F-41EA-8EA2-8A5E211AF43D}" srcOrd="0" destOrd="0" presId="urn:microsoft.com/office/officeart/2005/8/layout/vList5"/>
    <dgm:cxn modelId="{F9B2F3D4-C71C-41DC-B94C-056FCF226663}" type="presParOf" srcId="{09F8827D-9A8F-41EA-8EA2-8A5E211AF43D}" destId="{94D988AC-9A41-4C9B-861B-6663F85DE037}" srcOrd="0" destOrd="0" presId="urn:microsoft.com/office/officeart/2005/8/layout/vList5"/>
    <dgm:cxn modelId="{FD49A7AE-434E-4124-A4FF-FB32CBD19B01}" type="presParOf" srcId="{09F8827D-9A8F-41EA-8EA2-8A5E211AF43D}" destId="{861D7A54-ED93-4610-B348-52B7DEFC09DD}" srcOrd="1" destOrd="0" presId="urn:microsoft.com/office/officeart/2005/8/layout/vList5"/>
    <dgm:cxn modelId="{F0FC82CA-6590-4708-86E6-A90693B30BD6}" type="presParOf" srcId="{DCF273E9-1D42-4319-AF95-36D4737F67C0}" destId="{8D3A6C8C-1A1C-4CD7-B844-CFFD35278FD6}" srcOrd="1" destOrd="0" presId="urn:microsoft.com/office/officeart/2005/8/layout/vList5"/>
    <dgm:cxn modelId="{B91BE2A7-A199-4FC8-A8E6-9E448A25A54E}" type="presParOf" srcId="{DCF273E9-1D42-4319-AF95-36D4737F67C0}" destId="{D6D2C7AF-CF35-43C5-B110-DD550D3F63A6}" srcOrd="2" destOrd="0" presId="urn:microsoft.com/office/officeart/2005/8/layout/vList5"/>
    <dgm:cxn modelId="{462541CD-115D-4749-AF24-5A8F8A5445B8}" type="presParOf" srcId="{D6D2C7AF-CF35-43C5-B110-DD550D3F63A6}" destId="{7E54D9E5-8C9A-4AF3-B5EF-566298C2E16A}" srcOrd="0" destOrd="0" presId="urn:microsoft.com/office/officeart/2005/8/layout/vList5"/>
    <dgm:cxn modelId="{CE98B2F6-9768-4C30-BA58-B792C4AFC09F}" type="presParOf" srcId="{D6D2C7AF-CF35-43C5-B110-DD550D3F63A6}" destId="{8D1D77BC-FFC8-48C8-A77A-7046657E883E}" srcOrd="1" destOrd="0" presId="urn:microsoft.com/office/officeart/2005/8/layout/vList5"/>
    <dgm:cxn modelId="{25541CEE-0BF7-401F-A747-A89E1B196BC8}" type="presParOf" srcId="{DCF273E9-1D42-4319-AF95-36D4737F67C0}" destId="{9D4BF700-9119-4854-841A-7A992775D534}" srcOrd="3" destOrd="0" presId="urn:microsoft.com/office/officeart/2005/8/layout/vList5"/>
    <dgm:cxn modelId="{E83FB3C8-F046-420F-8ED4-5C5557BAB1A6}" type="presParOf" srcId="{DCF273E9-1D42-4319-AF95-36D4737F67C0}" destId="{1582E1DE-5B06-4D68-9BB5-01F0ADD2A040}" srcOrd="4" destOrd="0" presId="urn:microsoft.com/office/officeart/2005/8/layout/vList5"/>
    <dgm:cxn modelId="{16A96C7C-FD91-4B7E-97C7-8C154374C808}" type="presParOf" srcId="{1582E1DE-5B06-4D68-9BB5-01F0ADD2A040}" destId="{FD9F04C1-BB80-4679-AC3C-95A771FD9521}" srcOrd="0" destOrd="0" presId="urn:microsoft.com/office/officeart/2005/8/layout/vList5"/>
    <dgm:cxn modelId="{BA060E05-6F1F-453A-BF70-7DA3E754BC59}" type="presParOf" srcId="{1582E1DE-5B06-4D68-9BB5-01F0ADD2A040}" destId="{25A135FE-FEC0-4BAB-8CCE-82FC4B0F8E40}" srcOrd="1" destOrd="0" presId="urn:microsoft.com/office/officeart/2005/8/layout/vList5"/>
    <dgm:cxn modelId="{3D5A9DF0-FF6F-43F9-BD38-B5D1A6B1684C}" type="presParOf" srcId="{DCF273E9-1D42-4319-AF95-36D4737F67C0}" destId="{26634910-305C-43B9-9BDA-B453DCD87A62}" srcOrd="5" destOrd="0" presId="urn:microsoft.com/office/officeart/2005/8/layout/vList5"/>
    <dgm:cxn modelId="{F949694A-741A-4BEC-A7D5-64E31E1EFF77}" type="presParOf" srcId="{DCF273E9-1D42-4319-AF95-36D4737F67C0}" destId="{42A0E950-6C66-4EA4-9024-18993B51F830}" srcOrd="6" destOrd="0" presId="urn:microsoft.com/office/officeart/2005/8/layout/vList5"/>
    <dgm:cxn modelId="{D99FC322-388F-43D7-8630-469F7C760523}" type="presParOf" srcId="{42A0E950-6C66-4EA4-9024-18993B51F830}" destId="{B3DEDF46-CA66-4735-811D-C4D59BD843CA}" srcOrd="0" destOrd="0" presId="urn:microsoft.com/office/officeart/2005/8/layout/vList5"/>
    <dgm:cxn modelId="{C4A0A5BA-FC4E-4247-A33E-AA17B7462D75}" type="presParOf" srcId="{42A0E950-6C66-4EA4-9024-18993B51F830}" destId="{F97A59E5-2427-4C04-A0F4-2429BFCE66A8}" srcOrd="1" destOrd="0" presId="urn:microsoft.com/office/officeart/2005/8/layout/vList5"/>
    <dgm:cxn modelId="{9D958855-DE81-441C-B8DD-D1FA5E7F894D}" type="presParOf" srcId="{DCF273E9-1D42-4319-AF95-36D4737F67C0}" destId="{CC32D70D-574A-4261-AE02-FC953920BC51}" srcOrd="7" destOrd="0" presId="urn:microsoft.com/office/officeart/2005/8/layout/vList5"/>
    <dgm:cxn modelId="{0ED2D3F7-63E5-43C2-978C-DE460812AD9D}" type="presParOf" srcId="{DCF273E9-1D42-4319-AF95-36D4737F67C0}" destId="{CCAD4601-C6A7-4B83-B4D5-52BD1AF7098E}" srcOrd="8" destOrd="0" presId="urn:microsoft.com/office/officeart/2005/8/layout/vList5"/>
    <dgm:cxn modelId="{57A64838-51DF-4D00-86C7-BC85347E5BF3}" type="presParOf" srcId="{CCAD4601-C6A7-4B83-B4D5-52BD1AF7098E}" destId="{B2BD48A7-35AB-47BB-B961-FF58C916A2EF}" srcOrd="0" destOrd="0" presId="urn:microsoft.com/office/officeart/2005/8/layout/vList5"/>
    <dgm:cxn modelId="{5DB1EFA7-06C5-49EB-A5BD-7675BC2BC5F4}" type="presParOf" srcId="{CCAD4601-C6A7-4B83-B4D5-52BD1AF7098E}" destId="{D0B1EBAE-702C-426E-AE80-8B7DD749802E}"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آیات166-169</a:t>
          </a:r>
          <a:endParaRPr lang="en-US"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sz="24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4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آیت170</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sz="24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4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آیت171</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sz="24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4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r>
            <a:rPr lang="ur-PK" sz="2800" dirty="0" smtClean="0">
              <a:latin typeface="Jameel Noori Nastaleeq" pitchFamily="2" charset="-78"/>
              <a:cs typeface="Jameel Noori Nastaleeq" pitchFamily="2" charset="-78"/>
            </a:rPr>
            <a:t>قرآن کی حقّانیت کا بیان جلالی اسلوب میں</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4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4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r>
            <a:rPr lang="ur-PK" sz="2800" dirty="0" smtClean="0">
              <a:latin typeface="Jameel Noori Nastaleeq" pitchFamily="2" charset="-78"/>
              <a:cs typeface="Jameel Noori Nastaleeq" pitchFamily="2" charset="-78"/>
            </a:rPr>
            <a:t>تمام لوگوں کو نبی اکرمﷺ پر ایمان لانے کی دعوت</a:t>
          </a:r>
          <a:endParaRPr lang="ur-PK" sz="28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4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4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r>
            <a:rPr lang="ur-PK" sz="2800" dirty="0" smtClean="0">
              <a:latin typeface="Jameel Noori Nastaleeq" pitchFamily="2" charset="-78"/>
              <a:cs typeface="Jameel Noori Nastaleeq" pitchFamily="2" charset="-78"/>
            </a:rPr>
            <a:t>عیسائیوں کو اعتدال پر رہنے کی دعوت</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4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400">
            <a:latin typeface="Jameel Noori Nastaleeq" pitchFamily="2" charset="-78"/>
            <a:cs typeface="Jameel Noori Nastaleeq" pitchFamily="2" charset="-78"/>
          </a:endParaRPr>
        </a:p>
      </dgm:t>
    </dgm:pt>
    <dgm:pt modelId="{71E7A13A-B883-49DE-BBED-2AD6C1C895BB}">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آیات172-173</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sz="2400"/>
        </a:p>
      </dgm:t>
    </dgm:pt>
    <dgm:pt modelId="{9607E31A-7BB4-4144-9994-634C11AAC8D1}" type="sibTrans" cxnId="{6A6BD666-47EE-45ED-89F9-F88E4A7F1E35}">
      <dgm:prSet/>
      <dgm:spPr/>
      <dgm:t>
        <a:bodyPr/>
        <a:lstStyle/>
        <a:p>
          <a:endParaRPr lang="en-US" sz="2400"/>
        </a:p>
      </dgm:t>
    </dgm:pt>
    <dgm:pt modelId="{10334955-A6D2-412C-B7D7-28DB167D4421}">
      <dgm:prSet custT="1"/>
      <dgm:spPr>
        <a:solidFill>
          <a:srgbClr val="E8D2AE"/>
        </a:solidFill>
      </dgm:spPr>
      <dgm:t>
        <a:bodyPr/>
        <a:lstStyle/>
        <a:p>
          <a:pPr rtl="1"/>
          <a:r>
            <a:rPr lang="ur-PK" sz="2800" dirty="0" smtClean="0">
              <a:latin typeface="Jameel Noori Nastaleeq" pitchFamily="2" charset="-78"/>
              <a:cs typeface="Jameel Noori Nastaleeq" pitchFamily="2" charset="-78"/>
            </a:rPr>
            <a:t>مرتبہ کی بلندی اللہ کے سامنے جھکنے میں ہے</a:t>
          </a:r>
          <a:endParaRPr lang="ur-PK" sz="2800"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sz="2400"/>
        </a:p>
      </dgm:t>
    </dgm:pt>
    <dgm:pt modelId="{7A84F868-91A4-494B-916B-D39A18DF9E50}" type="sibTrans" cxnId="{50144E59-E8D5-4EC4-B0D4-76DF58CDA48B}">
      <dgm:prSet/>
      <dgm:spPr/>
      <dgm:t>
        <a:bodyPr/>
        <a:lstStyle/>
        <a:p>
          <a:endParaRPr lang="en-US" sz="2400"/>
        </a:p>
      </dgm:t>
    </dgm:pt>
    <dgm:pt modelId="{8E933DEF-8800-4A69-8DCE-A96E5CAA7F25}">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آیات174-175</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750DBD-1DAB-42B6-8D83-745170F62B7A}" type="parTrans" cxnId="{0D0BEE6E-A185-485E-824D-1CE51EE19B05}">
      <dgm:prSet/>
      <dgm:spPr/>
      <dgm:t>
        <a:bodyPr/>
        <a:lstStyle/>
        <a:p>
          <a:endParaRPr lang="en-US" sz="2400"/>
        </a:p>
      </dgm:t>
    </dgm:pt>
    <dgm:pt modelId="{FD556D30-3B96-454F-880C-49CDE8E734C6}" type="sibTrans" cxnId="{0D0BEE6E-A185-485E-824D-1CE51EE19B05}">
      <dgm:prSet/>
      <dgm:spPr/>
      <dgm:t>
        <a:bodyPr/>
        <a:lstStyle/>
        <a:p>
          <a:endParaRPr lang="en-US" sz="2400"/>
        </a:p>
      </dgm:t>
    </dgm:pt>
    <dgm:pt modelId="{1C326381-5EA7-40AA-B4B0-61F4585FBD82}">
      <dgm:prSet custT="1"/>
      <dgm:spPr>
        <a:solidFill>
          <a:srgbClr val="E8D2AE"/>
        </a:solidFill>
      </dgm:spPr>
      <dgm:t>
        <a:bodyPr/>
        <a:lstStyle/>
        <a:p>
          <a:pPr rtl="1"/>
          <a:r>
            <a:rPr lang="ur-PK" sz="2800" dirty="0" smtClean="0">
              <a:latin typeface="Jameel Noori Nastaleeq" pitchFamily="2" charset="-78"/>
              <a:cs typeface="Jameel Noori Nastaleeq" pitchFamily="2" charset="-78"/>
            </a:rPr>
            <a:t>قرآن حصولِ رحمت کا ذریعہ ہے</a:t>
          </a:r>
          <a:endParaRPr lang="ur-PK" sz="2800" dirty="0">
            <a:latin typeface="Jameel Noori Nastaleeq" pitchFamily="2" charset="-78"/>
            <a:cs typeface="Jameel Noori Nastaleeq" pitchFamily="2" charset="-78"/>
          </a:endParaRPr>
        </a:p>
      </dgm:t>
    </dgm:pt>
    <dgm:pt modelId="{96D5E362-1D7F-4EF9-991C-C25F0CFD415B}" type="parTrans" cxnId="{7B4AA89B-F1DC-4842-9732-7A5CC4084CCE}">
      <dgm:prSet/>
      <dgm:spPr/>
      <dgm:t>
        <a:bodyPr/>
        <a:lstStyle/>
        <a:p>
          <a:endParaRPr lang="en-US" sz="2400"/>
        </a:p>
      </dgm:t>
    </dgm:pt>
    <dgm:pt modelId="{EA7D2CF7-2460-4B5A-9A9C-6E088AA1C0E1}" type="sibTrans" cxnId="{7B4AA89B-F1DC-4842-9732-7A5CC4084CCE}">
      <dgm:prSet/>
      <dgm:spPr/>
      <dgm:t>
        <a:bodyPr/>
        <a:lstStyle/>
        <a:p>
          <a:endParaRPr lang="en-US" sz="2400"/>
        </a:p>
      </dgm:t>
    </dgm:pt>
    <dgm:pt modelId="{347D5F5C-C41C-4E8B-8182-F5DB9FEBFF30}">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آیت176</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C022DA3-8198-4862-8D4C-53D76D3C6D31}" type="parTrans" cxnId="{1F925DA4-51E0-4EED-915F-A94F7EDCDD81}">
      <dgm:prSet/>
      <dgm:spPr/>
      <dgm:t>
        <a:bodyPr/>
        <a:lstStyle/>
        <a:p>
          <a:endParaRPr lang="en-US" sz="2400"/>
        </a:p>
      </dgm:t>
    </dgm:pt>
    <dgm:pt modelId="{0E7885D2-3DCE-47E7-A9F3-1879175BE6EF}" type="sibTrans" cxnId="{1F925DA4-51E0-4EED-915F-A94F7EDCDD81}">
      <dgm:prSet/>
      <dgm:spPr/>
      <dgm:t>
        <a:bodyPr/>
        <a:lstStyle/>
        <a:p>
          <a:endParaRPr lang="en-US" sz="2400"/>
        </a:p>
      </dgm:t>
    </dgm:pt>
    <dgm:pt modelId="{13B66262-B75D-4494-816E-3C3604BC9CA6}">
      <dgm:prSet custT="1"/>
      <dgm:spPr>
        <a:solidFill>
          <a:srgbClr val="E8D2AE"/>
        </a:solidFill>
      </dgm:spPr>
      <dgm:t>
        <a:bodyPr/>
        <a:lstStyle/>
        <a:p>
          <a:pPr rtl="1"/>
          <a:r>
            <a:rPr lang="ur-PK" sz="2800" dirty="0" smtClean="0">
              <a:latin typeface="Jameel Noori Nastaleeq" pitchFamily="2" charset="-78"/>
              <a:cs typeface="Jameel Noori Nastaleeq" pitchFamily="2" charset="-78"/>
            </a:rPr>
            <a:t>کلالہ کی وراثت</a:t>
          </a:r>
          <a:endParaRPr lang="ur-PK" sz="2800" dirty="0">
            <a:latin typeface="Jameel Noori Nastaleeq" pitchFamily="2" charset="-78"/>
            <a:cs typeface="Jameel Noori Nastaleeq" pitchFamily="2" charset="-78"/>
          </a:endParaRPr>
        </a:p>
      </dgm:t>
    </dgm:pt>
    <dgm:pt modelId="{F3CD8573-3A78-4C3A-B623-60B20745B12C}" type="parTrans" cxnId="{C8F9B6B4-6E51-40A3-A76B-FAD828750FFF}">
      <dgm:prSet/>
      <dgm:spPr/>
      <dgm:t>
        <a:bodyPr/>
        <a:lstStyle/>
        <a:p>
          <a:endParaRPr lang="en-US" sz="2400"/>
        </a:p>
      </dgm:t>
    </dgm:pt>
    <dgm:pt modelId="{2CBF5F75-392F-4735-9846-700E2949910B}" type="sibTrans" cxnId="{C8F9B6B4-6E51-40A3-A76B-FAD828750FFF}">
      <dgm:prSet/>
      <dgm:spPr/>
      <dgm:t>
        <a:bodyPr/>
        <a:lstStyle/>
        <a:p>
          <a:endParaRPr lang="en-US" sz="2400"/>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6" custScaleX="87568">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6" custScaleX="104580">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6" custScaleX="87568">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6" custScaleX="104580">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6" custScaleX="8756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6" custScaleX="104580">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6" custScaleX="87568">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6" custScaleX="104580">
        <dgm:presLayoutVars>
          <dgm:bulletEnabled val="1"/>
        </dgm:presLayoutVars>
      </dgm:prSet>
      <dgm:spPr/>
      <dgm:t>
        <a:bodyPr/>
        <a:lstStyle/>
        <a:p>
          <a:endParaRPr lang="en-US"/>
        </a:p>
      </dgm:t>
    </dgm:pt>
    <dgm:pt modelId="{CC32D70D-574A-4261-AE02-FC953920BC51}" type="pres">
      <dgm:prSet presAssocID="{9607E31A-7BB4-4144-9994-634C11AAC8D1}" presName="sp" presStyleCnt="0"/>
      <dgm:spPr/>
    </dgm:pt>
    <dgm:pt modelId="{CCAD4601-C6A7-4B83-B4D5-52BD1AF7098E}" type="pres">
      <dgm:prSet presAssocID="{8E933DEF-8800-4A69-8DCE-A96E5CAA7F25}" presName="linNode" presStyleCnt="0"/>
      <dgm:spPr/>
    </dgm:pt>
    <dgm:pt modelId="{B2BD48A7-35AB-47BB-B961-FF58C916A2EF}" type="pres">
      <dgm:prSet presAssocID="{8E933DEF-8800-4A69-8DCE-A96E5CAA7F25}" presName="parentText" presStyleLbl="node1" presStyleIdx="4" presStyleCnt="6" custScaleX="87568">
        <dgm:presLayoutVars>
          <dgm:chMax val="1"/>
          <dgm:bulletEnabled val="1"/>
        </dgm:presLayoutVars>
      </dgm:prSet>
      <dgm:spPr/>
      <dgm:t>
        <a:bodyPr/>
        <a:lstStyle/>
        <a:p>
          <a:endParaRPr lang="en-US"/>
        </a:p>
      </dgm:t>
    </dgm:pt>
    <dgm:pt modelId="{D0B1EBAE-702C-426E-AE80-8B7DD749802E}" type="pres">
      <dgm:prSet presAssocID="{8E933DEF-8800-4A69-8DCE-A96E5CAA7F25}" presName="descendantText" presStyleLbl="alignAccFollowNode1" presStyleIdx="4" presStyleCnt="6" custScaleX="104580">
        <dgm:presLayoutVars>
          <dgm:bulletEnabled val="1"/>
        </dgm:presLayoutVars>
      </dgm:prSet>
      <dgm:spPr/>
      <dgm:t>
        <a:bodyPr/>
        <a:lstStyle/>
        <a:p>
          <a:endParaRPr lang="en-US"/>
        </a:p>
      </dgm:t>
    </dgm:pt>
    <dgm:pt modelId="{646CC880-E96F-4719-859D-81EE25734927}" type="pres">
      <dgm:prSet presAssocID="{FD556D30-3B96-454F-880C-49CDE8E734C6}" presName="sp" presStyleCnt="0"/>
      <dgm:spPr/>
    </dgm:pt>
    <dgm:pt modelId="{C2B3847A-CF21-4AEF-9B49-DC9984998BCD}" type="pres">
      <dgm:prSet presAssocID="{347D5F5C-C41C-4E8B-8182-F5DB9FEBFF30}" presName="linNode" presStyleCnt="0"/>
      <dgm:spPr/>
    </dgm:pt>
    <dgm:pt modelId="{0797A471-F2A6-42DB-A43C-FCC938B6DABE}" type="pres">
      <dgm:prSet presAssocID="{347D5F5C-C41C-4E8B-8182-F5DB9FEBFF30}" presName="parentText" presStyleLbl="node1" presStyleIdx="5" presStyleCnt="6" custScaleX="87568">
        <dgm:presLayoutVars>
          <dgm:chMax val="1"/>
          <dgm:bulletEnabled val="1"/>
        </dgm:presLayoutVars>
      </dgm:prSet>
      <dgm:spPr/>
      <dgm:t>
        <a:bodyPr/>
        <a:lstStyle/>
        <a:p>
          <a:endParaRPr lang="en-US"/>
        </a:p>
      </dgm:t>
    </dgm:pt>
    <dgm:pt modelId="{3383B1C3-569B-44EA-86DE-C67FC4677510}" type="pres">
      <dgm:prSet presAssocID="{347D5F5C-C41C-4E8B-8182-F5DB9FEBFF30}" presName="descendantText" presStyleLbl="alignAccFollowNode1" presStyleIdx="5" presStyleCnt="6" custScaleX="104580">
        <dgm:presLayoutVars>
          <dgm:bulletEnabled val="1"/>
        </dgm:presLayoutVars>
      </dgm:prSet>
      <dgm:spPr/>
      <dgm:t>
        <a:bodyPr/>
        <a:lstStyle/>
        <a:p>
          <a:endParaRPr lang="en-US"/>
        </a:p>
      </dgm:t>
    </dgm:pt>
  </dgm:ptLst>
  <dgm:cxnLst>
    <dgm:cxn modelId="{1BE30D6A-076E-4B9A-B61D-C13AEF82A550}" srcId="{5D9CE442-ECF8-4911-BEDC-87DE27DA2B82}" destId="{398E6D22-E243-41CF-98CD-487FEC708EE2}" srcOrd="2" destOrd="0" parTransId="{60203913-95B8-44A4-A97E-3787B9EF5344}" sibTransId="{E9EB8C7F-E181-4227-AE3C-DF5D58CC90E6}"/>
    <dgm:cxn modelId="{71A97B4E-11F8-4B3E-B6B1-0C947F5DB36A}" srcId="{5D9CE442-ECF8-4911-BEDC-87DE27DA2B82}" destId="{CAD61C53-BD8B-40A9-AC64-A21ABFC9037A}" srcOrd="1" destOrd="0" parTransId="{53A9BF04-D863-4BFC-8A64-664B5C93C3A9}" sibTransId="{F40DA7D6-0CFC-4F2D-82B2-5256BE34EB08}"/>
    <dgm:cxn modelId="{9BB1D6A9-E606-43AD-B2CA-69722C29A6AE}" type="presOf" srcId="{13B66262-B75D-4494-816E-3C3604BC9CA6}" destId="{3383B1C3-569B-44EA-86DE-C67FC4677510}" srcOrd="0" destOrd="0" presId="urn:microsoft.com/office/officeart/2005/8/layout/vList5"/>
    <dgm:cxn modelId="{5888FD58-A0DA-4F7F-A321-D6E823024A18}" type="presOf" srcId="{398E6D22-E243-41CF-98CD-487FEC708EE2}" destId="{FD9F04C1-BB80-4679-AC3C-95A771FD9521}" srcOrd="0" destOrd="0" presId="urn:microsoft.com/office/officeart/2005/8/layout/vList5"/>
    <dgm:cxn modelId="{BBB7EB14-8A1B-4044-BF16-7BFC90B17241}" type="presOf" srcId="{828DFB8B-ECDA-4E26-A6FE-05F762A8A593}" destId="{94D988AC-9A41-4C9B-861B-6663F85DE037}" srcOrd="0" destOrd="0" presId="urn:microsoft.com/office/officeart/2005/8/layout/vList5"/>
    <dgm:cxn modelId="{1F925DA4-51E0-4EED-915F-A94F7EDCDD81}" srcId="{5D9CE442-ECF8-4911-BEDC-87DE27DA2B82}" destId="{347D5F5C-C41C-4E8B-8182-F5DB9FEBFF30}" srcOrd="5" destOrd="0" parTransId="{2C022DA3-8198-4862-8D4C-53D76D3C6D31}" sibTransId="{0E7885D2-3DCE-47E7-A9F3-1879175BE6EF}"/>
    <dgm:cxn modelId="{6A6BD666-47EE-45ED-89F9-F88E4A7F1E35}" srcId="{5D9CE442-ECF8-4911-BEDC-87DE27DA2B82}" destId="{71E7A13A-B883-49DE-BBED-2AD6C1C895BB}" srcOrd="3" destOrd="0" parTransId="{F8A77AD2-36C6-4E3B-AAC0-01AF2CA18459}" sibTransId="{9607E31A-7BB4-4144-9994-634C11AAC8D1}"/>
    <dgm:cxn modelId="{AB5F5F46-ECCD-419B-9B46-FDDBC3D9B478}" type="presOf" srcId="{1C326381-5EA7-40AA-B4B0-61F4585FBD82}" destId="{D0B1EBAE-702C-426E-AE80-8B7DD749802E}" srcOrd="0" destOrd="0" presId="urn:microsoft.com/office/officeart/2005/8/layout/vList5"/>
    <dgm:cxn modelId="{31C7F830-C6F9-4738-8AE5-C59151765FA7}" type="presOf" srcId="{347D5F5C-C41C-4E8B-8182-F5DB9FEBFF30}" destId="{0797A471-F2A6-42DB-A43C-FCC938B6DABE}" srcOrd="0" destOrd="0" presId="urn:microsoft.com/office/officeart/2005/8/layout/vList5"/>
    <dgm:cxn modelId="{420CAFD1-A180-4431-838B-675906626C02}" type="presOf" srcId="{5D9CE442-ECF8-4911-BEDC-87DE27DA2B82}" destId="{DCF273E9-1D42-4319-AF95-36D4737F67C0}" srcOrd="0" destOrd="0" presId="urn:microsoft.com/office/officeart/2005/8/layout/vList5"/>
    <dgm:cxn modelId="{8657958D-C1B2-4EB5-80E0-619DCFD841B1}" type="presOf" srcId="{008A3FBA-4D58-407F-ADCE-44BAB50EA37F}" destId="{25A135FE-FEC0-4BAB-8CCE-82FC4B0F8E40}" srcOrd="0" destOrd="0" presId="urn:microsoft.com/office/officeart/2005/8/layout/vList5"/>
    <dgm:cxn modelId="{A7CB7E9E-4E2A-45ED-BF9E-134E7A37CC58}" type="presOf" srcId="{71E7A13A-B883-49DE-BBED-2AD6C1C895BB}" destId="{B3DEDF46-CA66-4735-811D-C4D59BD843CA}" srcOrd="0" destOrd="0" presId="urn:microsoft.com/office/officeart/2005/8/layout/vList5"/>
    <dgm:cxn modelId="{7B4AA89B-F1DC-4842-9732-7A5CC4084CCE}" srcId="{8E933DEF-8800-4A69-8DCE-A96E5CAA7F25}" destId="{1C326381-5EA7-40AA-B4B0-61F4585FBD82}" srcOrd="0" destOrd="0" parTransId="{96D5E362-1D7F-4EF9-991C-C25F0CFD415B}" sibTransId="{EA7D2CF7-2460-4B5A-9A9C-6E088AA1C0E1}"/>
    <dgm:cxn modelId="{1A50C4A0-DEBB-4CE5-9416-CDE3DA8FB8EC}" type="presOf" srcId="{CAD61C53-BD8B-40A9-AC64-A21ABFC9037A}" destId="{7E54D9E5-8C9A-4AF3-B5EF-566298C2E16A}"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C8F9B6B4-6E51-40A3-A76B-FAD828750FFF}" srcId="{347D5F5C-C41C-4E8B-8182-F5DB9FEBFF30}" destId="{13B66262-B75D-4494-816E-3C3604BC9CA6}" srcOrd="0" destOrd="0" parTransId="{F3CD8573-3A78-4C3A-B623-60B20745B12C}" sibTransId="{2CBF5F75-392F-4735-9846-700E2949910B}"/>
    <dgm:cxn modelId="{50144E59-E8D5-4EC4-B0D4-76DF58CDA48B}" srcId="{71E7A13A-B883-49DE-BBED-2AD6C1C895BB}" destId="{10334955-A6D2-412C-B7D7-28DB167D4421}" srcOrd="0" destOrd="0" parTransId="{751B3582-3F13-47DC-B453-27CB45D3149B}" sibTransId="{7A84F868-91A4-494B-916B-D39A18DF9E50}"/>
    <dgm:cxn modelId="{7403022D-6DE5-4239-9EC8-D02D9C24C00A}" type="presOf" srcId="{99D8666A-3006-4B79-B961-E77F2D7001E2}" destId="{8D1D77BC-FFC8-48C8-A77A-7046657E883E}"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B771592A-CBA3-4D7A-9151-8483AA4AF3A2}" type="presOf" srcId="{8E933DEF-8800-4A69-8DCE-A96E5CAA7F25}" destId="{B2BD48A7-35AB-47BB-B961-FF58C916A2EF}" srcOrd="0" destOrd="0" presId="urn:microsoft.com/office/officeart/2005/8/layout/vList5"/>
    <dgm:cxn modelId="{0D0BEE6E-A185-485E-824D-1CE51EE19B05}" srcId="{5D9CE442-ECF8-4911-BEDC-87DE27DA2B82}" destId="{8E933DEF-8800-4A69-8DCE-A96E5CAA7F25}" srcOrd="4" destOrd="0" parTransId="{FE750DBD-1DAB-42B6-8D83-745170F62B7A}" sibTransId="{FD556D30-3B96-454F-880C-49CDE8E734C6}"/>
    <dgm:cxn modelId="{87F59924-642A-4F2B-A0E9-C0AA72A4339F}" type="presOf" srcId="{810B18FE-F356-4D3C-A558-BDA960B5DFD5}" destId="{861D7A54-ED93-4610-B348-52B7DEFC09DD}" srcOrd="0" destOrd="0" presId="urn:microsoft.com/office/officeart/2005/8/layout/vList5"/>
    <dgm:cxn modelId="{500DF907-369C-411B-ADDC-7A85D896EF7D}" type="presOf" srcId="{10334955-A6D2-412C-B7D7-28DB167D4421}" destId="{F97A59E5-2427-4C04-A0F4-2429BFCE66A8}"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9248D1D3-DF4E-4539-A15F-37632F2A0463}" srcId="{828DFB8B-ECDA-4E26-A6FE-05F762A8A593}" destId="{810B18FE-F356-4D3C-A558-BDA960B5DFD5}" srcOrd="0" destOrd="0" parTransId="{2FB92012-3E37-4D23-B992-C8AFA31B6BAD}" sibTransId="{5B103947-A1D7-48E7-95DE-28D31E6B35E1}"/>
    <dgm:cxn modelId="{BB1471FB-B9D6-4F37-957A-AC71F815C812}" type="presParOf" srcId="{DCF273E9-1D42-4319-AF95-36D4737F67C0}" destId="{09F8827D-9A8F-41EA-8EA2-8A5E211AF43D}" srcOrd="0" destOrd="0" presId="urn:microsoft.com/office/officeart/2005/8/layout/vList5"/>
    <dgm:cxn modelId="{59DD5202-0C4C-4B78-820B-28AA4AD2D864}" type="presParOf" srcId="{09F8827D-9A8F-41EA-8EA2-8A5E211AF43D}" destId="{94D988AC-9A41-4C9B-861B-6663F85DE037}" srcOrd="0" destOrd="0" presId="urn:microsoft.com/office/officeart/2005/8/layout/vList5"/>
    <dgm:cxn modelId="{097739A8-1711-461C-813F-B74145F11AC2}" type="presParOf" srcId="{09F8827D-9A8F-41EA-8EA2-8A5E211AF43D}" destId="{861D7A54-ED93-4610-B348-52B7DEFC09DD}" srcOrd="1" destOrd="0" presId="urn:microsoft.com/office/officeart/2005/8/layout/vList5"/>
    <dgm:cxn modelId="{56E40BFC-6FDC-4F22-ACB8-D2C0CEA9EB85}" type="presParOf" srcId="{DCF273E9-1D42-4319-AF95-36D4737F67C0}" destId="{8D3A6C8C-1A1C-4CD7-B844-CFFD35278FD6}" srcOrd="1" destOrd="0" presId="urn:microsoft.com/office/officeart/2005/8/layout/vList5"/>
    <dgm:cxn modelId="{2603F825-9BDE-40B1-B57F-CC8B8382CA6D}" type="presParOf" srcId="{DCF273E9-1D42-4319-AF95-36D4737F67C0}" destId="{D6D2C7AF-CF35-43C5-B110-DD550D3F63A6}" srcOrd="2" destOrd="0" presId="urn:microsoft.com/office/officeart/2005/8/layout/vList5"/>
    <dgm:cxn modelId="{282B9732-7EA5-49B1-AB98-569E4A7ED76E}" type="presParOf" srcId="{D6D2C7AF-CF35-43C5-B110-DD550D3F63A6}" destId="{7E54D9E5-8C9A-4AF3-B5EF-566298C2E16A}" srcOrd="0" destOrd="0" presId="urn:microsoft.com/office/officeart/2005/8/layout/vList5"/>
    <dgm:cxn modelId="{C005F838-5705-4E68-81A1-05B74F7C8BE0}" type="presParOf" srcId="{D6D2C7AF-CF35-43C5-B110-DD550D3F63A6}" destId="{8D1D77BC-FFC8-48C8-A77A-7046657E883E}" srcOrd="1" destOrd="0" presId="urn:microsoft.com/office/officeart/2005/8/layout/vList5"/>
    <dgm:cxn modelId="{98F3AC10-BA0A-4E1A-B9EA-4746469AB2B8}" type="presParOf" srcId="{DCF273E9-1D42-4319-AF95-36D4737F67C0}" destId="{9D4BF700-9119-4854-841A-7A992775D534}" srcOrd="3" destOrd="0" presId="urn:microsoft.com/office/officeart/2005/8/layout/vList5"/>
    <dgm:cxn modelId="{1B826620-341F-4FB0-81B9-B5EFA989A273}" type="presParOf" srcId="{DCF273E9-1D42-4319-AF95-36D4737F67C0}" destId="{1582E1DE-5B06-4D68-9BB5-01F0ADD2A040}" srcOrd="4" destOrd="0" presId="urn:microsoft.com/office/officeart/2005/8/layout/vList5"/>
    <dgm:cxn modelId="{D39BA7CD-1E1B-4BC9-8D19-368346E8A4B3}" type="presParOf" srcId="{1582E1DE-5B06-4D68-9BB5-01F0ADD2A040}" destId="{FD9F04C1-BB80-4679-AC3C-95A771FD9521}" srcOrd="0" destOrd="0" presId="urn:microsoft.com/office/officeart/2005/8/layout/vList5"/>
    <dgm:cxn modelId="{89BADA57-EFE8-49ED-BC13-4CD546535EDA}" type="presParOf" srcId="{1582E1DE-5B06-4D68-9BB5-01F0ADD2A040}" destId="{25A135FE-FEC0-4BAB-8CCE-82FC4B0F8E40}" srcOrd="1" destOrd="0" presId="urn:microsoft.com/office/officeart/2005/8/layout/vList5"/>
    <dgm:cxn modelId="{EF2FAD44-07E1-400E-8127-5CB3BFC0F7E6}" type="presParOf" srcId="{DCF273E9-1D42-4319-AF95-36D4737F67C0}" destId="{26634910-305C-43B9-9BDA-B453DCD87A62}" srcOrd="5" destOrd="0" presId="urn:microsoft.com/office/officeart/2005/8/layout/vList5"/>
    <dgm:cxn modelId="{9CC6F5C3-C840-4684-86F7-2F7763BFFE25}" type="presParOf" srcId="{DCF273E9-1D42-4319-AF95-36D4737F67C0}" destId="{42A0E950-6C66-4EA4-9024-18993B51F830}" srcOrd="6" destOrd="0" presId="urn:microsoft.com/office/officeart/2005/8/layout/vList5"/>
    <dgm:cxn modelId="{B25CBCEE-118A-4041-BA8C-D944348FF5E6}" type="presParOf" srcId="{42A0E950-6C66-4EA4-9024-18993B51F830}" destId="{B3DEDF46-CA66-4735-811D-C4D59BD843CA}" srcOrd="0" destOrd="0" presId="urn:microsoft.com/office/officeart/2005/8/layout/vList5"/>
    <dgm:cxn modelId="{AF5A6E1B-83DC-443B-9400-6EB194317BE9}" type="presParOf" srcId="{42A0E950-6C66-4EA4-9024-18993B51F830}" destId="{F97A59E5-2427-4C04-A0F4-2429BFCE66A8}" srcOrd="1" destOrd="0" presId="urn:microsoft.com/office/officeart/2005/8/layout/vList5"/>
    <dgm:cxn modelId="{DA5237F2-E46F-42C8-820E-5CF3F466693D}" type="presParOf" srcId="{DCF273E9-1D42-4319-AF95-36D4737F67C0}" destId="{CC32D70D-574A-4261-AE02-FC953920BC51}" srcOrd="7" destOrd="0" presId="urn:microsoft.com/office/officeart/2005/8/layout/vList5"/>
    <dgm:cxn modelId="{3A34945B-FB09-4463-B98D-0DCD53702526}" type="presParOf" srcId="{DCF273E9-1D42-4319-AF95-36D4737F67C0}" destId="{CCAD4601-C6A7-4B83-B4D5-52BD1AF7098E}" srcOrd="8" destOrd="0" presId="urn:microsoft.com/office/officeart/2005/8/layout/vList5"/>
    <dgm:cxn modelId="{D94AD9CD-87F4-47D1-B791-742E7C4A8C89}" type="presParOf" srcId="{CCAD4601-C6A7-4B83-B4D5-52BD1AF7098E}" destId="{B2BD48A7-35AB-47BB-B961-FF58C916A2EF}" srcOrd="0" destOrd="0" presId="urn:microsoft.com/office/officeart/2005/8/layout/vList5"/>
    <dgm:cxn modelId="{79F42177-17A3-440F-B6E8-47766B5D275A}" type="presParOf" srcId="{CCAD4601-C6A7-4B83-B4D5-52BD1AF7098E}" destId="{D0B1EBAE-702C-426E-AE80-8B7DD749802E}" srcOrd="1" destOrd="0" presId="urn:microsoft.com/office/officeart/2005/8/layout/vList5"/>
    <dgm:cxn modelId="{5CE015A2-8287-4CDC-B514-0A7299E9FF7E}" type="presParOf" srcId="{DCF273E9-1D42-4319-AF95-36D4737F67C0}" destId="{646CC880-E96F-4719-859D-81EE25734927}" srcOrd="9" destOrd="0" presId="urn:microsoft.com/office/officeart/2005/8/layout/vList5"/>
    <dgm:cxn modelId="{CF0B83CA-791F-4589-9D9F-EA6E6310952D}" type="presParOf" srcId="{DCF273E9-1D42-4319-AF95-36D4737F67C0}" destId="{C2B3847A-CF21-4AEF-9B49-DC9984998BCD}" srcOrd="10" destOrd="0" presId="urn:microsoft.com/office/officeart/2005/8/layout/vList5"/>
    <dgm:cxn modelId="{B3A8D3BB-3B44-412B-AFD2-79260784460F}" type="presParOf" srcId="{C2B3847A-CF21-4AEF-9B49-DC9984998BCD}" destId="{0797A471-F2A6-42DB-A43C-FCC938B6DABE}" srcOrd="0" destOrd="0" presId="urn:microsoft.com/office/officeart/2005/8/layout/vList5"/>
    <dgm:cxn modelId="{AB7CC094-FD29-420D-9CFB-95148E0A3141}" type="presParOf" srcId="{C2B3847A-CF21-4AEF-9B49-DC9984998BCD}" destId="{3383B1C3-569B-44EA-86DE-C67FC467751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آیات1-11</a:t>
          </a:r>
        </a:p>
      </dgm:t>
    </dgm:pt>
    <dgm:pt modelId="{3F0FAB7A-6BB4-41E3-A592-04575D1B8ADB}" type="parTrans" cxnId="{149B76F9-9238-4138-9D2F-CBFBD23B527D}">
      <dgm:prSet/>
      <dgm:spPr/>
      <dgm:t>
        <a:bodyPr/>
        <a:lstStyle/>
        <a:p>
          <a:endParaRPr lang="en-US" sz="20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0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آیات12-43</a:t>
          </a:r>
        </a:p>
      </dgm:t>
    </dgm:pt>
    <dgm:pt modelId="{53A9BF04-D863-4BFC-8A64-664B5C93C3A9}" type="parTrans" cxnId="{71A97B4E-11F8-4B3E-B6B1-0C947F5DB36A}">
      <dgm:prSet/>
      <dgm:spPr/>
      <dgm:t>
        <a:bodyPr/>
        <a:lstStyle/>
        <a:p>
          <a:endParaRPr lang="en-US" sz="20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0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آیات44-50</a:t>
          </a:r>
        </a:p>
      </dgm:t>
    </dgm:pt>
    <dgm:pt modelId="{60203913-95B8-44A4-A97E-3787B9EF5344}" type="parTrans" cxnId="{1BE30D6A-076E-4B9A-B61D-C13AEF82A550}">
      <dgm:prSet/>
      <dgm:spPr/>
      <dgm:t>
        <a:bodyPr/>
        <a:lstStyle/>
        <a:p>
          <a:endParaRPr lang="en-US" sz="20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0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احکاماتِ شریعت اور تکمیلِ شریعت کا اعلان</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0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0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lnSpc>
              <a:spcPct val="70000"/>
            </a:lnSpc>
            <a:spcAft>
              <a:spcPts val="0"/>
            </a:spcAft>
          </a:pPr>
          <a:r>
            <a:rPr lang="ur-PK" sz="2700" dirty="0" smtClean="0">
              <a:latin typeface="Jameel Noori Nastaleeq" pitchFamily="2" charset="-78"/>
              <a:cs typeface="Jameel Noori Nastaleeq" pitchFamily="2" charset="-78"/>
            </a:rPr>
            <a:t>اہلِ کتاب کی شریعت پر عمل اور نفاذِ شریعت کے لیے جدوجہد سے پہلوتہی</a:t>
          </a:r>
          <a:endParaRPr lang="ur-PK" sz="27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0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0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lnSpc>
              <a:spcPct val="70000"/>
            </a:lnSpc>
            <a:spcAft>
              <a:spcPts val="0"/>
            </a:spcAft>
          </a:pPr>
          <a:r>
            <a:rPr lang="ur-PK" sz="2800" smtClean="0">
              <a:latin typeface="Jameel Noori Nastaleeq" pitchFamily="2" charset="-78"/>
              <a:cs typeface="Jameel Noori Nastaleeq" pitchFamily="2" charset="-78"/>
            </a:rPr>
            <a:t>نفاذِ شریعت کےلیے پُر زور تاکید</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0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000">
            <a:latin typeface="Jameel Noori Nastaleeq" pitchFamily="2" charset="-78"/>
            <a:cs typeface="Jameel Noori Nastaleeq" pitchFamily="2" charset="-78"/>
          </a:endParaRPr>
        </a:p>
      </dgm:t>
    </dgm:pt>
    <dgm:pt modelId="{71E7A13A-B883-49DE-BBED-2AD6C1C895BB}">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آیات51-82</a:t>
          </a:r>
          <a:endPar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sz="2000"/>
        </a:p>
      </dgm:t>
    </dgm:pt>
    <dgm:pt modelId="{9607E31A-7BB4-4144-9994-634C11AAC8D1}" type="sibTrans" cxnId="{6A6BD666-47EE-45ED-89F9-F88E4A7F1E35}">
      <dgm:prSet/>
      <dgm:spPr/>
      <dgm:t>
        <a:bodyPr/>
        <a:lstStyle/>
        <a:p>
          <a:endParaRPr lang="en-US" sz="2000"/>
        </a:p>
      </dgm:t>
    </dgm:pt>
    <dgm:pt modelId="{10334955-A6D2-412C-B7D7-28DB167D4421}">
      <dgm:prSe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اہل کتاب کے جرائم اور ان کے بارے میں ہدایات</a:t>
          </a:r>
          <a:endParaRPr lang="ur-PK" sz="2800"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sz="2000"/>
        </a:p>
      </dgm:t>
    </dgm:pt>
    <dgm:pt modelId="{7A84F868-91A4-494B-916B-D39A18DF9E50}" type="sibTrans" cxnId="{50144E59-E8D5-4EC4-B0D4-76DF58CDA48B}">
      <dgm:prSet/>
      <dgm:spPr/>
      <dgm:t>
        <a:bodyPr/>
        <a:lstStyle/>
        <a:p>
          <a:endParaRPr lang="en-US" sz="2000"/>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custScaleX="99299">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custScaleX="16808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4" custScaleX="99299">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4" custScaleX="168083">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4" custScaleX="9929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4" custScaleX="168426">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4" custScaleX="99299">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4" custScaleX="168083">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F10A588D-6433-414D-BA70-1103945D7209}" srcId="{CAD61C53-BD8B-40A9-AC64-A21ABFC9037A}" destId="{99D8666A-3006-4B79-B961-E77F2D7001E2}" srcOrd="0" destOrd="0" parTransId="{999F91EB-5397-4363-ACFA-CA1388E96DEB}" sibTransId="{4FA0D611-8D73-4419-ADAF-C1A1E07C5A4D}"/>
    <dgm:cxn modelId="{906ADA11-2ED3-4B52-9E62-0CDF1CF6E20B}" type="presOf" srcId="{99D8666A-3006-4B79-B961-E77F2D7001E2}" destId="{8D1D77BC-FFC8-48C8-A77A-7046657E883E}" srcOrd="0" destOrd="0" presId="urn:microsoft.com/office/officeart/2005/8/layout/vList5"/>
    <dgm:cxn modelId="{19E5ECA0-6F4D-49FE-B0DF-1B58EA895380}" type="presOf" srcId="{71E7A13A-B883-49DE-BBED-2AD6C1C895BB}" destId="{B3DEDF46-CA66-4735-811D-C4D59BD843CA}"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F88697DC-EC85-47F5-884A-FAABBBB92C74}" type="presOf" srcId="{398E6D22-E243-41CF-98CD-487FEC708EE2}" destId="{FD9F04C1-BB80-4679-AC3C-95A771FD9521}" srcOrd="0" destOrd="0" presId="urn:microsoft.com/office/officeart/2005/8/layout/vList5"/>
    <dgm:cxn modelId="{C564C4D3-D4CA-4E41-A39D-194532ED6ECF}" type="presOf" srcId="{008A3FBA-4D58-407F-ADCE-44BAB50EA37F}" destId="{25A135FE-FEC0-4BAB-8CCE-82FC4B0F8E40}" srcOrd="0" destOrd="0" presId="urn:microsoft.com/office/officeart/2005/8/layout/vList5"/>
    <dgm:cxn modelId="{2B125576-D5ED-4177-9E1F-2D73004B91CC}" type="presOf" srcId="{810B18FE-F356-4D3C-A558-BDA960B5DFD5}" destId="{861D7A54-ED93-4610-B348-52B7DEFC09DD}"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72902BBE-377D-4C54-9AE0-F29FDE66150B}" type="presOf" srcId="{5D9CE442-ECF8-4911-BEDC-87DE27DA2B82}" destId="{DCF273E9-1D42-4319-AF95-36D4737F67C0}"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2373C952-1A68-4E23-98D9-7A424A767342}" type="presOf" srcId="{CAD61C53-BD8B-40A9-AC64-A21ABFC9037A}" destId="{7E54D9E5-8C9A-4AF3-B5EF-566298C2E16A}"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100FDC1B-9A1E-429A-91A2-BF39CFEE3EC1}" type="presOf" srcId="{10334955-A6D2-412C-B7D7-28DB167D4421}" destId="{F97A59E5-2427-4C04-A0F4-2429BFCE66A8}" srcOrd="0" destOrd="0" presId="urn:microsoft.com/office/officeart/2005/8/layout/vList5"/>
    <dgm:cxn modelId="{04CC10EA-0449-4E8D-A8ED-0D5B54D59644}" type="presOf" srcId="{828DFB8B-ECDA-4E26-A6FE-05F762A8A593}" destId="{94D988AC-9A41-4C9B-861B-6663F85DE037}"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CECC0F8B-E166-4C9E-B161-A89A4C7211C8}" type="presParOf" srcId="{DCF273E9-1D42-4319-AF95-36D4737F67C0}" destId="{09F8827D-9A8F-41EA-8EA2-8A5E211AF43D}" srcOrd="0" destOrd="0" presId="urn:microsoft.com/office/officeart/2005/8/layout/vList5"/>
    <dgm:cxn modelId="{568B31B3-8CD9-4B4E-BF1A-65AB1238D470}" type="presParOf" srcId="{09F8827D-9A8F-41EA-8EA2-8A5E211AF43D}" destId="{94D988AC-9A41-4C9B-861B-6663F85DE037}" srcOrd="0" destOrd="0" presId="urn:microsoft.com/office/officeart/2005/8/layout/vList5"/>
    <dgm:cxn modelId="{E67CFF07-0E75-4E48-B2E6-19A3413785A9}" type="presParOf" srcId="{09F8827D-9A8F-41EA-8EA2-8A5E211AF43D}" destId="{861D7A54-ED93-4610-B348-52B7DEFC09DD}" srcOrd="1" destOrd="0" presId="urn:microsoft.com/office/officeart/2005/8/layout/vList5"/>
    <dgm:cxn modelId="{AE43D94E-7D8D-4A45-B67D-62A812C54570}" type="presParOf" srcId="{DCF273E9-1D42-4319-AF95-36D4737F67C0}" destId="{8D3A6C8C-1A1C-4CD7-B844-CFFD35278FD6}" srcOrd="1" destOrd="0" presId="urn:microsoft.com/office/officeart/2005/8/layout/vList5"/>
    <dgm:cxn modelId="{8A6BCC65-7C68-4A37-B3C0-38DA0A77173E}" type="presParOf" srcId="{DCF273E9-1D42-4319-AF95-36D4737F67C0}" destId="{D6D2C7AF-CF35-43C5-B110-DD550D3F63A6}" srcOrd="2" destOrd="0" presId="urn:microsoft.com/office/officeart/2005/8/layout/vList5"/>
    <dgm:cxn modelId="{6B2A95D5-D30B-4AD3-94FE-BA8B949589BA}" type="presParOf" srcId="{D6D2C7AF-CF35-43C5-B110-DD550D3F63A6}" destId="{7E54D9E5-8C9A-4AF3-B5EF-566298C2E16A}" srcOrd="0" destOrd="0" presId="urn:microsoft.com/office/officeart/2005/8/layout/vList5"/>
    <dgm:cxn modelId="{D9022C9E-63FF-42CB-9670-804AC669A27C}" type="presParOf" srcId="{D6D2C7AF-CF35-43C5-B110-DD550D3F63A6}" destId="{8D1D77BC-FFC8-48C8-A77A-7046657E883E}" srcOrd="1" destOrd="0" presId="urn:microsoft.com/office/officeart/2005/8/layout/vList5"/>
    <dgm:cxn modelId="{D434A2F0-DACE-4289-8F31-9847FF0E6AC0}" type="presParOf" srcId="{DCF273E9-1D42-4319-AF95-36D4737F67C0}" destId="{9D4BF700-9119-4854-841A-7A992775D534}" srcOrd="3" destOrd="0" presId="urn:microsoft.com/office/officeart/2005/8/layout/vList5"/>
    <dgm:cxn modelId="{D2868D79-1D93-4776-8975-9EC98CD1F8A3}" type="presParOf" srcId="{DCF273E9-1D42-4319-AF95-36D4737F67C0}" destId="{1582E1DE-5B06-4D68-9BB5-01F0ADD2A040}" srcOrd="4" destOrd="0" presId="urn:microsoft.com/office/officeart/2005/8/layout/vList5"/>
    <dgm:cxn modelId="{5595B6DF-ACAB-473B-8E85-DC9A316267A2}" type="presParOf" srcId="{1582E1DE-5B06-4D68-9BB5-01F0ADD2A040}" destId="{FD9F04C1-BB80-4679-AC3C-95A771FD9521}" srcOrd="0" destOrd="0" presId="urn:microsoft.com/office/officeart/2005/8/layout/vList5"/>
    <dgm:cxn modelId="{825C83D9-3FC8-4FED-8C0F-22A1105A2A66}" type="presParOf" srcId="{1582E1DE-5B06-4D68-9BB5-01F0ADD2A040}" destId="{25A135FE-FEC0-4BAB-8CCE-82FC4B0F8E40}" srcOrd="1" destOrd="0" presId="urn:microsoft.com/office/officeart/2005/8/layout/vList5"/>
    <dgm:cxn modelId="{7ED326F6-AE7A-46A8-8AAA-7D3193E6C6BF}" type="presParOf" srcId="{DCF273E9-1D42-4319-AF95-36D4737F67C0}" destId="{26634910-305C-43B9-9BDA-B453DCD87A62}" srcOrd="5" destOrd="0" presId="urn:microsoft.com/office/officeart/2005/8/layout/vList5"/>
    <dgm:cxn modelId="{3756565C-2F5D-45B0-9F73-032DBFC59A7C}" type="presParOf" srcId="{DCF273E9-1D42-4319-AF95-36D4737F67C0}" destId="{42A0E950-6C66-4EA4-9024-18993B51F830}" srcOrd="6" destOrd="0" presId="urn:microsoft.com/office/officeart/2005/8/layout/vList5"/>
    <dgm:cxn modelId="{8BEF1360-246B-40C2-A9B7-C874E0CE7A1C}" type="presParOf" srcId="{42A0E950-6C66-4EA4-9024-18993B51F830}" destId="{B3DEDF46-CA66-4735-811D-C4D59BD843CA}" srcOrd="0" destOrd="0" presId="urn:microsoft.com/office/officeart/2005/8/layout/vList5"/>
    <dgm:cxn modelId="{28A8AAA7-7F11-46DB-8863-5623B3CFF185}" type="presParOf" srcId="{42A0E950-6C66-4EA4-9024-18993B51F830}" destId="{F97A59E5-2427-4C04-A0F4-2429BFCE66A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آیات1-2</a:t>
          </a:r>
          <a:endParaRPr lang="en-US"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sz="24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4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آیت3</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sz="24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4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آیات4-5</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sz="24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4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r>
            <a:rPr lang="ur-PK" sz="2800" smtClean="0">
              <a:latin typeface="Jameel Noori Nastaleeq" pitchFamily="2" charset="-78"/>
              <a:cs typeface="Jameel Noori Nastaleeq" pitchFamily="2" charset="-78"/>
            </a:rPr>
            <a:t>اہم اُصولی ہدایات اور احکاماتِ شریعت</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4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4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r>
            <a:rPr lang="ur-PK" sz="2800" dirty="0" smtClean="0">
              <a:latin typeface="Jameel Noori Nastaleeq" pitchFamily="2" charset="-78"/>
              <a:cs typeface="Jameel Noori Nastaleeq" pitchFamily="2" charset="-78"/>
            </a:rPr>
            <a:t>دینِ اسلام کی تکمیل کا اعلان</a:t>
          </a:r>
          <a:endParaRPr lang="ur-PK" sz="28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4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4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r>
            <a:rPr lang="ur-PK" sz="2800" dirty="0" smtClean="0">
              <a:latin typeface="Jameel Noori Nastaleeq" pitchFamily="2" charset="-78"/>
              <a:cs typeface="Jameel Noori Nastaleeq" pitchFamily="2" charset="-78"/>
            </a:rPr>
            <a:t>اللہ نے پاکیزہ چیزیں حلال فرمائی ہیں</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4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400">
            <a:latin typeface="Jameel Noori Nastaleeq" pitchFamily="2" charset="-78"/>
            <a:cs typeface="Jameel Noori Nastaleeq" pitchFamily="2" charset="-78"/>
          </a:endParaRPr>
        </a:p>
      </dgm:t>
    </dgm:pt>
    <dgm:pt modelId="{71E7A13A-B883-49DE-BBED-2AD6C1C895BB}">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آیت6</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sz="2400"/>
        </a:p>
      </dgm:t>
    </dgm:pt>
    <dgm:pt modelId="{9607E31A-7BB4-4144-9994-634C11AAC8D1}" type="sibTrans" cxnId="{6A6BD666-47EE-45ED-89F9-F88E4A7F1E35}">
      <dgm:prSet/>
      <dgm:spPr/>
      <dgm:t>
        <a:bodyPr/>
        <a:lstStyle/>
        <a:p>
          <a:endParaRPr lang="en-US" sz="2400"/>
        </a:p>
      </dgm:t>
    </dgm:pt>
    <dgm:pt modelId="{10334955-A6D2-412C-B7D7-28DB167D4421}">
      <dgm:prSet custT="1"/>
      <dgm:spPr>
        <a:solidFill>
          <a:srgbClr val="E8D2AE"/>
        </a:solidFill>
      </dgm:spPr>
      <dgm:t>
        <a:bodyPr/>
        <a:lstStyle/>
        <a:p>
          <a:pPr rtl="1"/>
          <a:r>
            <a:rPr lang="ur-PK" sz="2800" dirty="0" smtClean="0">
              <a:latin typeface="Jameel Noori Nastaleeq" pitchFamily="2" charset="-78"/>
              <a:cs typeface="Jameel Noori Nastaleeq" pitchFamily="2" charset="-78"/>
            </a:rPr>
            <a:t>وضو کے فرائض کا بیان</a:t>
          </a:r>
          <a:endParaRPr lang="ur-PK" sz="2800"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sz="2400"/>
        </a:p>
      </dgm:t>
    </dgm:pt>
    <dgm:pt modelId="{7A84F868-91A4-494B-916B-D39A18DF9E50}" type="sibTrans" cxnId="{50144E59-E8D5-4EC4-B0D4-76DF58CDA48B}">
      <dgm:prSet/>
      <dgm:spPr/>
      <dgm:t>
        <a:bodyPr/>
        <a:lstStyle/>
        <a:p>
          <a:endParaRPr lang="en-US" sz="2400"/>
        </a:p>
      </dgm:t>
    </dgm:pt>
    <dgm:pt modelId="{8E933DEF-8800-4A69-8DCE-A96E5CAA7F25}">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آیت7</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750DBD-1DAB-42B6-8D83-745170F62B7A}" type="parTrans" cxnId="{0D0BEE6E-A185-485E-824D-1CE51EE19B05}">
      <dgm:prSet/>
      <dgm:spPr/>
      <dgm:t>
        <a:bodyPr/>
        <a:lstStyle/>
        <a:p>
          <a:endParaRPr lang="en-US" sz="2400"/>
        </a:p>
      </dgm:t>
    </dgm:pt>
    <dgm:pt modelId="{FD556D30-3B96-454F-880C-49CDE8E734C6}" type="sibTrans" cxnId="{0D0BEE6E-A185-485E-824D-1CE51EE19B05}">
      <dgm:prSet/>
      <dgm:spPr/>
      <dgm:t>
        <a:bodyPr/>
        <a:lstStyle/>
        <a:p>
          <a:endParaRPr lang="en-US" sz="2400"/>
        </a:p>
      </dgm:t>
    </dgm:pt>
    <dgm:pt modelId="{1C326381-5EA7-40AA-B4B0-61F4585FBD82}">
      <dgm:prSet custT="1"/>
      <dgm:spPr>
        <a:solidFill>
          <a:srgbClr val="E8D2AE"/>
        </a:solidFill>
      </dgm:spPr>
      <dgm:t>
        <a:bodyPr/>
        <a:lstStyle/>
        <a:p>
          <a:pPr rtl="1"/>
          <a:r>
            <a:rPr lang="ur-PK" sz="2800" dirty="0" smtClean="0">
              <a:latin typeface="Jameel Noori Nastaleeq" pitchFamily="2" charset="-78"/>
              <a:cs typeface="Jameel Noori Nastaleeq" pitchFamily="2" charset="-78"/>
            </a:rPr>
            <a:t>شریعت ایک نعمت اور کلمۂ طیبہ ایک عہد ہے</a:t>
          </a:r>
          <a:endParaRPr lang="ur-PK" sz="2800" dirty="0">
            <a:latin typeface="Jameel Noori Nastaleeq" pitchFamily="2" charset="-78"/>
            <a:cs typeface="Jameel Noori Nastaleeq" pitchFamily="2" charset="-78"/>
          </a:endParaRPr>
        </a:p>
      </dgm:t>
    </dgm:pt>
    <dgm:pt modelId="{96D5E362-1D7F-4EF9-991C-C25F0CFD415B}" type="parTrans" cxnId="{7B4AA89B-F1DC-4842-9732-7A5CC4084CCE}">
      <dgm:prSet/>
      <dgm:spPr/>
      <dgm:t>
        <a:bodyPr/>
        <a:lstStyle/>
        <a:p>
          <a:endParaRPr lang="en-US" sz="2400"/>
        </a:p>
      </dgm:t>
    </dgm:pt>
    <dgm:pt modelId="{EA7D2CF7-2460-4B5A-9A9C-6E088AA1C0E1}" type="sibTrans" cxnId="{7B4AA89B-F1DC-4842-9732-7A5CC4084CCE}">
      <dgm:prSet/>
      <dgm:spPr/>
      <dgm:t>
        <a:bodyPr/>
        <a:lstStyle/>
        <a:p>
          <a:endParaRPr lang="en-US" sz="2400"/>
        </a:p>
      </dgm:t>
    </dgm:pt>
    <dgm:pt modelId="{347D5F5C-C41C-4E8B-8182-F5DB9FEBFF30}">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آیات8-10</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C022DA3-8198-4862-8D4C-53D76D3C6D31}" type="parTrans" cxnId="{1F925DA4-51E0-4EED-915F-A94F7EDCDD81}">
      <dgm:prSet/>
      <dgm:spPr/>
      <dgm:t>
        <a:bodyPr/>
        <a:lstStyle/>
        <a:p>
          <a:endParaRPr lang="en-US" sz="2400"/>
        </a:p>
      </dgm:t>
    </dgm:pt>
    <dgm:pt modelId="{0E7885D2-3DCE-47E7-A9F3-1879175BE6EF}" type="sibTrans" cxnId="{1F925DA4-51E0-4EED-915F-A94F7EDCDD81}">
      <dgm:prSet/>
      <dgm:spPr/>
      <dgm:t>
        <a:bodyPr/>
        <a:lstStyle/>
        <a:p>
          <a:endParaRPr lang="en-US" sz="2400"/>
        </a:p>
      </dgm:t>
    </dgm:pt>
    <dgm:pt modelId="{13B66262-B75D-4494-816E-3C3604BC9CA6}">
      <dgm:prSet custT="1"/>
      <dgm:spPr>
        <a:solidFill>
          <a:srgbClr val="E8D2AE"/>
        </a:solidFill>
      </dgm:spPr>
      <dgm:t>
        <a:bodyPr/>
        <a:lstStyle/>
        <a:p>
          <a:pPr rtl="1"/>
          <a:r>
            <a:rPr lang="ur-PK" sz="2800" dirty="0" smtClean="0">
              <a:latin typeface="Jameel Noori Nastaleeq" pitchFamily="2" charset="-78"/>
              <a:cs typeface="Jameel Noori Nastaleeq" pitchFamily="2" charset="-78"/>
            </a:rPr>
            <a:t>عدل کے علمبردار بن کر کھڑے ہوجاؤ</a:t>
          </a:r>
          <a:endParaRPr lang="ur-PK" sz="2800" dirty="0">
            <a:latin typeface="Jameel Noori Nastaleeq" pitchFamily="2" charset="-78"/>
            <a:cs typeface="Jameel Noori Nastaleeq" pitchFamily="2" charset="-78"/>
          </a:endParaRPr>
        </a:p>
      </dgm:t>
    </dgm:pt>
    <dgm:pt modelId="{F3CD8573-3A78-4C3A-B623-60B20745B12C}" type="parTrans" cxnId="{C8F9B6B4-6E51-40A3-A76B-FAD828750FFF}">
      <dgm:prSet/>
      <dgm:spPr/>
      <dgm:t>
        <a:bodyPr/>
        <a:lstStyle/>
        <a:p>
          <a:endParaRPr lang="en-US" sz="2400"/>
        </a:p>
      </dgm:t>
    </dgm:pt>
    <dgm:pt modelId="{2CBF5F75-392F-4735-9846-700E2949910B}" type="sibTrans" cxnId="{C8F9B6B4-6E51-40A3-A76B-FAD828750FFF}">
      <dgm:prSet/>
      <dgm:spPr/>
      <dgm:t>
        <a:bodyPr/>
        <a:lstStyle/>
        <a:p>
          <a:endParaRPr lang="en-US" sz="2400"/>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6" custScaleX="87568">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6" custScaleX="104580">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6" custScaleX="87568">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6" custScaleX="104580">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6" custScaleX="8756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6" custScaleX="104580">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6" custScaleX="87568">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6" custScaleX="104580">
        <dgm:presLayoutVars>
          <dgm:bulletEnabled val="1"/>
        </dgm:presLayoutVars>
      </dgm:prSet>
      <dgm:spPr/>
      <dgm:t>
        <a:bodyPr/>
        <a:lstStyle/>
        <a:p>
          <a:endParaRPr lang="en-US"/>
        </a:p>
      </dgm:t>
    </dgm:pt>
    <dgm:pt modelId="{CC32D70D-574A-4261-AE02-FC953920BC51}" type="pres">
      <dgm:prSet presAssocID="{9607E31A-7BB4-4144-9994-634C11AAC8D1}" presName="sp" presStyleCnt="0"/>
      <dgm:spPr/>
    </dgm:pt>
    <dgm:pt modelId="{CCAD4601-C6A7-4B83-B4D5-52BD1AF7098E}" type="pres">
      <dgm:prSet presAssocID="{8E933DEF-8800-4A69-8DCE-A96E5CAA7F25}" presName="linNode" presStyleCnt="0"/>
      <dgm:spPr/>
    </dgm:pt>
    <dgm:pt modelId="{B2BD48A7-35AB-47BB-B961-FF58C916A2EF}" type="pres">
      <dgm:prSet presAssocID="{8E933DEF-8800-4A69-8DCE-A96E5CAA7F25}" presName="parentText" presStyleLbl="node1" presStyleIdx="4" presStyleCnt="6" custScaleX="87568">
        <dgm:presLayoutVars>
          <dgm:chMax val="1"/>
          <dgm:bulletEnabled val="1"/>
        </dgm:presLayoutVars>
      </dgm:prSet>
      <dgm:spPr/>
      <dgm:t>
        <a:bodyPr/>
        <a:lstStyle/>
        <a:p>
          <a:endParaRPr lang="en-US"/>
        </a:p>
      </dgm:t>
    </dgm:pt>
    <dgm:pt modelId="{D0B1EBAE-702C-426E-AE80-8B7DD749802E}" type="pres">
      <dgm:prSet presAssocID="{8E933DEF-8800-4A69-8DCE-A96E5CAA7F25}" presName="descendantText" presStyleLbl="alignAccFollowNode1" presStyleIdx="4" presStyleCnt="6" custScaleX="104580">
        <dgm:presLayoutVars>
          <dgm:bulletEnabled val="1"/>
        </dgm:presLayoutVars>
      </dgm:prSet>
      <dgm:spPr/>
      <dgm:t>
        <a:bodyPr/>
        <a:lstStyle/>
        <a:p>
          <a:endParaRPr lang="en-US"/>
        </a:p>
      </dgm:t>
    </dgm:pt>
    <dgm:pt modelId="{646CC880-E96F-4719-859D-81EE25734927}" type="pres">
      <dgm:prSet presAssocID="{FD556D30-3B96-454F-880C-49CDE8E734C6}" presName="sp" presStyleCnt="0"/>
      <dgm:spPr/>
    </dgm:pt>
    <dgm:pt modelId="{C2B3847A-CF21-4AEF-9B49-DC9984998BCD}" type="pres">
      <dgm:prSet presAssocID="{347D5F5C-C41C-4E8B-8182-F5DB9FEBFF30}" presName="linNode" presStyleCnt="0"/>
      <dgm:spPr/>
    </dgm:pt>
    <dgm:pt modelId="{0797A471-F2A6-42DB-A43C-FCC938B6DABE}" type="pres">
      <dgm:prSet presAssocID="{347D5F5C-C41C-4E8B-8182-F5DB9FEBFF30}" presName="parentText" presStyleLbl="node1" presStyleIdx="5" presStyleCnt="6" custScaleX="87568">
        <dgm:presLayoutVars>
          <dgm:chMax val="1"/>
          <dgm:bulletEnabled val="1"/>
        </dgm:presLayoutVars>
      </dgm:prSet>
      <dgm:spPr/>
      <dgm:t>
        <a:bodyPr/>
        <a:lstStyle/>
        <a:p>
          <a:endParaRPr lang="en-US"/>
        </a:p>
      </dgm:t>
    </dgm:pt>
    <dgm:pt modelId="{3383B1C3-569B-44EA-86DE-C67FC4677510}" type="pres">
      <dgm:prSet presAssocID="{347D5F5C-C41C-4E8B-8182-F5DB9FEBFF30}" presName="descendantText" presStyleLbl="alignAccFollowNode1" presStyleIdx="5" presStyleCnt="6" custScaleX="104580">
        <dgm:presLayoutVars>
          <dgm:bulletEnabled val="1"/>
        </dgm:presLayoutVars>
      </dgm:prSet>
      <dgm:spPr/>
      <dgm:t>
        <a:bodyPr/>
        <a:lstStyle/>
        <a:p>
          <a:endParaRPr lang="en-US"/>
        </a:p>
      </dgm:t>
    </dgm:pt>
  </dgm:ptLst>
  <dgm:cxnLst>
    <dgm:cxn modelId="{1BE30D6A-076E-4B9A-B61D-C13AEF82A550}" srcId="{5D9CE442-ECF8-4911-BEDC-87DE27DA2B82}" destId="{398E6D22-E243-41CF-98CD-487FEC708EE2}" srcOrd="2" destOrd="0" parTransId="{60203913-95B8-44A4-A97E-3787B9EF5344}" sibTransId="{E9EB8C7F-E181-4227-AE3C-DF5D58CC90E6}"/>
    <dgm:cxn modelId="{71A97B4E-11F8-4B3E-B6B1-0C947F5DB36A}" srcId="{5D9CE442-ECF8-4911-BEDC-87DE27DA2B82}" destId="{CAD61C53-BD8B-40A9-AC64-A21ABFC9037A}" srcOrd="1" destOrd="0" parTransId="{53A9BF04-D863-4BFC-8A64-664B5C93C3A9}" sibTransId="{F40DA7D6-0CFC-4F2D-82B2-5256BE34EB08}"/>
    <dgm:cxn modelId="{DD9C6AC7-4458-4BA6-BEAA-00EAACBEB46A}" type="presOf" srcId="{1C326381-5EA7-40AA-B4B0-61F4585FBD82}" destId="{D0B1EBAE-702C-426E-AE80-8B7DD749802E}" srcOrd="0" destOrd="0" presId="urn:microsoft.com/office/officeart/2005/8/layout/vList5"/>
    <dgm:cxn modelId="{1F925DA4-51E0-4EED-915F-A94F7EDCDD81}" srcId="{5D9CE442-ECF8-4911-BEDC-87DE27DA2B82}" destId="{347D5F5C-C41C-4E8B-8182-F5DB9FEBFF30}" srcOrd="5" destOrd="0" parTransId="{2C022DA3-8198-4862-8D4C-53D76D3C6D31}" sibTransId="{0E7885D2-3DCE-47E7-A9F3-1879175BE6EF}"/>
    <dgm:cxn modelId="{63AD6F34-16F4-40B7-A35E-14F4021C24EC}" type="presOf" srcId="{5D9CE442-ECF8-4911-BEDC-87DE27DA2B82}" destId="{DCF273E9-1D42-4319-AF95-36D4737F67C0}"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A93BECC4-551D-4F42-93DE-0EC651AFEBA1}" type="presOf" srcId="{828DFB8B-ECDA-4E26-A6FE-05F762A8A593}" destId="{94D988AC-9A41-4C9B-861B-6663F85DE037}" srcOrd="0" destOrd="0" presId="urn:microsoft.com/office/officeart/2005/8/layout/vList5"/>
    <dgm:cxn modelId="{6A27B5AD-D1BC-41D4-B6E6-AB3BE2480F03}" type="presOf" srcId="{13B66262-B75D-4494-816E-3C3604BC9CA6}" destId="{3383B1C3-569B-44EA-86DE-C67FC4677510}" srcOrd="0" destOrd="0" presId="urn:microsoft.com/office/officeart/2005/8/layout/vList5"/>
    <dgm:cxn modelId="{CD54D707-254E-4DE4-B956-EABF340F568D}" type="presOf" srcId="{810B18FE-F356-4D3C-A558-BDA960B5DFD5}" destId="{861D7A54-ED93-4610-B348-52B7DEFC09DD}" srcOrd="0" destOrd="0" presId="urn:microsoft.com/office/officeart/2005/8/layout/vList5"/>
    <dgm:cxn modelId="{E270552E-C2B0-4243-AFFE-45F9D6669FA9}" type="presOf" srcId="{71E7A13A-B883-49DE-BBED-2AD6C1C895BB}" destId="{B3DEDF46-CA66-4735-811D-C4D59BD843CA}" srcOrd="0" destOrd="0" presId="urn:microsoft.com/office/officeart/2005/8/layout/vList5"/>
    <dgm:cxn modelId="{7B4AA89B-F1DC-4842-9732-7A5CC4084CCE}" srcId="{8E933DEF-8800-4A69-8DCE-A96E5CAA7F25}" destId="{1C326381-5EA7-40AA-B4B0-61F4585FBD82}" srcOrd="0" destOrd="0" parTransId="{96D5E362-1D7F-4EF9-991C-C25F0CFD415B}" sibTransId="{EA7D2CF7-2460-4B5A-9A9C-6E088AA1C0E1}"/>
    <dgm:cxn modelId="{5ECA7E89-C3CC-41D7-B2EF-3C45FC6B779C}" type="presOf" srcId="{CAD61C53-BD8B-40A9-AC64-A21ABFC9037A}" destId="{7E54D9E5-8C9A-4AF3-B5EF-566298C2E16A}" srcOrd="0" destOrd="0" presId="urn:microsoft.com/office/officeart/2005/8/layout/vList5"/>
    <dgm:cxn modelId="{547A3E12-E0E0-4583-BD36-C31BFC092C6A}" type="presOf" srcId="{10334955-A6D2-412C-B7D7-28DB167D4421}" destId="{F97A59E5-2427-4C04-A0F4-2429BFCE66A8}" srcOrd="0" destOrd="0" presId="urn:microsoft.com/office/officeart/2005/8/layout/vList5"/>
    <dgm:cxn modelId="{3B4DF6DF-549E-4E2D-9B4C-9AC32673DB1D}" type="presOf" srcId="{008A3FBA-4D58-407F-ADCE-44BAB50EA37F}" destId="{25A135FE-FEC0-4BAB-8CCE-82FC4B0F8E40}"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47EF4534-8222-451C-A858-0D5CCE7FBBCC}" type="presOf" srcId="{398E6D22-E243-41CF-98CD-487FEC708EE2}" destId="{FD9F04C1-BB80-4679-AC3C-95A771FD9521}" srcOrd="0" destOrd="0" presId="urn:microsoft.com/office/officeart/2005/8/layout/vList5"/>
    <dgm:cxn modelId="{C8F9B6B4-6E51-40A3-A76B-FAD828750FFF}" srcId="{347D5F5C-C41C-4E8B-8182-F5DB9FEBFF30}" destId="{13B66262-B75D-4494-816E-3C3604BC9CA6}" srcOrd="0" destOrd="0" parTransId="{F3CD8573-3A78-4C3A-B623-60B20745B12C}" sibTransId="{2CBF5F75-392F-4735-9846-700E2949910B}"/>
    <dgm:cxn modelId="{EB17AF7D-31DF-4698-86C0-BF87D81BEA63}" type="presOf" srcId="{8E933DEF-8800-4A69-8DCE-A96E5CAA7F25}" destId="{B2BD48A7-35AB-47BB-B961-FF58C916A2EF}"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4F0C30BB-DA3C-4276-8AAF-F6F48FBDF5AC}" srcId="{398E6D22-E243-41CF-98CD-487FEC708EE2}" destId="{008A3FBA-4D58-407F-ADCE-44BAB50EA37F}" srcOrd="0" destOrd="0" parTransId="{F38B9062-78B3-4504-8094-21E54C768929}" sibTransId="{DBC8C768-EDCF-407B-9C19-1845D6C74907}"/>
    <dgm:cxn modelId="{E74D8704-E0EB-4191-970B-3494818C875E}" type="presOf" srcId="{347D5F5C-C41C-4E8B-8182-F5DB9FEBFF30}" destId="{0797A471-F2A6-42DB-A43C-FCC938B6DABE}" srcOrd="0" destOrd="0" presId="urn:microsoft.com/office/officeart/2005/8/layout/vList5"/>
    <dgm:cxn modelId="{0D0BEE6E-A185-485E-824D-1CE51EE19B05}" srcId="{5D9CE442-ECF8-4911-BEDC-87DE27DA2B82}" destId="{8E933DEF-8800-4A69-8DCE-A96E5CAA7F25}" srcOrd="4" destOrd="0" parTransId="{FE750DBD-1DAB-42B6-8D83-745170F62B7A}" sibTransId="{FD556D30-3B96-454F-880C-49CDE8E734C6}"/>
    <dgm:cxn modelId="{149B76F9-9238-4138-9D2F-CBFBD23B527D}" srcId="{5D9CE442-ECF8-4911-BEDC-87DE27DA2B82}" destId="{828DFB8B-ECDA-4E26-A6FE-05F762A8A593}" srcOrd="0" destOrd="0" parTransId="{3F0FAB7A-6BB4-41E3-A592-04575D1B8ADB}" sibTransId="{967939DC-1391-4917-883E-5FFB8E6C013C}"/>
    <dgm:cxn modelId="{9248D1D3-DF4E-4539-A15F-37632F2A0463}" srcId="{828DFB8B-ECDA-4E26-A6FE-05F762A8A593}" destId="{810B18FE-F356-4D3C-A558-BDA960B5DFD5}" srcOrd="0" destOrd="0" parTransId="{2FB92012-3E37-4D23-B992-C8AFA31B6BAD}" sibTransId="{5B103947-A1D7-48E7-95DE-28D31E6B35E1}"/>
    <dgm:cxn modelId="{994E9991-8AC2-42AC-B2BF-3E2B5C171DB6}" type="presOf" srcId="{99D8666A-3006-4B79-B961-E77F2D7001E2}" destId="{8D1D77BC-FFC8-48C8-A77A-7046657E883E}" srcOrd="0" destOrd="0" presId="urn:microsoft.com/office/officeart/2005/8/layout/vList5"/>
    <dgm:cxn modelId="{2EF370C0-5F09-40BA-8D4C-ED3B8D47AEFC}" type="presParOf" srcId="{DCF273E9-1D42-4319-AF95-36D4737F67C0}" destId="{09F8827D-9A8F-41EA-8EA2-8A5E211AF43D}" srcOrd="0" destOrd="0" presId="urn:microsoft.com/office/officeart/2005/8/layout/vList5"/>
    <dgm:cxn modelId="{79305D27-9FC6-44AF-B115-06680A1667BD}" type="presParOf" srcId="{09F8827D-9A8F-41EA-8EA2-8A5E211AF43D}" destId="{94D988AC-9A41-4C9B-861B-6663F85DE037}" srcOrd="0" destOrd="0" presId="urn:microsoft.com/office/officeart/2005/8/layout/vList5"/>
    <dgm:cxn modelId="{F596AFF9-0007-4688-A36C-382ED5EA6E57}" type="presParOf" srcId="{09F8827D-9A8F-41EA-8EA2-8A5E211AF43D}" destId="{861D7A54-ED93-4610-B348-52B7DEFC09DD}" srcOrd="1" destOrd="0" presId="urn:microsoft.com/office/officeart/2005/8/layout/vList5"/>
    <dgm:cxn modelId="{07392B86-1551-4F6C-AD19-7A2112AAF8A7}" type="presParOf" srcId="{DCF273E9-1D42-4319-AF95-36D4737F67C0}" destId="{8D3A6C8C-1A1C-4CD7-B844-CFFD35278FD6}" srcOrd="1" destOrd="0" presId="urn:microsoft.com/office/officeart/2005/8/layout/vList5"/>
    <dgm:cxn modelId="{888294F2-7A0D-43E3-A768-E2B7D9E9E2C7}" type="presParOf" srcId="{DCF273E9-1D42-4319-AF95-36D4737F67C0}" destId="{D6D2C7AF-CF35-43C5-B110-DD550D3F63A6}" srcOrd="2" destOrd="0" presId="urn:microsoft.com/office/officeart/2005/8/layout/vList5"/>
    <dgm:cxn modelId="{8320D49B-4E82-45F7-98F7-216252A69D27}" type="presParOf" srcId="{D6D2C7AF-CF35-43C5-B110-DD550D3F63A6}" destId="{7E54D9E5-8C9A-4AF3-B5EF-566298C2E16A}" srcOrd="0" destOrd="0" presId="urn:microsoft.com/office/officeart/2005/8/layout/vList5"/>
    <dgm:cxn modelId="{719CCEE9-986F-4949-AA07-2328F19AB239}" type="presParOf" srcId="{D6D2C7AF-CF35-43C5-B110-DD550D3F63A6}" destId="{8D1D77BC-FFC8-48C8-A77A-7046657E883E}" srcOrd="1" destOrd="0" presId="urn:microsoft.com/office/officeart/2005/8/layout/vList5"/>
    <dgm:cxn modelId="{E517E50A-3527-4B21-9E47-B9E643E1490D}" type="presParOf" srcId="{DCF273E9-1D42-4319-AF95-36D4737F67C0}" destId="{9D4BF700-9119-4854-841A-7A992775D534}" srcOrd="3" destOrd="0" presId="urn:microsoft.com/office/officeart/2005/8/layout/vList5"/>
    <dgm:cxn modelId="{8DB8C5F3-EA58-4787-B6CE-66185261E480}" type="presParOf" srcId="{DCF273E9-1D42-4319-AF95-36D4737F67C0}" destId="{1582E1DE-5B06-4D68-9BB5-01F0ADD2A040}" srcOrd="4" destOrd="0" presId="urn:microsoft.com/office/officeart/2005/8/layout/vList5"/>
    <dgm:cxn modelId="{C33A571A-C50C-4207-87F5-096DCDD9D179}" type="presParOf" srcId="{1582E1DE-5B06-4D68-9BB5-01F0ADD2A040}" destId="{FD9F04C1-BB80-4679-AC3C-95A771FD9521}" srcOrd="0" destOrd="0" presId="urn:microsoft.com/office/officeart/2005/8/layout/vList5"/>
    <dgm:cxn modelId="{462D443C-8045-42E8-9DB4-BADC8334A796}" type="presParOf" srcId="{1582E1DE-5B06-4D68-9BB5-01F0ADD2A040}" destId="{25A135FE-FEC0-4BAB-8CCE-82FC4B0F8E40}" srcOrd="1" destOrd="0" presId="urn:microsoft.com/office/officeart/2005/8/layout/vList5"/>
    <dgm:cxn modelId="{D1D998E7-0071-4FE3-A046-73735F0AEF87}" type="presParOf" srcId="{DCF273E9-1D42-4319-AF95-36D4737F67C0}" destId="{26634910-305C-43B9-9BDA-B453DCD87A62}" srcOrd="5" destOrd="0" presId="urn:microsoft.com/office/officeart/2005/8/layout/vList5"/>
    <dgm:cxn modelId="{700C76CE-0C54-477B-B447-45E1842A7B11}" type="presParOf" srcId="{DCF273E9-1D42-4319-AF95-36D4737F67C0}" destId="{42A0E950-6C66-4EA4-9024-18993B51F830}" srcOrd="6" destOrd="0" presId="urn:microsoft.com/office/officeart/2005/8/layout/vList5"/>
    <dgm:cxn modelId="{E2F42C3F-DC47-426B-91C0-79CCBBD2DB5B}" type="presParOf" srcId="{42A0E950-6C66-4EA4-9024-18993B51F830}" destId="{B3DEDF46-CA66-4735-811D-C4D59BD843CA}" srcOrd="0" destOrd="0" presId="urn:microsoft.com/office/officeart/2005/8/layout/vList5"/>
    <dgm:cxn modelId="{5E6F83C3-B66A-4DBB-9721-B34F1359D6B0}" type="presParOf" srcId="{42A0E950-6C66-4EA4-9024-18993B51F830}" destId="{F97A59E5-2427-4C04-A0F4-2429BFCE66A8}" srcOrd="1" destOrd="0" presId="urn:microsoft.com/office/officeart/2005/8/layout/vList5"/>
    <dgm:cxn modelId="{B34C8B78-7227-4054-BC30-EF480981CE9A}" type="presParOf" srcId="{DCF273E9-1D42-4319-AF95-36D4737F67C0}" destId="{CC32D70D-574A-4261-AE02-FC953920BC51}" srcOrd="7" destOrd="0" presId="urn:microsoft.com/office/officeart/2005/8/layout/vList5"/>
    <dgm:cxn modelId="{EBFF9F15-700A-447F-A3EE-741E1773CA99}" type="presParOf" srcId="{DCF273E9-1D42-4319-AF95-36D4737F67C0}" destId="{CCAD4601-C6A7-4B83-B4D5-52BD1AF7098E}" srcOrd="8" destOrd="0" presId="urn:microsoft.com/office/officeart/2005/8/layout/vList5"/>
    <dgm:cxn modelId="{A274819B-34A8-4977-BC74-0D3A27116CAD}" type="presParOf" srcId="{CCAD4601-C6A7-4B83-B4D5-52BD1AF7098E}" destId="{B2BD48A7-35AB-47BB-B961-FF58C916A2EF}" srcOrd="0" destOrd="0" presId="urn:microsoft.com/office/officeart/2005/8/layout/vList5"/>
    <dgm:cxn modelId="{CDC5A8E0-E7C6-43BF-B7BE-DB343B58711A}" type="presParOf" srcId="{CCAD4601-C6A7-4B83-B4D5-52BD1AF7098E}" destId="{D0B1EBAE-702C-426E-AE80-8B7DD749802E}" srcOrd="1" destOrd="0" presId="urn:microsoft.com/office/officeart/2005/8/layout/vList5"/>
    <dgm:cxn modelId="{F6911312-2BD2-4E6E-B67F-AA9F67257E64}" type="presParOf" srcId="{DCF273E9-1D42-4319-AF95-36D4737F67C0}" destId="{646CC880-E96F-4719-859D-81EE25734927}" srcOrd="9" destOrd="0" presId="urn:microsoft.com/office/officeart/2005/8/layout/vList5"/>
    <dgm:cxn modelId="{8BF4C23A-A637-4359-8592-4B561A44E614}" type="presParOf" srcId="{DCF273E9-1D42-4319-AF95-36D4737F67C0}" destId="{C2B3847A-CF21-4AEF-9B49-DC9984998BCD}" srcOrd="10" destOrd="0" presId="urn:microsoft.com/office/officeart/2005/8/layout/vList5"/>
    <dgm:cxn modelId="{0948F1B4-F300-4AA2-B8F5-B7AF000F9EF0}" type="presParOf" srcId="{C2B3847A-CF21-4AEF-9B49-DC9984998BCD}" destId="{0797A471-F2A6-42DB-A43C-FCC938B6DABE}" srcOrd="0" destOrd="0" presId="urn:microsoft.com/office/officeart/2005/8/layout/vList5"/>
    <dgm:cxn modelId="{F61CEB88-B72A-48AF-8BA0-5C878B287726}" type="presParOf" srcId="{C2B3847A-CF21-4AEF-9B49-DC9984998BCD}" destId="{3383B1C3-569B-44EA-86DE-C67FC467751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آیت11</a:t>
          </a:r>
          <a:endParaRPr lang="en-US"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sz="24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4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آیت12</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sz="24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4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آیات13-14</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sz="24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4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r>
            <a:rPr lang="ur-PK" sz="2800" dirty="0" smtClean="0">
              <a:latin typeface="Jameel Noori Nastaleeq" pitchFamily="2" charset="-78"/>
              <a:cs typeface="Jameel Noori Nastaleeq" pitchFamily="2" charset="-78"/>
            </a:rPr>
            <a:t>بھروسہ اللہ ہی پر کرنا چاہیے</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4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4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r>
            <a:rPr lang="ur-PK" sz="2800" dirty="0" smtClean="0">
              <a:latin typeface="Jameel Noori Nastaleeq" pitchFamily="2" charset="-78"/>
              <a:cs typeface="Jameel Noori Nastaleeq" pitchFamily="2" charset="-78"/>
            </a:rPr>
            <a:t>بنی اسرائیل سے عہدِ شریعت</a:t>
          </a:r>
          <a:endParaRPr lang="ur-PK" sz="28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4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4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r>
            <a:rPr lang="ur-PK" sz="2800" dirty="0" smtClean="0">
              <a:latin typeface="Jameel Noori Nastaleeq" pitchFamily="2" charset="-78"/>
              <a:cs typeface="Jameel Noori Nastaleeq" pitchFamily="2" charset="-78"/>
            </a:rPr>
            <a:t>بنی اسرائیل پر اللہ کی لعنت کی وجہ: عہد کی خلاف ورزی</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4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400">
            <a:latin typeface="Jameel Noori Nastaleeq" pitchFamily="2" charset="-78"/>
            <a:cs typeface="Jameel Noori Nastaleeq" pitchFamily="2" charset="-78"/>
          </a:endParaRPr>
        </a:p>
      </dgm:t>
    </dgm:pt>
    <dgm:pt modelId="{71E7A13A-B883-49DE-BBED-2AD6C1C895BB}">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آیات15-16</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sz="2400"/>
        </a:p>
      </dgm:t>
    </dgm:pt>
    <dgm:pt modelId="{9607E31A-7BB4-4144-9994-634C11AAC8D1}" type="sibTrans" cxnId="{6A6BD666-47EE-45ED-89F9-F88E4A7F1E35}">
      <dgm:prSet/>
      <dgm:spPr/>
      <dgm:t>
        <a:bodyPr/>
        <a:lstStyle/>
        <a:p>
          <a:endParaRPr lang="en-US" sz="2400"/>
        </a:p>
      </dgm:t>
    </dgm:pt>
    <dgm:pt modelId="{10334955-A6D2-412C-B7D7-28DB167D4421}">
      <dgm:prSet custT="1"/>
      <dgm:spPr>
        <a:solidFill>
          <a:srgbClr val="E8D2AE"/>
        </a:solidFill>
      </dgm:spPr>
      <dgm:t>
        <a:bodyPr/>
        <a:lstStyle/>
        <a:p>
          <a:pPr rtl="1"/>
          <a:r>
            <a:rPr lang="ur-PK" sz="2600" dirty="0" smtClean="0">
              <a:latin typeface="Jameel Noori Nastaleeq" pitchFamily="2" charset="-78"/>
              <a:cs typeface="Jameel Noori Nastaleeq" pitchFamily="2" charset="-78"/>
            </a:rPr>
            <a:t>اہل کتاب کو نبی اکرمﷺ اور قرآن پر ایمان لانے کی دعوت</a:t>
          </a:r>
          <a:endParaRPr lang="ur-PK" sz="2600"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sz="2400"/>
        </a:p>
      </dgm:t>
    </dgm:pt>
    <dgm:pt modelId="{7A84F868-91A4-494B-916B-D39A18DF9E50}" type="sibTrans" cxnId="{50144E59-E8D5-4EC4-B0D4-76DF58CDA48B}">
      <dgm:prSet/>
      <dgm:spPr/>
      <dgm:t>
        <a:bodyPr/>
        <a:lstStyle/>
        <a:p>
          <a:endParaRPr lang="en-US" sz="2400"/>
        </a:p>
      </dgm:t>
    </dgm:pt>
    <dgm:pt modelId="{8E933DEF-8800-4A69-8DCE-A96E5CAA7F25}">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آیت17</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750DBD-1DAB-42B6-8D83-745170F62B7A}" type="parTrans" cxnId="{0D0BEE6E-A185-485E-824D-1CE51EE19B05}">
      <dgm:prSet/>
      <dgm:spPr/>
      <dgm:t>
        <a:bodyPr/>
        <a:lstStyle/>
        <a:p>
          <a:endParaRPr lang="en-US" sz="2400"/>
        </a:p>
      </dgm:t>
    </dgm:pt>
    <dgm:pt modelId="{FD556D30-3B96-454F-880C-49CDE8E734C6}" type="sibTrans" cxnId="{0D0BEE6E-A185-485E-824D-1CE51EE19B05}">
      <dgm:prSet/>
      <dgm:spPr/>
      <dgm:t>
        <a:bodyPr/>
        <a:lstStyle/>
        <a:p>
          <a:endParaRPr lang="en-US" sz="2400"/>
        </a:p>
      </dgm:t>
    </dgm:pt>
    <dgm:pt modelId="{1C326381-5EA7-40AA-B4B0-61F4585FBD82}">
      <dgm:prSet custT="1"/>
      <dgm:spPr>
        <a:solidFill>
          <a:srgbClr val="E8D2AE"/>
        </a:solidFill>
      </dgm:spPr>
      <dgm:t>
        <a:bodyPr/>
        <a:lstStyle/>
        <a:p>
          <a:pPr rtl="1"/>
          <a:r>
            <a:rPr lang="ur-PK" sz="2800" dirty="0" smtClean="0">
              <a:latin typeface="Jameel Noori Nastaleeq" pitchFamily="2" charset="-78"/>
              <a:cs typeface="Jameel Noori Nastaleeq" pitchFamily="2" charset="-78"/>
            </a:rPr>
            <a:t>حضرت عیسیٰ ؑ معبود نہیں مخلوق ہیں</a:t>
          </a:r>
          <a:endParaRPr lang="ur-PK" sz="2800" dirty="0">
            <a:latin typeface="Jameel Noori Nastaleeq" pitchFamily="2" charset="-78"/>
            <a:cs typeface="Jameel Noori Nastaleeq" pitchFamily="2" charset="-78"/>
          </a:endParaRPr>
        </a:p>
      </dgm:t>
    </dgm:pt>
    <dgm:pt modelId="{96D5E362-1D7F-4EF9-991C-C25F0CFD415B}" type="parTrans" cxnId="{7B4AA89B-F1DC-4842-9732-7A5CC4084CCE}">
      <dgm:prSet/>
      <dgm:spPr/>
      <dgm:t>
        <a:bodyPr/>
        <a:lstStyle/>
        <a:p>
          <a:endParaRPr lang="en-US" sz="2400"/>
        </a:p>
      </dgm:t>
    </dgm:pt>
    <dgm:pt modelId="{EA7D2CF7-2460-4B5A-9A9C-6E088AA1C0E1}" type="sibTrans" cxnId="{7B4AA89B-F1DC-4842-9732-7A5CC4084CCE}">
      <dgm:prSet/>
      <dgm:spPr/>
      <dgm:t>
        <a:bodyPr/>
        <a:lstStyle/>
        <a:p>
          <a:endParaRPr lang="en-US" sz="2400"/>
        </a:p>
      </dgm:t>
    </dgm:pt>
    <dgm:pt modelId="{347D5F5C-C41C-4E8B-8182-F5DB9FEBFF30}">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آیت18</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C022DA3-8198-4862-8D4C-53D76D3C6D31}" type="parTrans" cxnId="{1F925DA4-51E0-4EED-915F-A94F7EDCDD81}">
      <dgm:prSet/>
      <dgm:spPr/>
      <dgm:t>
        <a:bodyPr/>
        <a:lstStyle/>
        <a:p>
          <a:endParaRPr lang="en-US" sz="2400"/>
        </a:p>
      </dgm:t>
    </dgm:pt>
    <dgm:pt modelId="{0E7885D2-3DCE-47E7-A9F3-1879175BE6EF}" type="sibTrans" cxnId="{1F925DA4-51E0-4EED-915F-A94F7EDCDD81}">
      <dgm:prSet/>
      <dgm:spPr/>
      <dgm:t>
        <a:bodyPr/>
        <a:lstStyle/>
        <a:p>
          <a:endParaRPr lang="en-US" sz="2400"/>
        </a:p>
      </dgm:t>
    </dgm:pt>
    <dgm:pt modelId="{13B66262-B75D-4494-816E-3C3604BC9CA6}">
      <dgm:prSet custT="1"/>
      <dgm:spPr>
        <a:solidFill>
          <a:srgbClr val="E8D2AE"/>
        </a:solidFill>
      </dgm:spPr>
      <dgm:t>
        <a:bodyPr/>
        <a:lstStyle/>
        <a:p>
          <a:pPr rtl="1"/>
          <a:r>
            <a:rPr lang="ur-PK" sz="2800" dirty="0" smtClean="0">
              <a:latin typeface="Jameel Noori Nastaleeq" pitchFamily="2" charset="-78"/>
              <a:cs typeface="Jameel Noori Nastaleeq" pitchFamily="2" charset="-78"/>
            </a:rPr>
            <a:t>اللہ کی محبوب اُمت ہونے کا دعویٰ</a:t>
          </a:r>
          <a:endParaRPr lang="ur-PK" sz="2800" dirty="0">
            <a:latin typeface="Jameel Noori Nastaleeq" pitchFamily="2" charset="-78"/>
            <a:cs typeface="Jameel Noori Nastaleeq" pitchFamily="2" charset="-78"/>
          </a:endParaRPr>
        </a:p>
      </dgm:t>
    </dgm:pt>
    <dgm:pt modelId="{F3CD8573-3A78-4C3A-B623-60B20745B12C}" type="parTrans" cxnId="{C8F9B6B4-6E51-40A3-A76B-FAD828750FFF}">
      <dgm:prSet/>
      <dgm:spPr/>
      <dgm:t>
        <a:bodyPr/>
        <a:lstStyle/>
        <a:p>
          <a:endParaRPr lang="en-US" sz="2400"/>
        </a:p>
      </dgm:t>
    </dgm:pt>
    <dgm:pt modelId="{2CBF5F75-392F-4735-9846-700E2949910B}" type="sibTrans" cxnId="{C8F9B6B4-6E51-40A3-A76B-FAD828750FFF}">
      <dgm:prSet/>
      <dgm:spPr/>
      <dgm:t>
        <a:bodyPr/>
        <a:lstStyle/>
        <a:p>
          <a:endParaRPr lang="en-US" sz="2400"/>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6" custScaleX="87568">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6" custScaleX="104580">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6" custScaleX="87568">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6" custScaleX="104580">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6" custScaleX="8756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6" custScaleX="104580">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6" custScaleX="87568">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6" custScaleX="104580">
        <dgm:presLayoutVars>
          <dgm:bulletEnabled val="1"/>
        </dgm:presLayoutVars>
      </dgm:prSet>
      <dgm:spPr/>
      <dgm:t>
        <a:bodyPr/>
        <a:lstStyle/>
        <a:p>
          <a:endParaRPr lang="en-US"/>
        </a:p>
      </dgm:t>
    </dgm:pt>
    <dgm:pt modelId="{CC32D70D-574A-4261-AE02-FC953920BC51}" type="pres">
      <dgm:prSet presAssocID="{9607E31A-7BB4-4144-9994-634C11AAC8D1}" presName="sp" presStyleCnt="0"/>
      <dgm:spPr/>
    </dgm:pt>
    <dgm:pt modelId="{CCAD4601-C6A7-4B83-B4D5-52BD1AF7098E}" type="pres">
      <dgm:prSet presAssocID="{8E933DEF-8800-4A69-8DCE-A96E5CAA7F25}" presName="linNode" presStyleCnt="0"/>
      <dgm:spPr/>
    </dgm:pt>
    <dgm:pt modelId="{B2BD48A7-35AB-47BB-B961-FF58C916A2EF}" type="pres">
      <dgm:prSet presAssocID="{8E933DEF-8800-4A69-8DCE-A96E5CAA7F25}" presName="parentText" presStyleLbl="node1" presStyleIdx="4" presStyleCnt="6" custScaleX="87568">
        <dgm:presLayoutVars>
          <dgm:chMax val="1"/>
          <dgm:bulletEnabled val="1"/>
        </dgm:presLayoutVars>
      </dgm:prSet>
      <dgm:spPr/>
      <dgm:t>
        <a:bodyPr/>
        <a:lstStyle/>
        <a:p>
          <a:endParaRPr lang="en-US"/>
        </a:p>
      </dgm:t>
    </dgm:pt>
    <dgm:pt modelId="{D0B1EBAE-702C-426E-AE80-8B7DD749802E}" type="pres">
      <dgm:prSet presAssocID="{8E933DEF-8800-4A69-8DCE-A96E5CAA7F25}" presName="descendantText" presStyleLbl="alignAccFollowNode1" presStyleIdx="4" presStyleCnt="6" custScaleX="104580">
        <dgm:presLayoutVars>
          <dgm:bulletEnabled val="1"/>
        </dgm:presLayoutVars>
      </dgm:prSet>
      <dgm:spPr/>
      <dgm:t>
        <a:bodyPr/>
        <a:lstStyle/>
        <a:p>
          <a:endParaRPr lang="en-US"/>
        </a:p>
      </dgm:t>
    </dgm:pt>
    <dgm:pt modelId="{646CC880-E96F-4719-859D-81EE25734927}" type="pres">
      <dgm:prSet presAssocID="{FD556D30-3B96-454F-880C-49CDE8E734C6}" presName="sp" presStyleCnt="0"/>
      <dgm:spPr/>
    </dgm:pt>
    <dgm:pt modelId="{C2B3847A-CF21-4AEF-9B49-DC9984998BCD}" type="pres">
      <dgm:prSet presAssocID="{347D5F5C-C41C-4E8B-8182-F5DB9FEBFF30}" presName="linNode" presStyleCnt="0"/>
      <dgm:spPr/>
    </dgm:pt>
    <dgm:pt modelId="{0797A471-F2A6-42DB-A43C-FCC938B6DABE}" type="pres">
      <dgm:prSet presAssocID="{347D5F5C-C41C-4E8B-8182-F5DB9FEBFF30}" presName="parentText" presStyleLbl="node1" presStyleIdx="5" presStyleCnt="6" custScaleX="87568">
        <dgm:presLayoutVars>
          <dgm:chMax val="1"/>
          <dgm:bulletEnabled val="1"/>
        </dgm:presLayoutVars>
      </dgm:prSet>
      <dgm:spPr/>
      <dgm:t>
        <a:bodyPr/>
        <a:lstStyle/>
        <a:p>
          <a:endParaRPr lang="en-US"/>
        </a:p>
      </dgm:t>
    </dgm:pt>
    <dgm:pt modelId="{3383B1C3-569B-44EA-86DE-C67FC4677510}" type="pres">
      <dgm:prSet presAssocID="{347D5F5C-C41C-4E8B-8182-F5DB9FEBFF30}" presName="descendantText" presStyleLbl="alignAccFollowNode1" presStyleIdx="5" presStyleCnt="6" custScaleX="104580">
        <dgm:presLayoutVars>
          <dgm:bulletEnabled val="1"/>
        </dgm:presLayoutVars>
      </dgm:prSet>
      <dgm:spPr/>
      <dgm:t>
        <a:bodyPr/>
        <a:lstStyle/>
        <a:p>
          <a:endParaRPr lang="en-US"/>
        </a:p>
      </dgm:t>
    </dgm:pt>
  </dgm:ptLst>
  <dgm:cxnLst>
    <dgm:cxn modelId="{41385C5D-0216-4E5A-BAFA-6FFBEF3E6A9F}" type="presOf" srcId="{8E933DEF-8800-4A69-8DCE-A96E5CAA7F25}" destId="{B2BD48A7-35AB-47BB-B961-FF58C916A2EF}"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BE556B3E-DB54-4C08-969F-329E617C4B3B}" type="presOf" srcId="{5D9CE442-ECF8-4911-BEDC-87DE27DA2B82}" destId="{DCF273E9-1D42-4319-AF95-36D4737F67C0}" srcOrd="0" destOrd="0" presId="urn:microsoft.com/office/officeart/2005/8/layout/vList5"/>
    <dgm:cxn modelId="{0D0BEE6E-A185-485E-824D-1CE51EE19B05}" srcId="{5D9CE442-ECF8-4911-BEDC-87DE27DA2B82}" destId="{8E933DEF-8800-4A69-8DCE-A96E5CAA7F25}" srcOrd="4" destOrd="0" parTransId="{FE750DBD-1DAB-42B6-8D83-745170F62B7A}" sibTransId="{FD556D30-3B96-454F-880C-49CDE8E734C6}"/>
    <dgm:cxn modelId="{D959EC5D-13D0-49BF-8158-23239A3651EA}" type="presOf" srcId="{71E7A13A-B883-49DE-BBED-2AD6C1C895BB}" destId="{B3DEDF46-CA66-4735-811D-C4D59BD843CA}" srcOrd="0" destOrd="0" presId="urn:microsoft.com/office/officeart/2005/8/layout/vList5"/>
    <dgm:cxn modelId="{11335EFF-59F6-49C5-BB52-C120649BE259}" type="presOf" srcId="{99D8666A-3006-4B79-B961-E77F2D7001E2}" destId="{8D1D77BC-FFC8-48C8-A77A-7046657E883E}" srcOrd="0" destOrd="0" presId="urn:microsoft.com/office/officeart/2005/8/layout/vList5"/>
    <dgm:cxn modelId="{41435151-4049-46FD-A54B-1A8F956C54BF}" type="presOf" srcId="{1C326381-5EA7-40AA-B4B0-61F4585FBD82}" destId="{D0B1EBAE-702C-426E-AE80-8B7DD749802E}"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1F925DA4-51E0-4EED-915F-A94F7EDCDD81}" srcId="{5D9CE442-ECF8-4911-BEDC-87DE27DA2B82}" destId="{347D5F5C-C41C-4E8B-8182-F5DB9FEBFF30}" srcOrd="5" destOrd="0" parTransId="{2C022DA3-8198-4862-8D4C-53D76D3C6D31}" sibTransId="{0E7885D2-3DCE-47E7-A9F3-1879175BE6EF}"/>
    <dgm:cxn modelId="{0FEA925C-E55F-44A1-ABAC-4DDC68131FC8}" type="presOf" srcId="{828DFB8B-ECDA-4E26-A6FE-05F762A8A593}" destId="{94D988AC-9A41-4C9B-861B-6663F85DE037}" srcOrd="0" destOrd="0" presId="urn:microsoft.com/office/officeart/2005/8/layout/vList5"/>
    <dgm:cxn modelId="{50EC6326-38E1-43F2-8F51-3BDADF628033}" type="presOf" srcId="{810B18FE-F356-4D3C-A558-BDA960B5DFD5}" destId="{861D7A54-ED93-4610-B348-52B7DEFC09DD}"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5FFE1DFA-111A-445C-A029-D2DECCAFE5B9}" type="presOf" srcId="{008A3FBA-4D58-407F-ADCE-44BAB50EA37F}" destId="{25A135FE-FEC0-4BAB-8CCE-82FC4B0F8E40}" srcOrd="0" destOrd="0" presId="urn:microsoft.com/office/officeart/2005/8/layout/vList5"/>
    <dgm:cxn modelId="{73A5D060-48D8-418A-A4E7-2059E46DCC0D}" type="presOf" srcId="{10334955-A6D2-412C-B7D7-28DB167D4421}" destId="{F97A59E5-2427-4C04-A0F4-2429BFCE66A8}"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59787FFC-19AE-46E7-BA28-1139CB7E4262}" type="presOf" srcId="{CAD61C53-BD8B-40A9-AC64-A21ABFC9037A}" destId="{7E54D9E5-8C9A-4AF3-B5EF-566298C2E16A}" srcOrd="0" destOrd="0" presId="urn:microsoft.com/office/officeart/2005/8/layout/vList5"/>
    <dgm:cxn modelId="{902F97D9-C37C-41F4-AC28-A6BDD300F5B5}" type="presOf" srcId="{398E6D22-E243-41CF-98CD-487FEC708EE2}" destId="{FD9F04C1-BB80-4679-AC3C-95A771FD9521}"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C8F9B6B4-6E51-40A3-A76B-FAD828750FFF}" srcId="{347D5F5C-C41C-4E8B-8182-F5DB9FEBFF30}" destId="{13B66262-B75D-4494-816E-3C3604BC9CA6}" srcOrd="0" destOrd="0" parTransId="{F3CD8573-3A78-4C3A-B623-60B20745B12C}" sibTransId="{2CBF5F75-392F-4735-9846-700E2949910B}"/>
    <dgm:cxn modelId="{9248D1D3-DF4E-4539-A15F-37632F2A0463}" srcId="{828DFB8B-ECDA-4E26-A6FE-05F762A8A593}" destId="{810B18FE-F356-4D3C-A558-BDA960B5DFD5}" srcOrd="0" destOrd="0" parTransId="{2FB92012-3E37-4D23-B992-C8AFA31B6BAD}" sibTransId="{5B103947-A1D7-48E7-95DE-28D31E6B35E1}"/>
    <dgm:cxn modelId="{04308304-D541-4FFD-A805-91D3CAE27C78}" type="presOf" srcId="{13B66262-B75D-4494-816E-3C3604BC9CA6}" destId="{3383B1C3-569B-44EA-86DE-C67FC4677510}" srcOrd="0" destOrd="0" presId="urn:microsoft.com/office/officeart/2005/8/layout/vList5"/>
    <dgm:cxn modelId="{7B4AA89B-F1DC-4842-9732-7A5CC4084CCE}" srcId="{8E933DEF-8800-4A69-8DCE-A96E5CAA7F25}" destId="{1C326381-5EA7-40AA-B4B0-61F4585FBD82}" srcOrd="0" destOrd="0" parTransId="{96D5E362-1D7F-4EF9-991C-C25F0CFD415B}" sibTransId="{EA7D2CF7-2460-4B5A-9A9C-6E088AA1C0E1}"/>
    <dgm:cxn modelId="{71A97B4E-11F8-4B3E-B6B1-0C947F5DB36A}" srcId="{5D9CE442-ECF8-4911-BEDC-87DE27DA2B82}" destId="{CAD61C53-BD8B-40A9-AC64-A21ABFC9037A}" srcOrd="1" destOrd="0" parTransId="{53A9BF04-D863-4BFC-8A64-664B5C93C3A9}" sibTransId="{F40DA7D6-0CFC-4F2D-82B2-5256BE34EB08}"/>
    <dgm:cxn modelId="{7C4C20E9-E1A5-48B6-9542-B18DA14D53C0}" type="presOf" srcId="{347D5F5C-C41C-4E8B-8182-F5DB9FEBFF30}" destId="{0797A471-F2A6-42DB-A43C-FCC938B6DABE}"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C63C1C73-C226-4D9B-B866-60EA30E093F0}" type="presParOf" srcId="{DCF273E9-1D42-4319-AF95-36D4737F67C0}" destId="{09F8827D-9A8F-41EA-8EA2-8A5E211AF43D}" srcOrd="0" destOrd="0" presId="urn:microsoft.com/office/officeart/2005/8/layout/vList5"/>
    <dgm:cxn modelId="{AA5A23B7-023D-4CF0-8A5A-3BC85818D222}" type="presParOf" srcId="{09F8827D-9A8F-41EA-8EA2-8A5E211AF43D}" destId="{94D988AC-9A41-4C9B-861B-6663F85DE037}" srcOrd="0" destOrd="0" presId="urn:microsoft.com/office/officeart/2005/8/layout/vList5"/>
    <dgm:cxn modelId="{53E39270-6D12-4EC4-BA5F-59698BDFBD01}" type="presParOf" srcId="{09F8827D-9A8F-41EA-8EA2-8A5E211AF43D}" destId="{861D7A54-ED93-4610-B348-52B7DEFC09DD}" srcOrd="1" destOrd="0" presId="urn:microsoft.com/office/officeart/2005/8/layout/vList5"/>
    <dgm:cxn modelId="{9032AA9D-A9E1-4B9C-BF64-E650BCA64414}" type="presParOf" srcId="{DCF273E9-1D42-4319-AF95-36D4737F67C0}" destId="{8D3A6C8C-1A1C-4CD7-B844-CFFD35278FD6}" srcOrd="1" destOrd="0" presId="urn:microsoft.com/office/officeart/2005/8/layout/vList5"/>
    <dgm:cxn modelId="{52486CCF-D911-4A39-9A63-9DF5C93BD7A2}" type="presParOf" srcId="{DCF273E9-1D42-4319-AF95-36D4737F67C0}" destId="{D6D2C7AF-CF35-43C5-B110-DD550D3F63A6}" srcOrd="2" destOrd="0" presId="urn:microsoft.com/office/officeart/2005/8/layout/vList5"/>
    <dgm:cxn modelId="{E968B330-2D42-4851-B488-1391ED7A0886}" type="presParOf" srcId="{D6D2C7AF-CF35-43C5-B110-DD550D3F63A6}" destId="{7E54D9E5-8C9A-4AF3-B5EF-566298C2E16A}" srcOrd="0" destOrd="0" presId="urn:microsoft.com/office/officeart/2005/8/layout/vList5"/>
    <dgm:cxn modelId="{8D98CFEB-B488-4984-B4F1-E2F013CFD0C8}" type="presParOf" srcId="{D6D2C7AF-CF35-43C5-B110-DD550D3F63A6}" destId="{8D1D77BC-FFC8-48C8-A77A-7046657E883E}" srcOrd="1" destOrd="0" presId="urn:microsoft.com/office/officeart/2005/8/layout/vList5"/>
    <dgm:cxn modelId="{EA74ED65-EF41-44A6-9319-EAD973AB21E4}" type="presParOf" srcId="{DCF273E9-1D42-4319-AF95-36D4737F67C0}" destId="{9D4BF700-9119-4854-841A-7A992775D534}" srcOrd="3" destOrd="0" presId="urn:microsoft.com/office/officeart/2005/8/layout/vList5"/>
    <dgm:cxn modelId="{24ADB515-9129-4439-BBFF-975155D78C03}" type="presParOf" srcId="{DCF273E9-1D42-4319-AF95-36D4737F67C0}" destId="{1582E1DE-5B06-4D68-9BB5-01F0ADD2A040}" srcOrd="4" destOrd="0" presId="urn:microsoft.com/office/officeart/2005/8/layout/vList5"/>
    <dgm:cxn modelId="{6A078DF8-6309-4831-9585-6ABB3BD8C9E6}" type="presParOf" srcId="{1582E1DE-5B06-4D68-9BB5-01F0ADD2A040}" destId="{FD9F04C1-BB80-4679-AC3C-95A771FD9521}" srcOrd="0" destOrd="0" presId="urn:microsoft.com/office/officeart/2005/8/layout/vList5"/>
    <dgm:cxn modelId="{FDD23B3C-7799-44BB-9FB2-96F032A9296B}" type="presParOf" srcId="{1582E1DE-5B06-4D68-9BB5-01F0ADD2A040}" destId="{25A135FE-FEC0-4BAB-8CCE-82FC4B0F8E40}" srcOrd="1" destOrd="0" presId="urn:microsoft.com/office/officeart/2005/8/layout/vList5"/>
    <dgm:cxn modelId="{60CB71BD-46BF-4A13-BE0A-7BE72060777C}" type="presParOf" srcId="{DCF273E9-1D42-4319-AF95-36D4737F67C0}" destId="{26634910-305C-43B9-9BDA-B453DCD87A62}" srcOrd="5" destOrd="0" presId="urn:microsoft.com/office/officeart/2005/8/layout/vList5"/>
    <dgm:cxn modelId="{1016D92E-B760-4CEC-AA63-EDD3623B8E2A}" type="presParOf" srcId="{DCF273E9-1D42-4319-AF95-36D4737F67C0}" destId="{42A0E950-6C66-4EA4-9024-18993B51F830}" srcOrd="6" destOrd="0" presId="urn:microsoft.com/office/officeart/2005/8/layout/vList5"/>
    <dgm:cxn modelId="{6163E4F3-A1A8-462A-B909-E0633675403E}" type="presParOf" srcId="{42A0E950-6C66-4EA4-9024-18993B51F830}" destId="{B3DEDF46-CA66-4735-811D-C4D59BD843CA}" srcOrd="0" destOrd="0" presId="urn:microsoft.com/office/officeart/2005/8/layout/vList5"/>
    <dgm:cxn modelId="{6BEA9425-2770-48A3-8FF3-006294D789A3}" type="presParOf" srcId="{42A0E950-6C66-4EA4-9024-18993B51F830}" destId="{F97A59E5-2427-4C04-A0F4-2429BFCE66A8}" srcOrd="1" destOrd="0" presId="urn:microsoft.com/office/officeart/2005/8/layout/vList5"/>
    <dgm:cxn modelId="{A6F3A874-25BF-4450-96C8-B145D65ED914}" type="presParOf" srcId="{DCF273E9-1D42-4319-AF95-36D4737F67C0}" destId="{CC32D70D-574A-4261-AE02-FC953920BC51}" srcOrd="7" destOrd="0" presId="urn:microsoft.com/office/officeart/2005/8/layout/vList5"/>
    <dgm:cxn modelId="{E8A45EC7-6567-4148-9740-65B8F41388D7}" type="presParOf" srcId="{DCF273E9-1D42-4319-AF95-36D4737F67C0}" destId="{CCAD4601-C6A7-4B83-B4D5-52BD1AF7098E}" srcOrd="8" destOrd="0" presId="urn:microsoft.com/office/officeart/2005/8/layout/vList5"/>
    <dgm:cxn modelId="{851EA962-5715-483E-8A03-2DF1E616103E}" type="presParOf" srcId="{CCAD4601-C6A7-4B83-B4D5-52BD1AF7098E}" destId="{B2BD48A7-35AB-47BB-B961-FF58C916A2EF}" srcOrd="0" destOrd="0" presId="urn:microsoft.com/office/officeart/2005/8/layout/vList5"/>
    <dgm:cxn modelId="{B8F34222-7E3C-4EDF-BB0F-662FC9284C6A}" type="presParOf" srcId="{CCAD4601-C6A7-4B83-B4D5-52BD1AF7098E}" destId="{D0B1EBAE-702C-426E-AE80-8B7DD749802E}" srcOrd="1" destOrd="0" presId="urn:microsoft.com/office/officeart/2005/8/layout/vList5"/>
    <dgm:cxn modelId="{761A7425-F5DC-4DD5-88F0-C5CB5C5CDDCC}" type="presParOf" srcId="{DCF273E9-1D42-4319-AF95-36D4737F67C0}" destId="{646CC880-E96F-4719-859D-81EE25734927}" srcOrd="9" destOrd="0" presId="urn:microsoft.com/office/officeart/2005/8/layout/vList5"/>
    <dgm:cxn modelId="{EA42F58B-6A6D-429D-8DA8-710C6B05CC73}" type="presParOf" srcId="{DCF273E9-1D42-4319-AF95-36D4737F67C0}" destId="{C2B3847A-CF21-4AEF-9B49-DC9984998BCD}" srcOrd="10" destOrd="0" presId="urn:microsoft.com/office/officeart/2005/8/layout/vList5"/>
    <dgm:cxn modelId="{12D9E907-BE3B-4AF4-8014-55F6750AFB70}" type="presParOf" srcId="{C2B3847A-CF21-4AEF-9B49-DC9984998BCD}" destId="{0797A471-F2A6-42DB-A43C-FCC938B6DABE}" srcOrd="0" destOrd="0" presId="urn:microsoft.com/office/officeart/2005/8/layout/vList5"/>
    <dgm:cxn modelId="{5045CC9A-8930-47B8-A3DB-1F7EF15B8163}" type="presParOf" srcId="{C2B3847A-CF21-4AEF-9B49-DC9984998BCD}" destId="{3383B1C3-569B-44EA-86DE-C67FC467751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آیت19</a:t>
          </a:r>
          <a:endParaRPr lang="en-US"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sz="24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4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آیات20-24</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sz="24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4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آیات25-26</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sz="24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4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r>
            <a:rPr lang="ur-PK" sz="2800" dirty="0" smtClean="0">
              <a:latin typeface="Jameel Noori Nastaleeq" pitchFamily="2" charset="-78"/>
              <a:cs typeface="Jameel Noori Nastaleeq" pitchFamily="2" charset="-78"/>
            </a:rPr>
            <a:t>اہل کتاب کے لیے اتمامِ حجت</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4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4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r>
            <a:rPr lang="ur-PK" sz="2800" dirty="0" smtClean="0">
              <a:latin typeface="Jameel Noori Nastaleeq" pitchFamily="2" charset="-78"/>
              <a:cs typeface="Jameel Noori Nastaleeq" pitchFamily="2" charset="-78"/>
            </a:rPr>
            <a:t>بنی اسرائیل کا نفاذِ شریعت کےلیے قتال سے انکار</a:t>
          </a:r>
          <a:endParaRPr lang="ur-PK" sz="28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4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4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r>
            <a:rPr lang="ur-PK" sz="2800" dirty="0" smtClean="0">
              <a:latin typeface="Jameel Noori Nastaleeq" pitchFamily="2" charset="-78"/>
              <a:cs typeface="Jameel Noori Nastaleeq" pitchFamily="2" charset="-78"/>
            </a:rPr>
            <a:t>حضرت موسیٰ ؑ کی بزدل قوم کے خلاف بددعا</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4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400">
            <a:latin typeface="Jameel Noori Nastaleeq" pitchFamily="2" charset="-78"/>
            <a:cs typeface="Jameel Noori Nastaleeq" pitchFamily="2" charset="-78"/>
          </a:endParaRPr>
        </a:p>
      </dgm:t>
    </dgm:pt>
    <dgm:pt modelId="{71E7A13A-B883-49DE-BBED-2AD6C1C895BB}">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آیت27</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sz="2400"/>
        </a:p>
      </dgm:t>
    </dgm:pt>
    <dgm:pt modelId="{9607E31A-7BB4-4144-9994-634C11AAC8D1}" type="sibTrans" cxnId="{6A6BD666-47EE-45ED-89F9-F88E4A7F1E35}">
      <dgm:prSet/>
      <dgm:spPr/>
      <dgm:t>
        <a:bodyPr/>
        <a:lstStyle/>
        <a:p>
          <a:endParaRPr lang="en-US" sz="2400"/>
        </a:p>
      </dgm:t>
    </dgm:pt>
    <dgm:pt modelId="{10334955-A6D2-412C-B7D7-28DB167D4421}">
      <dgm:prSet custT="1"/>
      <dgm:spPr>
        <a:solidFill>
          <a:srgbClr val="E8D2AE"/>
        </a:solidFill>
      </dgm:spPr>
      <dgm:t>
        <a:bodyPr/>
        <a:lstStyle/>
        <a:p>
          <a:pPr rtl="1"/>
          <a:r>
            <a:rPr lang="ur-PK" sz="2600" dirty="0" smtClean="0">
              <a:latin typeface="Jameel Noori Nastaleeq" pitchFamily="2" charset="-78"/>
              <a:cs typeface="Jameel Noori Nastaleeq" pitchFamily="2" charset="-78"/>
            </a:rPr>
            <a:t>قربانی صرف متقیوں ہی کی قبول ہوتی ہے</a:t>
          </a:r>
          <a:endParaRPr lang="ur-PK" sz="2600"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sz="2400"/>
        </a:p>
      </dgm:t>
    </dgm:pt>
    <dgm:pt modelId="{7A84F868-91A4-494B-916B-D39A18DF9E50}" type="sibTrans" cxnId="{50144E59-E8D5-4EC4-B0D4-76DF58CDA48B}">
      <dgm:prSet/>
      <dgm:spPr/>
      <dgm:t>
        <a:bodyPr/>
        <a:lstStyle/>
        <a:p>
          <a:endParaRPr lang="en-US" sz="2400"/>
        </a:p>
      </dgm:t>
    </dgm:pt>
    <dgm:pt modelId="{8E933DEF-8800-4A69-8DCE-A96E5CAA7F25}">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آیات28-31</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750DBD-1DAB-42B6-8D83-745170F62B7A}" type="parTrans" cxnId="{0D0BEE6E-A185-485E-824D-1CE51EE19B05}">
      <dgm:prSet/>
      <dgm:spPr/>
      <dgm:t>
        <a:bodyPr/>
        <a:lstStyle/>
        <a:p>
          <a:endParaRPr lang="en-US" sz="2400"/>
        </a:p>
      </dgm:t>
    </dgm:pt>
    <dgm:pt modelId="{FD556D30-3B96-454F-880C-49CDE8E734C6}" type="sibTrans" cxnId="{0D0BEE6E-A185-485E-824D-1CE51EE19B05}">
      <dgm:prSet/>
      <dgm:spPr/>
      <dgm:t>
        <a:bodyPr/>
        <a:lstStyle/>
        <a:p>
          <a:endParaRPr lang="en-US" sz="2400"/>
        </a:p>
      </dgm:t>
    </dgm:pt>
    <dgm:pt modelId="{1C326381-5EA7-40AA-B4B0-61F4585FBD82}">
      <dgm:prSet custT="1"/>
      <dgm:spPr>
        <a:solidFill>
          <a:srgbClr val="E8D2AE"/>
        </a:solidFill>
      </dgm:spPr>
      <dgm:t>
        <a:bodyPr/>
        <a:lstStyle/>
        <a:p>
          <a:pPr rtl="1"/>
          <a:r>
            <a:rPr lang="ur-PK" sz="2800" dirty="0" smtClean="0">
              <a:latin typeface="Jameel Noori Nastaleeq" pitchFamily="2" charset="-78"/>
              <a:cs typeface="Jameel Noori Nastaleeq" pitchFamily="2" charset="-78"/>
            </a:rPr>
            <a:t>حضرت ہابیل کا حکیمانہ وعظ اور شہادت</a:t>
          </a:r>
          <a:endParaRPr lang="ur-PK" sz="2800" dirty="0">
            <a:latin typeface="Jameel Noori Nastaleeq" pitchFamily="2" charset="-78"/>
            <a:cs typeface="Jameel Noori Nastaleeq" pitchFamily="2" charset="-78"/>
          </a:endParaRPr>
        </a:p>
      </dgm:t>
    </dgm:pt>
    <dgm:pt modelId="{96D5E362-1D7F-4EF9-991C-C25F0CFD415B}" type="parTrans" cxnId="{7B4AA89B-F1DC-4842-9732-7A5CC4084CCE}">
      <dgm:prSet/>
      <dgm:spPr/>
      <dgm:t>
        <a:bodyPr/>
        <a:lstStyle/>
        <a:p>
          <a:endParaRPr lang="en-US" sz="2400"/>
        </a:p>
      </dgm:t>
    </dgm:pt>
    <dgm:pt modelId="{EA7D2CF7-2460-4B5A-9A9C-6E088AA1C0E1}" type="sibTrans" cxnId="{7B4AA89B-F1DC-4842-9732-7A5CC4084CCE}">
      <dgm:prSet/>
      <dgm:spPr/>
      <dgm:t>
        <a:bodyPr/>
        <a:lstStyle/>
        <a:p>
          <a:endParaRPr lang="en-US" sz="2400"/>
        </a:p>
      </dgm:t>
    </dgm:pt>
    <dgm:pt modelId="{347D5F5C-C41C-4E8B-8182-F5DB9FEBFF30}">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آیت32</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C022DA3-8198-4862-8D4C-53D76D3C6D31}" type="parTrans" cxnId="{1F925DA4-51E0-4EED-915F-A94F7EDCDD81}">
      <dgm:prSet/>
      <dgm:spPr/>
      <dgm:t>
        <a:bodyPr/>
        <a:lstStyle/>
        <a:p>
          <a:endParaRPr lang="en-US" sz="2400"/>
        </a:p>
      </dgm:t>
    </dgm:pt>
    <dgm:pt modelId="{0E7885D2-3DCE-47E7-A9F3-1879175BE6EF}" type="sibTrans" cxnId="{1F925DA4-51E0-4EED-915F-A94F7EDCDD81}">
      <dgm:prSet/>
      <dgm:spPr/>
      <dgm:t>
        <a:bodyPr/>
        <a:lstStyle/>
        <a:p>
          <a:endParaRPr lang="en-US" sz="2400"/>
        </a:p>
      </dgm:t>
    </dgm:pt>
    <dgm:pt modelId="{13B66262-B75D-4494-816E-3C3604BC9CA6}">
      <dgm:prSet custT="1"/>
      <dgm:spPr>
        <a:solidFill>
          <a:srgbClr val="E8D2AE"/>
        </a:solidFill>
      </dgm:spPr>
      <dgm:t>
        <a:bodyPr/>
        <a:lstStyle/>
        <a:p>
          <a:pPr rtl="1"/>
          <a:r>
            <a:rPr lang="ur-PK" sz="2800" dirty="0" smtClean="0">
              <a:latin typeface="Jameel Noori Nastaleeq" pitchFamily="2" charset="-78"/>
              <a:cs typeface="Jameel Noori Nastaleeq" pitchFamily="2" charset="-78"/>
            </a:rPr>
            <a:t>انسانی جان کی حُرمت</a:t>
          </a:r>
          <a:endParaRPr lang="ur-PK" sz="2800" dirty="0">
            <a:latin typeface="Jameel Noori Nastaleeq" pitchFamily="2" charset="-78"/>
            <a:cs typeface="Jameel Noori Nastaleeq" pitchFamily="2" charset="-78"/>
          </a:endParaRPr>
        </a:p>
      </dgm:t>
    </dgm:pt>
    <dgm:pt modelId="{F3CD8573-3A78-4C3A-B623-60B20745B12C}" type="parTrans" cxnId="{C8F9B6B4-6E51-40A3-A76B-FAD828750FFF}">
      <dgm:prSet/>
      <dgm:spPr/>
      <dgm:t>
        <a:bodyPr/>
        <a:lstStyle/>
        <a:p>
          <a:endParaRPr lang="en-US" sz="2400"/>
        </a:p>
      </dgm:t>
    </dgm:pt>
    <dgm:pt modelId="{2CBF5F75-392F-4735-9846-700E2949910B}" type="sibTrans" cxnId="{C8F9B6B4-6E51-40A3-A76B-FAD828750FFF}">
      <dgm:prSet/>
      <dgm:spPr/>
      <dgm:t>
        <a:bodyPr/>
        <a:lstStyle/>
        <a:p>
          <a:endParaRPr lang="en-US" sz="2400"/>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6" custScaleX="87568">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6" custScaleX="104580">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6" custScaleX="87568">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6" custScaleX="104580">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6" custScaleX="8756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6" custScaleX="104580">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6" custScaleX="87568">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6" custScaleX="104580">
        <dgm:presLayoutVars>
          <dgm:bulletEnabled val="1"/>
        </dgm:presLayoutVars>
      </dgm:prSet>
      <dgm:spPr/>
      <dgm:t>
        <a:bodyPr/>
        <a:lstStyle/>
        <a:p>
          <a:endParaRPr lang="en-US"/>
        </a:p>
      </dgm:t>
    </dgm:pt>
    <dgm:pt modelId="{CC32D70D-574A-4261-AE02-FC953920BC51}" type="pres">
      <dgm:prSet presAssocID="{9607E31A-7BB4-4144-9994-634C11AAC8D1}" presName="sp" presStyleCnt="0"/>
      <dgm:spPr/>
    </dgm:pt>
    <dgm:pt modelId="{CCAD4601-C6A7-4B83-B4D5-52BD1AF7098E}" type="pres">
      <dgm:prSet presAssocID="{8E933DEF-8800-4A69-8DCE-A96E5CAA7F25}" presName="linNode" presStyleCnt="0"/>
      <dgm:spPr/>
    </dgm:pt>
    <dgm:pt modelId="{B2BD48A7-35AB-47BB-B961-FF58C916A2EF}" type="pres">
      <dgm:prSet presAssocID="{8E933DEF-8800-4A69-8DCE-A96E5CAA7F25}" presName="parentText" presStyleLbl="node1" presStyleIdx="4" presStyleCnt="6" custScaleX="87568">
        <dgm:presLayoutVars>
          <dgm:chMax val="1"/>
          <dgm:bulletEnabled val="1"/>
        </dgm:presLayoutVars>
      </dgm:prSet>
      <dgm:spPr/>
      <dgm:t>
        <a:bodyPr/>
        <a:lstStyle/>
        <a:p>
          <a:endParaRPr lang="en-US"/>
        </a:p>
      </dgm:t>
    </dgm:pt>
    <dgm:pt modelId="{D0B1EBAE-702C-426E-AE80-8B7DD749802E}" type="pres">
      <dgm:prSet presAssocID="{8E933DEF-8800-4A69-8DCE-A96E5CAA7F25}" presName="descendantText" presStyleLbl="alignAccFollowNode1" presStyleIdx="4" presStyleCnt="6" custScaleX="104580">
        <dgm:presLayoutVars>
          <dgm:bulletEnabled val="1"/>
        </dgm:presLayoutVars>
      </dgm:prSet>
      <dgm:spPr/>
      <dgm:t>
        <a:bodyPr/>
        <a:lstStyle/>
        <a:p>
          <a:endParaRPr lang="en-US"/>
        </a:p>
      </dgm:t>
    </dgm:pt>
    <dgm:pt modelId="{646CC880-E96F-4719-859D-81EE25734927}" type="pres">
      <dgm:prSet presAssocID="{FD556D30-3B96-454F-880C-49CDE8E734C6}" presName="sp" presStyleCnt="0"/>
      <dgm:spPr/>
    </dgm:pt>
    <dgm:pt modelId="{C2B3847A-CF21-4AEF-9B49-DC9984998BCD}" type="pres">
      <dgm:prSet presAssocID="{347D5F5C-C41C-4E8B-8182-F5DB9FEBFF30}" presName="linNode" presStyleCnt="0"/>
      <dgm:spPr/>
    </dgm:pt>
    <dgm:pt modelId="{0797A471-F2A6-42DB-A43C-FCC938B6DABE}" type="pres">
      <dgm:prSet presAssocID="{347D5F5C-C41C-4E8B-8182-F5DB9FEBFF30}" presName="parentText" presStyleLbl="node1" presStyleIdx="5" presStyleCnt="6" custScaleX="87568">
        <dgm:presLayoutVars>
          <dgm:chMax val="1"/>
          <dgm:bulletEnabled val="1"/>
        </dgm:presLayoutVars>
      </dgm:prSet>
      <dgm:spPr/>
      <dgm:t>
        <a:bodyPr/>
        <a:lstStyle/>
        <a:p>
          <a:endParaRPr lang="en-US"/>
        </a:p>
      </dgm:t>
    </dgm:pt>
    <dgm:pt modelId="{3383B1C3-569B-44EA-86DE-C67FC4677510}" type="pres">
      <dgm:prSet presAssocID="{347D5F5C-C41C-4E8B-8182-F5DB9FEBFF30}" presName="descendantText" presStyleLbl="alignAccFollowNode1" presStyleIdx="5" presStyleCnt="6" custScaleX="104580">
        <dgm:presLayoutVars>
          <dgm:bulletEnabled val="1"/>
        </dgm:presLayoutVars>
      </dgm:prSet>
      <dgm:spPr/>
      <dgm:t>
        <a:bodyPr/>
        <a:lstStyle/>
        <a:p>
          <a:endParaRPr lang="en-US"/>
        </a:p>
      </dgm:t>
    </dgm:pt>
  </dgm:ptLst>
  <dgm:cxnLst>
    <dgm:cxn modelId="{A205A525-85BE-487C-B43E-726AB17931DD}" type="presOf" srcId="{008A3FBA-4D58-407F-ADCE-44BAB50EA37F}" destId="{25A135FE-FEC0-4BAB-8CCE-82FC4B0F8E40}"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198F1D48-6F03-480E-A7BF-E3EC4216A9ED}" type="presOf" srcId="{13B66262-B75D-4494-816E-3C3604BC9CA6}" destId="{3383B1C3-569B-44EA-86DE-C67FC4677510}"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1F925DA4-51E0-4EED-915F-A94F7EDCDD81}" srcId="{5D9CE442-ECF8-4911-BEDC-87DE27DA2B82}" destId="{347D5F5C-C41C-4E8B-8182-F5DB9FEBFF30}" srcOrd="5" destOrd="0" parTransId="{2C022DA3-8198-4862-8D4C-53D76D3C6D31}" sibTransId="{0E7885D2-3DCE-47E7-A9F3-1879175BE6EF}"/>
    <dgm:cxn modelId="{6A6BD666-47EE-45ED-89F9-F88E4A7F1E35}" srcId="{5D9CE442-ECF8-4911-BEDC-87DE27DA2B82}" destId="{71E7A13A-B883-49DE-BBED-2AD6C1C895BB}" srcOrd="3" destOrd="0" parTransId="{F8A77AD2-36C6-4E3B-AAC0-01AF2CA18459}" sibTransId="{9607E31A-7BB4-4144-9994-634C11AAC8D1}"/>
    <dgm:cxn modelId="{AD9E1A65-E503-4380-97D8-B1C2C0791E43}" type="presOf" srcId="{5D9CE442-ECF8-4911-BEDC-87DE27DA2B82}" destId="{DCF273E9-1D42-4319-AF95-36D4737F67C0}" srcOrd="0" destOrd="0" presId="urn:microsoft.com/office/officeart/2005/8/layout/vList5"/>
    <dgm:cxn modelId="{0C935B51-F6DE-4DC4-AC13-524E22BFA558}" type="presOf" srcId="{10334955-A6D2-412C-B7D7-28DB167D4421}" destId="{F97A59E5-2427-4C04-A0F4-2429BFCE66A8}" srcOrd="0" destOrd="0" presId="urn:microsoft.com/office/officeart/2005/8/layout/vList5"/>
    <dgm:cxn modelId="{4469697A-443E-4126-8EC5-09A500C22777}" type="presOf" srcId="{8E933DEF-8800-4A69-8DCE-A96E5CAA7F25}" destId="{B2BD48A7-35AB-47BB-B961-FF58C916A2EF}" srcOrd="0" destOrd="0" presId="urn:microsoft.com/office/officeart/2005/8/layout/vList5"/>
    <dgm:cxn modelId="{C4C0DF03-44CC-49ED-A3BB-9AAE0E022CB6}" type="presOf" srcId="{1C326381-5EA7-40AA-B4B0-61F4585FBD82}" destId="{D0B1EBAE-702C-426E-AE80-8B7DD749802E}" srcOrd="0" destOrd="0" presId="urn:microsoft.com/office/officeart/2005/8/layout/vList5"/>
    <dgm:cxn modelId="{F23B1568-DBA4-4596-87C7-9FF9D8DC7D9D}" type="presOf" srcId="{347D5F5C-C41C-4E8B-8182-F5DB9FEBFF30}" destId="{0797A471-F2A6-42DB-A43C-FCC938B6DABE}" srcOrd="0" destOrd="0" presId="urn:microsoft.com/office/officeart/2005/8/layout/vList5"/>
    <dgm:cxn modelId="{7B4AA89B-F1DC-4842-9732-7A5CC4084CCE}" srcId="{8E933DEF-8800-4A69-8DCE-A96E5CAA7F25}" destId="{1C326381-5EA7-40AA-B4B0-61F4585FBD82}" srcOrd="0" destOrd="0" parTransId="{96D5E362-1D7F-4EF9-991C-C25F0CFD415B}" sibTransId="{EA7D2CF7-2460-4B5A-9A9C-6E088AA1C0E1}"/>
    <dgm:cxn modelId="{F10A588D-6433-414D-BA70-1103945D7209}" srcId="{CAD61C53-BD8B-40A9-AC64-A21ABFC9037A}" destId="{99D8666A-3006-4B79-B961-E77F2D7001E2}" srcOrd="0" destOrd="0" parTransId="{999F91EB-5397-4363-ACFA-CA1388E96DEB}" sibTransId="{4FA0D611-8D73-4419-ADAF-C1A1E07C5A4D}"/>
    <dgm:cxn modelId="{C8F9B6B4-6E51-40A3-A76B-FAD828750FFF}" srcId="{347D5F5C-C41C-4E8B-8182-F5DB9FEBFF30}" destId="{13B66262-B75D-4494-816E-3C3604BC9CA6}" srcOrd="0" destOrd="0" parTransId="{F3CD8573-3A78-4C3A-B623-60B20745B12C}" sibTransId="{2CBF5F75-392F-4735-9846-700E2949910B}"/>
    <dgm:cxn modelId="{50144E59-E8D5-4EC4-B0D4-76DF58CDA48B}" srcId="{71E7A13A-B883-49DE-BBED-2AD6C1C895BB}" destId="{10334955-A6D2-412C-B7D7-28DB167D4421}" srcOrd="0" destOrd="0" parTransId="{751B3582-3F13-47DC-B453-27CB45D3149B}" sibTransId="{7A84F868-91A4-494B-916B-D39A18DF9E50}"/>
    <dgm:cxn modelId="{4F0C30BB-DA3C-4276-8AAF-F6F48FBDF5AC}" srcId="{398E6D22-E243-41CF-98CD-487FEC708EE2}" destId="{008A3FBA-4D58-407F-ADCE-44BAB50EA37F}" srcOrd="0" destOrd="0" parTransId="{F38B9062-78B3-4504-8094-21E54C768929}" sibTransId="{DBC8C768-EDCF-407B-9C19-1845D6C74907}"/>
    <dgm:cxn modelId="{0D0BEE6E-A185-485E-824D-1CE51EE19B05}" srcId="{5D9CE442-ECF8-4911-BEDC-87DE27DA2B82}" destId="{8E933DEF-8800-4A69-8DCE-A96E5CAA7F25}" srcOrd="4" destOrd="0" parTransId="{FE750DBD-1DAB-42B6-8D83-745170F62B7A}" sibTransId="{FD556D30-3B96-454F-880C-49CDE8E734C6}"/>
    <dgm:cxn modelId="{4BB5921F-48BE-4F36-8E0C-9C8A7A3B8299}" type="presOf" srcId="{398E6D22-E243-41CF-98CD-487FEC708EE2}" destId="{FD9F04C1-BB80-4679-AC3C-95A771FD9521}" srcOrd="0" destOrd="0" presId="urn:microsoft.com/office/officeart/2005/8/layout/vList5"/>
    <dgm:cxn modelId="{79F1E04E-F088-488A-B7B1-CAC93A786E15}" type="presOf" srcId="{810B18FE-F356-4D3C-A558-BDA960B5DFD5}" destId="{861D7A54-ED93-4610-B348-52B7DEFC09DD}" srcOrd="0" destOrd="0" presId="urn:microsoft.com/office/officeart/2005/8/layout/vList5"/>
    <dgm:cxn modelId="{8AE338B6-4EE3-40DD-AF66-C1060CAAA22A}" type="presOf" srcId="{828DFB8B-ECDA-4E26-A6FE-05F762A8A593}" destId="{94D988AC-9A41-4C9B-861B-6663F85DE037}"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9248D1D3-DF4E-4539-A15F-37632F2A0463}" srcId="{828DFB8B-ECDA-4E26-A6FE-05F762A8A593}" destId="{810B18FE-F356-4D3C-A558-BDA960B5DFD5}" srcOrd="0" destOrd="0" parTransId="{2FB92012-3E37-4D23-B992-C8AFA31B6BAD}" sibTransId="{5B103947-A1D7-48E7-95DE-28D31E6B35E1}"/>
    <dgm:cxn modelId="{08F1FDD0-34D1-4D30-965B-2EA8D4711C65}" type="presOf" srcId="{99D8666A-3006-4B79-B961-E77F2D7001E2}" destId="{8D1D77BC-FFC8-48C8-A77A-7046657E883E}" srcOrd="0" destOrd="0" presId="urn:microsoft.com/office/officeart/2005/8/layout/vList5"/>
    <dgm:cxn modelId="{EA4BEB5D-6A23-4BF5-A810-CB9C77647DF4}" type="presOf" srcId="{CAD61C53-BD8B-40A9-AC64-A21ABFC9037A}" destId="{7E54D9E5-8C9A-4AF3-B5EF-566298C2E16A}" srcOrd="0" destOrd="0" presId="urn:microsoft.com/office/officeart/2005/8/layout/vList5"/>
    <dgm:cxn modelId="{8B380549-CA5A-41B8-99C2-37A7FCCE62BB}" type="presOf" srcId="{71E7A13A-B883-49DE-BBED-2AD6C1C895BB}" destId="{B3DEDF46-CA66-4735-811D-C4D59BD843CA}" srcOrd="0" destOrd="0" presId="urn:microsoft.com/office/officeart/2005/8/layout/vList5"/>
    <dgm:cxn modelId="{5E05F02C-CE36-4E0D-A773-7602555E3AC6}" type="presParOf" srcId="{DCF273E9-1D42-4319-AF95-36D4737F67C0}" destId="{09F8827D-9A8F-41EA-8EA2-8A5E211AF43D}" srcOrd="0" destOrd="0" presId="urn:microsoft.com/office/officeart/2005/8/layout/vList5"/>
    <dgm:cxn modelId="{3C0A8041-31D7-4590-8E78-7647A4051E1D}" type="presParOf" srcId="{09F8827D-9A8F-41EA-8EA2-8A5E211AF43D}" destId="{94D988AC-9A41-4C9B-861B-6663F85DE037}" srcOrd="0" destOrd="0" presId="urn:microsoft.com/office/officeart/2005/8/layout/vList5"/>
    <dgm:cxn modelId="{EF146E60-2381-4658-9939-667D09B14C68}" type="presParOf" srcId="{09F8827D-9A8F-41EA-8EA2-8A5E211AF43D}" destId="{861D7A54-ED93-4610-B348-52B7DEFC09DD}" srcOrd="1" destOrd="0" presId="urn:microsoft.com/office/officeart/2005/8/layout/vList5"/>
    <dgm:cxn modelId="{98B9B6EB-B2B3-40D5-8AE0-E8419E687030}" type="presParOf" srcId="{DCF273E9-1D42-4319-AF95-36D4737F67C0}" destId="{8D3A6C8C-1A1C-4CD7-B844-CFFD35278FD6}" srcOrd="1" destOrd="0" presId="urn:microsoft.com/office/officeart/2005/8/layout/vList5"/>
    <dgm:cxn modelId="{3F66758E-46C6-4EAB-B758-30D5C781BD2B}" type="presParOf" srcId="{DCF273E9-1D42-4319-AF95-36D4737F67C0}" destId="{D6D2C7AF-CF35-43C5-B110-DD550D3F63A6}" srcOrd="2" destOrd="0" presId="urn:microsoft.com/office/officeart/2005/8/layout/vList5"/>
    <dgm:cxn modelId="{570AE3FF-3A63-42DD-B3EC-7C2E8FC5E289}" type="presParOf" srcId="{D6D2C7AF-CF35-43C5-B110-DD550D3F63A6}" destId="{7E54D9E5-8C9A-4AF3-B5EF-566298C2E16A}" srcOrd="0" destOrd="0" presId="urn:microsoft.com/office/officeart/2005/8/layout/vList5"/>
    <dgm:cxn modelId="{98AF708C-8094-46B2-8C2A-2B5FBE718D48}" type="presParOf" srcId="{D6D2C7AF-CF35-43C5-B110-DD550D3F63A6}" destId="{8D1D77BC-FFC8-48C8-A77A-7046657E883E}" srcOrd="1" destOrd="0" presId="urn:microsoft.com/office/officeart/2005/8/layout/vList5"/>
    <dgm:cxn modelId="{EC2119D5-28F6-4FA9-ADA9-8301DF6A7A95}" type="presParOf" srcId="{DCF273E9-1D42-4319-AF95-36D4737F67C0}" destId="{9D4BF700-9119-4854-841A-7A992775D534}" srcOrd="3" destOrd="0" presId="urn:microsoft.com/office/officeart/2005/8/layout/vList5"/>
    <dgm:cxn modelId="{19E399C1-696D-49C5-A4C7-CF7ABDA70235}" type="presParOf" srcId="{DCF273E9-1D42-4319-AF95-36D4737F67C0}" destId="{1582E1DE-5B06-4D68-9BB5-01F0ADD2A040}" srcOrd="4" destOrd="0" presId="urn:microsoft.com/office/officeart/2005/8/layout/vList5"/>
    <dgm:cxn modelId="{2FA86CB5-AA65-4FCB-84F8-A60879C366D3}" type="presParOf" srcId="{1582E1DE-5B06-4D68-9BB5-01F0ADD2A040}" destId="{FD9F04C1-BB80-4679-AC3C-95A771FD9521}" srcOrd="0" destOrd="0" presId="urn:microsoft.com/office/officeart/2005/8/layout/vList5"/>
    <dgm:cxn modelId="{93D85C31-2F42-4557-A1CA-09010ACCF489}" type="presParOf" srcId="{1582E1DE-5B06-4D68-9BB5-01F0ADD2A040}" destId="{25A135FE-FEC0-4BAB-8CCE-82FC4B0F8E40}" srcOrd="1" destOrd="0" presId="urn:microsoft.com/office/officeart/2005/8/layout/vList5"/>
    <dgm:cxn modelId="{27C24A53-90D8-4B45-A179-097EE1A2BCA6}" type="presParOf" srcId="{DCF273E9-1D42-4319-AF95-36D4737F67C0}" destId="{26634910-305C-43B9-9BDA-B453DCD87A62}" srcOrd="5" destOrd="0" presId="urn:microsoft.com/office/officeart/2005/8/layout/vList5"/>
    <dgm:cxn modelId="{97752685-4CF3-496B-B82D-794F46862CF8}" type="presParOf" srcId="{DCF273E9-1D42-4319-AF95-36D4737F67C0}" destId="{42A0E950-6C66-4EA4-9024-18993B51F830}" srcOrd="6" destOrd="0" presId="urn:microsoft.com/office/officeart/2005/8/layout/vList5"/>
    <dgm:cxn modelId="{E511250E-156F-48A6-B611-9EFCEEB60964}" type="presParOf" srcId="{42A0E950-6C66-4EA4-9024-18993B51F830}" destId="{B3DEDF46-CA66-4735-811D-C4D59BD843CA}" srcOrd="0" destOrd="0" presId="urn:microsoft.com/office/officeart/2005/8/layout/vList5"/>
    <dgm:cxn modelId="{C40EC390-FED0-4018-822E-0F8565C08413}" type="presParOf" srcId="{42A0E950-6C66-4EA4-9024-18993B51F830}" destId="{F97A59E5-2427-4C04-A0F4-2429BFCE66A8}" srcOrd="1" destOrd="0" presId="urn:microsoft.com/office/officeart/2005/8/layout/vList5"/>
    <dgm:cxn modelId="{CA9E0B43-2055-4DFB-9A8B-EABD50D55EAB}" type="presParOf" srcId="{DCF273E9-1D42-4319-AF95-36D4737F67C0}" destId="{CC32D70D-574A-4261-AE02-FC953920BC51}" srcOrd="7" destOrd="0" presId="urn:microsoft.com/office/officeart/2005/8/layout/vList5"/>
    <dgm:cxn modelId="{A0C1C4D1-95B2-4DE9-97D4-55201EB3CA5D}" type="presParOf" srcId="{DCF273E9-1D42-4319-AF95-36D4737F67C0}" destId="{CCAD4601-C6A7-4B83-B4D5-52BD1AF7098E}" srcOrd="8" destOrd="0" presId="urn:microsoft.com/office/officeart/2005/8/layout/vList5"/>
    <dgm:cxn modelId="{A590E3B3-CB06-4C20-821A-61F4B18F01D9}" type="presParOf" srcId="{CCAD4601-C6A7-4B83-B4D5-52BD1AF7098E}" destId="{B2BD48A7-35AB-47BB-B961-FF58C916A2EF}" srcOrd="0" destOrd="0" presId="urn:microsoft.com/office/officeart/2005/8/layout/vList5"/>
    <dgm:cxn modelId="{43D3E07B-8271-4BED-9834-C011F3A6F66E}" type="presParOf" srcId="{CCAD4601-C6A7-4B83-B4D5-52BD1AF7098E}" destId="{D0B1EBAE-702C-426E-AE80-8B7DD749802E}" srcOrd="1" destOrd="0" presId="urn:microsoft.com/office/officeart/2005/8/layout/vList5"/>
    <dgm:cxn modelId="{E8841667-FE3E-4C4D-B05B-946E58F814BC}" type="presParOf" srcId="{DCF273E9-1D42-4319-AF95-36D4737F67C0}" destId="{646CC880-E96F-4719-859D-81EE25734927}" srcOrd="9" destOrd="0" presId="urn:microsoft.com/office/officeart/2005/8/layout/vList5"/>
    <dgm:cxn modelId="{FC4D03BA-4330-4818-9F03-6A2D546B55A0}" type="presParOf" srcId="{DCF273E9-1D42-4319-AF95-36D4737F67C0}" destId="{C2B3847A-CF21-4AEF-9B49-DC9984998BCD}" srcOrd="10" destOrd="0" presId="urn:microsoft.com/office/officeart/2005/8/layout/vList5"/>
    <dgm:cxn modelId="{11176BD9-8626-407D-8AA1-76D73E64B0A0}" type="presParOf" srcId="{C2B3847A-CF21-4AEF-9B49-DC9984998BCD}" destId="{0797A471-F2A6-42DB-A43C-FCC938B6DABE}" srcOrd="0" destOrd="0" presId="urn:microsoft.com/office/officeart/2005/8/layout/vList5"/>
    <dgm:cxn modelId="{C5D9CC93-1F9A-4007-A3AC-605572D6056E}" type="presParOf" srcId="{C2B3847A-CF21-4AEF-9B49-DC9984998BCD}" destId="{3383B1C3-569B-44EA-86DE-C67FC467751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آیات33-34</a:t>
          </a:r>
          <a:endParaRPr lang="en-US"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sz="24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4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آیت35</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sz="24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4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آیات36-37</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sz="24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4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r>
            <a:rPr lang="ur-PK" sz="2800" dirty="0" smtClean="0">
              <a:latin typeface="Jameel Noori Nastaleeq" pitchFamily="2" charset="-78"/>
              <a:cs typeface="Jameel Noori Nastaleeq" pitchFamily="2" charset="-78"/>
            </a:rPr>
            <a:t>دہشت گردی کی سزا</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4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4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r>
            <a:rPr lang="ur-PK" sz="2800" dirty="0" smtClean="0">
              <a:latin typeface="Jameel Noori Nastaleeq" pitchFamily="2" charset="-78"/>
              <a:cs typeface="Jameel Noori Nastaleeq" pitchFamily="2" charset="-78"/>
            </a:rPr>
            <a:t>اللہ کی قربت کیسے حاصل ہوتی ہے؟</a:t>
          </a:r>
          <a:endParaRPr lang="ur-PK" sz="28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4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4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r>
            <a:rPr lang="ur-PK" sz="2800" dirty="0" smtClean="0">
              <a:latin typeface="Jameel Noori Nastaleeq" pitchFamily="2" charset="-78"/>
              <a:cs typeface="Jameel Noori Nastaleeq" pitchFamily="2" charset="-78"/>
            </a:rPr>
            <a:t>کافر جہنم سے نہیں نکل سکتے</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4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400">
            <a:latin typeface="Jameel Noori Nastaleeq" pitchFamily="2" charset="-78"/>
            <a:cs typeface="Jameel Noori Nastaleeq" pitchFamily="2" charset="-78"/>
          </a:endParaRPr>
        </a:p>
      </dgm:t>
    </dgm:pt>
    <dgm:pt modelId="{71E7A13A-B883-49DE-BBED-2AD6C1C895BB}">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آیات38-40</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sz="2400"/>
        </a:p>
      </dgm:t>
    </dgm:pt>
    <dgm:pt modelId="{9607E31A-7BB4-4144-9994-634C11AAC8D1}" type="sibTrans" cxnId="{6A6BD666-47EE-45ED-89F9-F88E4A7F1E35}">
      <dgm:prSet/>
      <dgm:spPr/>
      <dgm:t>
        <a:bodyPr/>
        <a:lstStyle/>
        <a:p>
          <a:endParaRPr lang="en-US" sz="2400"/>
        </a:p>
      </dgm:t>
    </dgm:pt>
    <dgm:pt modelId="{10334955-A6D2-412C-B7D7-28DB167D4421}">
      <dgm:prSet custT="1"/>
      <dgm:spPr>
        <a:solidFill>
          <a:srgbClr val="E8D2AE"/>
        </a:solidFill>
      </dgm:spPr>
      <dgm:t>
        <a:bodyPr/>
        <a:lstStyle/>
        <a:p>
          <a:pPr rtl="1"/>
          <a:r>
            <a:rPr lang="ur-PK" sz="2600" dirty="0" smtClean="0">
              <a:latin typeface="Jameel Noori Nastaleeq" pitchFamily="2" charset="-78"/>
              <a:cs typeface="Jameel Noori Nastaleeq" pitchFamily="2" charset="-78"/>
            </a:rPr>
            <a:t>چوری کے جرم کے لیے حد</a:t>
          </a:r>
          <a:endParaRPr lang="ur-PK" sz="2600"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sz="2400"/>
        </a:p>
      </dgm:t>
    </dgm:pt>
    <dgm:pt modelId="{7A84F868-91A4-494B-916B-D39A18DF9E50}" type="sibTrans" cxnId="{50144E59-E8D5-4EC4-B0D4-76DF58CDA48B}">
      <dgm:prSet/>
      <dgm:spPr/>
      <dgm:t>
        <a:bodyPr/>
        <a:lstStyle/>
        <a:p>
          <a:endParaRPr lang="en-US" sz="2400"/>
        </a:p>
      </dgm:t>
    </dgm:pt>
    <dgm:pt modelId="{8E933DEF-8800-4A69-8DCE-A96E5CAA7F25}">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آیات41-43</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750DBD-1DAB-42B6-8D83-745170F62B7A}" type="parTrans" cxnId="{0D0BEE6E-A185-485E-824D-1CE51EE19B05}">
      <dgm:prSet/>
      <dgm:spPr/>
      <dgm:t>
        <a:bodyPr/>
        <a:lstStyle/>
        <a:p>
          <a:endParaRPr lang="en-US" sz="2400"/>
        </a:p>
      </dgm:t>
    </dgm:pt>
    <dgm:pt modelId="{FD556D30-3B96-454F-880C-49CDE8E734C6}" type="sibTrans" cxnId="{0D0BEE6E-A185-485E-824D-1CE51EE19B05}">
      <dgm:prSet/>
      <dgm:spPr/>
      <dgm:t>
        <a:bodyPr/>
        <a:lstStyle/>
        <a:p>
          <a:endParaRPr lang="en-US" sz="2400"/>
        </a:p>
      </dgm:t>
    </dgm:pt>
    <dgm:pt modelId="{1C326381-5EA7-40AA-B4B0-61F4585FBD82}">
      <dgm:prSet custT="1"/>
      <dgm:spPr>
        <a:solidFill>
          <a:srgbClr val="E8D2AE"/>
        </a:solidFill>
      </dgm:spPr>
      <dgm:t>
        <a:bodyPr/>
        <a:lstStyle/>
        <a:p>
          <a:pPr rtl="1"/>
          <a:r>
            <a:rPr lang="ur-PK" sz="2800" dirty="0" smtClean="0">
              <a:latin typeface="Jameel Noori Nastaleeq" pitchFamily="2" charset="-78"/>
              <a:cs typeface="Jameel Noori Nastaleeq" pitchFamily="2" charset="-78"/>
            </a:rPr>
            <a:t>زبان سے ایمان کا اظہار لیکن دل </a:t>
          </a:r>
          <a:r>
            <a:rPr lang="ur-PK" sz="2800" dirty="0" smtClean="0">
              <a:latin typeface="Jameel Noori Nastaleeq" pitchFamily="2" charset="-78"/>
              <a:cs typeface="Jameel Noori Nastaleeq" pitchFamily="2" charset="-78"/>
            </a:rPr>
            <a:t>میں انکار منافقت </a:t>
          </a:r>
          <a:r>
            <a:rPr lang="ur-PK" sz="2800" dirty="0" smtClean="0">
              <a:latin typeface="Jameel Noori Nastaleeq" pitchFamily="2" charset="-78"/>
              <a:cs typeface="Jameel Noori Nastaleeq" pitchFamily="2" charset="-78"/>
            </a:rPr>
            <a:t>ہے</a:t>
          </a:r>
          <a:endParaRPr lang="ur-PK" sz="2800" dirty="0">
            <a:latin typeface="Jameel Noori Nastaleeq" pitchFamily="2" charset="-78"/>
            <a:cs typeface="Jameel Noori Nastaleeq" pitchFamily="2" charset="-78"/>
          </a:endParaRPr>
        </a:p>
      </dgm:t>
    </dgm:pt>
    <dgm:pt modelId="{96D5E362-1D7F-4EF9-991C-C25F0CFD415B}" type="parTrans" cxnId="{7B4AA89B-F1DC-4842-9732-7A5CC4084CCE}">
      <dgm:prSet/>
      <dgm:spPr/>
      <dgm:t>
        <a:bodyPr/>
        <a:lstStyle/>
        <a:p>
          <a:endParaRPr lang="en-US" sz="2400"/>
        </a:p>
      </dgm:t>
    </dgm:pt>
    <dgm:pt modelId="{EA7D2CF7-2460-4B5A-9A9C-6E088AA1C0E1}" type="sibTrans" cxnId="{7B4AA89B-F1DC-4842-9732-7A5CC4084CCE}">
      <dgm:prSet/>
      <dgm:spPr/>
      <dgm:t>
        <a:bodyPr/>
        <a:lstStyle/>
        <a:p>
          <a:endParaRPr lang="en-US" sz="2400"/>
        </a:p>
      </dgm:t>
    </dgm:pt>
    <dgm:pt modelId="{347D5F5C-C41C-4E8B-8182-F5DB9FEBFF30}">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آیت44</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C022DA3-8198-4862-8D4C-53D76D3C6D31}" type="parTrans" cxnId="{1F925DA4-51E0-4EED-915F-A94F7EDCDD81}">
      <dgm:prSet/>
      <dgm:spPr/>
      <dgm:t>
        <a:bodyPr/>
        <a:lstStyle/>
        <a:p>
          <a:endParaRPr lang="en-US" sz="2400"/>
        </a:p>
      </dgm:t>
    </dgm:pt>
    <dgm:pt modelId="{0E7885D2-3DCE-47E7-A9F3-1879175BE6EF}" type="sibTrans" cxnId="{1F925DA4-51E0-4EED-915F-A94F7EDCDD81}">
      <dgm:prSet/>
      <dgm:spPr/>
      <dgm:t>
        <a:bodyPr/>
        <a:lstStyle/>
        <a:p>
          <a:endParaRPr lang="en-US" sz="2400"/>
        </a:p>
      </dgm:t>
    </dgm:pt>
    <dgm:pt modelId="{13B66262-B75D-4494-816E-3C3604BC9CA6}">
      <dgm:prSet custT="1"/>
      <dgm:spPr>
        <a:solidFill>
          <a:srgbClr val="E8D2AE"/>
        </a:solidFill>
      </dgm:spPr>
      <dgm:t>
        <a:bodyPr/>
        <a:lstStyle/>
        <a:p>
          <a:pPr rtl="1"/>
          <a:r>
            <a:rPr lang="ur-PK" sz="2800" dirty="0" smtClean="0">
              <a:latin typeface="Jameel Noori Nastaleeq" pitchFamily="2" charset="-78"/>
              <a:cs typeface="Jameel Noori Nastaleeq" pitchFamily="2" charset="-78"/>
            </a:rPr>
            <a:t>شریعت کے مطابق فیصلے نہ کرنے والے کافر ہیں</a:t>
          </a:r>
          <a:endParaRPr lang="ur-PK" sz="2800" dirty="0">
            <a:latin typeface="Jameel Noori Nastaleeq" pitchFamily="2" charset="-78"/>
            <a:cs typeface="Jameel Noori Nastaleeq" pitchFamily="2" charset="-78"/>
          </a:endParaRPr>
        </a:p>
      </dgm:t>
    </dgm:pt>
    <dgm:pt modelId="{F3CD8573-3A78-4C3A-B623-60B20745B12C}" type="parTrans" cxnId="{C8F9B6B4-6E51-40A3-A76B-FAD828750FFF}">
      <dgm:prSet/>
      <dgm:spPr/>
      <dgm:t>
        <a:bodyPr/>
        <a:lstStyle/>
        <a:p>
          <a:endParaRPr lang="en-US" sz="2400"/>
        </a:p>
      </dgm:t>
    </dgm:pt>
    <dgm:pt modelId="{2CBF5F75-392F-4735-9846-700E2949910B}" type="sibTrans" cxnId="{C8F9B6B4-6E51-40A3-A76B-FAD828750FFF}">
      <dgm:prSet/>
      <dgm:spPr/>
      <dgm:t>
        <a:bodyPr/>
        <a:lstStyle/>
        <a:p>
          <a:endParaRPr lang="en-US" sz="2400"/>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6" custScaleX="87568">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6" custScaleX="104580">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6" custScaleX="87568">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6" custScaleX="104580">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6" custScaleX="8756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6" custScaleX="104580">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6" custScaleX="87568">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6" custScaleX="104580">
        <dgm:presLayoutVars>
          <dgm:bulletEnabled val="1"/>
        </dgm:presLayoutVars>
      </dgm:prSet>
      <dgm:spPr/>
      <dgm:t>
        <a:bodyPr/>
        <a:lstStyle/>
        <a:p>
          <a:endParaRPr lang="en-US"/>
        </a:p>
      </dgm:t>
    </dgm:pt>
    <dgm:pt modelId="{CC32D70D-574A-4261-AE02-FC953920BC51}" type="pres">
      <dgm:prSet presAssocID="{9607E31A-7BB4-4144-9994-634C11AAC8D1}" presName="sp" presStyleCnt="0"/>
      <dgm:spPr/>
    </dgm:pt>
    <dgm:pt modelId="{CCAD4601-C6A7-4B83-B4D5-52BD1AF7098E}" type="pres">
      <dgm:prSet presAssocID="{8E933DEF-8800-4A69-8DCE-A96E5CAA7F25}" presName="linNode" presStyleCnt="0"/>
      <dgm:spPr/>
    </dgm:pt>
    <dgm:pt modelId="{B2BD48A7-35AB-47BB-B961-FF58C916A2EF}" type="pres">
      <dgm:prSet presAssocID="{8E933DEF-8800-4A69-8DCE-A96E5CAA7F25}" presName="parentText" presStyleLbl="node1" presStyleIdx="4" presStyleCnt="6" custScaleX="87568">
        <dgm:presLayoutVars>
          <dgm:chMax val="1"/>
          <dgm:bulletEnabled val="1"/>
        </dgm:presLayoutVars>
      </dgm:prSet>
      <dgm:spPr/>
      <dgm:t>
        <a:bodyPr/>
        <a:lstStyle/>
        <a:p>
          <a:endParaRPr lang="en-US"/>
        </a:p>
      </dgm:t>
    </dgm:pt>
    <dgm:pt modelId="{D0B1EBAE-702C-426E-AE80-8B7DD749802E}" type="pres">
      <dgm:prSet presAssocID="{8E933DEF-8800-4A69-8DCE-A96E5CAA7F25}" presName="descendantText" presStyleLbl="alignAccFollowNode1" presStyleIdx="4" presStyleCnt="6" custScaleX="104580">
        <dgm:presLayoutVars>
          <dgm:bulletEnabled val="1"/>
        </dgm:presLayoutVars>
      </dgm:prSet>
      <dgm:spPr/>
      <dgm:t>
        <a:bodyPr/>
        <a:lstStyle/>
        <a:p>
          <a:endParaRPr lang="en-US"/>
        </a:p>
      </dgm:t>
    </dgm:pt>
    <dgm:pt modelId="{646CC880-E96F-4719-859D-81EE25734927}" type="pres">
      <dgm:prSet presAssocID="{FD556D30-3B96-454F-880C-49CDE8E734C6}" presName="sp" presStyleCnt="0"/>
      <dgm:spPr/>
    </dgm:pt>
    <dgm:pt modelId="{C2B3847A-CF21-4AEF-9B49-DC9984998BCD}" type="pres">
      <dgm:prSet presAssocID="{347D5F5C-C41C-4E8B-8182-F5DB9FEBFF30}" presName="linNode" presStyleCnt="0"/>
      <dgm:spPr/>
    </dgm:pt>
    <dgm:pt modelId="{0797A471-F2A6-42DB-A43C-FCC938B6DABE}" type="pres">
      <dgm:prSet presAssocID="{347D5F5C-C41C-4E8B-8182-F5DB9FEBFF30}" presName="parentText" presStyleLbl="node1" presStyleIdx="5" presStyleCnt="6" custScaleX="87568">
        <dgm:presLayoutVars>
          <dgm:chMax val="1"/>
          <dgm:bulletEnabled val="1"/>
        </dgm:presLayoutVars>
      </dgm:prSet>
      <dgm:spPr/>
      <dgm:t>
        <a:bodyPr/>
        <a:lstStyle/>
        <a:p>
          <a:endParaRPr lang="en-US"/>
        </a:p>
      </dgm:t>
    </dgm:pt>
    <dgm:pt modelId="{3383B1C3-569B-44EA-86DE-C67FC4677510}" type="pres">
      <dgm:prSet presAssocID="{347D5F5C-C41C-4E8B-8182-F5DB9FEBFF30}" presName="descendantText" presStyleLbl="alignAccFollowNode1" presStyleIdx="5" presStyleCnt="6" custScaleX="104580">
        <dgm:presLayoutVars>
          <dgm:bulletEnabled val="1"/>
        </dgm:presLayoutVars>
      </dgm:prSet>
      <dgm:spPr/>
      <dgm:t>
        <a:bodyPr/>
        <a:lstStyle/>
        <a:p>
          <a:endParaRPr lang="en-US"/>
        </a:p>
      </dgm:t>
    </dgm:pt>
  </dgm:ptLst>
  <dgm:cxnLst>
    <dgm:cxn modelId="{98DD6C07-3D5B-40C7-B176-CF62A9F898C3}" type="presOf" srcId="{398E6D22-E243-41CF-98CD-487FEC708EE2}" destId="{FD9F04C1-BB80-4679-AC3C-95A771FD9521}"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71A97B4E-11F8-4B3E-B6B1-0C947F5DB36A}" srcId="{5D9CE442-ECF8-4911-BEDC-87DE27DA2B82}" destId="{CAD61C53-BD8B-40A9-AC64-A21ABFC9037A}" srcOrd="1" destOrd="0" parTransId="{53A9BF04-D863-4BFC-8A64-664B5C93C3A9}" sibTransId="{F40DA7D6-0CFC-4F2D-82B2-5256BE34EB08}"/>
    <dgm:cxn modelId="{B72133EB-080A-498C-A1EA-0FC1495DE76E}" type="presOf" srcId="{CAD61C53-BD8B-40A9-AC64-A21ABFC9037A}" destId="{7E54D9E5-8C9A-4AF3-B5EF-566298C2E16A}" srcOrd="0" destOrd="0" presId="urn:microsoft.com/office/officeart/2005/8/layout/vList5"/>
    <dgm:cxn modelId="{1F925DA4-51E0-4EED-915F-A94F7EDCDD81}" srcId="{5D9CE442-ECF8-4911-BEDC-87DE27DA2B82}" destId="{347D5F5C-C41C-4E8B-8182-F5DB9FEBFF30}" srcOrd="5" destOrd="0" parTransId="{2C022DA3-8198-4862-8D4C-53D76D3C6D31}" sibTransId="{0E7885D2-3DCE-47E7-A9F3-1879175BE6EF}"/>
    <dgm:cxn modelId="{82D244CD-60F1-401E-A747-D0F2CF4347CD}" type="presOf" srcId="{810B18FE-F356-4D3C-A558-BDA960B5DFD5}" destId="{861D7A54-ED93-4610-B348-52B7DEFC09DD}"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706B2D41-ED48-46A8-BFB5-144F459D0C6E}" type="presOf" srcId="{5D9CE442-ECF8-4911-BEDC-87DE27DA2B82}" destId="{DCF273E9-1D42-4319-AF95-36D4737F67C0}" srcOrd="0" destOrd="0" presId="urn:microsoft.com/office/officeart/2005/8/layout/vList5"/>
    <dgm:cxn modelId="{BF56B5D2-38EF-400B-BC98-71DE9E826355}" type="presOf" srcId="{828DFB8B-ECDA-4E26-A6FE-05F762A8A593}" destId="{94D988AC-9A41-4C9B-861B-6663F85DE037}" srcOrd="0" destOrd="0" presId="urn:microsoft.com/office/officeart/2005/8/layout/vList5"/>
    <dgm:cxn modelId="{501C3CF7-EC5B-4824-AD51-D1D5A008E152}" type="presOf" srcId="{10334955-A6D2-412C-B7D7-28DB167D4421}" destId="{F97A59E5-2427-4C04-A0F4-2429BFCE66A8}" srcOrd="0" destOrd="0" presId="urn:microsoft.com/office/officeart/2005/8/layout/vList5"/>
    <dgm:cxn modelId="{212ADBD5-AD02-473B-B15B-2A489E71D7D5}" type="presOf" srcId="{008A3FBA-4D58-407F-ADCE-44BAB50EA37F}" destId="{25A135FE-FEC0-4BAB-8CCE-82FC4B0F8E40}" srcOrd="0" destOrd="0" presId="urn:microsoft.com/office/officeart/2005/8/layout/vList5"/>
    <dgm:cxn modelId="{DF26BFD8-8645-422D-8728-26EFF9C4FEC3}" type="presOf" srcId="{99D8666A-3006-4B79-B961-E77F2D7001E2}" destId="{8D1D77BC-FFC8-48C8-A77A-7046657E883E}" srcOrd="0" destOrd="0" presId="urn:microsoft.com/office/officeart/2005/8/layout/vList5"/>
    <dgm:cxn modelId="{7B4AA89B-F1DC-4842-9732-7A5CC4084CCE}" srcId="{8E933DEF-8800-4A69-8DCE-A96E5CAA7F25}" destId="{1C326381-5EA7-40AA-B4B0-61F4585FBD82}" srcOrd="0" destOrd="0" parTransId="{96D5E362-1D7F-4EF9-991C-C25F0CFD415B}" sibTransId="{EA7D2CF7-2460-4B5A-9A9C-6E088AA1C0E1}"/>
    <dgm:cxn modelId="{F10A588D-6433-414D-BA70-1103945D7209}" srcId="{CAD61C53-BD8B-40A9-AC64-A21ABFC9037A}" destId="{99D8666A-3006-4B79-B961-E77F2D7001E2}" srcOrd="0" destOrd="0" parTransId="{999F91EB-5397-4363-ACFA-CA1388E96DEB}" sibTransId="{4FA0D611-8D73-4419-ADAF-C1A1E07C5A4D}"/>
    <dgm:cxn modelId="{C8F9B6B4-6E51-40A3-A76B-FAD828750FFF}" srcId="{347D5F5C-C41C-4E8B-8182-F5DB9FEBFF30}" destId="{13B66262-B75D-4494-816E-3C3604BC9CA6}" srcOrd="0" destOrd="0" parTransId="{F3CD8573-3A78-4C3A-B623-60B20745B12C}" sibTransId="{2CBF5F75-392F-4735-9846-700E2949910B}"/>
    <dgm:cxn modelId="{50144E59-E8D5-4EC4-B0D4-76DF58CDA48B}" srcId="{71E7A13A-B883-49DE-BBED-2AD6C1C895BB}" destId="{10334955-A6D2-412C-B7D7-28DB167D4421}" srcOrd="0" destOrd="0" parTransId="{751B3582-3F13-47DC-B453-27CB45D3149B}" sibTransId="{7A84F868-91A4-494B-916B-D39A18DF9E50}"/>
    <dgm:cxn modelId="{4F0C30BB-DA3C-4276-8AAF-F6F48FBDF5AC}" srcId="{398E6D22-E243-41CF-98CD-487FEC708EE2}" destId="{008A3FBA-4D58-407F-ADCE-44BAB50EA37F}" srcOrd="0" destOrd="0" parTransId="{F38B9062-78B3-4504-8094-21E54C768929}" sibTransId="{DBC8C768-EDCF-407B-9C19-1845D6C74907}"/>
    <dgm:cxn modelId="{0D0BEE6E-A185-485E-824D-1CE51EE19B05}" srcId="{5D9CE442-ECF8-4911-BEDC-87DE27DA2B82}" destId="{8E933DEF-8800-4A69-8DCE-A96E5CAA7F25}" srcOrd="4" destOrd="0" parTransId="{FE750DBD-1DAB-42B6-8D83-745170F62B7A}" sibTransId="{FD556D30-3B96-454F-880C-49CDE8E734C6}"/>
    <dgm:cxn modelId="{424CEBF0-F463-4646-9753-E7BCE86B301F}" type="presOf" srcId="{347D5F5C-C41C-4E8B-8182-F5DB9FEBFF30}" destId="{0797A471-F2A6-42DB-A43C-FCC938B6DABE}"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9248D1D3-DF4E-4539-A15F-37632F2A0463}" srcId="{828DFB8B-ECDA-4E26-A6FE-05F762A8A593}" destId="{810B18FE-F356-4D3C-A558-BDA960B5DFD5}" srcOrd="0" destOrd="0" parTransId="{2FB92012-3E37-4D23-B992-C8AFA31B6BAD}" sibTransId="{5B103947-A1D7-48E7-95DE-28D31E6B35E1}"/>
    <dgm:cxn modelId="{3D5812F2-570F-4673-9473-B498DB4C9165}" type="presOf" srcId="{8E933DEF-8800-4A69-8DCE-A96E5CAA7F25}" destId="{B2BD48A7-35AB-47BB-B961-FF58C916A2EF}" srcOrd="0" destOrd="0" presId="urn:microsoft.com/office/officeart/2005/8/layout/vList5"/>
    <dgm:cxn modelId="{F31EAE38-A3F3-4220-8561-0B3136F2CCA8}" type="presOf" srcId="{1C326381-5EA7-40AA-B4B0-61F4585FBD82}" destId="{D0B1EBAE-702C-426E-AE80-8B7DD749802E}" srcOrd="0" destOrd="0" presId="urn:microsoft.com/office/officeart/2005/8/layout/vList5"/>
    <dgm:cxn modelId="{D6C82A13-E903-4CB6-89CF-6DF36B8DC202}" type="presOf" srcId="{13B66262-B75D-4494-816E-3C3604BC9CA6}" destId="{3383B1C3-569B-44EA-86DE-C67FC4677510}" srcOrd="0" destOrd="0" presId="urn:microsoft.com/office/officeart/2005/8/layout/vList5"/>
    <dgm:cxn modelId="{20109BE9-E164-48ED-B3B3-1D0FFE9958F3}" type="presOf" srcId="{71E7A13A-B883-49DE-BBED-2AD6C1C895BB}" destId="{B3DEDF46-CA66-4735-811D-C4D59BD843CA}" srcOrd="0" destOrd="0" presId="urn:microsoft.com/office/officeart/2005/8/layout/vList5"/>
    <dgm:cxn modelId="{EBCCB5A9-F978-4401-8A95-1E7E44349617}" type="presParOf" srcId="{DCF273E9-1D42-4319-AF95-36D4737F67C0}" destId="{09F8827D-9A8F-41EA-8EA2-8A5E211AF43D}" srcOrd="0" destOrd="0" presId="urn:microsoft.com/office/officeart/2005/8/layout/vList5"/>
    <dgm:cxn modelId="{EA5FB22D-8701-421C-B229-E161588AAAE0}" type="presParOf" srcId="{09F8827D-9A8F-41EA-8EA2-8A5E211AF43D}" destId="{94D988AC-9A41-4C9B-861B-6663F85DE037}" srcOrd="0" destOrd="0" presId="urn:microsoft.com/office/officeart/2005/8/layout/vList5"/>
    <dgm:cxn modelId="{75D16E63-477F-43C9-802F-1C637DE84932}" type="presParOf" srcId="{09F8827D-9A8F-41EA-8EA2-8A5E211AF43D}" destId="{861D7A54-ED93-4610-B348-52B7DEFC09DD}" srcOrd="1" destOrd="0" presId="urn:microsoft.com/office/officeart/2005/8/layout/vList5"/>
    <dgm:cxn modelId="{E40D865D-7DB8-4F4F-9543-8900FCF29B2E}" type="presParOf" srcId="{DCF273E9-1D42-4319-AF95-36D4737F67C0}" destId="{8D3A6C8C-1A1C-4CD7-B844-CFFD35278FD6}" srcOrd="1" destOrd="0" presId="urn:microsoft.com/office/officeart/2005/8/layout/vList5"/>
    <dgm:cxn modelId="{EBFD6AB3-CE48-4265-85C0-C0AA038B15F0}" type="presParOf" srcId="{DCF273E9-1D42-4319-AF95-36D4737F67C0}" destId="{D6D2C7AF-CF35-43C5-B110-DD550D3F63A6}" srcOrd="2" destOrd="0" presId="urn:microsoft.com/office/officeart/2005/8/layout/vList5"/>
    <dgm:cxn modelId="{A4ACA9CF-8CB5-43C5-AB15-975ECF37EB1D}" type="presParOf" srcId="{D6D2C7AF-CF35-43C5-B110-DD550D3F63A6}" destId="{7E54D9E5-8C9A-4AF3-B5EF-566298C2E16A}" srcOrd="0" destOrd="0" presId="urn:microsoft.com/office/officeart/2005/8/layout/vList5"/>
    <dgm:cxn modelId="{3F96271D-DC2C-4338-BD8C-2BE4610D7653}" type="presParOf" srcId="{D6D2C7AF-CF35-43C5-B110-DD550D3F63A6}" destId="{8D1D77BC-FFC8-48C8-A77A-7046657E883E}" srcOrd="1" destOrd="0" presId="urn:microsoft.com/office/officeart/2005/8/layout/vList5"/>
    <dgm:cxn modelId="{7DDEDC48-B8F5-4A6A-9600-268B6DA551DF}" type="presParOf" srcId="{DCF273E9-1D42-4319-AF95-36D4737F67C0}" destId="{9D4BF700-9119-4854-841A-7A992775D534}" srcOrd="3" destOrd="0" presId="urn:microsoft.com/office/officeart/2005/8/layout/vList5"/>
    <dgm:cxn modelId="{61AD979F-EE63-444B-8910-FD056E4ACF4F}" type="presParOf" srcId="{DCF273E9-1D42-4319-AF95-36D4737F67C0}" destId="{1582E1DE-5B06-4D68-9BB5-01F0ADD2A040}" srcOrd="4" destOrd="0" presId="urn:microsoft.com/office/officeart/2005/8/layout/vList5"/>
    <dgm:cxn modelId="{086C3C10-E7B3-46C5-8730-EEA9B0E9685A}" type="presParOf" srcId="{1582E1DE-5B06-4D68-9BB5-01F0ADD2A040}" destId="{FD9F04C1-BB80-4679-AC3C-95A771FD9521}" srcOrd="0" destOrd="0" presId="urn:microsoft.com/office/officeart/2005/8/layout/vList5"/>
    <dgm:cxn modelId="{7D2926F1-E3AA-4AD7-9BEB-E513ECE9E180}" type="presParOf" srcId="{1582E1DE-5B06-4D68-9BB5-01F0ADD2A040}" destId="{25A135FE-FEC0-4BAB-8CCE-82FC4B0F8E40}" srcOrd="1" destOrd="0" presId="urn:microsoft.com/office/officeart/2005/8/layout/vList5"/>
    <dgm:cxn modelId="{B27BDE42-FBED-4D4A-A7B4-27870D67408B}" type="presParOf" srcId="{DCF273E9-1D42-4319-AF95-36D4737F67C0}" destId="{26634910-305C-43B9-9BDA-B453DCD87A62}" srcOrd="5" destOrd="0" presId="urn:microsoft.com/office/officeart/2005/8/layout/vList5"/>
    <dgm:cxn modelId="{9E8851CF-8CF1-4871-B20E-F5930F885D5B}" type="presParOf" srcId="{DCF273E9-1D42-4319-AF95-36D4737F67C0}" destId="{42A0E950-6C66-4EA4-9024-18993B51F830}" srcOrd="6" destOrd="0" presId="urn:microsoft.com/office/officeart/2005/8/layout/vList5"/>
    <dgm:cxn modelId="{B7F99B94-46F8-43DC-806F-BE8164D294C7}" type="presParOf" srcId="{42A0E950-6C66-4EA4-9024-18993B51F830}" destId="{B3DEDF46-CA66-4735-811D-C4D59BD843CA}" srcOrd="0" destOrd="0" presId="urn:microsoft.com/office/officeart/2005/8/layout/vList5"/>
    <dgm:cxn modelId="{EC9A2776-96CC-4969-9FD7-4E0B3846AD39}" type="presParOf" srcId="{42A0E950-6C66-4EA4-9024-18993B51F830}" destId="{F97A59E5-2427-4C04-A0F4-2429BFCE66A8}" srcOrd="1" destOrd="0" presId="urn:microsoft.com/office/officeart/2005/8/layout/vList5"/>
    <dgm:cxn modelId="{757749A2-7D8C-4842-A7DE-610DA69D46C3}" type="presParOf" srcId="{DCF273E9-1D42-4319-AF95-36D4737F67C0}" destId="{CC32D70D-574A-4261-AE02-FC953920BC51}" srcOrd="7" destOrd="0" presId="urn:microsoft.com/office/officeart/2005/8/layout/vList5"/>
    <dgm:cxn modelId="{CB47FF63-6344-4B98-BE49-FEF5367A010A}" type="presParOf" srcId="{DCF273E9-1D42-4319-AF95-36D4737F67C0}" destId="{CCAD4601-C6A7-4B83-B4D5-52BD1AF7098E}" srcOrd="8" destOrd="0" presId="urn:microsoft.com/office/officeart/2005/8/layout/vList5"/>
    <dgm:cxn modelId="{CEAC9366-F00C-4967-A39D-EE1970D6ECBF}" type="presParOf" srcId="{CCAD4601-C6A7-4B83-B4D5-52BD1AF7098E}" destId="{B2BD48A7-35AB-47BB-B961-FF58C916A2EF}" srcOrd="0" destOrd="0" presId="urn:microsoft.com/office/officeart/2005/8/layout/vList5"/>
    <dgm:cxn modelId="{A11EE3B2-FA5C-4AAE-9945-9107FB131079}" type="presParOf" srcId="{CCAD4601-C6A7-4B83-B4D5-52BD1AF7098E}" destId="{D0B1EBAE-702C-426E-AE80-8B7DD749802E}" srcOrd="1" destOrd="0" presId="urn:microsoft.com/office/officeart/2005/8/layout/vList5"/>
    <dgm:cxn modelId="{BDBD1918-E518-4B9B-9546-EA6D03ADC45E}" type="presParOf" srcId="{DCF273E9-1D42-4319-AF95-36D4737F67C0}" destId="{646CC880-E96F-4719-859D-81EE25734927}" srcOrd="9" destOrd="0" presId="urn:microsoft.com/office/officeart/2005/8/layout/vList5"/>
    <dgm:cxn modelId="{14398C3B-D8D4-449F-B897-D32811DCFCDC}" type="presParOf" srcId="{DCF273E9-1D42-4319-AF95-36D4737F67C0}" destId="{C2B3847A-CF21-4AEF-9B49-DC9984998BCD}" srcOrd="10" destOrd="0" presId="urn:microsoft.com/office/officeart/2005/8/layout/vList5"/>
    <dgm:cxn modelId="{C6C041CB-55D5-48EE-99FC-B96891F87F5B}" type="presParOf" srcId="{C2B3847A-CF21-4AEF-9B49-DC9984998BCD}" destId="{0797A471-F2A6-42DB-A43C-FCC938B6DABE}" srcOrd="0" destOrd="0" presId="urn:microsoft.com/office/officeart/2005/8/layout/vList5"/>
    <dgm:cxn modelId="{E9305ECC-46B2-4942-9017-6C3D74400A53}" type="presParOf" srcId="{C2B3847A-CF21-4AEF-9B49-DC9984998BCD}" destId="{3383B1C3-569B-44EA-86DE-C67FC467751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آیت45</a:t>
          </a:r>
          <a:endParaRPr lang="en-US"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sz="24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4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آیات46-47</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sz="24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4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آیات48-49</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sz="24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4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r>
            <a:rPr lang="ur-PK" sz="2800" dirty="0" smtClean="0">
              <a:latin typeface="Jameel Noori Nastaleeq" pitchFamily="2" charset="-78"/>
              <a:cs typeface="Jameel Noori Nastaleeq" pitchFamily="2" charset="-78"/>
            </a:rPr>
            <a:t>شریعت کے مطابق فیصلے نہ کرنے والے ظالم ہیں</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4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4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r>
            <a:rPr lang="ur-PK" sz="2800" dirty="0" smtClean="0">
              <a:latin typeface="Jameel Noori Nastaleeq" pitchFamily="2" charset="-78"/>
              <a:cs typeface="Jameel Noori Nastaleeq" pitchFamily="2" charset="-78"/>
            </a:rPr>
            <a:t>شریعت کے مطابق فیصلے نہ کرنے والے فاسق ہیں</a:t>
          </a:r>
          <a:endParaRPr lang="ur-PK" sz="28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4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4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r>
            <a:rPr lang="ur-PK" sz="2800" dirty="0" smtClean="0">
              <a:latin typeface="Jameel Noori Nastaleeq" pitchFamily="2" charset="-78"/>
              <a:cs typeface="Jameel Noori Nastaleeq" pitchFamily="2" charset="-78"/>
            </a:rPr>
            <a:t>خواہشات کی پیروی نہ کرو، شریعت نافذ کرو</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4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400">
            <a:latin typeface="Jameel Noori Nastaleeq" pitchFamily="2" charset="-78"/>
            <a:cs typeface="Jameel Noori Nastaleeq" pitchFamily="2" charset="-78"/>
          </a:endParaRPr>
        </a:p>
      </dgm:t>
    </dgm:pt>
    <dgm:pt modelId="{71E7A13A-B883-49DE-BBED-2AD6C1C895BB}">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آیت50</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sz="2400"/>
        </a:p>
      </dgm:t>
    </dgm:pt>
    <dgm:pt modelId="{9607E31A-7BB4-4144-9994-634C11AAC8D1}" type="sibTrans" cxnId="{6A6BD666-47EE-45ED-89F9-F88E4A7F1E35}">
      <dgm:prSet/>
      <dgm:spPr/>
      <dgm:t>
        <a:bodyPr/>
        <a:lstStyle/>
        <a:p>
          <a:endParaRPr lang="en-US" sz="2400"/>
        </a:p>
      </dgm:t>
    </dgm:pt>
    <dgm:pt modelId="{10334955-A6D2-412C-B7D7-28DB167D4421}">
      <dgm:prSet custT="1"/>
      <dgm:spPr>
        <a:solidFill>
          <a:srgbClr val="E8D2AE"/>
        </a:solidFill>
      </dgm:spPr>
      <dgm:t>
        <a:bodyPr/>
        <a:lstStyle/>
        <a:p>
          <a:pPr rtl="1"/>
          <a:r>
            <a:rPr lang="ur-PK" sz="2600" dirty="0" smtClean="0">
              <a:latin typeface="Jameel Noori Nastaleeq" pitchFamily="2" charset="-78"/>
              <a:cs typeface="Jameel Noori Nastaleeq" pitchFamily="2" charset="-78"/>
            </a:rPr>
            <a:t>کیا چاہتے ہو، عادلانہ شریعت یا ظالمانہ جاہلیت؟</a:t>
          </a:r>
          <a:endParaRPr lang="ur-PK" sz="2600"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sz="2400"/>
        </a:p>
      </dgm:t>
    </dgm:pt>
    <dgm:pt modelId="{7A84F868-91A4-494B-916B-D39A18DF9E50}" type="sibTrans" cxnId="{50144E59-E8D5-4EC4-B0D4-76DF58CDA48B}">
      <dgm:prSet/>
      <dgm:spPr/>
      <dgm:t>
        <a:bodyPr/>
        <a:lstStyle/>
        <a:p>
          <a:endParaRPr lang="en-US" sz="2400"/>
        </a:p>
      </dgm:t>
    </dgm:pt>
    <dgm:pt modelId="{8E933DEF-8800-4A69-8DCE-A96E5CAA7F25}">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آیات51-53</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750DBD-1DAB-42B6-8D83-745170F62B7A}" type="parTrans" cxnId="{0D0BEE6E-A185-485E-824D-1CE51EE19B05}">
      <dgm:prSet/>
      <dgm:spPr/>
      <dgm:t>
        <a:bodyPr/>
        <a:lstStyle/>
        <a:p>
          <a:endParaRPr lang="en-US" sz="2400"/>
        </a:p>
      </dgm:t>
    </dgm:pt>
    <dgm:pt modelId="{FD556D30-3B96-454F-880C-49CDE8E734C6}" type="sibTrans" cxnId="{0D0BEE6E-A185-485E-824D-1CE51EE19B05}">
      <dgm:prSet/>
      <dgm:spPr/>
      <dgm:t>
        <a:bodyPr/>
        <a:lstStyle/>
        <a:p>
          <a:endParaRPr lang="en-US" sz="2400"/>
        </a:p>
      </dgm:t>
    </dgm:pt>
    <dgm:pt modelId="{1C326381-5EA7-40AA-B4B0-61F4585FBD82}">
      <dgm:prSet custT="1"/>
      <dgm:spPr>
        <a:solidFill>
          <a:srgbClr val="E8D2AE"/>
        </a:solidFill>
      </dgm:spPr>
      <dgm:t>
        <a:bodyPr/>
        <a:lstStyle/>
        <a:p>
          <a:pPr rtl="1"/>
          <a:r>
            <a:rPr lang="ur-PK" sz="2800" dirty="0" smtClean="0">
              <a:latin typeface="Jameel Noori Nastaleeq" pitchFamily="2" charset="-78"/>
              <a:cs typeface="Jameel Noori Nastaleeq" pitchFamily="2" charset="-78"/>
            </a:rPr>
            <a:t>یہودیوں اور عیسائیوں کو دوست مت بناؤ</a:t>
          </a:r>
          <a:endParaRPr lang="ur-PK" sz="2800" dirty="0">
            <a:latin typeface="Jameel Noori Nastaleeq" pitchFamily="2" charset="-78"/>
            <a:cs typeface="Jameel Noori Nastaleeq" pitchFamily="2" charset="-78"/>
          </a:endParaRPr>
        </a:p>
      </dgm:t>
    </dgm:pt>
    <dgm:pt modelId="{96D5E362-1D7F-4EF9-991C-C25F0CFD415B}" type="parTrans" cxnId="{7B4AA89B-F1DC-4842-9732-7A5CC4084CCE}">
      <dgm:prSet/>
      <dgm:spPr/>
      <dgm:t>
        <a:bodyPr/>
        <a:lstStyle/>
        <a:p>
          <a:endParaRPr lang="en-US" sz="2400"/>
        </a:p>
      </dgm:t>
    </dgm:pt>
    <dgm:pt modelId="{EA7D2CF7-2460-4B5A-9A9C-6E088AA1C0E1}" type="sibTrans" cxnId="{7B4AA89B-F1DC-4842-9732-7A5CC4084CCE}">
      <dgm:prSet/>
      <dgm:spPr/>
      <dgm:t>
        <a:bodyPr/>
        <a:lstStyle/>
        <a:p>
          <a:endParaRPr lang="en-US" sz="2400"/>
        </a:p>
      </dgm:t>
    </dgm:pt>
    <dgm:pt modelId="{347D5F5C-C41C-4E8B-8182-F5DB9FEBFF30}">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آیت54</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C022DA3-8198-4862-8D4C-53D76D3C6D31}" type="parTrans" cxnId="{1F925DA4-51E0-4EED-915F-A94F7EDCDD81}">
      <dgm:prSet/>
      <dgm:spPr/>
      <dgm:t>
        <a:bodyPr/>
        <a:lstStyle/>
        <a:p>
          <a:endParaRPr lang="en-US" sz="2400"/>
        </a:p>
      </dgm:t>
    </dgm:pt>
    <dgm:pt modelId="{0E7885D2-3DCE-47E7-A9F3-1879175BE6EF}" type="sibTrans" cxnId="{1F925DA4-51E0-4EED-915F-A94F7EDCDD81}">
      <dgm:prSet/>
      <dgm:spPr/>
      <dgm:t>
        <a:bodyPr/>
        <a:lstStyle/>
        <a:p>
          <a:endParaRPr lang="en-US" sz="2400"/>
        </a:p>
      </dgm:t>
    </dgm:pt>
    <dgm:pt modelId="{13B66262-B75D-4494-816E-3C3604BC9CA6}">
      <dgm:prSet custT="1"/>
      <dgm:spPr>
        <a:solidFill>
          <a:srgbClr val="E8D2AE"/>
        </a:solidFill>
      </dgm:spPr>
      <dgm:t>
        <a:bodyPr/>
        <a:lstStyle/>
        <a:p>
          <a:pPr rtl="1"/>
          <a:r>
            <a:rPr lang="ur-PK" sz="2800" dirty="0" smtClean="0">
              <a:latin typeface="Jameel Noori Nastaleeq" pitchFamily="2" charset="-78"/>
              <a:cs typeface="Jameel Noori Nastaleeq" pitchFamily="2" charset="-78"/>
            </a:rPr>
            <a:t>اللہ کے محبوب بندوں کی صفات</a:t>
          </a:r>
          <a:endParaRPr lang="ur-PK" sz="2800" dirty="0">
            <a:latin typeface="Jameel Noori Nastaleeq" pitchFamily="2" charset="-78"/>
            <a:cs typeface="Jameel Noori Nastaleeq" pitchFamily="2" charset="-78"/>
          </a:endParaRPr>
        </a:p>
      </dgm:t>
    </dgm:pt>
    <dgm:pt modelId="{F3CD8573-3A78-4C3A-B623-60B20745B12C}" type="parTrans" cxnId="{C8F9B6B4-6E51-40A3-A76B-FAD828750FFF}">
      <dgm:prSet/>
      <dgm:spPr/>
      <dgm:t>
        <a:bodyPr/>
        <a:lstStyle/>
        <a:p>
          <a:endParaRPr lang="en-US" sz="2400"/>
        </a:p>
      </dgm:t>
    </dgm:pt>
    <dgm:pt modelId="{2CBF5F75-392F-4735-9846-700E2949910B}" type="sibTrans" cxnId="{C8F9B6B4-6E51-40A3-A76B-FAD828750FFF}">
      <dgm:prSet/>
      <dgm:spPr/>
      <dgm:t>
        <a:bodyPr/>
        <a:lstStyle/>
        <a:p>
          <a:endParaRPr lang="en-US" sz="2400"/>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6" custScaleX="87568">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6" custScaleX="104580">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6" custScaleX="87568">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6" custScaleX="104580">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6" custScaleX="8756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6" custScaleX="104580">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6" custScaleX="87568">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6" custScaleX="104580">
        <dgm:presLayoutVars>
          <dgm:bulletEnabled val="1"/>
        </dgm:presLayoutVars>
      </dgm:prSet>
      <dgm:spPr/>
      <dgm:t>
        <a:bodyPr/>
        <a:lstStyle/>
        <a:p>
          <a:endParaRPr lang="en-US"/>
        </a:p>
      </dgm:t>
    </dgm:pt>
    <dgm:pt modelId="{CC32D70D-574A-4261-AE02-FC953920BC51}" type="pres">
      <dgm:prSet presAssocID="{9607E31A-7BB4-4144-9994-634C11AAC8D1}" presName="sp" presStyleCnt="0"/>
      <dgm:spPr/>
    </dgm:pt>
    <dgm:pt modelId="{CCAD4601-C6A7-4B83-B4D5-52BD1AF7098E}" type="pres">
      <dgm:prSet presAssocID="{8E933DEF-8800-4A69-8DCE-A96E5CAA7F25}" presName="linNode" presStyleCnt="0"/>
      <dgm:spPr/>
    </dgm:pt>
    <dgm:pt modelId="{B2BD48A7-35AB-47BB-B961-FF58C916A2EF}" type="pres">
      <dgm:prSet presAssocID="{8E933DEF-8800-4A69-8DCE-A96E5CAA7F25}" presName="parentText" presStyleLbl="node1" presStyleIdx="4" presStyleCnt="6" custScaleX="87568">
        <dgm:presLayoutVars>
          <dgm:chMax val="1"/>
          <dgm:bulletEnabled val="1"/>
        </dgm:presLayoutVars>
      </dgm:prSet>
      <dgm:spPr/>
      <dgm:t>
        <a:bodyPr/>
        <a:lstStyle/>
        <a:p>
          <a:endParaRPr lang="en-US"/>
        </a:p>
      </dgm:t>
    </dgm:pt>
    <dgm:pt modelId="{D0B1EBAE-702C-426E-AE80-8B7DD749802E}" type="pres">
      <dgm:prSet presAssocID="{8E933DEF-8800-4A69-8DCE-A96E5CAA7F25}" presName="descendantText" presStyleLbl="alignAccFollowNode1" presStyleIdx="4" presStyleCnt="6" custScaleX="104580">
        <dgm:presLayoutVars>
          <dgm:bulletEnabled val="1"/>
        </dgm:presLayoutVars>
      </dgm:prSet>
      <dgm:spPr/>
      <dgm:t>
        <a:bodyPr/>
        <a:lstStyle/>
        <a:p>
          <a:endParaRPr lang="en-US"/>
        </a:p>
      </dgm:t>
    </dgm:pt>
    <dgm:pt modelId="{646CC880-E96F-4719-859D-81EE25734927}" type="pres">
      <dgm:prSet presAssocID="{FD556D30-3B96-454F-880C-49CDE8E734C6}" presName="sp" presStyleCnt="0"/>
      <dgm:spPr/>
    </dgm:pt>
    <dgm:pt modelId="{C2B3847A-CF21-4AEF-9B49-DC9984998BCD}" type="pres">
      <dgm:prSet presAssocID="{347D5F5C-C41C-4E8B-8182-F5DB9FEBFF30}" presName="linNode" presStyleCnt="0"/>
      <dgm:spPr/>
    </dgm:pt>
    <dgm:pt modelId="{0797A471-F2A6-42DB-A43C-FCC938B6DABE}" type="pres">
      <dgm:prSet presAssocID="{347D5F5C-C41C-4E8B-8182-F5DB9FEBFF30}" presName="parentText" presStyleLbl="node1" presStyleIdx="5" presStyleCnt="6" custScaleX="87568">
        <dgm:presLayoutVars>
          <dgm:chMax val="1"/>
          <dgm:bulletEnabled val="1"/>
        </dgm:presLayoutVars>
      </dgm:prSet>
      <dgm:spPr/>
      <dgm:t>
        <a:bodyPr/>
        <a:lstStyle/>
        <a:p>
          <a:endParaRPr lang="en-US"/>
        </a:p>
      </dgm:t>
    </dgm:pt>
    <dgm:pt modelId="{3383B1C3-569B-44EA-86DE-C67FC4677510}" type="pres">
      <dgm:prSet presAssocID="{347D5F5C-C41C-4E8B-8182-F5DB9FEBFF30}" presName="descendantText" presStyleLbl="alignAccFollowNode1" presStyleIdx="5" presStyleCnt="6" custScaleX="104580">
        <dgm:presLayoutVars>
          <dgm:bulletEnabled val="1"/>
        </dgm:presLayoutVars>
      </dgm:prSet>
      <dgm:spPr/>
      <dgm:t>
        <a:bodyPr/>
        <a:lstStyle/>
        <a:p>
          <a:endParaRPr lang="en-US"/>
        </a:p>
      </dgm:t>
    </dgm:pt>
  </dgm:ptLst>
  <dgm:cxnLst>
    <dgm:cxn modelId="{1BE30D6A-076E-4B9A-B61D-C13AEF82A550}" srcId="{5D9CE442-ECF8-4911-BEDC-87DE27DA2B82}" destId="{398E6D22-E243-41CF-98CD-487FEC708EE2}" srcOrd="2" destOrd="0" parTransId="{60203913-95B8-44A4-A97E-3787B9EF5344}" sibTransId="{E9EB8C7F-E181-4227-AE3C-DF5D58CC90E6}"/>
    <dgm:cxn modelId="{BAE05934-7923-461B-8CA4-68688031C402}" type="presOf" srcId="{10334955-A6D2-412C-B7D7-28DB167D4421}" destId="{F97A59E5-2427-4C04-A0F4-2429BFCE66A8}"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39A94D7B-8D30-4D1E-A24A-1AFFF7F81E76}" type="presOf" srcId="{71E7A13A-B883-49DE-BBED-2AD6C1C895BB}" destId="{B3DEDF46-CA66-4735-811D-C4D59BD843CA}" srcOrd="0" destOrd="0" presId="urn:microsoft.com/office/officeart/2005/8/layout/vList5"/>
    <dgm:cxn modelId="{1F925DA4-51E0-4EED-915F-A94F7EDCDD81}" srcId="{5D9CE442-ECF8-4911-BEDC-87DE27DA2B82}" destId="{347D5F5C-C41C-4E8B-8182-F5DB9FEBFF30}" srcOrd="5" destOrd="0" parTransId="{2C022DA3-8198-4862-8D4C-53D76D3C6D31}" sibTransId="{0E7885D2-3DCE-47E7-A9F3-1879175BE6EF}"/>
    <dgm:cxn modelId="{A0C135E2-7AED-49D5-8169-CC5634FCD5E9}" type="presOf" srcId="{347D5F5C-C41C-4E8B-8182-F5DB9FEBFF30}" destId="{0797A471-F2A6-42DB-A43C-FCC938B6DABE}"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57E395A6-F34E-4BF5-9FDB-6A0AF5E0F9BB}" type="presOf" srcId="{810B18FE-F356-4D3C-A558-BDA960B5DFD5}" destId="{861D7A54-ED93-4610-B348-52B7DEFC09DD}" srcOrd="0" destOrd="0" presId="urn:microsoft.com/office/officeart/2005/8/layout/vList5"/>
    <dgm:cxn modelId="{8060F48E-CFE2-4FC2-8AD9-107EC8F24E55}" type="presOf" srcId="{398E6D22-E243-41CF-98CD-487FEC708EE2}" destId="{FD9F04C1-BB80-4679-AC3C-95A771FD9521}" srcOrd="0" destOrd="0" presId="urn:microsoft.com/office/officeart/2005/8/layout/vList5"/>
    <dgm:cxn modelId="{05C63F38-B581-4128-8DA5-67B407955D6D}" type="presOf" srcId="{8E933DEF-8800-4A69-8DCE-A96E5CAA7F25}" destId="{B2BD48A7-35AB-47BB-B961-FF58C916A2EF}" srcOrd="0" destOrd="0" presId="urn:microsoft.com/office/officeart/2005/8/layout/vList5"/>
    <dgm:cxn modelId="{A8976384-D8DA-4F6F-BF4A-BD91CFE801EC}" type="presOf" srcId="{008A3FBA-4D58-407F-ADCE-44BAB50EA37F}" destId="{25A135FE-FEC0-4BAB-8CCE-82FC4B0F8E40}" srcOrd="0" destOrd="0" presId="urn:microsoft.com/office/officeart/2005/8/layout/vList5"/>
    <dgm:cxn modelId="{ABFA7CDB-D4C1-421F-8776-A13856F28321}" type="presOf" srcId="{CAD61C53-BD8B-40A9-AC64-A21ABFC9037A}" destId="{7E54D9E5-8C9A-4AF3-B5EF-566298C2E16A}" srcOrd="0" destOrd="0" presId="urn:microsoft.com/office/officeart/2005/8/layout/vList5"/>
    <dgm:cxn modelId="{7B4AA89B-F1DC-4842-9732-7A5CC4084CCE}" srcId="{8E933DEF-8800-4A69-8DCE-A96E5CAA7F25}" destId="{1C326381-5EA7-40AA-B4B0-61F4585FBD82}" srcOrd="0" destOrd="0" parTransId="{96D5E362-1D7F-4EF9-991C-C25F0CFD415B}" sibTransId="{EA7D2CF7-2460-4B5A-9A9C-6E088AA1C0E1}"/>
    <dgm:cxn modelId="{9391F470-A730-4529-8E9A-F80862F153C4}" type="presOf" srcId="{13B66262-B75D-4494-816E-3C3604BC9CA6}" destId="{3383B1C3-569B-44EA-86DE-C67FC4677510}"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C8F9B6B4-6E51-40A3-A76B-FAD828750FFF}" srcId="{347D5F5C-C41C-4E8B-8182-F5DB9FEBFF30}" destId="{13B66262-B75D-4494-816E-3C3604BC9CA6}" srcOrd="0" destOrd="0" parTransId="{F3CD8573-3A78-4C3A-B623-60B20745B12C}" sibTransId="{2CBF5F75-392F-4735-9846-700E2949910B}"/>
    <dgm:cxn modelId="{50144E59-E8D5-4EC4-B0D4-76DF58CDA48B}" srcId="{71E7A13A-B883-49DE-BBED-2AD6C1C895BB}" destId="{10334955-A6D2-412C-B7D7-28DB167D4421}" srcOrd="0" destOrd="0" parTransId="{751B3582-3F13-47DC-B453-27CB45D3149B}" sibTransId="{7A84F868-91A4-494B-916B-D39A18DF9E50}"/>
    <dgm:cxn modelId="{4F0C30BB-DA3C-4276-8AAF-F6F48FBDF5AC}" srcId="{398E6D22-E243-41CF-98CD-487FEC708EE2}" destId="{008A3FBA-4D58-407F-ADCE-44BAB50EA37F}" srcOrd="0" destOrd="0" parTransId="{F38B9062-78B3-4504-8094-21E54C768929}" sibTransId="{DBC8C768-EDCF-407B-9C19-1845D6C74907}"/>
    <dgm:cxn modelId="{731038E4-EDAC-4267-BD24-491D67AB9B33}" type="presOf" srcId="{99D8666A-3006-4B79-B961-E77F2D7001E2}" destId="{8D1D77BC-FFC8-48C8-A77A-7046657E883E}" srcOrd="0" destOrd="0" presId="urn:microsoft.com/office/officeart/2005/8/layout/vList5"/>
    <dgm:cxn modelId="{AD5D6326-5BF7-4F7F-B5A7-12579F99F2A9}" type="presOf" srcId="{5D9CE442-ECF8-4911-BEDC-87DE27DA2B82}" destId="{DCF273E9-1D42-4319-AF95-36D4737F67C0}" srcOrd="0" destOrd="0" presId="urn:microsoft.com/office/officeart/2005/8/layout/vList5"/>
    <dgm:cxn modelId="{0D0BEE6E-A185-485E-824D-1CE51EE19B05}" srcId="{5D9CE442-ECF8-4911-BEDC-87DE27DA2B82}" destId="{8E933DEF-8800-4A69-8DCE-A96E5CAA7F25}" srcOrd="4" destOrd="0" parTransId="{FE750DBD-1DAB-42B6-8D83-745170F62B7A}" sibTransId="{FD556D30-3B96-454F-880C-49CDE8E734C6}"/>
    <dgm:cxn modelId="{65628CA9-2E0F-471D-B7D0-C652EC919036}" type="presOf" srcId="{828DFB8B-ECDA-4E26-A6FE-05F762A8A593}" destId="{94D988AC-9A41-4C9B-861B-6663F85DE037}" srcOrd="0" destOrd="0" presId="urn:microsoft.com/office/officeart/2005/8/layout/vList5"/>
    <dgm:cxn modelId="{E199B851-6950-483C-A653-ABC059325587}" type="presOf" srcId="{1C326381-5EA7-40AA-B4B0-61F4585FBD82}" destId="{D0B1EBAE-702C-426E-AE80-8B7DD749802E}"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9248D1D3-DF4E-4539-A15F-37632F2A0463}" srcId="{828DFB8B-ECDA-4E26-A6FE-05F762A8A593}" destId="{810B18FE-F356-4D3C-A558-BDA960B5DFD5}" srcOrd="0" destOrd="0" parTransId="{2FB92012-3E37-4D23-B992-C8AFA31B6BAD}" sibTransId="{5B103947-A1D7-48E7-95DE-28D31E6B35E1}"/>
    <dgm:cxn modelId="{26EB0740-1F1A-407F-8B2F-814BBED61FFA}" type="presParOf" srcId="{DCF273E9-1D42-4319-AF95-36D4737F67C0}" destId="{09F8827D-9A8F-41EA-8EA2-8A5E211AF43D}" srcOrd="0" destOrd="0" presId="urn:microsoft.com/office/officeart/2005/8/layout/vList5"/>
    <dgm:cxn modelId="{78068F21-1B30-4164-862B-712C0F7847AE}" type="presParOf" srcId="{09F8827D-9A8F-41EA-8EA2-8A5E211AF43D}" destId="{94D988AC-9A41-4C9B-861B-6663F85DE037}" srcOrd="0" destOrd="0" presId="urn:microsoft.com/office/officeart/2005/8/layout/vList5"/>
    <dgm:cxn modelId="{6F9280F9-BBEA-4473-B39C-F291A1EF5C3F}" type="presParOf" srcId="{09F8827D-9A8F-41EA-8EA2-8A5E211AF43D}" destId="{861D7A54-ED93-4610-B348-52B7DEFC09DD}" srcOrd="1" destOrd="0" presId="urn:microsoft.com/office/officeart/2005/8/layout/vList5"/>
    <dgm:cxn modelId="{60B4B03C-F581-4CDB-A187-CF65193AAA98}" type="presParOf" srcId="{DCF273E9-1D42-4319-AF95-36D4737F67C0}" destId="{8D3A6C8C-1A1C-4CD7-B844-CFFD35278FD6}" srcOrd="1" destOrd="0" presId="urn:microsoft.com/office/officeart/2005/8/layout/vList5"/>
    <dgm:cxn modelId="{58F7ECB0-97F8-45C6-8B30-A27C845EDD32}" type="presParOf" srcId="{DCF273E9-1D42-4319-AF95-36D4737F67C0}" destId="{D6D2C7AF-CF35-43C5-B110-DD550D3F63A6}" srcOrd="2" destOrd="0" presId="urn:microsoft.com/office/officeart/2005/8/layout/vList5"/>
    <dgm:cxn modelId="{6D390D36-554C-4B60-9031-215A1A8EB3C0}" type="presParOf" srcId="{D6D2C7AF-CF35-43C5-B110-DD550D3F63A6}" destId="{7E54D9E5-8C9A-4AF3-B5EF-566298C2E16A}" srcOrd="0" destOrd="0" presId="urn:microsoft.com/office/officeart/2005/8/layout/vList5"/>
    <dgm:cxn modelId="{26A76BF1-54B0-4946-A035-1F21B3FA8A68}" type="presParOf" srcId="{D6D2C7AF-CF35-43C5-B110-DD550D3F63A6}" destId="{8D1D77BC-FFC8-48C8-A77A-7046657E883E}" srcOrd="1" destOrd="0" presId="urn:microsoft.com/office/officeart/2005/8/layout/vList5"/>
    <dgm:cxn modelId="{8F558AB1-543F-4A07-8A7E-50D28189E676}" type="presParOf" srcId="{DCF273E9-1D42-4319-AF95-36D4737F67C0}" destId="{9D4BF700-9119-4854-841A-7A992775D534}" srcOrd="3" destOrd="0" presId="urn:microsoft.com/office/officeart/2005/8/layout/vList5"/>
    <dgm:cxn modelId="{34E78C1A-897A-458E-BE6F-31D48216D903}" type="presParOf" srcId="{DCF273E9-1D42-4319-AF95-36D4737F67C0}" destId="{1582E1DE-5B06-4D68-9BB5-01F0ADD2A040}" srcOrd="4" destOrd="0" presId="urn:microsoft.com/office/officeart/2005/8/layout/vList5"/>
    <dgm:cxn modelId="{7AB441F0-E62F-47D2-859E-C1575F595380}" type="presParOf" srcId="{1582E1DE-5B06-4D68-9BB5-01F0ADD2A040}" destId="{FD9F04C1-BB80-4679-AC3C-95A771FD9521}" srcOrd="0" destOrd="0" presId="urn:microsoft.com/office/officeart/2005/8/layout/vList5"/>
    <dgm:cxn modelId="{ABCD300B-900D-493C-AC48-C7E97B652F3A}" type="presParOf" srcId="{1582E1DE-5B06-4D68-9BB5-01F0ADD2A040}" destId="{25A135FE-FEC0-4BAB-8CCE-82FC4B0F8E40}" srcOrd="1" destOrd="0" presId="urn:microsoft.com/office/officeart/2005/8/layout/vList5"/>
    <dgm:cxn modelId="{74F99145-E997-4502-A4A5-1CE2C6A52656}" type="presParOf" srcId="{DCF273E9-1D42-4319-AF95-36D4737F67C0}" destId="{26634910-305C-43B9-9BDA-B453DCD87A62}" srcOrd="5" destOrd="0" presId="urn:microsoft.com/office/officeart/2005/8/layout/vList5"/>
    <dgm:cxn modelId="{66042311-412C-4D60-9109-E0051FEEDD08}" type="presParOf" srcId="{DCF273E9-1D42-4319-AF95-36D4737F67C0}" destId="{42A0E950-6C66-4EA4-9024-18993B51F830}" srcOrd="6" destOrd="0" presId="urn:microsoft.com/office/officeart/2005/8/layout/vList5"/>
    <dgm:cxn modelId="{93A973E5-AC83-40DE-9CCB-0C5F2C359D12}" type="presParOf" srcId="{42A0E950-6C66-4EA4-9024-18993B51F830}" destId="{B3DEDF46-CA66-4735-811D-C4D59BD843CA}" srcOrd="0" destOrd="0" presId="urn:microsoft.com/office/officeart/2005/8/layout/vList5"/>
    <dgm:cxn modelId="{78F91C0C-3AEF-4EE3-B436-CB3FB9D4D4E2}" type="presParOf" srcId="{42A0E950-6C66-4EA4-9024-18993B51F830}" destId="{F97A59E5-2427-4C04-A0F4-2429BFCE66A8}" srcOrd="1" destOrd="0" presId="urn:microsoft.com/office/officeart/2005/8/layout/vList5"/>
    <dgm:cxn modelId="{2375D3C9-1BF9-4657-AB38-6B944B7EBD08}" type="presParOf" srcId="{DCF273E9-1D42-4319-AF95-36D4737F67C0}" destId="{CC32D70D-574A-4261-AE02-FC953920BC51}" srcOrd="7" destOrd="0" presId="urn:microsoft.com/office/officeart/2005/8/layout/vList5"/>
    <dgm:cxn modelId="{F89FEAF3-06AD-4452-ADB1-52888CE85BFB}" type="presParOf" srcId="{DCF273E9-1D42-4319-AF95-36D4737F67C0}" destId="{CCAD4601-C6A7-4B83-B4D5-52BD1AF7098E}" srcOrd="8" destOrd="0" presId="urn:microsoft.com/office/officeart/2005/8/layout/vList5"/>
    <dgm:cxn modelId="{3CBFE20C-3245-407E-90A9-82E3BF2F21BB}" type="presParOf" srcId="{CCAD4601-C6A7-4B83-B4D5-52BD1AF7098E}" destId="{B2BD48A7-35AB-47BB-B961-FF58C916A2EF}" srcOrd="0" destOrd="0" presId="urn:microsoft.com/office/officeart/2005/8/layout/vList5"/>
    <dgm:cxn modelId="{1FA16C1F-B8E1-4CB1-835C-DD97AF1EB339}" type="presParOf" srcId="{CCAD4601-C6A7-4B83-B4D5-52BD1AF7098E}" destId="{D0B1EBAE-702C-426E-AE80-8B7DD749802E}" srcOrd="1" destOrd="0" presId="urn:microsoft.com/office/officeart/2005/8/layout/vList5"/>
    <dgm:cxn modelId="{15C7A3D2-5252-428F-B561-BB181EE6530B}" type="presParOf" srcId="{DCF273E9-1D42-4319-AF95-36D4737F67C0}" destId="{646CC880-E96F-4719-859D-81EE25734927}" srcOrd="9" destOrd="0" presId="urn:microsoft.com/office/officeart/2005/8/layout/vList5"/>
    <dgm:cxn modelId="{CFE0398D-905A-4775-B99A-AB5A65B7037C}" type="presParOf" srcId="{DCF273E9-1D42-4319-AF95-36D4737F67C0}" destId="{C2B3847A-CF21-4AEF-9B49-DC9984998BCD}" srcOrd="10" destOrd="0" presId="urn:microsoft.com/office/officeart/2005/8/layout/vList5"/>
    <dgm:cxn modelId="{CFB09BDC-B314-41F7-B063-0011E2B9A970}" type="presParOf" srcId="{C2B3847A-CF21-4AEF-9B49-DC9984998BCD}" destId="{0797A471-F2A6-42DB-A43C-FCC938B6DABE}" srcOrd="0" destOrd="0" presId="urn:microsoft.com/office/officeart/2005/8/layout/vList5"/>
    <dgm:cxn modelId="{44B993E1-859B-499B-A4BC-1F4169D7121B}" type="presParOf" srcId="{C2B3847A-CF21-4AEF-9B49-DC9984998BCD}" destId="{3383B1C3-569B-44EA-86DE-C67FC467751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آیات55-56</a:t>
          </a:r>
          <a:endParaRPr lang="en-US"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sz="24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4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آیات57-60</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sz="24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4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آیات61-64</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sz="24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4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r>
            <a:rPr lang="ur-PK" sz="2800" dirty="0" smtClean="0">
              <a:latin typeface="Jameel Noori Nastaleeq" pitchFamily="2" charset="-78"/>
              <a:cs typeface="Jameel Noori Nastaleeq" pitchFamily="2" charset="-78"/>
            </a:rPr>
            <a:t>اہل ایمان کے حقیقی دوست کون ہیں؟</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4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4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r>
            <a:rPr lang="ur-PK" sz="2800" dirty="0" smtClean="0">
              <a:latin typeface="Jameel Noori Nastaleeq" pitchFamily="2" charset="-78"/>
              <a:cs typeface="Jameel Noori Nastaleeq" pitchFamily="2" charset="-78"/>
            </a:rPr>
            <a:t>دینِ اسلام کا مذاق اُڑانے والوں کو دوست مت بناؤ</a:t>
          </a:r>
          <a:endParaRPr lang="ur-PK" sz="28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4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4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r>
            <a:rPr lang="ur-PK" sz="2800" dirty="0" smtClean="0">
              <a:latin typeface="Jameel Noori Nastaleeq" pitchFamily="2" charset="-78"/>
              <a:cs typeface="Jameel Noori Nastaleeq" pitchFamily="2" charset="-78"/>
            </a:rPr>
            <a:t>یہود کے شرمناک جرائم</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4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400">
            <a:latin typeface="Jameel Noori Nastaleeq" pitchFamily="2" charset="-78"/>
            <a:cs typeface="Jameel Noori Nastaleeq" pitchFamily="2" charset="-78"/>
          </a:endParaRPr>
        </a:p>
      </dgm:t>
    </dgm:pt>
    <dgm:pt modelId="{71E7A13A-B883-49DE-BBED-2AD6C1C895BB}">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آیات65-66</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sz="2400"/>
        </a:p>
      </dgm:t>
    </dgm:pt>
    <dgm:pt modelId="{9607E31A-7BB4-4144-9994-634C11AAC8D1}" type="sibTrans" cxnId="{6A6BD666-47EE-45ED-89F9-F88E4A7F1E35}">
      <dgm:prSet/>
      <dgm:spPr/>
      <dgm:t>
        <a:bodyPr/>
        <a:lstStyle/>
        <a:p>
          <a:endParaRPr lang="en-US" sz="2400"/>
        </a:p>
      </dgm:t>
    </dgm:pt>
    <dgm:pt modelId="{10334955-A6D2-412C-B7D7-28DB167D4421}">
      <dgm:prSet custT="1"/>
      <dgm:spPr>
        <a:solidFill>
          <a:srgbClr val="E8D2AE"/>
        </a:solidFill>
      </dgm:spPr>
      <dgm:t>
        <a:bodyPr/>
        <a:lstStyle/>
        <a:p>
          <a:pPr rtl="1"/>
          <a:r>
            <a:rPr lang="ur-PK" sz="2600" dirty="0" smtClean="0">
              <a:latin typeface="Jameel Noori Nastaleeq" pitchFamily="2" charset="-78"/>
              <a:cs typeface="Jameel Noori Nastaleeq" pitchFamily="2" charset="-78"/>
            </a:rPr>
            <a:t>نفاذِ شریعت کی برکات</a:t>
          </a:r>
          <a:endParaRPr lang="ur-PK" sz="2600"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sz="2400"/>
        </a:p>
      </dgm:t>
    </dgm:pt>
    <dgm:pt modelId="{7A84F868-91A4-494B-916B-D39A18DF9E50}" type="sibTrans" cxnId="{50144E59-E8D5-4EC4-B0D4-76DF58CDA48B}">
      <dgm:prSet/>
      <dgm:spPr/>
      <dgm:t>
        <a:bodyPr/>
        <a:lstStyle/>
        <a:p>
          <a:endParaRPr lang="en-US" sz="2400"/>
        </a:p>
      </dgm:t>
    </dgm:pt>
    <dgm:pt modelId="{8E933DEF-8800-4A69-8DCE-A96E5CAA7F25}">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آیت67</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750DBD-1DAB-42B6-8D83-745170F62B7A}" type="parTrans" cxnId="{0D0BEE6E-A185-485E-824D-1CE51EE19B05}">
      <dgm:prSet/>
      <dgm:spPr/>
      <dgm:t>
        <a:bodyPr/>
        <a:lstStyle/>
        <a:p>
          <a:endParaRPr lang="en-US" sz="2400"/>
        </a:p>
      </dgm:t>
    </dgm:pt>
    <dgm:pt modelId="{FD556D30-3B96-454F-880C-49CDE8E734C6}" type="sibTrans" cxnId="{0D0BEE6E-A185-485E-824D-1CE51EE19B05}">
      <dgm:prSet/>
      <dgm:spPr/>
      <dgm:t>
        <a:bodyPr/>
        <a:lstStyle/>
        <a:p>
          <a:endParaRPr lang="en-US" sz="2400"/>
        </a:p>
      </dgm:t>
    </dgm:pt>
    <dgm:pt modelId="{1C326381-5EA7-40AA-B4B0-61F4585FBD82}">
      <dgm:prSet custT="1"/>
      <dgm:spPr>
        <a:solidFill>
          <a:srgbClr val="E8D2AE"/>
        </a:solidFill>
      </dgm:spPr>
      <dgm:t>
        <a:bodyPr/>
        <a:lstStyle/>
        <a:p>
          <a:pPr rtl="1"/>
          <a:r>
            <a:rPr lang="ur-PK" sz="2800" dirty="0" smtClean="0">
              <a:latin typeface="Jameel Noori Nastaleeq" pitchFamily="2" charset="-78"/>
              <a:cs typeface="Jameel Noori Nastaleeq" pitchFamily="2" charset="-78"/>
            </a:rPr>
            <a:t>قرآن کی تبلیغ رسول اللہﷺ کا فرضِ منصبی ہے</a:t>
          </a:r>
          <a:endParaRPr lang="ur-PK" sz="2800" dirty="0">
            <a:latin typeface="Jameel Noori Nastaleeq" pitchFamily="2" charset="-78"/>
            <a:cs typeface="Jameel Noori Nastaleeq" pitchFamily="2" charset="-78"/>
          </a:endParaRPr>
        </a:p>
      </dgm:t>
    </dgm:pt>
    <dgm:pt modelId="{96D5E362-1D7F-4EF9-991C-C25F0CFD415B}" type="parTrans" cxnId="{7B4AA89B-F1DC-4842-9732-7A5CC4084CCE}">
      <dgm:prSet/>
      <dgm:spPr/>
      <dgm:t>
        <a:bodyPr/>
        <a:lstStyle/>
        <a:p>
          <a:endParaRPr lang="en-US" sz="2400"/>
        </a:p>
      </dgm:t>
    </dgm:pt>
    <dgm:pt modelId="{EA7D2CF7-2460-4B5A-9A9C-6E088AA1C0E1}" type="sibTrans" cxnId="{7B4AA89B-F1DC-4842-9732-7A5CC4084CCE}">
      <dgm:prSet/>
      <dgm:spPr/>
      <dgm:t>
        <a:bodyPr/>
        <a:lstStyle/>
        <a:p>
          <a:endParaRPr lang="en-US" sz="2400"/>
        </a:p>
      </dgm:t>
    </dgm:pt>
    <dgm:pt modelId="{347D5F5C-C41C-4E8B-8182-F5DB9FEBFF30}">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آیت68</a:t>
          </a:r>
          <a:endParaRPr lang="ur-PK"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C022DA3-8198-4862-8D4C-53D76D3C6D31}" type="parTrans" cxnId="{1F925DA4-51E0-4EED-915F-A94F7EDCDD81}">
      <dgm:prSet/>
      <dgm:spPr/>
      <dgm:t>
        <a:bodyPr/>
        <a:lstStyle/>
        <a:p>
          <a:endParaRPr lang="en-US" sz="2400"/>
        </a:p>
      </dgm:t>
    </dgm:pt>
    <dgm:pt modelId="{0E7885D2-3DCE-47E7-A9F3-1879175BE6EF}" type="sibTrans" cxnId="{1F925DA4-51E0-4EED-915F-A94F7EDCDD81}">
      <dgm:prSet/>
      <dgm:spPr/>
      <dgm:t>
        <a:bodyPr/>
        <a:lstStyle/>
        <a:p>
          <a:endParaRPr lang="en-US" sz="2400"/>
        </a:p>
      </dgm:t>
    </dgm:pt>
    <dgm:pt modelId="{13B66262-B75D-4494-816E-3C3604BC9CA6}">
      <dgm:prSet custT="1"/>
      <dgm:spPr>
        <a:solidFill>
          <a:srgbClr val="E8D2AE"/>
        </a:solidFill>
      </dgm:spPr>
      <dgm:t>
        <a:bodyPr/>
        <a:lstStyle/>
        <a:p>
          <a:pPr rtl="1"/>
          <a:r>
            <a:rPr lang="ur-PK" sz="2400" dirty="0" smtClean="0">
              <a:latin typeface="Jameel Noori Nastaleeq" pitchFamily="2" charset="-78"/>
              <a:cs typeface="Jameel Noori Nastaleeq" pitchFamily="2" charset="-78"/>
            </a:rPr>
            <a:t>شریعت نافذ نہ کرنے والے والوں کی اللہ کی نگاہ میں کوئی عزت نہیں</a:t>
          </a:r>
          <a:endParaRPr lang="ur-PK" sz="2400" dirty="0">
            <a:latin typeface="Jameel Noori Nastaleeq" pitchFamily="2" charset="-78"/>
            <a:cs typeface="Jameel Noori Nastaleeq" pitchFamily="2" charset="-78"/>
          </a:endParaRPr>
        </a:p>
      </dgm:t>
    </dgm:pt>
    <dgm:pt modelId="{F3CD8573-3A78-4C3A-B623-60B20745B12C}" type="parTrans" cxnId="{C8F9B6B4-6E51-40A3-A76B-FAD828750FFF}">
      <dgm:prSet/>
      <dgm:spPr/>
      <dgm:t>
        <a:bodyPr/>
        <a:lstStyle/>
        <a:p>
          <a:endParaRPr lang="en-US" sz="2400"/>
        </a:p>
      </dgm:t>
    </dgm:pt>
    <dgm:pt modelId="{2CBF5F75-392F-4735-9846-700E2949910B}" type="sibTrans" cxnId="{C8F9B6B4-6E51-40A3-A76B-FAD828750FFF}">
      <dgm:prSet/>
      <dgm:spPr/>
      <dgm:t>
        <a:bodyPr/>
        <a:lstStyle/>
        <a:p>
          <a:endParaRPr lang="en-US" sz="2400"/>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6" custScaleX="87568">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6" custScaleX="104580">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6" custScaleX="87568">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6" custScaleX="104580">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6" custScaleX="8756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6" custScaleX="104580">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6" custScaleX="87568">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6" custScaleX="104580">
        <dgm:presLayoutVars>
          <dgm:bulletEnabled val="1"/>
        </dgm:presLayoutVars>
      </dgm:prSet>
      <dgm:spPr/>
      <dgm:t>
        <a:bodyPr/>
        <a:lstStyle/>
        <a:p>
          <a:endParaRPr lang="en-US"/>
        </a:p>
      </dgm:t>
    </dgm:pt>
    <dgm:pt modelId="{CC32D70D-574A-4261-AE02-FC953920BC51}" type="pres">
      <dgm:prSet presAssocID="{9607E31A-7BB4-4144-9994-634C11AAC8D1}" presName="sp" presStyleCnt="0"/>
      <dgm:spPr/>
    </dgm:pt>
    <dgm:pt modelId="{CCAD4601-C6A7-4B83-B4D5-52BD1AF7098E}" type="pres">
      <dgm:prSet presAssocID="{8E933DEF-8800-4A69-8DCE-A96E5CAA7F25}" presName="linNode" presStyleCnt="0"/>
      <dgm:spPr/>
    </dgm:pt>
    <dgm:pt modelId="{B2BD48A7-35AB-47BB-B961-FF58C916A2EF}" type="pres">
      <dgm:prSet presAssocID="{8E933DEF-8800-4A69-8DCE-A96E5CAA7F25}" presName="parentText" presStyleLbl="node1" presStyleIdx="4" presStyleCnt="6" custScaleX="87568">
        <dgm:presLayoutVars>
          <dgm:chMax val="1"/>
          <dgm:bulletEnabled val="1"/>
        </dgm:presLayoutVars>
      </dgm:prSet>
      <dgm:spPr/>
      <dgm:t>
        <a:bodyPr/>
        <a:lstStyle/>
        <a:p>
          <a:endParaRPr lang="en-US"/>
        </a:p>
      </dgm:t>
    </dgm:pt>
    <dgm:pt modelId="{D0B1EBAE-702C-426E-AE80-8B7DD749802E}" type="pres">
      <dgm:prSet presAssocID="{8E933DEF-8800-4A69-8DCE-A96E5CAA7F25}" presName="descendantText" presStyleLbl="alignAccFollowNode1" presStyleIdx="4" presStyleCnt="6" custScaleX="104580">
        <dgm:presLayoutVars>
          <dgm:bulletEnabled val="1"/>
        </dgm:presLayoutVars>
      </dgm:prSet>
      <dgm:spPr/>
      <dgm:t>
        <a:bodyPr/>
        <a:lstStyle/>
        <a:p>
          <a:endParaRPr lang="en-US"/>
        </a:p>
      </dgm:t>
    </dgm:pt>
    <dgm:pt modelId="{646CC880-E96F-4719-859D-81EE25734927}" type="pres">
      <dgm:prSet presAssocID="{FD556D30-3B96-454F-880C-49CDE8E734C6}" presName="sp" presStyleCnt="0"/>
      <dgm:spPr/>
    </dgm:pt>
    <dgm:pt modelId="{C2B3847A-CF21-4AEF-9B49-DC9984998BCD}" type="pres">
      <dgm:prSet presAssocID="{347D5F5C-C41C-4E8B-8182-F5DB9FEBFF30}" presName="linNode" presStyleCnt="0"/>
      <dgm:spPr/>
    </dgm:pt>
    <dgm:pt modelId="{0797A471-F2A6-42DB-A43C-FCC938B6DABE}" type="pres">
      <dgm:prSet presAssocID="{347D5F5C-C41C-4E8B-8182-F5DB9FEBFF30}" presName="parentText" presStyleLbl="node1" presStyleIdx="5" presStyleCnt="6" custScaleX="87568">
        <dgm:presLayoutVars>
          <dgm:chMax val="1"/>
          <dgm:bulletEnabled val="1"/>
        </dgm:presLayoutVars>
      </dgm:prSet>
      <dgm:spPr/>
      <dgm:t>
        <a:bodyPr/>
        <a:lstStyle/>
        <a:p>
          <a:endParaRPr lang="en-US"/>
        </a:p>
      </dgm:t>
    </dgm:pt>
    <dgm:pt modelId="{3383B1C3-569B-44EA-86DE-C67FC4677510}" type="pres">
      <dgm:prSet presAssocID="{347D5F5C-C41C-4E8B-8182-F5DB9FEBFF30}" presName="descendantText" presStyleLbl="alignAccFollowNode1" presStyleIdx="5" presStyleCnt="6" custScaleX="104580">
        <dgm:presLayoutVars>
          <dgm:bulletEnabled val="1"/>
        </dgm:presLayoutVars>
      </dgm:prSet>
      <dgm:spPr/>
      <dgm:t>
        <a:bodyPr/>
        <a:lstStyle/>
        <a:p>
          <a:endParaRPr lang="en-US"/>
        </a:p>
      </dgm:t>
    </dgm:pt>
  </dgm:ptLst>
  <dgm:cxnLst>
    <dgm:cxn modelId="{1BE30D6A-076E-4B9A-B61D-C13AEF82A550}" srcId="{5D9CE442-ECF8-4911-BEDC-87DE27DA2B82}" destId="{398E6D22-E243-41CF-98CD-487FEC708EE2}" srcOrd="2" destOrd="0" parTransId="{60203913-95B8-44A4-A97E-3787B9EF5344}" sibTransId="{E9EB8C7F-E181-4227-AE3C-DF5D58CC90E6}"/>
    <dgm:cxn modelId="{23101F8D-828D-413C-8B1C-03A2802D1C25}" type="presOf" srcId="{10334955-A6D2-412C-B7D7-28DB167D4421}" destId="{F97A59E5-2427-4C04-A0F4-2429BFCE66A8}" srcOrd="0" destOrd="0" presId="urn:microsoft.com/office/officeart/2005/8/layout/vList5"/>
    <dgm:cxn modelId="{C0A4EC5F-63B4-4B71-A365-4AAAE40B54BA}" type="presOf" srcId="{71E7A13A-B883-49DE-BBED-2AD6C1C895BB}" destId="{B3DEDF46-CA66-4735-811D-C4D59BD843CA}"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C2F58915-D4BC-489E-B89A-3BB6B8462A6F}" type="presOf" srcId="{1C326381-5EA7-40AA-B4B0-61F4585FBD82}" destId="{D0B1EBAE-702C-426E-AE80-8B7DD749802E}" srcOrd="0" destOrd="0" presId="urn:microsoft.com/office/officeart/2005/8/layout/vList5"/>
    <dgm:cxn modelId="{1F925DA4-51E0-4EED-915F-A94F7EDCDD81}" srcId="{5D9CE442-ECF8-4911-BEDC-87DE27DA2B82}" destId="{347D5F5C-C41C-4E8B-8182-F5DB9FEBFF30}" srcOrd="5" destOrd="0" parTransId="{2C022DA3-8198-4862-8D4C-53D76D3C6D31}" sibTransId="{0E7885D2-3DCE-47E7-A9F3-1879175BE6EF}"/>
    <dgm:cxn modelId="{07DF4C8D-20F1-42E4-9C7B-F8A37198FB93}" type="presOf" srcId="{13B66262-B75D-4494-816E-3C3604BC9CA6}" destId="{3383B1C3-569B-44EA-86DE-C67FC4677510}"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48997BAE-1AA4-45BD-A893-FA12D3F74770}" type="presOf" srcId="{008A3FBA-4D58-407F-ADCE-44BAB50EA37F}" destId="{25A135FE-FEC0-4BAB-8CCE-82FC4B0F8E40}" srcOrd="0" destOrd="0" presId="urn:microsoft.com/office/officeart/2005/8/layout/vList5"/>
    <dgm:cxn modelId="{81A55214-64DC-451C-9393-E57DB9EB92DF}" type="presOf" srcId="{8E933DEF-8800-4A69-8DCE-A96E5CAA7F25}" destId="{B2BD48A7-35AB-47BB-B961-FF58C916A2EF}" srcOrd="0" destOrd="0" presId="urn:microsoft.com/office/officeart/2005/8/layout/vList5"/>
    <dgm:cxn modelId="{43894819-AFA5-4DC3-BA8B-718A129361C6}" type="presOf" srcId="{CAD61C53-BD8B-40A9-AC64-A21ABFC9037A}" destId="{7E54D9E5-8C9A-4AF3-B5EF-566298C2E16A}" srcOrd="0" destOrd="0" presId="urn:microsoft.com/office/officeart/2005/8/layout/vList5"/>
    <dgm:cxn modelId="{7B4AA89B-F1DC-4842-9732-7A5CC4084CCE}" srcId="{8E933DEF-8800-4A69-8DCE-A96E5CAA7F25}" destId="{1C326381-5EA7-40AA-B4B0-61F4585FBD82}" srcOrd="0" destOrd="0" parTransId="{96D5E362-1D7F-4EF9-991C-C25F0CFD415B}" sibTransId="{EA7D2CF7-2460-4B5A-9A9C-6E088AA1C0E1}"/>
    <dgm:cxn modelId="{F10A588D-6433-414D-BA70-1103945D7209}" srcId="{CAD61C53-BD8B-40A9-AC64-A21ABFC9037A}" destId="{99D8666A-3006-4B79-B961-E77F2D7001E2}" srcOrd="0" destOrd="0" parTransId="{999F91EB-5397-4363-ACFA-CA1388E96DEB}" sibTransId="{4FA0D611-8D73-4419-ADAF-C1A1E07C5A4D}"/>
    <dgm:cxn modelId="{5AABA895-366A-4FB8-80B9-91A0B4C561CF}" type="presOf" srcId="{99D8666A-3006-4B79-B961-E77F2D7001E2}" destId="{8D1D77BC-FFC8-48C8-A77A-7046657E883E}" srcOrd="0" destOrd="0" presId="urn:microsoft.com/office/officeart/2005/8/layout/vList5"/>
    <dgm:cxn modelId="{F1912C8B-594A-478F-9661-1C66726AEFC3}" type="presOf" srcId="{810B18FE-F356-4D3C-A558-BDA960B5DFD5}" destId="{861D7A54-ED93-4610-B348-52B7DEFC09DD}" srcOrd="0" destOrd="0" presId="urn:microsoft.com/office/officeart/2005/8/layout/vList5"/>
    <dgm:cxn modelId="{C6756C25-0164-4456-B721-47E4FF08C94C}" type="presOf" srcId="{828DFB8B-ECDA-4E26-A6FE-05F762A8A593}" destId="{94D988AC-9A41-4C9B-861B-6663F85DE037}" srcOrd="0" destOrd="0" presId="urn:microsoft.com/office/officeart/2005/8/layout/vList5"/>
    <dgm:cxn modelId="{9611E2F8-29BD-4882-8BF7-164BEA6E0FBF}" type="presOf" srcId="{398E6D22-E243-41CF-98CD-487FEC708EE2}" destId="{FD9F04C1-BB80-4679-AC3C-95A771FD9521}" srcOrd="0" destOrd="0" presId="urn:microsoft.com/office/officeart/2005/8/layout/vList5"/>
    <dgm:cxn modelId="{C8F9B6B4-6E51-40A3-A76B-FAD828750FFF}" srcId="{347D5F5C-C41C-4E8B-8182-F5DB9FEBFF30}" destId="{13B66262-B75D-4494-816E-3C3604BC9CA6}" srcOrd="0" destOrd="0" parTransId="{F3CD8573-3A78-4C3A-B623-60B20745B12C}" sibTransId="{2CBF5F75-392F-4735-9846-700E2949910B}"/>
    <dgm:cxn modelId="{50144E59-E8D5-4EC4-B0D4-76DF58CDA48B}" srcId="{71E7A13A-B883-49DE-BBED-2AD6C1C895BB}" destId="{10334955-A6D2-412C-B7D7-28DB167D4421}" srcOrd="0" destOrd="0" parTransId="{751B3582-3F13-47DC-B453-27CB45D3149B}" sibTransId="{7A84F868-91A4-494B-916B-D39A18DF9E50}"/>
    <dgm:cxn modelId="{4F0C30BB-DA3C-4276-8AAF-F6F48FBDF5AC}" srcId="{398E6D22-E243-41CF-98CD-487FEC708EE2}" destId="{008A3FBA-4D58-407F-ADCE-44BAB50EA37F}" srcOrd="0" destOrd="0" parTransId="{F38B9062-78B3-4504-8094-21E54C768929}" sibTransId="{DBC8C768-EDCF-407B-9C19-1845D6C74907}"/>
    <dgm:cxn modelId="{0D0BEE6E-A185-485E-824D-1CE51EE19B05}" srcId="{5D9CE442-ECF8-4911-BEDC-87DE27DA2B82}" destId="{8E933DEF-8800-4A69-8DCE-A96E5CAA7F25}" srcOrd="4" destOrd="0" parTransId="{FE750DBD-1DAB-42B6-8D83-745170F62B7A}" sibTransId="{FD556D30-3B96-454F-880C-49CDE8E734C6}"/>
    <dgm:cxn modelId="{149B76F9-9238-4138-9D2F-CBFBD23B527D}" srcId="{5D9CE442-ECF8-4911-BEDC-87DE27DA2B82}" destId="{828DFB8B-ECDA-4E26-A6FE-05F762A8A593}" srcOrd="0" destOrd="0" parTransId="{3F0FAB7A-6BB4-41E3-A592-04575D1B8ADB}" sibTransId="{967939DC-1391-4917-883E-5FFB8E6C013C}"/>
    <dgm:cxn modelId="{9248D1D3-DF4E-4539-A15F-37632F2A0463}" srcId="{828DFB8B-ECDA-4E26-A6FE-05F762A8A593}" destId="{810B18FE-F356-4D3C-A558-BDA960B5DFD5}" srcOrd="0" destOrd="0" parTransId="{2FB92012-3E37-4D23-B992-C8AFA31B6BAD}" sibTransId="{5B103947-A1D7-48E7-95DE-28D31E6B35E1}"/>
    <dgm:cxn modelId="{C4ADCB6A-113C-4865-A9E1-DE567247DE9A}" type="presOf" srcId="{347D5F5C-C41C-4E8B-8182-F5DB9FEBFF30}" destId="{0797A471-F2A6-42DB-A43C-FCC938B6DABE}" srcOrd="0" destOrd="0" presId="urn:microsoft.com/office/officeart/2005/8/layout/vList5"/>
    <dgm:cxn modelId="{806599A9-8A08-433A-98A7-CB0C0A73867E}" type="presOf" srcId="{5D9CE442-ECF8-4911-BEDC-87DE27DA2B82}" destId="{DCF273E9-1D42-4319-AF95-36D4737F67C0}" srcOrd="0" destOrd="0" presId="urn:microsoft.com/office/officeart/2005/8/layout/vList5"/>
    <dgm:cxn modelId="{D0CE3BA9-8E54-4944-AE05-7F5163505C53}" type="presParOf" srcId="{DCF273E9-1D42-4319-AF95-36D4737F67C0}" destId="{09F8827D-9A8F-41EA-8EA2-8A5E211AF43D}" srcOrd="0" destOrd="0" presId="urn:microsoft.com/office/officeart/2005/8/layout/vList5"/>
    <dgm:cxn modelId="{39755FC0-C222-4DD8-A7D9-A5D14FB9C48A}" type="presParOf" srcId="{09F8827D-9A8F-41EA-8EA2-8A5E211AF43D}" destId="{94D988AC-9A41-4C9B-861B-6663F85DE037}" srcOrd="0" destOrd="0" presId="urn:microsoft.com/office/officeart/2005/8/layout/vList5"/>
    <dgm:cxn modelId="{2AE6FAD2-3B5D-447F-A474-5A6B1B16F2C3}" type="presParOf" srcId="{09F8827D-9A8F-41EA-8EA2-8A5E211AF43D}" destId="{861D7A54-ED93-4610-B348-52B7DEFC09DD}" srcOrd="1" destOrd="0" presId="urn:microsoft.com/office/officeart/2005/8/layout/vList5"/>
    <dgm:cxn modelId="{9FADC3BA-62A8-4CA2-A22E-217185CFBCA7}" type="presParOf" srcId="{DCF273E9-1D42-4319-AF95-36D4737F67C0}" destId="{8D3A6C8C-1A1C-4CD7-B844-CFFD35278FD6}" srcOrd="1" destOrd="0" presId="urn:microsoft.com/office/officeart/2005/8/layout/vList5"/>
    <dgm:cxn modelId="{8A167565-A5ED-404F-933D-2308924FDE11}" type="presParOf" srcId="{DCF273E9-1D42-4319-AF95-36D4737F67C0}" destId="{D6D2C7AF-CF35-43C5-B110-DD550D3F63A6}" srcOrd="2" destOrd="0" presId="urn:microsoft.com/office/officeart/2005/8/layout/vList5"/>
    <dgm:cxn modelId="{FFE7F9B0-583E-4E9E-A21F-AF37F4A9A30B}" type="presParOf" srcId="{D6D2C7AF-CF35-43C5-B110-DD550D3F63A6}" destId="{7E54D9E5-8C9A-4AF3-B5EF-566298C2E16A}" srcOrd="0" destOrd="0" presId="urn:microsoft.com/office/officeart/2005/8/layout/vList5"/>
    <dgm:cxn modelId="{3E86C3F5-E7B6-40C2-8B1E-DE6114060F8E}" type="presParOf" srcId="{D6D2C7AF-CF35-43C5-B110-DD550D3F63A6}" destId="{8D1D77BC-FFC8-48C8-A77A-7046657E883E}" srcOrd="1" destOrd="0" presId="urn:microsoft.com/office/officeart/2005/8/layout/vList5"/>
    <dgm:cxn modelId="{50FEBE63-875E-462E-9E96-B5003500D3B4}" type="presParOf" srcId="{DCF273E9-1D42-4319-AF95-36D4737F67C0}" destId="{9D4BF700-9119-4854-841A-7A992775D534}" srcOrd="3" destOrd="0" presId="urn:microsoft.com/office/officeart/2005/8/layout/vList5"/>
    <dgm:cxn modelId="{D1194CDA-4AE5-4E85-966F-954419B3D14E}" type="presParOf" srcId="{DCF273E9-1D42-4319-AF95-36D4737F67C0}" destId="{1582E1DE-5B06-4D68-9BB5-01F0ADD2A040}" srcOrd="4" destOrd="0" presId="urn:microsoft.com/office/officeart/2005/8/layout/vList5"/>
    <dgm:cxn modelId="{0CA28091-C0A1-4EA6-B809-67B0CC04C289}" type="presParOf" srcId="{1582E1DE-5B06-4D68-9BB5-01F0ADD2A040}" destId="{FD9F04C1-BB80-4679-AC3C-95A771FD9521}" srcOrd="0" destOrd="0" presId="urn:microsoft.com/office/officeart/2005/8/layout/vList5"/>
    <dgm:cxn modelId="{CF0812DB-793C-454C-ACCC-BD2F4E9D97AE}" type="presParOf" srcId="{1582E1DE-5B06-4D68-9BB5-01F0ADD2A040}" destId="{25A135FE-FEC0-4BAB-8CCE-82FC4B0F8E40}" srcOrd="1" destOrd="0" presId="urn:microsoft.com/office/officeart/2005/8/layout/vList5"/>
    <dgm:cxn modelId="{EC2E0A7D-72F8-46DA-AC46-DE2DFB1700D8}" type="presParOf" srcId="{DCF273E9-1D42-4319-AF95-36D4737F67C0}" destId="{26634910-305C-43B9-9BDA-B453DCD87A62}" srcOrd="5" destOrd="0" presId="urn:microsoft.com/office/officeart/2005/8/layout/vList5"/>
    <dgm:cxn modelId="{3A707BA3-662F-42C2-B83C-D2F878EE67CC}" type="presParOf" srcId="{DCF273E9-1D42-4319-AF95-36D4737F67C0}" destId="{42A0E950-6C66-4EA4-9024-18993B51F830}" srcOrd="6" destOrd="0" presId="urn:microsoft.com/office/officeart/2005/8/layout/vList5"/>
    <dgm:cxn modelId="{2D4D823D-963C-4D57-A074-62A43FCF2C4D}" type="presParOf" srcId="{42A0E950-6C66-4EA4-9024-18993B51F830}" destId="{B3DEDF46-CA66-4735-811D-C4D59BD843CA}" srcOrd="0" destOrd="0" presId="urn:microsoft.com/office/officeart/2005/8/layout/vList5"/>
    <dgm:cxn modelId="{8C4305E0-F5A5-4E09-9A03-99AA8B13AC5C}" type="presParOf" srcId="{42A0E950-6C66-4EA4-9024-18993B51F830}" destId="{F97A59E5-2427-4C04-A0F4-2429BFCE66A8}" srcOrd="1" destOrd="0" presId="urn:microsoft.com/office/officeart/2005/8/layout/vList5"/>
    <dgm:cxn modelId="{7FF6ED6F-B202-4256-B474-3829DD93EEFF}" type="presParOf" srcId="{DCF273E9-1D42-4319-AF95-36D4737F67C0}" destId="{CC32D70D-574A-4261-AE02-FC953920BC51}" srcOrd="7" destOrd="0" presId="urn:microsoft.com/office/officeart/2005/8/layout/vList5"/>
    <dgm:cxn modelId="{0AF3E46B-75F2-4D3D-943B-A1BA388CCF61}" type="presParOf" srcId="{DCF273E9-1D42-4319-AF95-36D4737F67C0}" destId="{CCAD4601-C6A7-4B83-B4D5-52BD1AF7098E}" srcOrd="8" destOrd="0" presId="urn:microsoft.com/office/officeart/2005/8/layout/vList5"/>
    <dgm:cxn modelId="{4D4F22DB-E93F-4B83-A260-468084572CE9}" type="presParOf" srcId="{CCAD4601-C6A7-4B83-B4D5-52BD1AF7098E}" destId="{B2BD48A7-35AB-47BB-B961-FF58C916A2EF}" srcOrd="0" destOrd="0" presId="urn:microsoft.com/office/officeart/2005/8/layout/vList5"/>
    <dgm:cxn modelId="{10682852-23F9-49CE-82D3-C461DCC55811}" type="presParOf" srcId="{CCAD4601-C6A7-4B83-B4D5-52BD1AF7098E}" destId="{D0B1EBAE-702C-426E-AE80-8B7DD749802E}" srcOrd="1" destOrd="0" presId="urn:microsoft.com/office/officeart/2005/8/layout/vList5"/>
    <dgm:cxn modelId="{25A13E83-8C4F-44D6-8E2B-4C3DEFD3CC86}" type="presParOf" srcId="{DCF273E9-1D42-4319-AF95-36D4737F67C0}" destId="{646CC880-E96F-4719-859D-81EE25734927}" srcOrd="9" destOrd="0" presId="urn:microsoft.com/office/officeart/2005/8/layout/vList5"/>
    <dgm:cxn modelId="{D9A5C8E4-7385-4972-A0AE-387C177AE207}" type="presParOf" srcId="{DCF273E9-1D42-4319-AF95-36D4737F67C0}" destId="{C2B3847A-CF21-4AEF-9B49-DC9984998BCD}" srcOrd="10" destOrd="0" presId="urn:microsoft.com/office/officeart/2005/8/layout/vList5"/>
    <dgm:cxn modelId="{1E523719-D1DC-4A7B-96AD-2549BCE65366}" type="presParOf" srcId="{C2B3847A-CF21-4AEF-9B49-DC9984998BCD}" destId="{0797A471-F2A6-42DB-A43C-FCC938B6DABE}" srcOrd="0" destOrd="0" presId="urn:microsoft.com/office/officeart/2005/8/layout/vList5"/>
    <dgm:cxn modelId="{5659F8B9-BDD8-4B77-A295-74DE3FFA4CC9}" type="presParOf" srcId="{C2B3847A-CF21-4AEF-9B49-DC9984998BCD}" destId="{3383B1C3-569B-44EA-86DE-C67FC467751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505686" y="-2362815"/>
          <a:ext cx="623887" cy="550817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اُن جرائم کا بیان جو یہود پر لعنت کا سبب بنے</a:t>
          </a:r>
          <a:endParaRPr lang="en-US" sz="2800" kern="1200" dirty="0">
            <a:latin typeface="Jameel Noori Nastaleeq" pitchFamily="2" charset="-78"/>
            <a:cs typeface="Jameel Noori Nastaleeq" pitchFamily="2" charset="-78"/>
          </a:endParaRPr>
        </a:p>
      </dsp:txBody>
      <dsp:txXfrm rot="5400000">
        <a:off x="94001" y="109782"/>
        <a:ext cx="5477714" cy="562975"/>
      </dsp:txXfrm>
    </dsp:sp>
    <dsp:sp modelId="{94D988AC-9A41-4C9B-861B-6663F85DE037}">
      <dsp:nvSpPr>
        <dsp:cNvPr id="0" name=""/>
        <dsp:cNvSpPr/>
      </dsp:nvSpPr>
      <dsp:spPr>
        <a:xfrm>
          <a:off x="5571715" y="1339"/>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آیات153-156</a:t>
          </a:r>
          <a:endParaRPr lang="en-US"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39409"/>
        <a:ext cx="2518198" cy="703719"/>
      </dsp:txXfrm>
    </dsp:sp>
    <dsp:sp modelId="{8D1D77BC-FFC8-48C8-A77A-7046657E883E}">
      <dsp:nvSpPr>
        <dsp:cNvPr id="0" name=""/>
        <dsp:cNvSpPr/>
      </dsp:nvSpPr>
      <dsp:spPr>
        <a:xfrm rot="16200000">
          <a:off x="2505686" y="-1543963"/>
          <a:ext cx="623887" cy="5508170"/>
        </a:xfrm>
        <a:prstGeom prst="round2SameRect">
          <a:avLst/>
        </a:prstGeom>
        <a:solidFill>
          <a:srgbClr val="E8D2AE"/>
        </a:solidFill>
        <a:ln w="6350" cap="flat" cmpd="sng" algn="ctr">
          <a:solidFill>
            <a:schemeClr val="accent5">
              <a:tint val="40000"/>
              <a:alpha val="90000"/>
              <a:hueOff val="-1478351"/>
              <a:satOff val="-2563"/>
              <a:lumOff val="-25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حضرت عیسیٰ ؑ زندہ آسمان پر اُٹھا لیے گئے</a:t>
          </a:r>
          <a:endParaRPr lang="ur-PK" sz="2800" kern="1200" dirty="0">
            <a:latin typeface="Jameel Noori Nastaleeq" pitchFamily="2" charset="-78"/>
            <a:cs typeface="Jameel Noori Nastaleeq" pitchFamily="2" charset="-78"/>
          </a:endParaRPr>
        </a:p>
      </dsp:txBody>
      <dsp:txXfrm rot="5400000">
        <a:off x="94001" y="928634"/>
        <a:ext cx="5477714" cy="562975"/>
      </dsp:txXfrm>
    </dsp:sp>
    <dsp:sp modelId="{7E54D9E5-8C9A-4AF3-B5EF-566298C2E16A}">
      <dsp:nvSpPr>
        <dsp:cNvPr id="0" name=""/>
        <dsp:cNvSpPr/>
      </dsp:nvSpPr>
      <dsp:spPr>
        <a:xfrm>
          <a:off x="5571715" y="820191"/>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آیات157-159</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858261"/>
        <a:ext cx="2518198" cy="703719"/>
      </dsp:txXfrm>
    </dsp:sp>
    <dsp:sp modelId="{25A135FE-FEC0-4BAB-8CCE-82FC4B0F8E40}">
      <dsp:nvSpPr>
        <dsp:cNvPr id="0" name=""/>
        <dsp:cNvSpPr/>
      </dsp:nvSpPr>
      <dsp:spPr>
        <a:xfrm rot="16200000">
          <a:off x="2505686" y="-725111"/>
          <a:ext cx="623887" cy="5508170"/>
        </a:xfrm>
        <a:prstGeom prst="round2SameRect">
          <a:avLst/>
        </a:prstGeom>
        <a:solidFill>
          <a:srgbClr val="E8D2AE"/>
        </a:solidFill>
        <a:ln w="6350" cap="flat" cmpd="sng" algn="ctr">
          <a:solidFill>
            <a:schemeClr val="accent5">
              <a:tint val="40000"/>
              <a:alpha val="90000"/>
              <a:hueOff val="-2956702"/>
              <a:satOff val="-5126"/>
              <a:lumOff val="-51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یہود پر پاکیزہ نعمتیں کیوں حرام کی گئیں؟</a:t>
          </a:r>
          <a:endParaRPr lang="ur-PK" sz="2800" kern="1200" dirty="0">
            <a:latin typeface="Jameel Noori Nastaleeq" pitchFamily="2" charset="-78"/>
            <a:cs typeface="Jameel Noori Nastaleeq" pitchFamily="2" charset="-78"/>
          </a:endParaRPr>
        </a:p>
      </dsp:txBody>
      <dsp:txXfrm rot="5400000">
        <a:off x="94001" y="1747486"/>
        <a:ext cx="5477714" cy="562975"/>
      </dsp:txXfrm>
    </dsp:sp>
    <dsp:sp modelId="{FD9F04C1-BB80-4679-AC3C-95A771FD9521}">
      <dsp:nvSpPr>
        <dsp:cNvPr id="0" name=""/>
        <dsp:cNvSpPr/>
      </dsp:nvSpPr>
      <dsp:spPr>
        <a:xfrm>
          <a:off x="5571715" y="1639044"/>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آیات160-161</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1677114"/>
        <a:ext cx="2518198" cy="703719"/>
      </dsp:txXfrm>
    </dsp:sp>
    <dsp:sp modelId="{F97A59E5-2427-4C04-A0F4-2429BFCE66A8}">
      <dsp:nvSpPr>
        <dsp:cNvPr id="0" name=""/>
        <dsp:cNvSpPr/>
      </dsp:nvSpPr>
      <dsp:spPr>
        <a:xfrm rot="16200000">
          <a:off x="2505686" y="93741"/>
          <a:ext cx="623887" cy="5508170"/>
        </a:xfrm>
        <a:prstGeom prst="round2SameRect">
          <a:avLst/>
        </a:prstGeom>
        <a:solidFill>
          <a:srgbClr val="E8D2AE"/>
        </a:solidFill>
        <a:ln w="6350" cap="flat" cmpd="sng" algn="ctr">
          <a:solidFill>
            <a:schemeClr val="accent5">
              <a:tint val="40000"/>
              <a:alpha val="90000"/>
              <a:hueOff val="-4435053"/>
              <a:satOff val="-7690"/>
              <a:lumOff val="-77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یہود کے نیک لوگوں کے لیے بشارت</a:t>
          </a:r>
          <a:endParaRPr lang="ur-PK" sz="2800" kern="1200" dirty="0">
            <a:latin typeface="Jameel Noori Nastaleeq" pitchFamily="2" charset="-78"/>
            <a:cs typeface="Jameel Noori Nastaleeq" pitchFamily="2" charset="-78"/>
          </a:endParaRPr>
        </a:p>
      </dsp:txBody>
      <dsp:txXfrm rot="5400000">
        <a:off x="94001" y="2566338"/>
        <a:ext cx="5477714" cy="562975"/>
      </dsp:txXfrm>
    </dsp:sp>
    <dsp:sp modelId="{B3DEDF46-CA66-4735-811D-C4D59BD843CA}">
      <dsp:nvSpPr>
        <dsp:cNvPr id="0" name=""/>
        <dsp:cNvSpPr/>
      </dsp:nvSpPr>
      <dsp:spPr>
        <a:xfrm>
          <a:off x="5571715" y="2457896"/>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آیت162</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2495966"/>
        <a:ext cx="2518198" cy="703719"/>
      </dsp:txXfrm>
    </dsp:sp>
    <dsp:sp modelId="{D0B1EBAE-702C-426E-AE80-8B7DD749802E}">
      <dsp:nvSpPr>
        <dsp:cNvPr id="0" name=""/>
        <dsp:cNvSpPr/>
      </dsp:nvSpPr>
      <dsp:spPr>
        <a:xfrm rot="16200000">
          <a:off x="2505686" y="912593"/>
          <a:ext cx="623887" cy="5508170"/>
        </a:xfrm>
        <a:prstGeom prst="round2SameRect">
          <a:avLst/>
        </a:prstGeom>
        <a:solidFill>
          <a:srgbClr val="E8D2AE"/>
        </a:solidFill>
        <a:ln w="6350" cap="flat" cmpd="sng" algn="ctr">
          <a:solidFill>
            <a:schemeClr val="accent5">
              <a:tint val="40000"/>
              <a:alpha val="90000"/>
              <a:hueOff val="-5913404"/>
              <a:satOff val="-10253"/>
              <a:lumOff val="-103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انبیاء کے پیارے ناموں کا گلدستہ</a:t>
          </a:r>
          <a:endParaRPr lang="ur-PK" sz="2800" kern="1200" dirty="0">
            <a:latin typeface="Jameel Noori Nastaleeq" pitchFamily="2" charset="-78"/>
            <a:cs typeface="Jameel Noori Nastaleeq" pitchFamily="2" charset="-78"/>
          </a:endParaRPr>
        </a:p>
      </dsp:txBody>
      <dsp:txXfrm rot="5400000">
        <a:off x="94001" y="3385190"/>
        <a:ext cx="5477714" cy="562975"/>
      </dsp:txXfrm>
    </dsp:sp>
    <dsp:sp modelId="{B2BD48A7-35AB-47BB-B961-FF58C916A2EF}">
      <dsp:nvSpPr>
        <dsp:cNvPr id="0" name=""/>
        <dsp:cNvSpPr/>
      </dsp:nvSpPr>
      <dsp:spPr>
        <a:xfrm>
          <a:off x="5571715" y="3276748"/>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آیات163-164</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3314818"/>
        <a:ext cx="2518198" cy="703719"/>
      </dsp:txXfrm>
    </dsp:sp>
    <dsp:sp modelId="{3383B1C3-569B-44EA-86DE-C67FC4677510}">
      <dsp:nvSpPr>
        <dsp:cNvPr id="0" name=""/>
        <dsp:cNvSpPr/>
      </dsp:nvSpPr>
      <dsp:spPr>
        <a:xfrm rot="16200000">
          <a:off x="2505686" y="1731445"/>
          <a:ext cx="623887" cy="5508170"/>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رسالت کا مقصد: انسانوں پر اتمامِ حجت</a:t>
          </a:r>
          <a:endParaRPr lang="ur-PK" sz="2800" kern="1200" dirty="0">
            <a:latin typeface="Jameel Noori Nastaleeq" pitchFamily="2" charset="-78"/>
            <a:cs typeface="Jameel Noori Nastaleeq" pitchFamily="2" charset="-78"/>
          </a:endParaRPr>
        </a:p>
      </dsp:txBody>
      <dsp:txXfrm rot="5400000">
        <a:off x="94001" y="4204042"/>
        <a:ext cx="5477714" cy="562975"/>
      </dsp:txXfrm>
    </dsp:sp>
    <dsp:sp modelId="{0797A471-F2A6-42DB-A43C-FCC938B6DABE}">
      <dsp:nvSpPr>
        <dsp:cNvPr id="0" name=""/>
        <dsp:cNvSpPr/>
      </dsp:nvSpPr>
      <dsp:spPr>
        <a:xfrm>
          <a:off x="5571715" y="4095601"/>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آیت165</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4133671"/>
        <a:ext cx="2518198" cy="7037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442821" y="-2283430"/>
          <a:ext cx="749617" cy="550817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کسی گروہ سے نسبت آخرت میں نجات کے لیے کافی نہیں</a:t>
          </a:r>
          <a:endParaRPr lang="en-US" sz="2800" kern="1200" dirty="0">
            <a:latin typeface="Jameel Noori Nastaleeq" pitchFamily="2" charset="-78"/>
            <a:cs typeface="Jameel Noori Nastaleeq" pitchFamily="2" charset="-78"/>
          </a:endParaRPr>
        </a:p>
      </dsp:txBody>
      <dsp:txXfrm rot="5400000">
        <a:off x="100138" y="132439"/>
        <a:ext cx="5471577" cy="676431"/>
      </dsp:txXfrm>
    </dsp:sp>
    <dsp:sp modelId="{94D988AC-9A41-4C9B-861B-6663F85DE037}">
      <dsp:nvSpPr>
        <dsp:cNvPr id="0" name=""/>
        <dsp:cNvSpPr/>
      </dsp:nvSpPr>
      <dsp:spPr>
        <a:xfrm>
          <a:off x="5571715" y="2143"/>
          <a:ext cx="2594338" cy="937021"/>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آیت69</a:t>
          </a:r>
          <a:endParaRPr lang="en-US"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17457" y="47885"/>
        <a:ext cx="2502854" cy="845537"/>
      </dsp:txXfrm>
    </dsp:sp>
    <dsp:sp modelId="{8D1D77BC-FFC8-48C8-A77A-7046657E883E}">
      <dsp:nvSpPr>
        <dsp:cNvPr id="0" name=""/>
        <dsp:cNvSpPr/>
      </dsp:nvSpPr>
      <dsp:spPr>
        <a:xfrm rot="16200000">
          <a:off x="2442821" y="-1299557"/>
          <a:ext cx="749617" cy="5508170"/>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شریعت کے بجائے خواہشِ نفس کی پیروی</a:t>
          </a:r>
          <a:endParaRPr lang="ur-PK" sz="2800" kern="1200" dirty="0">
            <a:latin typeface="Jameel Noori Nastaleeq" pitchFamily="2" charset="-78"/>
            <a:cs typeface="Jameel Noori Nastaleeq" pitchFamily="2" charset="-78"/>
          </a:endParaRPr>
        </a:p>
      </dsp:txBody>
      <dsp:txXfrm rot="5400000">
        <a:off x="100138" y="1116312"/>
        <a:ext cx="5471577" cy="676431"/>
      </dsp:txXfrm>
    </dsp:sp>
    <dsp:sp modelId="{7E54D9E5-8C9A-4AF3-B5EF-566298C2E16A}">
      <dsp:nvSpPr>
        <dsp:cNvPr id="0" name=""/>
        <dsp:cNvSpPr/>
      </dsp:nvSpPr>
      <dsp:spPr>
        <a:xfrm>
          <a:off x="5571715" y="986016"/>
          <a:ext cx="2594338" cy="937021"/>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آیت71</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17457" y="1031758"/>
        <a:ext cx="2502854" cy="845537"/>
      </dsp:txXfrm>
    </dsp:sp>
    <dsp:sp modelId="{25A135FE-FEC0-4BAB-8CCE-82FC4B0F8E40}">
      <dsp:nvSpPr>
        <dsp:cNvPr id="0" name=""/>
        <dsp:cNvSpPr/>
      </dsp:nvSpPr>
      <dsp:spPr>
        <a:xfrm rot="16200000">
          <a:off x="2442821" y="-315685"/>
          <a:ext cx="749617" cy="5508170"/>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شرک کرنے والے پر جنت حرام ہے</a:t>
          </a:r>
          <a:endParaRPr lang="ur-PK" sz="2800" kern="1200" dirty="0">
            <a:latin typeface="Jameel Noori Nastaleeq" pitchFamily="2" charset="-78"/>
            <a:cs typeface="Jameel Noori Nastaleeq" pitchFamily="2" charset="-78"/>
          </a:endParaRPr>
        </a:p>
      </dsp:txBody>
      <dsp:txXfrm rot="5400000">
        <a:off x="100138" y="2100184"/>
        <a:ext cx="5471577" cy="676431"/>
      </dsp:txXfrm>
    </dsp:sp>
    <dsp:sp modelId="{FD9F04C1-BB80-4679-AC3C-95A771FD9521}">
      <dsp:nvSpPr>
        <dsp:cNvPr id="0" name=""/>
        <dsp:cNvSpPr/>
      </dsp:nvSpPr>
      <dsp:spPr>
        <a:xfrm>
          <a:off x="5571715" y="1969889"/>
          <a:ext cx="2594338" cy="937021"/>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آیات72-77</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17457" y="2015631"/>
        <a:ext cx="2502854" cy="845537"/>
      </dsp:txXfrm>
    </dsp:sp>
    <dsp:sp modelId="{F97A59E5-2427-4C04-A0F4-2429BFCE66A8}">
      <dsp:nvSpPr>
        <dsp:cNvPr id="0" name=""/>
        <dsp:cNvSpPr/>
      </dsp:nvSpPr>
      <dsp:spPr>
        <a:xfrm rot="16200000">
          <a:off x="2442821" y="668187"/>
          <a:ext cx="749617" cy="5508170"/>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dirty="0" smtClean="0">
              <a:latin typeface="Jameel Noori Nastaleeq" pitchFamily="2" charset="-78"/>
              <a:cs typeface="Jameel Noori Nastaleeq" pitchFamily="2" charset="-78"/>
            </a:rPr>
            <a:t>بنی اسرائیل کے نافرمانوں پر پیغمبروں کی لعنت</a:t>
          </a:r>
          <a:endParaRPr lang="ur-PK" sz="2600" kern="1200" dirty="0">
            <a:latin typeface="Jameel Noori Nastaleeq" pitchFamily="2" charset="-78"/>
            <a:cs typeface="Jameel Noori Nastaleeq" pitchFamily="2" charset="-78"/>
          </a:endParaRPr>
        </a:p>
      </dsp:txBody>
      <dsp:txXfrm rot="5400000">
        <a:off x="100138" y="3084057"/>
        <a:ext cx="5471577" cy="676431"/>
      </dsp:txXfrm>
    </dsp:sp>
    <dsp:sp modelId="{B3DEDF46-CA66-4735-811D-C4D59BD843CA}">
      <dsp:nvSpPr>
        <dsp:cNvPr id="0" name=""/>
        <dsp:cNvSpPr/>
      </dsp:nvSpPr>
      <dsp:spPr>
        <a:xfrm>
          <a:off x="5571715" y="2953762"/>
          <a:ext cx="2594338" cy="937021"/>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آیات78-81</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17457" y="2999504"/>
        <a:ext cx="2502854" cy="845537"/>
      </dsp:txXfrm>
    </dsp:sp>
    <dsp:sp modelId="{D0B1EBAE-702C-426E-AE80-8B7DD749802E}">
      <dsp:nvSpPr>
        <dsp:cNvPr id="0" name=""/>
        <dsp:cNvSpPr/>
      </dsp:nvSpPr>
      <dsp:spPr>
        <a:xfrm rot="16200000">
          <a:off x="2442821" y="1652060"/>
          <a:ext cx="749617" cy="5508170"/>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مسلمانوں کے دوست اور دشمن</a:t>
          </a:r>
          <a:endParaRPr lang="ur-PK" sz="2800" kern="1200" dirty="0">
            <a:latin typeface="Jameel Noori Nastaleeq" pitchFamily="2" charset="-78"/>
            <a:cs typeface="Jameel Noori Nastaleeq" pitchFamily="2" charset="-78"/>
          </a:endParaRPr>
        </a:p>
      </dsp:txBody>
      <dsp:txXfrm rot="5400000">
        <a:off x="100138" y="4067930"/>
        <a:ext cx="5471577" cy="676431"/>
      </dsp:txXfrm>
    </dsp:sp>
    <dsp:sp modelId="{B2BD48A7-35AB-47BB-B961-FF58C916A2EF}">
      <dsp:nvSpPr>
        <dsp:cNvPr id="0" name=""/>
        <dsp:cNvSpPr/>
      </dsp:nvSpPr>
      <dsp:spPr>
        <a:xfrm>
          <a:off x="5571715" y="3937634"/>
          <a:ext cx="2594338" cy="937021"/>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آیات82-86</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17457" y="3983376"/>
        <a:ext cx="2502854" cy="845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505686" y="-2362815"/>
          <a:ext cx="623887" cy="550817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قرآن کی حقّانیت کا بیان جلالی اسلوب میں</a:t>
          </a:r>
          <a:endParaRPr lang="en-US" sz="2800" kern="1200" dirty="0">
            <a:latin typeface="Jameel Noori Nastaleeq" pitchFamily="2" charset="-78"/>
            <a:cs typeface="Jameel Noori Nastaleeq" pitchFamily="2" charset="-78"/>
          </a:endParaRPr>
        </a:p>
      </dsp:txBody>
      <dsp:txXfrm rot="5400000">
        <a:off x="94001" y="109782"/>
        <a:ext cx="5477714" cy="562975"/>
      </dsp:txXfrm>
    </dsp:sp>
    <dsp:sp modelId="{94D988AC-9A41-4C9B-861B-6663F85DE037}">
      <dsp:nvSpPr>
        <dsp:cNvPr id="0" name=""/>
        <dsp:cNvSpPr/>
      </dsp:nvSpPr>
      <dsp:spPr>
        <a:xfrm>
          <a:off x="5571715" y="1339"/>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آیات166-169</a:t>
          </a:r>
          <a:endParaRPr lang="en-US"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39409"/>
        <a:ext cx="2518198" cy="703719"/>
      </dsp:txXfrm>
    </dsp:sp>
    <dsp:sp modelId="{8D1D77BC-FFC8-48C8-A77A-7046657E883E}">
      <dsp:nvSpPr>
        <dsp:cNvPr id="0" name=""/>
        <dsp:cNvSpPr/>
      </dsp:nvSpPr>
      <dsp:spPr>
        <a:xfrm rot="16200000">
          <a:off x="2505686" y="-1543963"/>
          <a:ext cx="623887" cy="5508170"/>
        </a:xfrm>
        <a:prstGeom prst="round2SameRect">
          <a:avLst/>
        </a:prstGeom>
        <a:solidFill>
          <a:srgbClr val="E8D2AE"/>
        </a:solidFill>
        <a:ln w="6350" cap="flat" cmpd="sng" algn="ctr">
          <a:solidFill>
            <a:schemeClr val="accent5">
              <a:tint val="40000"/>
              <a:alpha val="90000"/>
              <a:hueOff val="-1478351"/>
              <a:satOff val="-2563"/>
              <a:lumOff val="-25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تمام لوگوں کو نبی اکرمﷺ پر ایمان لانے کی دعوت</a:t>
          </a:r>
          <a:endParaRPr lang="ur-PK" sz="2800" kern="1200" dirty="0">
            <a:latin typeface="Jameel Noori Nastaleeq" pitchFamily="2" charset="-78"/>
            <a:cs typeface="Jameel Noori Nastaleeq" pitchFamily="2" charset="-78"/>
          </a:endParaRPr>
        </a:p>
      </dsp:txBody>
      <dsp:txXfrm rot="5400000">
        <a:off x="94001" y="928634"/>
        <a:ext cx="5477714" cy="562975"/>
      </dsp:txXfrm>
    </dsp:sp>
    <dsp:sp modelId="{7E54D9E5-8C9A-4AF3-B5EF-566298C2E16A}">
      <dsp:nvSpPr>
        <dsp:cNvPr id="0" name=""/>
        <dsp:cNvSpPr/>
      </dsp:nvSpPr>
      <dsp:spPr>
        <a:xfrm>
          <a:off x="5571715" y="820191"/>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آیت170</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858261"/>
        <a:ext cx="2518198" cy="703719"/>
      </dsp:txXfrm>
    </dsp:sp>
    <dsp:sp modelId="{25A135FE-FEC0-4BAB-8CCE-82FC4B0F8E40}">
      <dsp:nvSpPr>
        <dsp:cNvPr id="0" name=""/>
        <dsp:cNvSpPr/>
      </dsp:nvSpPr>
      <dsp:spPr>
        <a:xfrm rot="16200000">
          <a:off x="2505686" y="-725111"/>
          <a:ext cx="623887" cy="5508170"/>
        </a:xfrm>
        <a:prstGeom prst="round2SameRect">
          <a:avLst/>
        </a:prstGeom>
        <a:solidFill>
          <a:srgbClr val="E8D2AE"/>
        </a:solidFill>
        <a:ln w="6350" cap="flat" cmpd="sng" algn="ctr">
          <a:solidFill>
            <a:schemeClr val="accent5">
              <a:tint val="40000"/>
              <a:alpha val="90000"/>
              <a:hueOff val="-2956702"/>
              <a:satOff val="-5126"/>
              <a:lumOff val="-51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عیسائیوں کو اعتدال پر رہنے کی دعوت</a:t>
          </a:r>
          <a:endParaRPr lang="ur-PK" sz="2800" kern="1200" dirty="0">
            <a:latin typeface="Jameel Noori Nastaleeq" pitchFamily="2" charset="-78"/>
            <a:cs typeface="Jameel Noori Nastaleeq" pitchFamily="2" charset="-78"/>
          </a:endParaRPr>
        </a:p>
      </dsp:txBody>
      <dsp:txXfrm rot="5400000">
        <a:off x="94001" y="1747486"/>
        <a:ext cx="5477714" cy="562975"/>
      </dsp:txXfrm>
    </dsp:sp>
    <dsp:sp modelId="{FD9F04C1-BB80-4679-AC3C-95A771FD9521}">
      <dsp:nvSpPr>
        <dsp:cNvPr id="0" name=""/>
        <dsp:cNvSpPr/>
      </dsp:nvSpPr>
      <dsp:spPr>
        <a:xfrm>
          <a:off x="5571715" y="1639044"/>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آیت171</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1677114"/>
        <a:ext cx="2518198" cy="703719"/>
      </dsp:txXfrm>
    </dsp:sp>
    <dsp:sp modelId="{F97A59E5-2427-4C04-A0F4-2429BFCE66A8}">
      <dsp:nvSpPr>
        <dsp:cNvPr id="0" name=""/>
        <dsp:cNvSpPr/>
      </dsp:nvSpPr>
      <dsp:spPr>
        <a:xfrm rot="16200000">
          <a:off x="2505686" y="93741"/>
          <a:ext cx="623887" cy="5508170"/>
        </a:xfrm>
        <a:prstGeom prst="round2SameRect">
          <a:avLst/>
        </a:prstGeom>
        <a:solidFill>
          <a:srgbClr val="E8D2AE"/>
        </a:solidFill>
        <a:ln w="6350" cap="flat" cmpd="sng" algn="ctr">
          <a:solidFill>
            <a:schemeClr val="accent5">
              <a:tint val="40000"/>
              <a:alpha val="90000"/>
              <a:hueOff val="-4435053"/>
              <a:satOff val="-7690"/>
              <a:lumOff val="-77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مرتبہ کی بلندی اللہ کے سامنے جھکنے میں ہے</a:t>
          </a:r>
          <a:endParaRPr lang="ur-PK" sz="2800" kern="1200" dirty="0">
            <a:latin typeface="Jameel Noori Nastaleeq" pitchFamily="2" charset="-78"/>
            <a:cs typeface="Jameel Noori Nastaleeq" pitchFamily="2" charset="-78"/>
          </a:endParaRPr>
        </a:p>
      </dsp:txBody>
      <dsp:txXfrm rot="5400000">
        <a:off x="94001" y="2566338"/>
        <a:ext cx="5477714" cy="562975"/>
      </dsp:txXfrm>
    </dsp:sp>
    <dsp:sp modelId="{B3DEDF46-CA66-4735-811D-C4D59BD843CA}">
      <dsp:nvSpPr>
        <dsp:cNvPr id="0" name=""/>
        <dsp:cNvSpPr/>
      </dsp:nvSpPr>
      <dsp:spPr>
        <a:xfrm>
          <a:off x="5571715" y="2457896"/>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آیات172-173</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2495966"/>
        <a:ext cx="2518198" cy="703719"/>
      </dsp:txXfrm>
    </dsp:sp>
    <dsp:sp modelId="{D0B1EBAE-702C-426E-AE80-8B7DD749802E}">
      <dsp:nvSpPr>
        <dsp:cNvPr id="0" name=""/>
        <dsp:cNvSpPr/>
      </dsp:nvSpPr>
      <dsp:spPr>
        <a:xfrm rot="16200000">
          <a:off x="2505686" y="912593"/>
          <a:ext cx="623887" cy="5508170"/>
        </a:xfrm>
        <a:prstGeom prst="round2SameRect">
          <a:avLst/>
        </a:prstGeom>
        <a:solidFill>
          <a:srgbClr val="E8D2AE"/>
        </a:solidFill>
        <a:ln w="6350" cap="flat" cmpd="sng" algn="ctr">
          <a:solidFill>
            <a:schemeClr val="accent5">
              <a:tint val="40000"/>
              <a:alpha val="90000"/>
              <a:hueOff val="-5913404"/>
              <a:satOff val="-10253"/>
              <a:lumOff val="-103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قرآن حصولِ رحمت کا ذریعہ ہے</a:t>
          </a:r>
          <a:endParaRPr lang="ur-PK" sz="2800" kern="1200" dirty="0">
            <a:latin typeface="Jameel Noori Nastaleeq" pitchFamily="2" charset="-78"/>
            <a:cs typeface="Jameel Noori Nastaleeq" pitchFamily="2" charset="-78"/>
          </a:endParaRPr>
        </a:p>
      </dsp:txBody>
      <dsp:txXfrm rot="5400000">
        <a:off x="94001" y="3385190"/>
        <a:ext cx="5477714" cy="562975"/>
      </dsp:txXfrm>
    </dsp:sp>
    <dsp:sp modelId="{B2BD48A7-35AB-47BB-B961-FF58C916A2EF}">
      <dsp:nvSpPr>
        <dsp:cNvPr id="0" name=""/>
        <dsp:cNvSpPr/>
      </dsp:nvSpPr>
      <dsp:spPr>
        <a:xfrm>
          <a:off x="5571715" y="3276748"/>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آیات174-175</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3314818"/>
        <a:ext cx="2518198" cy="703719"/>
      </dsp:txXfrm>
    </dsp:sp>
    <dsp:sp modelId="{3383B1C3-569B-44EA-86DE-C67FC4677510}">
      <dsp:nvSpPr>
        <dsp:cNvPr id="0" name=""/>
        <dsp:cNvSpPr/>
      </dsp:nvSpPr>
      <dsp:spPr>
        <a:xfrm rot="16200000">
          <a:off x="2505686" y="1731445"/>
          <a:ext cx="623887" cy="5508170"/>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کلالہ کی وراثت</a:t>
          </a:r>
          <a:endParaRPr lang="ur-PK" sz="2800" kern="1200" dirty="0">
            <a:latin typeface="Jameel Noori Nastaleeq" pitchFamily="2" charset="-78"/>
            <a:cs typeface="Jameel Noori Nastaleeq" pitchFamily="2" charset="-78"/>
          </a:endParaRPr>
        </a:p>
      </dsp:txBody>
      <dsp:txXfrm rot="5400000">
        <a:off x="94001" y="4204042"/>
        <a:ext cx="5477714" cy="562975"/>
      </dsp:txXfrm>
    </dsp:sp>
    <dsp:sp modelId="{0797A471-F2A6-42DB-A43C-FCC938B6DABE}">
      <dsp:nvSpPr>
        <dsp:cNvPr id="0" name=""/>
        <dsp:cNvSpPr/>
      </dsp:nvSpPr>
      <dsp:spPr>
        <a:xfrm>
          <a:off x="5571715" y="4095601"/>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آیت176</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4133671"/>
        <a:ext cx="2518198" cy="7037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839042" y="-2715681"/>
          <a:ext cx="939165" cy="661020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احکاماتِ شریعت اور تکمیلِ شریعت کا اعلان</a:t>
          </a:r>
          <a:endParaRPr lang="en-US" sz="2800" kern="1200" dirty="0">
            <a:latin typeface="Jameel Noori Nastaleeq" pitchFamily="2" charset="-78"/>
            <a:cs typeface="Jameel Noori Nastaleeq" pitchFamily="2" charset="-78"/>
          </a:endParaRPr>
        </a:p>
      </dsp:txBody>
      <dsp:txXfrm rot="5400000">
        <a:off x="49371" y="165682"/>
        <a:ext cx="6564354" cy="847473"/>
      </dsp:txXfrm>
    </dsp:sp>
    <dsp:sp modelId="{94D988AC-9A41-4C9B-861B-6663F85DE037}">
      <dsp:nvSpPr>
        <dsp:cNvPr id="0" name=""/>
        <dsp:cNvSpPr/>
      </dsp:nvSpPr>
      <dsp:spPr>
        <a:xfrm>
          <a:off x="6613725" y="2440"/>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آیات1-11</a:t>
          </a:r>
        </a:p>
      </dsp:txBody>
      <dsp:txXfrm>
        <a:off x="6671033" y="59748"/>
        <a:ext cx="2082020" cy="1059340"/>
      </dsp:txXfrm>
    </dsp:sp>
    <dsp:sp modelId="{8D1D77BC-FFC8-48C8-A77A-7046657E883E}">
      <dsp:nvSpPr>
        <dsp:cNvPr id="0" name=""/>
        <dsp:cNvSpPr/>
      </dsp:nvSpPr>
      <dsp:spPr>
        <a:xfrm rot="16200000">
          <a:off x="2839042" y="-1483027"/>
          <a:ext cx="939165" cy="6610200"/>
        </a:xfrm>
        <a:prstGeom prst="round2SameRect">
          <a:avLst/>
        </a:prstGeom>
        <a:solidFill>
          <a:srgbClr val="E8D2AE"/>
        </a:solidFill>
        <a:ln w="6350" cap="flat" cmpd="sng" algn="ctr">
          <a:solidFill>
            <a:schemeClr val="accent5">
              <a:tint val="40000"/>
              <a:alpha val="90000"/>
              <a:hueOff val="-2463918"/>
              <a:satOff val="-4272"/>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200150" rtl="1">
            <a:lnSpc>
              <a:spcPct val="70000"/>
            </a:lnSpc>
            <a:spcBef>
              <a:spcPct val="0"/>
            </a:spcBef>
            <a:spcAft>
              <a:spcPts val="0"/>
            </a:spcAft>
            <a:buChar char="••"/>
          </a:pPr>
          <a:r>
            <a:rPr lang="ur-PK" sz="2700" kern="1200" dirty="0" smtClean="0">
              <a:latin typeface="Jameel Noori Nastaleeq" pitchFamily="2" charset="-78"/>
              <a:cs typeface="Jameel Noori Nastaleeq" pitchFamily="2" charset="-78"/>
            </a:rPr>
            <a:t>اہلِ کتاب کی شریعت پر عمل اور نفاذِ شریعت کے لیے جدوجہد سے پہلوتہی</a:t>
          </a:r>
          <a:endParaRPr lang="ur-PK" sz="2700" kern="1200" dirty="0">
            <a:latin typeface="Jameel Noori Nastaleeq" pitchFamily="2" charset="-78"/>
            <a:cs typeface="Jameel Noori Nastaleeq" pitchFamily="2" charset="-78"/>
          </a:endParaRPr>
        </a:p>
      </dsp:txBody>
      <dsp:txXfrm rot="5400000">
        <a:off x="49371" y="1398336"/>
        <a:ext cx="6564354" cy="847473"/>
      </dsp:txXfrm>
    </dsp:sp>
    <dsp:sp modelId="{7E54D9E5-8C9A-4AF3-B5EF-566298C2E16A}">
      <dsp:nvSpPr>
        <dsp:cNvPr id="0" name=""/>
        <dsp:cNvSpPr/>
      </dsp:nvSpPr>
      <dsp:spPr>
        <a:xfrm>
          <a:off x="6613725" y="1235094"/>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آیات12-43</a:t>
          </a:r>
        </a:p>
      </dsp:txBody>
      <dsp:txXfrm>
        <a:off x="6671033" y="1292402"/>
        <a:ext cx="2082020" cy="1059340"/>
      </dsp:txXfrm>
    </dsp:sp>
    <dsp:sp modelId="{25A135FE-FEC0-4BAB-8CCE-82FC4B0F8E40}">
      <dsp:nvSpPr>
        <dsp:cNvPr id="0" name=""/>
        <dsp:cNvSpPr/>
      </dsp:nvSpPr>
      <dsp:spPr>
        <a:xfrm rot="16200000">
          <a:off x="2840035" y="-252479"/>
          <a:ext cx="939165" cy="6614413"/>
        </a:xfrm>
        <a:prstGeom prst="round2SameRect">
          <a:avLst/>
        </a:prstGeom>
        <a:solidFill>
          <a:srgbClr val="E8D2AE"/>
        </a:solidFill>
        <a:ln w="6350" cap="flat" cmpd="sng" algn="ctr">
          <a:solidFill>
            <a:schemeClr val="accent5">
              <a:tint val="40000"/>
              <a:alpha val="90000"/>
              <a:hueOff val="-4927837"/>
              <a:satOff val="-8544"/>
              <a:lumOff val="-8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smtClean="0">
              <a:latin typeface="Jameel Noori Nastaleeq" pitchFamily="2" charset="-78"/>
              <a:cs typeface="Jameel Noori Nastaleeq" pitchFamily="2" charset="-78"/>
            </a:rPr>
            <a:t>نفاذِ شریعت کےلیے پُر زور تاکید</a:t>
          </a:r>
          <a:endParaRPr lang="ur-PK" sz="2800" kern="1200" dirty="0">
            <a:latin typeface="Jameel Noori Nastaleeq" pitchFamily="2" charset="-78"/>
            <a:cs typeface="Jameel Noori Nastaleeq" pitchFamily="2" charset="-78"/>
          </a:endParaRPr>
        </a:p>
      </dsp:txBody>
      <dsp:txXfrm rot="5400000">
        <a:off x="48257" y="2630991"/>
        <a:ext cx="6568567" cy="847473"/>
      </dsp:txXfrm>
    </dsp:sp>
    <dsp:sp modelId="{FD9F04C1-BB80-4679-AC3C-95A771FD9521}">
      <dsp:nvSpPr>
        <dsp:cNvPr id="0" name=""/>
        <dsp:cNvSpPr/>
      </dsp:nvSpPr>
      <dsp:spPr>
        <a:xfrm>
          <a:off x="6616824" y="2467748"/>
          <a:ext cx="2193538"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آیات44-50</a:t>
          </a:r>
        </a:p>
      </dsp:txBody>
      <dsp:txXfrm>
        <a:off x="6674132" y="2525056"/>
        <a:ext cx="2078922" cy="1059340"/>
      </dsp:txXfrm>
    </dsp:sp>
    <dsp:sp modelId="{F97A59E5-2427-4C04-A0F4-2429BFCE66A8}">
      <dsp:nvSpPr>
        <dsp:cNvPr id="0" name=""/>
        <dsp:cNvSpPr/>
      </dsp:nvSpPr>
      <dsp:spPr>
        <a:xfrm rot="16200000">
          <a:off x="2839042" y="982280"/>
          <a:ext cx="939165" cy="6610200"/>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اہل کتاب کے جرائم اور ان کے بارے میں ہدایات</a:t>
          </a:r>
          <a:endParaRPr lang="ur-PK" sz="2800" kern="1200" dirty="0">
            <a:latin typeface="Jameel Noori Nastaleeq" pitchFamily="2" charset="-78"/>
            <a:cs typeface="Jameel Noori Nastaleeq" pitchFamily="2" charset="-78"/>
          </a:endParaRPr>
        </a:p>
      </dsp:txBody>
      <dsp:txXfrm rot="5400000">
        <a:off x="49371" y="3863643"/>
        <a:ext cx="6564354" cy="847473"/>
      </dsp:txXfrm>
    </dsp:sp>
    <dsp:sp modelId="{B3DEDF46-CA66-4735-811D-C4D59BD843CA}">
      <dsp:nvSpPr>
        <dsp:cNvPr id="0" name=""/>
        <dsp:cNvSpPr/>
      </dsp:nvSpPr>
      <dsp:spPr>
        <a:xfrm>
          <a:off x="6613725" y="3700402"/>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آیات51-82</a:t>
          </a:r>
          <a:endPar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671033" y="3757710"/>
        <a:ext cx="2082020" cy="10593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505686" y="-2362815"/>
          <a:ext cx="623887" cy="550817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smtClean="0">
              <a:latin typeface="Jameel Noori Nastaleeq" pitchFamily="2" charset="-78"/>
              <a:cs typeface="Jameel Noori Nastaleeq" pitchFamily="2" charset="-78"/>
            </a:rPr>
            <a:t>اہم اُصولی ہدایات اور احکاماتِ شریعت</a:t>
          </a:r>
          <a:endParaRPr lang="en-US" sz="2800" kern="1200" dirty="0">
            <a:latin typeface="Jameel Noori Nastaleeq" pitchFamily="2" charset="-78"/>
            <a:cs typeface="Jameel Noori Nastaleeq" pitchFamily="2" charset="-78"/>
          </a:endParaRPr>
        </a:p>
      </dsp:txBody>
      <dsp:txXfrm rot="5400000">
        <a:off x="94001" y="109782"/>
        <a:ext cx="5477714" cy="562975"/>
      </dsp:txXfrm>
    </dsp:sp>
    <dsp:sp modelId="{94D988AC-9A41-4C9B-861B-6663F85DE037}">
      <dsp:nvSpPr>
        <dsp:cNvPr id="0" name=""/>
        <dsp:cNvSpPr/>
      </dsp:nvSpPr>
      <dsp:spPr>
        <a:xfrm>
          <a:off x="5571715" y="1339"/>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آیات1-2</a:t>
          </a:r>
          <a:endParaRPr lang="en-US"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39409"/>
        <a:ext cx="2518198" cy="703719"/>
      </dsp:txXfrm>
    </dsp:sp>
    <dsp:sp modelId="{8D1D77BC-FFC8-48C8-A77A-7046657E883E}">
      <dsp:nvSpPr>
        <dsp:cNvPr id="0" name=""/>
        <dsp:cNvSpPr/>
      </dsp:nvSpPr>
      <dsp:spPr>
        <a:xfrm rot="16200000">
          <a:off x="2505686" y="-1543963"/>
          <a:ext cx="623887" cy="5508170"/>
        </a:xfrm>
        <a:prstGeom prst="round2SameRect">
          <a:avLst/>
        </a:prstGeom>
        <a:solidFill>
          <a:srgbClr val="E8D2AE"/>
        </a:solidFill>
        <a:ln w="6350" cap="flat" cmpd="sng" algn="ctr">
          <a:solidFill>
            <a:schemeClr val="accent5">
              <a:tint val="40000"/>
              <a:alpha val="90000"/>
              <a:hueOff val="-1478351"/>
              <a:satOff val="-2563"/>
              <a:lumOff val="-25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دینِ اسلام کی تکمیل کا اعلان</a:t>
          </a:r>
          <a:endParaRPr lang="ur-PK" sz="2800" kern="1200" dirty="0">
            <a:latin typeface="Jameel Noori Nastaleeq" pitchFamily="2" charset="-78"/>
            <a:cs typeface="Jameel Noori Nastaleeq" pitchFamily="2" charset="-78"/>
          </a:endParaRPr>
        </a:p>
      </dsp:txBody>
      <dsp:txXfrm rot="5400000">
        <a:off x="94001" y="928634"/>
        <a:ext cx="5477714" cy="562975"/>
      </dsp:txXfrm>
    </dsp:sp>
    <dsp:sp modelId="{7E54D9E5-8C9A-4AF3-B5EF-566298C2E16A}">
      <dsp:nvSpPr>
        <dsp:cNvPr id="0" name=""/>
        <dsp:cNvSpPr/>
      </dsp:nvSpPr>
      <dsp:spPr>
        <a:xfrm>
          <a:off x="5571715" y="820191"/>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آیت3</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858261"/>
        <a:ext cx="2518198" cy="703719"/>
      </dsp:txXfrm>
    </dsp:sp>
    <dsp:sp modelId="{25A135FE-FEC0-4BAB-8CCE-82FC4B0F8E40}">
      <dsp:nvSpPr>
        <dsp:cNvPr id="0" name=""/>
        <dsp:cNvSpPr/>
      </dsp:nvSpPr>
      <dsp:spPr>
        <a:xfrm rot="16200000">
          <a:off x="2505686" y="-725111"/>
          <a:ext cx="623887" cy="5508170"/>
        </a:xfrm>
        <a:prstGeom prst="round2SameRect">
          <a:avLst/>
        </a:prstGeom>
        <a:solidFill>
          <a:srgbClr val="E8D2AE"/>
        </a:solidFill>
        <a:ln w="6350" cap="flat" cmpd="sng" algn="ctr">
          <a:solidFill>
            <a:schemeClr val="accent5">
              <a:tint val="40000"/>
              <a:alpha val="90000"/>
              <a:hueOff val="-2956702"/>
              <a:satOff val="-5126"/>
              <a:lumOff val="-51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اللہ نے پاکیزہ چیزیں حلال فرمائی ہیں</a:t>
          </a:r>
          <a:endParaRPr lang="ur-PK" sz="2800" kern="1200" dirty="0">
            <a:latin typeface="Jameel Noori Nastaleeq" pitchFamily="2" charset="-78"/>
            <a:cs typeface="Jameel Noori Nastaleeq" pitchFamily="2" charset="-78"/>
          </a:endParaRPr>
        </a:p>
      </dsp:txBody>
      <dsp:txXfrm rot="5400000">
        <a:off x="94001" y="1747486"/>
        <a:ext cx="5477714" cy="562975"/>
      </dsp:txXfrm>
    </dsp:sp>
    <dsp:sp modelId="{FD9F04C1-BB80-4679-AC3C-95A771FD9521}">
      <dsp:nvSpPr>
        <dsp:cNvPr id="0" name=""/>
        <dsp:cNvSpPr/>
      </dsp:nvSpPr>
      <dsp:spPr>
        <a:xfrm>
          <a:off x="5571715" y="1639044"/>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آیات4-5</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1677114"/>
        <a:ext cx="2518198" cy="703719"/>
      </dsp:txXfrm>
    </dsp:sp>
    <dsp:sp modelId="{F97A59E5-2427-4C04-A0F4-2429BFCE66A8}">
      <dsp:nvSpPr>
        <dsp:cNvPr id="0" name=""/>
        <dsp:cNvSpPr/>
      </dsp:nvSpPr>
      <dsp:spPr>
        <a:xfrm rot="16200000">
          <a:off x="2505686" y="93741"/>
          <a:ext cx="623887" cy="5508170"/>
        </a:xfrm>
        <a:prstGeom prst="round2SameRect">
          <a:avLst/>
        </a:prstGeom>
        <a:solidFill>
          <a:srgbClr val="E8D2AE"/>
        </a:solidFill>
        <a:ln w="6350" cap="flat" cmpd="sng" algn="ctr">
          <a:solidFill>
            <a:schemeClr val="accent5">
              <a:tint val="40000"/>
              <a:alpha val="90000"/>
              <a:hueOff val="-4435053"/>
              <a:satOff val="-7690"/>
              <a:lumOff val="-77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وضو کے فرائض کا بیان</a:t>
          </a:r>
          <a:endParaRPr lang="ur-PK" sz="2800" kern="1200" dirty="0">
            <a:latin typeface="Jameel Noori Nastaleeq" pitchFamily="2" charset="-78"/>
            <a:cs typeface="Jameel Noori Nastaleeq" pitchFamily="2" charset="-78"/>
          </a:endParaRPr>
        </a:p>
      </dsp:txBody>
      <dsp:txXfrm rot="5400000">
        <a:off x="94001" y="2566338"/>
        <a:ext cx="5477714" cy="562975"/>
      </dsp:txXfrm>
    </dsp:sp>
    <dsp:sp modelId="{B3DEDF46-CA66-4735-811D-C4D59BD843CA}">
      <dsp:nvSpPr>
        <dsp:cNvPr id="0" name=""/>
        <dsp:cNvSpPr/>
      </dsp:nvSpPr>
      <dsp:spPr>
        <a:xfrm>
          <a:off x="5571715" y="2457896"/>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آیت6</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2495966"/>
        <a:ext cx="2518198" cy="703719"/>
      </dsp:txXfrm>
    </dsp:sp>
    <dsp:sp modelId="{D0B1EBAE-702C-426E-AE80-8B7DD749802E}">
      <dsp:nvSpPr>
        <dsp:cNvPr id="0" name=""/>
        <dsp:cNvSpPr/>
      </dsp:nvSpPr>
      <dsp:spPr>
        <a:xfrm rot="16200000">
          <a:off x="2505686" y="912593"/>
          <a:ext cx="623887" cy="5508170"/>
        </a:xfrm>
        <a:prstGeom prst="round2SameRect">
          <a:avLst/>
        </a:prstGeom>
        <a:solidFill>
          <a:srgbClr val="E8D2AE"/>
        </a:solidFill>
        <a:ln w="6350" cap="flat" cmpd="sng" algn="ctr">
          <a:solidFill>
            <a:schemeClr val="accent5">
              <a:tint val="40000"/>
              <a:alpha val="90000"/>
              <a:hueOff val="-5913404"/>
              <a:satOff val="-10253"/>
              <a:lumOff val="-103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شریعت ایک نعمت اور کلمۂ طیبہ ایک عہد ہے</a:t>
          </a:r>
          <a:endParaRPr lang="ur-PK" sz="2800" kern="1200" dirty="0">
            <a:latin typeface="Jameel Noori Nastaleeq" pitchFamily="2" charset="-78"/>
            <a:cs typeface="Jameel Noori Nastaleeq" pitchFamily="2" charset="-78"/>
          </a:endParaRPr>
        </a:p>
      </dsp:txBody>
      <dsp:txXfrm rot="5400000">
        <a:off x="94001" y="3385190"/>
        <a:ext cx="5477714" cy="562975"/>
      </dsp:txXfrm>
    </dsp:sp>
    <dsp:sp modelId="{B2BD48A7-35AB-47BB-B961-FF58C916A2EF}">
      <dsp:nvSpPr>
        <dsp:cNvPr id="0" name=""/>
        <dsp:cNvSpPr/>
      </dsp:nvSpPr>
      <dsp:spPr>
        <a:xfrm>
          <a:off x="5571715" y="3276748"/>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آیت7</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3314818"/>
        <a:ext cx="2518198" cy="703719"/>
      </dsp:txXfrm>
    </dsp:sp>
    <dsp:sp modelId="{3383B1C3-569B-44EA-86DE-C67FC4677510}">
      <dsp:nvSpPr>
        <dsp:cNvPr id="0" name=""/>
        <dsp:cNvSpPr/>
      </dsp:nvSpPr>
      <dsp:spPr>
        <a:xfrm rot="16200000">
          <a:off x="2505686" y="1731445"/>
          <a:ext cx="623887" cy="5508170"/>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عدل کے علمبردار بن کر کھڑے ہوجاؤ</a:t>
          </a:r>
          <a:endParaRPr lang="ur-PK" sz="2800" kern="1200" dirty="0">
            <a:latin typeface="Jameel Noori Nastaleeq" pitchFamily="2" charset="-78"/>
            <a:cs typeface="Jameel Noori Nastaleeq" pitchFamily="2" charset="-78"/>
          </a:endParaRPr>
        </a:p>
      </dsp:txBody>
      <dsp:txXfrm rot="5400000">
        <a:off x="94001" y="4204042"/>
        <a:ext cx="5477714" cy="562975"/>
      </dsp:txXfrm>
    </dsp:sp>
    <dsp:sp modelId="{0797A471-F2A6-42DB-A43C-FCC938B6DABE}">
      <dsp:nvSpPr>
        <dsp:cNvPr id="0" name=""/>
        <dsp:cNvSpPr/>
      </dsp:nvSpPr>
      <dsp:spPr>
        <a:xfrm>
          <a:off x="5571715" y="4095601"/>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آیات8-10</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4133671"/>
        <a:ext cx="2518198" cy="7037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505686" y="-2362815"/>
          <a:ext cx="623887" cy="550817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بھروسہ اللہ ہی پر کرنا چاہیے</a:t>
          </a:r>
          <a:endParaRPr lang="en-US" sz="2800" kern="1200" dirty="0">
            <a:latin typeface="Jameel Noori Nastaleeq" pitchFamily="2" charset="-78"/>
            <a:cs typeface="Jameel Noori Nastaleeq" pitchFamily="2" charset="-78"/>
          </a:endParaRPr>
        </a:p>
      </dsp:txBody>
      <dsp:txXfrm rot="5400000">
        <a:off x="94001" y="109782"/>
        <a:ext cx="5477714" cy="562975"/>
      </dsp:txXfrm>
    </dsp:sp>
    <dsp:sp modelId="{94D988AC-9A41-4C9B-861B-6663F85DE037}">
      <dsp:nvSpPr>
        <dsp:cNvPr id="0" name=""/>
        <dsp:cNvSpPr/>
      </dsp:nvSpPr>
      <dsp:spPr>
        <a:xfrm>
          <a:off x="5571715" y="1339"/>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آیت11</a:t>
          </a:r>
          <a:endParaRPr lang="en-US"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39409"/>
        <a:ext cx="2518198" cy="703719"/>
      </dsp:txXfrm>
    </dsp:sp>
    <dsp:sp modelId="{8D1D77BC-FFC8-48C8-A77A-7046657E883E}">
      <dsp:nvSpPr>
        <dsp:cNvPr id="0" name=""/>
        <dsp:cNvSpPr/>
      </dsp:nvSpPr>
      <dsp:spPr>
        <a:xfrm rot="16200000">
          <a:off x="2505686" y="-1543963"/>
          <a:ext cx="623887" cy="5508170"/>
        </a:xfrm>
        <a:prstGeom prst="round2SameRect">
          <a:avLst/>
        </a:prstGeom>
        <a:solidFill>
          <a:srgbClr val="E8D2AE"/>
        </a:solidFill>
        <a:ln w="6350" cap="flat" cmpd="sng" algn="ctr">
          <a:solidFill>
            <a:schemeClr val="accent5">
              <a:tint val="40000"/>
              <a:alpha val="90000"/>
              <a:hueOff val="-1478351"/>
              <a:satOff val="-2563"/>
              <a:lumOff val="-25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بنی اسرائیل سے عہدِ شریعت</a:t>
          </a:r>
          <a:endParaRPr lang="ur-PK" sz="2800" kern="1200" dirty="0">
            <a:latin typeface="Jameel Noori Nastaleeq" pitchFamily="2" charset="-78"/>
            <a:cs typeface="Jameel Noori Nastaleeq" pitchFamily="2" charset="-78"/>
          </a:endParaRPr>
        </a:p>
      </dsp:txBody>
      <dsp:txXfrm rot="5400000">
        <a:off x="94001" y="928634"/>
        <a:ext cx="5477714" cy="562975"/>
      </dsp:txXfrm>
    </dsp:sp>
    <dsp:sp modelId="{7E54D9E5-8C9A-4AF3-B5EF-566298C2E16A}">
      <dsp:nvSpPr>
        <dsp:cNvPr id="0" name=""/>
        <dsp:cNvSpPr/>
      </dsp:nvSpPr>
      <dsp:spPr>
        <a:xfrm>
          <a:off x="5571715" y="820191"/>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آیت12</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858261"/>
        <a:ext cx="2518198" cy="703719"/>
      </dsp:txXfrm>
    </dsp:sp>
    <dsp:sp modelId="{25A135FE-FEC0-4BAB-8CCE-82FC4B0F8E40}">
      <dsp:nvSpPr>
        <dsp:cNvPr id="0" name=""/>
        <dsp:cNvSpPr/>
      </dsp:nvSpPr>
      <dsp:spPr>
        <a:xfrm rot="16200000">
          <a:off x="2505686" y="-725111"/>
          <a:ext cx="623887" cy="5508170"/>
        </a:xfrm>
        <a:prstGeom prst="round2SameRect">
          <a:avLst/>
        </a:prstGeom>
        <a:solidFill>
          <a:srgbClr val="E8D2AE"/>
        </a:solidFill>
        <a:ln w="6350" cap="flat" cmpd="sng" algn="ctr">
          <a:solidFill>
            <a:schemeClr val="accent5">
              <a:tint val="40000"/>
              <a:alpha val="90000"/>
              <a:hueOff val="-2956702"/>
              <a:satOff val="-5126"/>
              <a:lumOff val="-51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بنی اسرائیل پر اللہ کی لعنت کی وجہ: عہد کی خلاف ورزی</a:t>
          </a:r>
          <a:endParaRPr lang="ur-PK" sz="2800" kern="1200" dirty="0">
            <a:latin typeface="Jameel Noori Nastaleeq" pitchFamily="2" charset="-78"/>
            <a:cs typeface="Jameel Noori Nastaleeq" pitchFamily="2" charset="-78"/>
          </a:endParaRPr>
        </a:p>
      </dsp:txBody>
      <dsp:txXfrm rot="5400000">
        <a:off x="94001" y="1747486"/>
        <a:ext cx="5477714" cy="562975"/>
      </dsp:txXfrm>
    </dsp:sp>
    <dsp:sp modelId="{FD9F04C1-BB80-4679-AC3C-95A771FD9521}">
      <dsp:nvSpPr>
        <dsp:cNvPr id="0" name=""/>
        <dsp:cNvSpPr/>
      </dsp:nvSpPr>
      <dsp:spPr>
        <a:xfrm>
          <a:off x="5571715" y="1639044"/>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آیات13-14</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1677114"/>
        <a:ext cx="2518198" cy="703719"/>
      </dsp:txXfrm>
    </dsp:sp>
    <dsp:sp modelId="{F97A59E5-2427-4C04-A0F4-2429BFCE66A8}">
      <dsp:nvSpPr>
        <dsp:cNvPr id="0" name=""/>
        <dsp:cNvSpPr/>
      </dsp:nvSpPr>
      <dsp:spPr>
        <a:xfrm rot="16200000">
          <a:off x="2505686" y="93741"/>
          <a:ext cx="623887" cy="5508170"/>
        </a:xfrm>
        <a:prstGeom prst="round2SameRect">
          <a:avLst/>
        </a:prstGeom>
        <a:solidFill>
          <a:srgbClr val="E8D2AE"/>
        </a:solidFill>
        <a:ln w="6350" cap="flat" cmpd="sng" algn="ctr">
          <a:solidFill>
            <a:schemeClr val="accent5">
              <a:tint val="40000"/>
              <a:alpha val="90000"/>
              <a:hueOff val="-4435053"/>
              <a:satOff val="-7690"/>
              <a:lumOff val="-77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dirty="0" smtClean="0">
              <a:latin typeface="Jameel Noori Nastaleeq" pitchFamily="2" charset="-78"/>
              <a:cs typeface="Jameel Noori Nastaleeq" pitchFamily="2" charset="-78"/>
            </a:rPr>
            <a:t>اہل کتاب کو نبی اکرمﷺ اور قرآن پر ایمان لانے کی دعوت</a:t>
          </a:r>
          <a:endParaRPr lang="ur-PK" sz="2600" kern="1200" dirty="0">
            <a:latin typeface="Jameel Noori Nastaleeq" pitchFamily="2" charset="-78"/>
            <a:cs typeface="Jameel Noori Nastaleeq" pitchFamily="2" charset="-78"/>
          </a:endParaRPr>
        </a:p>
      </dsp:txBody>
      <dsp:txXfrm rot="5400000">
        <a:off x="94001" y="2566338"/>
        <a:ext cx="5477714" cy="562975"/>
      </dsp:txXfrm>
    </dsp:sp>
    <dsp:sp modelId="{B3DEDF46-CA66-4735-811D-C4D59BD843CA}">
      <dsp:nvSpPr>
        <dsp:cNvPr id="0" name=""/>
        <dsp:cNvSpPr/>
      </dsp:nvSpPr>
      <dsp:spPr>
        <a:xfrm>
          <a:off x="5571715" y="2457896"/>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آیات15-16</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2495966"/>
        <a:ext cx="2518198" cy="703719"/>
      </dsp:txXfrm>
    </dsp:sp>
    <dsp:sp modelId="{D0B1EBAE-702C-426E-AE80-8B7DD749802E}">
      <dsp:nvSpPr>
        <dsp:cNvPr id="0" name=""/>
        <dsp:cNvSpPr/>
      </dsp:nvSpPr>
      <dsp:spPr>
        <a:xfrm rot="16200000">
          <a:off x="2505686" y="912593"/>
          <a:ext cx="623887" cy="5508170"/>
        </a:xfrm>
        <a:prstGeom prst="round2SameRect">
          <a:avLst/>
        </a:prstGeom>
        <a:solidFill>
          <a:srgbClr val="E8D2AE"/>
        </a:solidFill>
        <a:ln w="6350" cap="flat" cmpd="sng" algn="ctr">
          <a:solidFill>
            <a:schemeClr val="accent5">
              <a:tint val="40000"/>
              <a:alpha val="90000"/>
              <a:hueOff val="-5913404"/>
              <a:satOff val="-10253"/>
              <a:lumOff val="-103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حضرت عیسیٰ ؑ معبود نہیں مخلوق ہیں</a:t>
          </a:r>
          <a:endParaRPr lang="ur-PK" sz="2800" kern="1200" dirty="0">
            <a:latin typeface="Jameel Noori Nastaleeq" pitchFamily="2" charset="-78"/>
            <a:cs typeface="Jameel Noori Nastaleeq" pitchFamily="2" charset="-78"/>
          </a:endParaRPr>
        </a:p>
      </dsp:txBody>
      <dsp:txXfrm rot="5400000">
        <a:off x="94001" y="3385190"/>
        <a:ext cx="5477714" cy="562975"/>
      </dsp:txXfrm>
    </dsp:sp>
    <dsp:sp modelId="{B2BD48A7-35AB-47BB-B961-FF58C916A2EF}">
      <dsp:nvSpPr>
        <dsp:cNvPr id="0" name=""/>
        <dsp:cNvSpPr/>
      </dsp:nvSpPr>
      <dsp:spPr>
        <a:xfrm>
          <a:off x="5571715" y="3276748"/>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آیت17</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3314818"/>
        <a:ext cx="2518198" cy="703719"/>
      </dsp:txXfrm>
    </dsp:sp>
    <dsp:sp modelId="{3383B1C3-569B-44EA-86DE-C67FC4677510}">
      <dsp:nvSpPr>
        <dsp:cNvPr id="0" name=""/>
        <dsp:cNvSpPr/>
      </dsp:nvSpPr>
      <dsp:spPr>
        <a:xfrm rot="16200000">
          <a:off x="2505686" y="1731445"/>
          <a:ext cx="623887" cy="5508170"/>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اللہ کی محبوب اُمت ہونے کا دعویٰ</a:t>
          </a:r>
          <a:endParaRPr lang="ur-PK" sz="2800" kern="1200" dirty="0">
            <a:latin typeface="Jameel Noori Nastaleeq" pitchFamily="2" charset="-78"/>
            <a:cs typeface="Jameel Noori Nastaleeq" pitchFamily="2" charset="-78"/>
          </a:endParaRPr>
        </a:p>
      </dsp:txBody>
      <dsp:txXfrm rot="5400000">
        <a:off x="94001" y="4204042"/>
        <a:ext cx="5477714" cy="562975"/>
      </dsp:txXfrm>
    </dsp:sp>
    <dsp:sp modelId="{0797A471-F2A6-42DB-A43C-FCC938B6DABE}">
      <dsp:nvSpPr>
        <dsp:cNvPr id="0" name=""/>
        <dsp:cNvSpPr/>
      </dsp:nvSpPr>
      <dsp:spPr>
        <a:xfrm>
          <a:off x="5571715" y="4095601"/>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آیت18</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4133671"/>
        <a:ext cx="2518198" cy="7037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505686" y="-2362815"/>
          <a:ext cx="623887" cy="550817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اہل کتاب کے لیے اتمامِ حجت</a:t>
          </a:r>
          <a:endParaRPr lang="en-US" sz="2800" kern="1200" dirty="0">
            <a:latin typeface="Jameel Noori Nastaleeq" pitchFamily="2" charset="-78"/>
            <a:cs typeface="Jameel Noori Nastaleeq" pitchFamily="2" charset="-78"/>
          </a:endParaRPr>
        </a:p>
      </dsp:txBody>
      <dsp:txXfrm rot="5400000">
        <a:off x="94001" y="109782"/>
        <a:ext cx="5477714" cy="562975"/>
      </dsp:txXfrm>
    </dsp:sp>
    <dsp:sp modelId="{94D988AC-9A41-4C9B-861B-6663F85DE037}">
      <dsp:nvSpPr>
        <dsp:cNvPr id="0" name=""/>
        <dsp:cNvSpPr/>
      </dsp:nvSpPr>
      <dsp:spPr>
        <a:xfrm>
          <a:off x="5571715" y="1339"/>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آیت19</a:t>
          </a:r>
          <a:endParaRPr lang="en-US"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39409"/>
        <a:ext cx="2518198" cy="703719"/>
      </dsp:txXfrm>
    </dsp:sp>
    <dsp:sp modelId="{8D1D77BC-FFC8-48C8-A77A-7046657E883E}">
      <dsp:nvSpPr>
        <dsp:cNvPr id="0" name=""/>
        <dsp:cNvSpPr/>
      </dsp:nvSpPr>
      <dsp:spPr>
        <a:xfrm rot="16200000">
          <a:off x="2505686" y="-1543963"/>
          <a:ext cx="623887" cy="5508170"/>
        </a:xfrm>
        <a:prstGeom prst="round2SameRect">
          <a:avLst/>
        </a:prstGeom>
        <a:solidFill>
          <a:srgbClr val="E8D2AE"/>
        </a:solidFill>
        <a:ln w="6350" cap="flat" cmpd="sng" algn="ctr">
          <a:solidFill>
            <a:schemeClr val="accent5">
              <a:tint val="40000"/>
              <a:alpha val="90000"/>
              <a:hueOff val="-1478351"/>
              <a:satOff val="-2563"/>
              <a:lumOff val="-25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بنی اسرائیل کا نفاذِ شریعت کےلیے قتال سے انکار</a:t>
          </a:r>
          <a:endParaRPr lang="ur-PK" sz="2800" kern="1200" dirty="0">
            <a:latin typeface="Jameel Noori Nastaleeq" pitchFamily="2" charset="-78"/>
            <a:cs typeface="Jameel Noori Nastaleeq" pitchFamily="2" charset="-78"/>
          </a:endParaRPr>
        </a:p>
      </dsp:txBody>
      <dsp:txXfrm rot="5400000">
        <a:off x="94001" y="928634"/>
        <a:ext cx="5477714" cy="562975"/>
      </dsp:txXfrm>
    </dsp:sp>
    <dsp:sp modelId="{7E54D9E5-8C9A-4AF3-B5EF-566298C2E16A}">
      <dsp:nvSpPr>
        <dsp:cNvPr id="0" name=""/>
        <dsp:cNvSpPr/>
      </dsp:nvSpPr>
      <dsp:spPr>
        <a:xfrm>
          <a:off x="5571715" y="820191"/>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آیات20-24</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858261"/>
        <a:ext cx="2518198" cy="703719"/>
      </dsp:txXfrm>
    </dsp:sp>
    <dsp:sp modelId="{25A135FE-FEC0-4BAB-8CCE-82FC4B0F8E40}">
      <dsp:nvSpPr>
        <dsp:cNvPr id="0" name=""/>
        <dsp:cNvSpPr/>
      </dsp:nvSpPr>
      <dsp:spPr>
        <a:xfrm rot="16200000">
          <a:off x="2505686" y="-725111"/>
          <a:ext cx="623887" cy="5508170"/>
        </a:xfrm>
        <a:prstGeom prst="round2SameRect">
          <a:avLst/>
        </a:prstGeom>
        <a:solidFill>
          <a:srgbClr val="E8D2AE"/>
        </a:solidFill>
        <a:ln w="6350" cap="flat" cmpd="sng" algn="ctr">
          <a:solidFill>
            <a:schemeClr val="accent5">
              <a:tint val="40000"/>
              <a:alpha val="90000"/>
              <a:hueOff val="-2956702"/>
              <a:satOff val="-5126"/>
              <a:lumOff val="-51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حضرت موسیٰ ؑ کی بزدل قوم کے خلاف بددعا</a:t>
          </a:r>
          <a:endParaRPr lang="ur-PK" sz="2800" kern="1200" dirty="0">
            <a:latin typeface="Jameel Noori Nastaleeq" pitchFamily="2" charset="-78"/>
            <a:cs typeface="Jameel Noori Nastaleeq" pitchFamily="2" charset="-78"/>
          </a:endParaRPr>
        </a:p>
      </dsp:txBody>
      <dsp:txXfrm rot="5400000">
        <a:off x="94001" y="1747486"/>
        <a:ext cx="5477714" cy="562975"/>
      </dsp:txXfrm>
    </dsp:sp>
    <dsp:sp modelId="{FD9F04C1-BB80-4679-AC3C-95A771FD9521}">
      <dsp:nvSpPr>
        <dsp:cNvPr id="0" name=""/>
        <dsp:cNvSpPr/>
      </dsp:nvSpPr>
      <dsp:spPr>
        <a:xfrm>
          <a:off x="5571715" y="1639044"/>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آیات25-26</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1677114"/>
        <a:ext cx="2518198" cy="703719"/>
      </dsp:txXfrm>
    </dsp:sp>
    <dsp:sp modelId="{F97A59E5-2427-4C04-A0F4-2429BFCE66A8}">
      <dsp:nvSpPr>
        <dsp:cNvPr id="0" name=""/>
        <dsp:cNvSpPr/>
      </dsp:nvSpPr>
      <dsp:spPr>
        <a:xfrm rot="16200000">
          <a:off x="2505686" y="93741"/>
          <a:ext cx="623887" cy="5508170"/>
        </a:xfrm>
        <a:prstGeom prst="round2SameRect">
          <a:avLst/>
        </a:prstGeom>
        <a:solidFill>
          <a:srgbClr val="E8D2AE"/>
        </a:solidFill>
        <a:ln w="6350" cap="flat" cmpd="sng" algn="ctr">
          <a:solidFill>
            <a:schemeClr val="accent5">
              <a:tint val="40000"/>
              <a:alpha val="90000"/>
              <a:hueOff val="-4435053"/>
              <a:satOff val="-7690"/>
              <a:lumOff val="-77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dirty="0" smtClean="0">
              <a:latin typeface="Jameel Noori Nastaleeq" pitchFamily="2" charset="-78"/>
              <a:cs typeface="Jameel Noori Nastaleeq" pitchFamily="2" charset="-78"/>
            </a:rPr>
            <a:t>قربانی صرف متقیوں ہی کی قبول ہوتی ہے</a:t>
          </a:r>
          <a:endParaRPr lang="ur-PK" sz="2600" kern="1200" dirty="0">
            <a:latin typeface="Jameel Noori Nastaleeq" pitchFamily="2" charset="-78"/>
            <a:cs typeface="Jameel Noori Nastaleeq" pitchFamily="2" charset="-78"/>
          </a:endParaRPr>
        </a:p>
      </dsp:txBody>
      <dsp:txXfrm rot="5400000">
        <a:off x="94001" y="2566338"/>
        <a:ext cx="5477714" cy="562975"/>
      </dsp:txXfrm>
    </dsp:sp>
    <dsp:sp modelId="{B3DEDF46-CA66-4735-811D-C4D59BD843CA}">
      <dsp:nvSpPr>
        <dsp:cNvPr id="0" name=""/>
        <dsp:cNvSpPr/>
      </dsp:nvSpPr>
      <dsp:spPr>
        <a:xfrm>
          <a:off x="5571715" y="2457896"/>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آیت27</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2495966"/>
        <a:ext cx="2518198" cy="703719"/>
      </dsp:txXfrm>
    </dsp:sp>
    <dsp:sp modelId="{D0B1EBAE-702C-426E-AE80-8B7DD749802E}">
      <dsp:nvSpPr>
        <dsp:cNvPr id="0" name=""/>
        <dsp:cNvSpPr/>
      </dsp:nvSpPr>
      <dsp:spPr>
        <a:xfrm rot="16200000">
          <a:off x="2505686" y="912593"/>
          <a:ext cx="623887" cy="5508170"/>
        </a:xfrm>
        <a:prstGeom prst="round2SameRect">
          <a:avLst/>
        </a:prstGeom>
        <a:solidFill>
          <a:srgbClr val="E8D2AE"/>
        </a:solidFill>
        <a:ln w="6350" cap="flat" cmpd="sng" algn="ctr">
          <a:solidFill>
            <a:schemeClr val="accent5">
              <a:tint val="40000"/>
              <a:alpha val="90000"/>
              <a:hueOff val="-5913404"/>
              <a:satOff val="-10253"/>
              <a:lumOff val="-103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حضرت ہابیل کا حکیمانہ وعظ اور شہادت</a:t>
          </a:r>
          <a:endParaRPr lang="ur-PK" sz="2800" kern="1200" dirty="0">
            <a:latin typeface="Jameel Noori Nastaleeq" pitchFamily="2" charset="-78"/>
            <a:cs typeface="Jameel Noori Nastaleeq" pitchFamily="2" charset="-78"/>
          </a:endParaRPr>
        </a:p>
      </dsp:txBody>
      <dsp:txXfrm rot="5400000">
        <a:off x="94001" y="3385190"/>
        <a:ext cx="5477714" cy="562975"/>
      </dsp:txXfrm>
    </dsp:sp>
    <dsp:sp modelId="{B2BD48A7-35AB-47BB-B961-FF58C916A2EF}">
      <dsp:nvSpPr>
        <dsp:cNvPr id="0" name=""/>
        <dsp:cNvSpPr/>
      </dsp:nvSpPr>
      <dsp:spPr>
        <a:xfrm>
          <a:off x="5571715" y="3276748"/>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آیات28-31</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3314818"/>
        <a:ext cx="2518198" cy="703719"/>
      </dsp:txXfrm>
    </dsp:sp>
    <dsp:sp modelId="{3383B1C3-569B-44EA-86DE-C67FC4677510}">
      <dsp:nvSpPr>
        <dsp:cNvPr id="0" name=""/>
        <dsp:cNvSpPr/>
      </dsp:nvSpPr>
      <dsp:spPr>
        <a:xfrm rot="16200000">
          <a:off x="2505686" y="1731445"/>
          <a:ext cx="623887" cy="5508170"/>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انسانی جان کی حُرمت</a:t>
          </a:r>
          <a:endParaRPr lang="ur-PK" sz="2800" kern="1200" dirty="0">
            <a:latin typeface="Jameel Noori Nastaleeq" pitchFamily="2" charset="-78"/>
            <a:cs typeface="Jameel Noori Nastaleeq" pitchFamily="2" charset="-78"/>
          </a:endParaRPr>
        </a:p>
      </dsp:txBody>
      <dsp:txXfrm rot="5400000">
        <a:off x="94001" y="4204042"/>
        <a:ext cx="5477714" cy="562975"/>
      </dsp:txXfrm>
    </dsp:sp>
    <dsp:sp modelId="{0797A471-F2A6-42DB-A43C-FCC938B6DABE}">
      <dsp:nvSpPr>
        <dsp:cNvPr id="0" name=""/>
        <dsp:cNvSpPr/>
      </dsp:nvSpPr>
      <dsp:spPr>
        <a:xfrm>
          <a:off x="5571715" y="4095601"/>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آیت32</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4133671"/>
        <a:ext cx="2518198" cy="7037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505686" y="-2362815"/>
          <a:ext cx="623887" cy="550817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دہشت گردی کی سزا</a:t>
          </a:r>
          <a:endParaRPr lang="en-US" sz="2800" kern="1200" dirty="0">
            <a:latin typeface="Jameel Noori Nastaleeq" pitchFamily="2" charset="-78"/>
            <a:cs typeface="Jameel Noori Nastaleeq" pitchFamily="2" charset="-78"/>
          </a:endParaRPr>
        </a:p>
      </dsp:txBody>
      <dsp:txXfrm rot="5400000">
        <a:off x="94001" y="109782"/>
        <a:ext cx="5477714" cy="562975"/>
      </dsp:txXfrm>
    </dsp:sp>
    <dsp:sp modelId="{94D988AC-9A41-4C9B-861B-6663F85DE037}">
      <dsp:nvSpPr>
        <dsp:cNvPr id="0" name=""/>
        <dsp:cNvSpPr/>
      </dsp:nvSpPr>
      <dsp:spPr>
        <a:xfrm>
          <a:off x="5571715" y="1339"/>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آیات33-34</a:t>
          </a:r>
          <a:endParaRPr lang="en-US"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39409"/>
        <a:ext cx="2518198" cy="703719"/>
      </dsp:txXfrm>
    </dsp:sp>
    <dsp:sp modelId="{8D1D77BC-FFC8-48C8-A77A-7046657E883E}">
      <dsp:nvSpPr>
        <dsp:cNvPr id="0" name=""/>
        <dsp:cNvSpPr/>
      </dsp:nvSpPr>
      <dsp:spPr>
        <a:xfrm rot="16200000">
          <a:off x="2505686" y="-1543963"/>
          <a:ext cx="623887" cy="5508170"/>
        </a:xfrm>
        <a:prstGeom prst="round2SameRect">
          <a:avLst/>
        </a:prstGeom>
        <a:solidFill>
          <a:srgbClr val="E8D2AE"/>
        </a:solidFill>
        <a:ln w="6350" cap="flat" cmpd="sng" algn="ctr">
          <a:solidFill>
            <a:schemeClr val="accent5">
              <a:tint val="40000"/>
              <a:alpha val="90000"/>
              <a:hueOff val="-1478351"/>
              <a:satOff val="-2563"/>
              <a:lumOff val="-25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اللہ کی قربت کیسے حاصل ہوتی ہے؟</a:t>
          </a:r>
          <a:endParaRPr lang="ur-PK" sz="2800" kern="1200" dirty="0">
            <a:latin typeface="Jameel Noori Nastaleeq" pitchFamily="2" charset="-78"/>
            <a:cs typeface="Jameel Noori Nastaleeq" pitchFamily="2" charset="-78"/>
          </a:endParaRPr>
        </a:p>
      </dsp:txBody>
      <dsp:txXfrm rot="5400000">
        <a:off x="94001" y="928634"/>
        <a:ext cx="5477714" cy="562975"/>
      </dsp:txXfrm>
    </dsp:sp>
    <dsp:sp modelId="{7E54D9E5-8C9A-4AF3-B5EF-566298C2E16A}">
      <dsp:nvSpPr>
        <dsp:cNvPr id="0" name=""/>
        <dsp:cNvSpPr/>
      </dsp:nvSpPr>
      <dsp:spPr>
        <a:xfrm>
          <a:off x="5571715" y="820191"/>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آیت35</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858261"/>
        <a:ext cx="2518198" cy="703719"/>
      </dsp:txXfrm>
    </dsp:sp>
    <dsp:sp modelId="{25A135FE-FEC0-4BAB-8CCE-82FC4B0F8E40}">
      <dsp:nvSpPr>
        <dsp:cNvPr id="0" name=""/>
        <dsp:cNvSpPr/>
      </dsp:nvSpPr>
      <dsp:spPr>
        <a:xfrm rot="16200000">
          <a:off x="2505686" y="-725111"/>
          <a:ext cx="623887" cy="5508170"/>
        </a:xfrm>
        <a:prstGeom prst="round2SameRect">
          <a:avLst/>
        </a:prstGeom>
        <a:solidFill>
          <a:srgbClr val="E8D2AE"/>
        </a:solidFill>
        <a:ln w="6350" cap="flat" cmpd="sng" algn="ctr">
          <a:solidFill>
            <a:schemeClr val="accent5">
              <a:tint val="40000"/>
              <a:alpha val="90000"/>
              <a:hueOff val="-2956702"/>
              <a:satOff val="-5126"/>
              <a:lumOff val="-51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کافر جہنم سے نہیں نکل سکتے</a:t>
          </a:r>
          <a:endParaRPr lang="ur-PK" sz="2800" kern="1200" dirty="0">
            <a:latin typeface="Jameel Noori Nastaleeq" pitchFamily="2" charset="-78"/>
            <a:cs typeface="Jameel Noori Nastaleeq" pitchFamily="2" charset="-78"/>
          </a:endParaRPr>
        </a:p>
      </dsp:txBody>
      <dsp:txXfrm rot="5400000">
        <a:off x="94001" y="1747486"/>
        <a:ext cx="5477714" cy="562975"/>
      </dsp:txXfrm>
    </dsp:sp>
    <dsp:sp modelId="{FD9F04C1-BB80-4679-AC3C-95A771FD9521}">
      <dsp:nvSpPr>
        <dsp:cNvPr id="0" name=""/>
        <dsp:cNvSpPr/>
      </dsp:nvSpPr>
      <dsp:spPr>
        <a:xfrm>
          <a:off x="5571715" y="1639044"/>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آیات36-37</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1677114"/>
        <a:ext cx="2518198" cy="703719"/>
      </dsp:txXfrm>
    </dsp:sp>
    <dsp:sp modelId="{F97A59E5-2427-4C04-A0F4-2429BFCE66A8}">
      <dsp:nvSpPr>
        <dsp:cNvPr id="0" name=""/>
        <dsp:cNvSpPr/>
      </dsp:nvSpPr>
      <dsp:spPr>
        <a:xfrm rot="16200000">
          <a:off x="2505686" y="93741"/>
          <a:ext cx="623887" cy="5508170"/>
        </a:xfrm>
        <a:prstGeom prst="round2SameRect">
          <a:avLst/>
        </a:prstGeom>
        <a:solidFill>
          <a:srgbClr val="E8D2AE"/>
        </a:solidFill>
        <a:ln w="6350" cap="flat" cmpd="sng" algn="ctr">
          <a:solidFill>
            <a:schemeClr val="accent5">
              <a:tint val="40000"/>
              <a:alpha val="90000"/>
              <a:hueOff val="-4435053"/>
              <a:satOff val="-7690"/>
              <a:lumOff val="-77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dirty="0" smtClean="0">
              <a:latin typeface="Jameel Noori Nastaleeq" pitchFamily="2" charset="-78"/>
              <a:cs typeface="Jameel Noori Nastaleeq" pitchFamily="2" charset="-78"/>
            </a:rPr>
            <a:t>چوری کے جرم کے لیے حد</a:t>
          </a:r>
          <a:endParaRPr lang="ur-PK" sz="2600" kern="1200" dirty="0">
            <a:latin typeface="Jameel Noori Nastaleeq" pitchFamily="2" charset="-78"/>
            <a:cs typeface="Jameel Noori Nastaleeq" pitchFamily="2" charset="-78"/>
          </a:endParaRPr>
        </a:p>
      </dsp:txBody>
      <dsp:txXfrm rot="5400000">
        <a:off x="94001" y="2566338"/>
        <a:ext cx="5477714" cy="562975"/>
      </dsp:txXfrm>
    </dsp:sp>
    <dsp:sp modelId="{B3DEDF46-CA66-4735-811D-C4D59BD843CA}">
      <dsp:nvSpPr>
        <dsp:cNvPr id="0" name=""/>
        <dsp:cNvSpPr/>
      </dsp:nvSpPr>
      <dsp:spPr>
        <a:xfrm>
          <a:off x="5571715" y="2457896"/>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آیات38-40</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2495966"/>
        <a:ext cx="2518198" cy="703719"/>
      </dsp:txXfrm>
    </dsp:sp>
    <dsp:sp modelId="{D0B1EBAE-702C-426E-AE80-8B7DD749802E}">
      <dsp:nvSpPr>
        <dsp:cNvPr id="0" name=""/>
        <dsp:cNvSpPr/>
      </dsp:nvSpPr>
      <dsp:spPr>
        <a:xfrm rot="16200000">
          <a:off x="2505686" y="912593"/>
          <a:ext cx="623887" cy="5508170"/>
        </a:xfrm>
        <a:prstGeom prst="round2SameRect">
          <a:avLst/>
        </a:prstGeom>
        <a:solidFill>
          <a:srgbClr val="E8D2AE"/>
        </a:solidFill>
        <a:ln w="6350" cap="flat" cmpd="sng" algn="ctr">
          <a:solidFill>
            <a:schemeClr val="accent5">
              <a:tint val="40000"/>
              <a:alpha val="90000"/>
              <a:hueOff val="-5913404"/>
              <a:satOff val="-10253"/>
              <a:lumOff val="-103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زبان سے ایمان کا اظہار لیکن دل </a:t>
          </a:r>
          <a:r>
            <a:rPr lang="ur-PK" sz="2800" kern="1200" dirty="0" smtClean="0">
              <a:latin typeface="Jameel Noori Nastaleeq" pitchFamily="2" charset="-78"/>
              <a:cs typeface="Jameel Noori Nastaleeq" pitchFamily="2" charset="-78"/>
            </a:rPr>
            <a:t>میں انکار منافقت </a:t>
          </a:r>
          <a:r>
            <a:rPr lang="ur-PK" sz="2800" kern="1200" dirty="0" smtClean="0">
              <a:latin typeface="Jameel Noori Nastaleeq" pitchFamily="2" charset="-78"/>
              <a:cs typeface="Jameel Noori Nastaleeq" pitchFamily="2" charset="-78"/>
            </a:rPr>
            <a:t>ہے</a:t>
          </a:r>
          <a:endParaRPr lang="ur-PK" sz="2800" kern="1200" dirty="0">
            <a:latin typeface="Jameel Noori Nastaleeq" pitchFamily="2" charset="-78"/>
            <a:cs typeface="Jameel Noori Nastaleeq" pitchFamily="2" charset="-78"/>
          </a:endParaRPr>
        </a:p>
      </dsp:txBody>
      <dsp:txXfrm rot="5400000">
        <a:off x="94001" y="3385190"/>
        <a:ext cx="5477714" cy="562975"/>
      </dsp:txXfrm>
    </dsp:sp>
    <dsp:sp modelId="{B2BD48A7-35AB-47BB-B961-FF58C916A2EF}">
      <dsp:nvSpPr>
        <dsp:cNvPr id="0" name=""/>
        <dsp:cNvSpPr/>
      </dsp:nvSpPr>
      <dsp:spPr>
        <a:xfrm>
          <a:off x="5571715" y="3276748"/>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آیات41-43</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3314818"/>
        <a:ext cx="2518198" cy="703719"/>
      </dsp:txXfrm>
    </dsp:sp>
    <dsp:sp modelId="{3383B1C3-569B-44EA-86DE-C67FC4677510}">
      <dsp:nvSpPr>
        <dsp:cNvPr id="0" name=""/>
        <dsp:cNvSpPr/>
      </dsp:nvSpPr>
      <dsp:spPr>
        <a:xfrm rot="16200000">
          <a:off x="2505686" y="1731445"/>
          <a:ext cx="623887" cy="5508170"/>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شریعت کے مطابق فیصلے نہ کرنے والے کافر ہیں</a:t>
          </a:r>
          <a:endParaRPr lang="ur-PK" sz="2800" kern="1200" dirty="0">
            <a:latin typeface="Jameel Noori Nastaleeq" pitchFamily="2" charset="-78"/>
            <a:cs typeface="Jameel Noori Nastaleeq" pitchFamily="2" charset="-78"/>
          </a:endParaRPr>
        </a:p>
      </dsp:txBody>
      <dsp:txXfrm rot="5400000">
        <a:off x="94001" y="4204042"/>
        <a:ext cx="5477714" cy="562975"/>
      </dsp:txXfrm>
    </dsp:sp>
    <dsp:sp modelId="{0797A471-F2A6-42DB-A43C-FCC938B6DABE}">
      <dsp:nvSpPr>
        <dsp:cNvPr id="0" name=""/>
        <dsp:cNvSpPr/>
      </dsp:nvSpPr>
      <dsp:spPr>
        <a:xfrm>
          <a:off x="5571715" y="4095601"/>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آیت44</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4133671"/>
        <a:ext cx="2518198" cy="7037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505686" y="-2362815"/>
          <a:ext cx="623887" cy="550817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شریعت کے مطابق فیصلے نہ کرنے والے ظالم ہیں</a:t>
          </a:r>
          <a:endParaRPr lang="en-US" sz="2800" kern="1200" dirty="0">
            <a:latin typeface="Jameel Noori Nastaleeq" pitchFamily="2" charset="-78"/>
            <a:cs typeface="Jameel Noori Nastaleeq" pitchFamily="2" charset="-78"/>
          </a:endParaRPr>
        </a:p>
      </dsp:txBody>
      <dsp:txXfrm rot="5400000">
        <a:off x="94001" y="109782"/>
        <a:ext cx="5477714" cy="562975"/>
      </dsp:txXfrm>
    </dsp:sp>
    <dsp:sp modelId="{94D988AC-9A41-4C9B-861B-6663F85DE037}">
      <dsp:nvSpPr>
        <dsp:cNvPr id="0" name=""/>
        <dsp:cNvSpPr/>
      </dsp:nvSpPr>
      <dsp:spPr>
        <a:xfrm>
          <a:off x="5571715" y="1339"/>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آیت45</a:t>
          </a:r>
          <a:endParaRPr lang="en-US"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39409"/>
        <a:ext cx="2518198" cy="703719"/>
      </dsp:txXfrm>
    </dsp:sp>
    <dsp:sp modelId="{8D1D77BC-FFC8-48C8-A77A-7046657E883E}">
      <dsp:nvSpPr>
        <dsp:cNvPr id="0" name=""/>
        <dsp:cNvSpPr/>
      </dsp:nvSpPr>
      <dsp:spPr>
        <a:xfrm rot="16200000">
          <a:off x="2505686" y="-1543963"/>
          <a:ext cx="623887" cy="5508170"/>
        </a:xfrm>
        <a:prstGeom prst="round2SameRect">
          <a:avLst/>
        </a:prstGeom>
        <a:solidFill>
          <a:srgbClr val="E8D2AE"/>
        </a:solidFill>
        <a:ln w="6350" cap="flat" cmpd="sng" algn="ctr">
          <a:solidFill>
            <a:schemeClr val="accent5">
              <a:tint val="40000"/>
              <a:alpha val="90000"/>
              <a:hueOff val="-1478351"/>
              <a:satOff val="-2563"/>
              <a:lumOff val="-25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شریعت کے مطابق فیصلے نہ کرنے والے فاسق ہیں</a:t>
          </a:r>
          <a:endParaRPr lang="ur-PK" sz="2800" kern="1200" dirty="0">
            <a:latin typeface="Jameel Noori Nastaleeq" pitchFamily="2" charset="-78"/>
            <a:cs typeface="Jameel Noori Nastaleeq" pitchFamily="2" charset="-78"/>
          </a:endParaRPr>
        </a:p>
      </dsp:txBody>
      <dsp:txXfrm rot="5400000">
        <a:off x="94001" y="928634"/>
        <a:ext cx="5477714" cy="562975"/>
      </dsp:txXfrm>
    </dsp:sp>
    <dsp:sp modelId="{7E54D9E5-8C9A-4AF3-B5EF-566298C2E16A}">
      <dsp:nvSpPr>
        <dsp:cNvPr id="0" name=""/>
        <dsp:cNvSpPr/>
      </dsp:nvSpPr>
      <dsp:spPr>
        <a:xfrm>
          <a:off x="5571715" y="820191"/>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آیات46-47</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858261"/>
        <a:ext cx="2518198" cy="703719"/>
      </dsp:txXfrm>
    </dsp:sp>
    <dsp:sp modelId="{25A135FE-FEC0-4BAB-8CCE-82FC4B0F8E40}">
      <dsp:nvSpPr>
        <dsp:cNvPr id="0" name=""/>
        <dsp:cNvSpPr/>
      </dsp:nvSpPr>
      <dsp:spPr>
        <a:xfrm rot="16200000">
          <a:off x="2505686" y="-725111"/>
          <a:ext cx="623887" cy="5508170"/>
        </a:xfrm>
        <a:prstGeom prst="round2SameRect">
          <a:avLst/>
        </a:prstGeom>
        <a:solidFill>
          <a:srgbClr val="E8D2AE"/>
        </a:solidFill>
        <a:ln w="6350" cap="flat" cmpd="sng" algn="ctr">
          <a:solidFill>
            <a:schemeClr val="accent5">
              <a:tint val="40000"/>
              <a:alpha val="90000"/>
              <a:hueOff val="-2956702"/>
              <a:satOff val="-5126"/>
              <a:lumOff val="-51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خواہشات کی پیروی نہ کرو، شریعت نافذ کرو</a:t>
          </a:r>
          <a:endParaRPr lang="ur-PK" sz="2800" kern="1200" dirty="0">
            <a:latin typeface="Jameel Noori Nastaleeq" pitchFamily="2" charset="-78"/>
            <a:cs typeface="Jameel Noori Nastaleeq" pitchFamily="2" charset="-78"/>
          </a:endParaRPr>
        </a:p>
      </dsp:txBody>
      <dsp:txXfrm rot="5400000">
        <a:off x="94001" y="1747486"/>
        <a:ext cx="5477714" cy="562975"/>
      </dsp:txXfrm>
    </dsp:sp>
    <dsp:sp modelId="{FD9F04C1-BB80-4679-AC3C-95A771FD9521}">
      <dsp:nvSpPr>
        <dsp:cNvPr id="0" name=""/>
        <dsp:cNvSpPr/>
      </dsp:nvSpPr>
      <dsp:spPr>
        <a:xfrm>
          <a:off x="5571715" y="1639044"/>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آیات48-49</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1677114"/>
        <a:ext cx="2518198" cy="703719"/>
      </dsp:txXfrm>
    </dsp:sp>
    <dsp:sp modelId="{F97A59E5-2427-4C04-A0F4-2429BFCE66A8}">
      <dsp:nvSpPr>
        <dsp:cNvPr id="0" name=""/>
        <dsp:cNvSpPr/>
      </dsp:nvSpPr>
      <dsp:spPr>
        <a:xfrm rot="16200000">
          <a:off x="2505686" y="93741"/>
          <a:ext cx="623887" cy="5508170"/>
        </a:xfrm>
        <a:prstGeom prst="round2SameRect">
          <a:avLst/>
        </a:prstGeom>
        <a:solidFill>
          <a:srgbClr val="E8D2AE"/>
        </a:solidFill>
        <a:ln w="6350" cap="flat" cmpd="sng" algn="ctr">
          <a:solidFill>
            <a:schemeClr val="accent5">
              <a:tint val="40000"/>
              <a:alpha val="90000"/>
              <a:hueOff val="-4435053"/>
              <a:satOff val="-7690"/>
              <a:lumOff val="-77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dirty="0" smtClean="0">
              <a:latin typeface="Jameel Noori Nastaleeq" pitchFamily="2" charset="-78"/>
              <a:cs typeface="Jameel Noori Nastaleeq" pitchFamily="2" charset="-78"/>
            </a:rPr>
            <a:t>کیا چاہتے ہو، عادلانہ شریعت یا ظالمانہ جاہلیت؟</a:t>
          </a:r>
          <a:endParaRPr lang="ur-PK" sz="2600" kern="1200" dirty="0">
            <a:latin typeface="Jameel Noori Nastaleeq" pitchFamily="2" charset="-78"/>
            <a:cs typeface="Jameel Noori Nastaleeq" pitchFamily="2" charset="-78"/>
          </a:endParaRPr>
        </a:p>
      </dsp:txBody>
      <dsp:txXfrm rot="5400000">
        <a:off x="94001" y="2566338"/>
        <a:ext cx="5477714" cy="562975"/>
      </dsp:txXfrm>
    </dsp:sp>
    <dsp:sp modelId="{B3DEDF46-CA66-4735-811D-C4D59BD843CA}">
      <dsp:nvSpPr>
        <dsp:cNvPr id="0" name=""/>
        <dsp:cNvSpPr/>
      </dsp:nvSpPr>
      <dsp:spPr>
        <a:xfrm>
          <a:off x="5571715" y="2457896"/>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آیت50</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2495966"/>
        <a:ext cx="2518198" cy="703719"/>
      </dsp:txXfrm>
    </dsp:sp>
    <dsp:sp modelId="{D0B1EBAE-702C-426E-AE80-8B7DD749802E}">
      <dsp:nvSpPr>
        <dsp:cNvPr id="0" name=""/>
        <dsp:cNvSpPr/>
      </dsp:nvSpPr>
      <dsp:spPr>
        <a:xfrm rot="16200000">
          <a:off x="2505686" y="912593"/>
          <a:ext cx="623887" cy="5508170"/>
        </a:xfrm>
        <a:prstGeom prst="round2SameRect">
          <a:avLst/>
        </a:prstGeom>
        <a:solidFill>
          <a:srgbClr val="E8D2AE"/>
        </a:solidFill>
        <a:ln w="6350" cap="flat" cmpd="sng" algn="ctr">
          <a:solidFill>
            <a:schemeClr val="accent5">
              <a:tint val="40000"/>
              <a:alpha val="90000"/>
              <a:hueOff val="-5913404"/>
              <a:satOff val="-10253"/>
              <a:lumOff val="-103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یہودیوں اور عیسائیوں کو دوست مت بناؤ</a:t>
          </a:r>
          <a:endParaRPr lang="ur-PK" sz="2800" kern="1200" dirty="0">
            <a:latin typeface="Jameel Noori Nastaleeq" pitchFamily="2" charset="-78"/>
            <a:cs typeface="Jameel Noori Nastaleeq" pitchFamily="2" charset="-78"/>
          </a:endParaRPr>
        </a:p>
      </dsp:txBody>
      <dsp:txXfrm rot="5400000">
        <a:off x="94001" y="3385190"/>
        <a:ext cx="5477714" cy="562975"/>
      </dsp:txXfrm>
    </dsp:sp>
    <dsp:sp modelId="{B2BD48A7-35AB-47BB-B961-FF58C916A2EF}">
      <dsp:nvSpPr>
        <dsp:cNvPr id="0" name=""/>
        <dsp:cNvSpPr/>
      </dsp:nvSpPr>
      <dsp:spPr>
        <a:xfrm>
          <a:off x="5571715" y="3276748"/>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آیات51-53</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3314818"/>
        <a:ext cx="2518198" cy="703719"/>
      </dsp:txXfrm>
    </dsp:sp>
    <dsp:sp modelId="{3383B1C3-569B-44EA-86DE-C67FC4677510}">
      <dsp:nvSpPr>
        <dsp:cNvPr id="0" name=""/>
        <dsp:cNvSpPr/>
      </dsp:nvSpPr>
      <dsp:spPr>
        <a:xfrm rot="16200000">
          <a:off x="2505686" y="1731445"/>
          <a:ext cx="623887" cy="5508170"/>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اللہ کے محبوب بندوں کی صفات</a:t>
          </a:r>
          <a:endParaRPr lang="ur-PK" sz="2800" kern="1200" dirty="0">
            <a:latin typeface="Jameel Noori Nastaleeq" pitchFamily="2" charset="-78"/>
            <a:cs typeface="Jameel Noori Nastaleeq" pitchFamily="2" charset="-78"/>
          </a:endParaRPr>
        </a:p>
      </dsp:txBody>
      <dsp:txXfrm rot="5400000">
        <a:off x="94001" y="4204042"/>
        <a:ext cx="5477714" cy="562975"/>
      </dsp:txXfrm>
    </dsp:sp>
    <dsp:sp modelId="{0797A471-F2A6-42DB-A43C-FCC938B6DABE}">
      <dsp:nvSpPr>
        <dsp:cNvPr id="0" name=""/>
        <dsp:cNvSpPr/>
      </dsp:nvSpPr>
      <dsp:spPr>
        <a:xfrm>
          <a:off x="5571715" y="4095601"/>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آیت54</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4133671"/>
        <a:ext cx="2518198" cy="7037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505686" y="-2362815"/>
          <a:ext cx="623887" cy="550817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اہل ایمان کے حقیقی دوست کون ہیں؟</a:t>
          </a:r>
          <a:endParaRPr lang="en-US" sz="2800" kern="1200" dirty="0">
            <a:latin typeface="Jameel Noori Nastaleeq" pitchFamily="2" charset="-78"/>
            <a:cs typeface="Jameel Noori Nastaleeq" pitchFamily="2" charset="-78"/>
          </a:endParaRPr>
        </a:p>
      </dsp:txBody>
      <dsp:txXfrm rot="5400000">
        <a:off x="94001" y="109782"/>
        <a:ext cx="5477714" cy="562975"/>
      </dsp:txXfrm>
    </dsp:sp>
    <dsp:sp modelId="{94D988AC-9A41-4C9B-861B-6663F85DE037}">
      <dsp:nvSpPr>
        <dsp:cNvPr id="0" name=""/>
        <dsp:cNvSpPr/>
      </dsp:nvSpPr>
      <dsp:spPr>
        <a:xfrm>
          <a:off x="5571715" y="1339"/>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آیات55-56</a:t>
          </a:r>
          <a:endParaRPr lang="en-US"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39409"/>
        <a:ext cx="2518198" cy="703719"/>
      </dsp:txXfrm>
    </dsp:sp>
    <dsp:sp modelId="{8D1D77BC-FFC8-48C8-A77A-7046657E883E}">
      <dsp:nvSpPr>
        <dsp:cNvPr id="0" name=""/>
        <dsp:cNvSpPr/>
      </dsp:nvSpPr>
      <dsp:spPr>
        <a:xfrm rot="16200000">
          <a:off x="2505686" y="-1543963"/>
          <a:ext cx="623887" cy="5508170"/>
        </a:xfrm>
        <a:prstGeom prst="round2SameRect">
          <a:avLst/>
        </a:prstGeom>
        <a:solidFill>
          <a:srgbClr val="E8D2AE"/>
        </a:solidFill>
        <a:ln w="6350" cap="flat" cmpd="sng" algn="ctr">
          <a:solidFill>
            <a:schemeClr val="accent5">
              <a:tint val="40000"/>
              <a:alpha val="90000"/>
              <a:hueOff val="-1478351"/>
              <a:satOff val="-2563"/>
              <a:lumOff val="-25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دینِ اسلام کا مذاق اُڑانے والوں کو دوست مت بناؤ</a:t>
          </a:r>
          <a:endParaRPr lang="ur-PK" sz="2800" kern="1200" dirty="0">
            <a:latin typeface="Jameel Noori Nastaleeq" pitchFamily="2" charset="-78"/>
            <a:cs typeface="Jameel Noori Nastaleeq" pitchFamily="2" charset="-78"/>
          </a:endParaRPr>
        </a:p>
      </dsp:txBody>
      <dsp:txXfrm rot="5400000">
        <a:off x="94001" y="928634"/>
        <a:ext cx="5477714" cy="562975"/>
      </dsp:txXfrm>
    </dsp:sp>
    <dsp:sp modelId="{7E54D9E5-8C9A-4AF3-B5EF-566298C2E16A}">
      <dsp:nvSpPr>
        <dsp:cNvPr id="0" name=""/>
        <dsp:cNvSpPr/>
      </dsp:nvSpPr>
      <dsp:spPr>
        <a:xfrm>
          <a:off x="5571715" y="820191"/>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آیات57-60</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858261"/>
        <a:ext cx="2518198" cy="703719"/>
      </dsp:txXfrm>
    </dsp:sp>
    <dsp:sp modelId="{25A135FE-FEC0-4BAB-8CCE-82FC4B0F8E40}">
      <dsp:nvSpPr>
        <dsp:cNvPr id="0" name=""/>
        <dsp:cNvSpPr/>
      </dsp:nvSpPr>
      <dsp:spPr>
        <a:xfrm rot="16200000">
          <a:off x="2505686" y="-725111"/>
          <a:ext cx="623887" cy="5508170"/>
        </a:xfrm>
        <a:prstGeom prst="round2SameRect">
          <a:avLst/>
        </a:prstGeom>
        <a:solidFill>
          <a:srgbClr val="E8D2AE"/>
        </a:solidFill>
        <a:ln w="6350" cap="flat" cmpd="sng" algn="ctr">
          <a:solidFill>
            <a:schemeClr val="accent5">
              <a:tint val="40000"/>
              <a:alpha val="90000"/>
              <a:hueOff val="-2956702"/>
              <a:satOff val="-5126"/>
              <a:lumOff val="-51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یہود کے شرمناک جرائم</a:t>
          </a:r>
          <a:endParaRPr lang="ur-PK" sz="2800" kern="1200" dirty="0">
            <a:latin typeface="Jameel Noori Nastaleeq" pitchFamily="2" charset="-78"/>
            <a:cs typeface="Jameel Noori Nastaleeq" pitchFamily="2" charset="-78"/>
          </a:endParaRPr>
        </a:p>
      </dsp:txBody>
      <dsp:txXfrm rot="5400000">
        <a:off x="94001" y="1747486"/>
        <a:ext cx="5477714" cy="562975"/>
      </dsp:txXfrm>
    </dsp:sp>
    <dsp:sp modelId="{FD9F04C1-BB80-4679-AC3C-95A771FD9521}">
      <dsp:nvSpPr>
        <dsp:cNvPr id="0" name=""/>
        <dsp:cNvSpPr/>
      </dsp:nvSpPr>
      <dsp:spPr>
        <a:xfrm>
          <a:off x="5571715" y="1639044"/>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آیات61-64</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1677114"/>
        <a:ext cx="2518198" cy="703719"/>
      </dsp:txXfrm>
    </dsp:sp>
    <dsp:sp modelId="{F97A59E5-2427-4C04-A0F4-2429BFCE66A8}">
      <dsp:nvSpPr>
        <dsp:cNvPr id="0" name=""/>
        <dsp:cNvSpPr/>
      </dsp:nvSpPr>
      <dsp:spPr>
        <a:xfrm rot="16200000">
          <a:off x="2505686" y="93741"/>
          <a:ext cx="623887" cy="5508170"/>
        </a:xfrm>
        <a:prstGeom prst="round2SameRect">
          <a:avLst/>
        </a:prstGeom>
        <a:solidFill>
          <a:srgbClr val="E8D2AE"/>
        </a:solidFill>
        <a:ln w="6350" cap="flat" cmpd="sng" algn="ctr">
          <a:solidFill>
            <a:schemeClr val="accent5">
              <a:tint val="40000"/>
              <a:alpha val="90000"/>
              <a:hueOff val="-4435053"/>
              <a:satOff val="-7690"/>
              <a:lumOff val="-77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dirty="0" smtClean="0">
              <a:latin typeface="Jameel Noori Nastaleeq" pitchFamily="2" charset="-78"/>
              <a:cs typeface="Jameel Noori Nastaleeq" pitchFamily="2" charset="-78"/>
            </a:rPr>
            <a:t>نفاذِ شریعت کی برکات</a:t>
          </a:r>
          <a:endParaRPr lang="ur-PK" sz="2600" kern="1200" dirty="0">
            <a:latin typeface="Jameel Noori Nastaleeq" pitchFamily="2" charset="-78"/>
            <a:cs typeface="Jameel Noori Nastaleeq" pitchFamily="2" charset="-78"/>
          </a:endParaRPr>
        </a:p>
      </dsp:txBody>
      <dsp:txXfrm rot="5400000">
        <a:off x="94001" y="2566338"/>
        <a:ext cx="5477714" cy="562975"/>
      </dsp:txXfrm>
    </dsp:sp>
    <dsp:sp modelId="{B3DEDF46-CA66-4735-811D-C4D59BD843CA}">
      <dsp:nvSpPr>
        <dsp:cNvPr id="0" name=""/>
        <dsp:cNvSpPr/>
      </dsp:nvSpPr>
      <dsp:spPr>
        <a:xfrm>
          <a:off x="5571715" y="2457896"/>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آیات65-66</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2495966"/>
        <a:ext cx="2518198" cy="703719"/>
      </dsp:txXfrm>
    </dsp:sp>
    <dsp:sp modelId="{D0B1EBAE-702C-426E-AE80-8B7DD749802E}">
      <dsp:nvSpPr>
        <dsp:cNvPr id="0" name=""/>
        <dsp:cNvSpPr/>
      </dsp:nvSpPr>
      <dsp:spPr>
        <a:xfrm rot="16200000">
          <a:off x="2505686" y="912593"/>
          <a:ext cx="623887" cy="5508170"/>
        </a:xfrm>
        <a:prstGeom prst="round2SameRect">
          <a:avLst/>
        </a:prstGeom>
        <a:solidFill>
          <a:srgbClr val="E8D2AE"/>
        </a:solidFill>
        <a:ln w="6350" cap="flat" cmpd="sng" algn="ctr">
          <a:solidFill>
            <a:schemeClr val="accent5">
              <a:tint val="40000"/>
              <a:alpha val="90000"/>
              <a:hueOff val="-5913404"/>
              <a:satOff val="-10253"/>
              <a:lumOff val="-103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قرآن کی تبلیغ رسول اللہﷺ کا فرضِ منصبی ہے</a:t>
          </a:r>
          <a:endParaRPr lang="ur-PK" sz="2800" kern="1200" dirty="0">
            <a:latin typeface="Jameel Noori Nastaleeq" pitchFamily="2" charset="-78"/>
            <a:cs typeface="Jameel Noori Nastaleeq" pitchFamily="2" charset="-78"/>
          </a:endParaRPr>
        </a:p>
      </dsp:txBody>
      <dsp:txXfrm rot="5400000">
        <a:off x="94001" y="3385190"/>
        <a:ext cx="5477714" cy="562975"/>
      </dsp:txXfrm>
    </dsp:sp>
    <dsp:sp modelId="{B2BD48A7-35AB-47BB-B961-FF58C916A2EF}">
      <dsp:nvSpPr>
        <dsp:cNvPr id="0" name=""/>
        <dsp:cNvSpPr/>
      </dsp:nvSpPr>
      <dsp:spPr>
        <a:xfrm>
          <a:off x="5571715" y="3276748"/>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آیت67</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3314818"/>
        <a:ext cx="2518198" cy="703719"/>
      </dsp:txXfrm>
    </dsp:sp>
    <dsp:sp modelId="{3383B1C3-569B-44EA-86DE-C67FC4677510}">
      <dsp:nvSpPr>
        <dsp:cNvPr id="0" name=""/>
        <dsp:cNvSpPr/>
      </dsp:nvSpPr>
      <dsp:spPr>
        <a:xfrm rot="16200000">
          <a:off x="2505686" y="1731445"/>
          <a:ext cx="623887" cy="5508170"/>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itchFamily="2" charset="-78"/>
              <a:cs typeface="Jameel Noori Nastaleeq" pitchFamily="2" charset="-78"/>
            </a:rPr>
            <a:t>شریعت نافذ نہ کرنے والے والوں کی اللہ کی نگاہ میں کوئی عزت نہیں</a:t>
          </a:r>
          <a:endParaRPr lang="ur-PK" sz="2400" kern="1200" dirty="0">
            <a:latin typeface="Jameel Noori Nastaleeq" pitchFamily="2" charset="-78"/>
            <a:cs typeface="Jameel Noori Nastaleeq" pitchFamily="2" charset="-78"/>
          </a:endParaRPr>
        </a:p>
      </dsp:txBody>
      <dsp:txXfrm rot="5400000">
        <a:off x="94001" y="4204042"/>
        <a:ext cx="5477714" cy="562975"/>
      </dsp:txXfrm>
    </dsp:sp>
    <dsp:sp modelId="{0797A471-F2A6-42DB-A43C-FCC938B6DABE}">
      <dsp:nvSpPr>
        <dsp:cNvPr id="0" name=""/>
        <dsp:cNvSpPr/>
      </dsp:nvSpPr>
      <dsp:spPr>
        <a:xfrm>
          <a:off x="5571715" y="4095601"/>
          <a:ext cx="2594338" cy="77985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آیت68</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609785" y="4133671"/>
        <a:ext cx="2518198" cy="70371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8D236-770E-4BB6-B7E4-2952279A3630}" type="datetimeFigureOut">
              <a:rPr lang="en-US" smtClean="0"/>
              <a:t>9/22/2016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CCF79-8EAD-49E9-B0DA-BD410CCD9AF7}" type="slidenum">
              <a:rPr lang="en-US" smtClean="0"/>
              <a:t>‹#›</a:t>
            </a:fld>
            <a:endParaRPr lang="en-US"/>
          </a:p>
        </p:txBody>
      </p:sp>
    </p:spTree>
    <p:extLst>
      <p:ext uri="{BB962C8B-B14F-4D97-AF65-F5344CB8AC3E}">
        <p14:creationId xmlns:p14="http://schemas.microsoft.com/office/powerpoint/2010/main" val="30087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17101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697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890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180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7349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065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26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118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48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27327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119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325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484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152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395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1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027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357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771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184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28537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033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289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136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931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9/22/2016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9/22/2016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9/22/2016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9/22/2016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9/22/2016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9/22/2016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9/22/2016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dirty="0"/>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2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solidFill>
                  <a:prstClr val="black">
                    <a:tint val="75000"/>
                  </a:prstClr>
                </a:solidFill>
              </a:rPr>
              <a:pPr/>
              <a:t>9/22/2016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8394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3.xml"/><Relationship Id="rId7" Type="http://schemas.openxmlformats.org/officeDocument/2006/relationships/diagramQuickStyle" Target="../diagrams/quickStyle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3.xml"/><Relationship Id="rId7" Type="http://schemas.openxmlformats.org/officeDocument/2006/relationships/diagramQuickStyle" Target="../diagrams/quickStyle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png"/><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3.xml"/><Relationship Id="rId7" Type="http://schemas.openxmlformats.org/officeDocument/2006/relationships/diagramQuickStyle" Target="../diagrams/quickStyle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png"/><Relationship Id="rId9" Type="http://schemas.microsoft.com/office/2007/relationships/diagramDrawing" Target="../diagrams/drawing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3.xml"/><Relationship Id="rId7" Type="http://schemas.openxmlformats.org/officeDocument/2006/relationships/diagramQuickStyle" Target="../diagrams/quickStyle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png"/><Relationship Id="rId9" Type="http://schemas.microsoft.com/office/2007/relationships/diagramDrawing" Target="../diagrams/drawing6.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3.xml"/><Relationship Id="rId7" Type="http://schemas.openxmlformats.org/officeDocument/2006/relationships/diagramQuickStyle" Target="../diagrams/quickStyle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png"/><Relationship Id="rId9" Type="http://schemas.microsoft.com/office/2007/relationships/diagramDrawing" Target="../diagrams/drawing7.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3.xml"/><Relationship Id="rId7" Type="http://schemas.openxmlformats.org/officeDocument/2006/relationships/diagramQuickStyle" Target="../diagrams/quickStyle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png"/><Relationship Id="rId9" Type="http://schemas.microsoft.com/office/2007/relationships/diagramDrawing" Target="../diagrams/drawing8.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3.xml"/><Relationship Id="rId7" Type="http://schemas.openxmlformats.org/officeDocument/2006/relationships/diagramQuickStyle" Target="../diagrams/quickStyle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png"/><Relationship Id="rId9" Type="http://schemas.microsoft.com/office/2007/relationships/diagramDrawing" Target="../diagrams/drawing9.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3.xml"/><Relationship Id="rId7" Type="http://schemas.openxmlformats.org/officeDocument/2006/relationships/diagramQuickStyle" Target="../diagrams/quickStyle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2.png"/><Relationship Id="rId9" Type="http://schemas.microsoft.com/office/2007/relationships/diagramDrawing" Target="../diagrams/drawing1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3.xml"/><Relationship Id="rId7" Type="http://schemas.openxmlformats.org/officeDocument/2006/relationships/diagramQuickStyle" Target="../diagrams/quickStyle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3.xml"/><Relationship Id="rId7" Type="http://schemas.openxmlformats.org/officeDocument/2006/relationships/diagramQuickStyle" Target="../diagrams/quickStyle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quence 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553879" y="70072"/>
            <a:ext cx="908424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رسولو ں کی بنیادی ذمہ داری  :اتمام حجت (آیت 165)</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3277820"/>
          </a:xfrm>
          <a:prstGeom prst="rect">
            <a:avLst/>
          </a:prstGeom>
        </p:spPr>
        <p:txBody>
          <a:bodyPr wrap="square">
            <a:spAutoFit/>
          </a:bodyPr>
          <a:lstStyle/>
          <a:p>
            <a:pPr marL="0" lvl="1" algn="ctr" rtl="1">
              <a:lnSpc>
                <a:spcPct val="115000"/>
              </a:lnSpc>
            </a:pPr>
            <a:r>
              <a:rPr lang="ur-PK" sz="36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رُسُلًا مُّبَشِّرِيْنَ وَ مُنْذِرِيْنَ لِئَلَّا يَكُوْنَ لِلنَّاسِ عَلَى اللّٰهِ حُجَّةٌۢ بَعْدَ الرُّسُلِ١ؕ </a:t>
            </a:r>
            <a:endParaRPr lang="ur-PK" sz="360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endParaRPr>
          </a:p>
          <a:p>
            <a:pPr marL="0" lvl="1" algn="ctr" rtl="1">
              <a:lnSpc>
                <a:spcPct val="115000"/>
              </a:lnSpc>
            </a:pPr>
            <a:r>
              <a:rPr lang="ur-PK" sz="360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a:t>
            </a:r>
            <a:r>
              <a:rPr lang="ur-PK" sz="36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كَانَ اللّٰهُ عَزِيْزًا حَكِيْمًا۰۰۱۶۵</a:t>
            </a:r>
          </a:p>
          <a:p>
            <a:pPr marL="0" lvl="1" algn="ctr" rtl="1">
              <a:lnSpc>
                <a:spcPct val="115000"/>
              </a:lnSpc>
            </a:pP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(سب) رسولوں کو (اللہ نے) خوشخبری سنانے والے اور خبردار کرنے </a:t>
            </a:r>
            <a:r>
              <a:rPr lang="ur-PK" sz="36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والے</a:t>
            </a:r>
          </a:p>
          <a:p>
            <a:pPr marL="0" lvl="1" algn="ctr" rtl="1">
              <a:lnSpc>
                <a:spcPct val="115000"/>
              </a:lnSpc>
            </a:pPr>
            <a:r>
              <a:rPr lang="ur-PK" sz="36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 </a:t>
            </a: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(بنا کر بھیجا) تاکہ رسولوں کے آنے کے بعد لوگوں کو اللہ پر الزام کا موقع نہ </a:t>
            </a:r>
            <a:r>
              <a:rPr lang="ur-PK" sz="36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رہے</a:t>
            </a:r>
          </a:p>
          <a:p>
            <a:pPr marL="0" lvl="1" algn="ctr" rtl="1">
              <a:lnSpc>
                <a:spcPct val="115000"/>
              </a:lnSpc>
            </a:pPr>
            <a:r>
              <a:rPr lang="ur-PK" sz="36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 </a:t>
            </a: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اور اللہ غالب حکمت والا ہے۔</a:t>
            </a:r>
          </a:p>
        </p:txBody>
      </p:sp>
      <p:sp>
        <p:nvSpPr>
          <p:cNvPr id="3" name="Rectangle 2"/>
          <p:cNvSpPr/>
          <p:nvPr/>
        </p:nvSpPr>
        <p:spPr>
          <a:xfrm>
            <a:off x="2314404" y="5114587"/>
            <a:ext cx="7530238" cy="1131785"/>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بشار ت اور انذار دونوں امور رسولو  ں کی ذمہ داری تھی</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ختم نبوت کے بعد یہ ذمہ داری امت مسلمہ کی ہے</a:t>
            </a:r>
          </a:p>
        </p:txBody>
      </p:sp>
    </p:spTree>
    <p:extLst>
      <p:ext uri="{BB962C8B-B14F-4D97-AF65-F5344CB8AC3E}">
        <p14:creationId xmlns:p14="http://schemas.microsoft.com/office/powerpoint/2010/main" val="49906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چھٹا 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323439"/>
          </a:xfrm>
          <a:prstGeom prst="rect">
            <a:avLst/>
          </a:prstGeom>
        </p:spPr>
        <p:txBody>
          <a:bodyPr wrap="square">
            <a:spAutoFit/>
          </a:bodyPr>
          <a:lstStyle/>
          <a:p>
            <a:pPr algn="ctr" rtl="1"/>
            <a:r>
              <a:rPr lang="ur-PK" sz="80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اوامر و نواہی: </a:t>
            </a:r>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النساء</a:t>
            </a:r>
            <a:endParaRPr lang="ur-PK" sz="115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32896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النساء</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903426"/>
            <a:ext cx="8452045" cy="2193614"/>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تمام کتابوں پر ایمان (آیت 162)</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نماز اور زکوٰۃ کی ادائیگی (آیت 162)</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ایمان اور اعمالِ صالحہ  (آیت 173)</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رسی کو تھامنا (آیت 175)</a:t>
            </a:r>
          </a:p>
        </p:txBody>
      </p:sp>
    </p:spTree>
    <p:extLst>
      <p:ext uri="{BB962C8B-B14F-4D97-AF65-F5344CB8AC3E}">
        <p14:creationId xmlns:p14="http://schemas.microsoft.com/office/powerpoint/2010/main" val="100056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النساء</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428414"/>
            <a:ext cx="7315627" cy="4848187"/>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غیبت کرنا (آیت 148)</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رسولوں کا انکار (آیت150)</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رسولوں کے درمیان تفریق (آیت150)</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بے جا سوالات (آیت153)</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عہد کو توڑنا (آیت155)</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سود کھانا (آیت161)</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راستہ سے روکنا (آیت167)</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دین میں غلو کرنا (آیت171)</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عبادت سے تکبر (آیت172)</a:t>
            </a:r>
          </a:p>
        </p:txBody>
      </p:sp>
    </p:spTree>
    <p:extLst>
      <p:ext uri="{BB962C8B-B14F-4D97-AF65-F5344CB8AC3E}">
        <p14:creationId xmlns:p14="http://schemas.microsoft.com/office/powerpoint/2010/main" val="357125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077686" y="2828835"/>
            <a:ext cx="10036627" cy="1323439"/>
          </a:xfrm>
          <a:prstGeom prst="rect">
            <a:avLst/>
          </a:prstGeom>
        </p:spPr>
        <p:txBody>
          <a:bodyPr wrap="square">
            <a:spAutoFit/>
          </a:bodyPr>
          <a:lstStyle/>
          <a:p>
            <a:pPr algn="ctr" rtl="1"/>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المائدة</a:t>
            </a:r>
            <a:endParaRPr lang="ur-PK" sz="115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463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814451" y="2766128"/>
            <a:ext cx="7761844" cy="3022366"/>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پچھلی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تین سورتوں کی طرح سورة المائدہ میں بھی اہل کتاب کو اسلام قبول کرنے کی دعوت دی گئی ہے۔</a:t>
            </a:r>
          </a:p>
          <a:p>
            <a:pPr marL="457200" indent="-457200" algn="r" rtl="1">
              <a:lnSpc>
                <a:spcPct val="120000"/>
              </a:lnSpc>
              <a:buFont typeface="Arial" panose="020B0604020202020204" pitchFamily="34" charset="0"/>
              <a:buChar char="•"/>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سورة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النساء میں خاندانی اور ریاستی اداروں کی تنظیم کا ذکر تھا۔</a:t>
            </a:r>
          </a:p>
          <a:p>
            <a:pPr marL="457200" indent="-457200" algn="r" rtl="1">
              <a:lnSpc>
                <a:spcPct val="120000"/>
              </a:lnSpc>
              <a:buFont typeface="Arial" panose="020B0604020202020204" pitchFamily="34" charset="0"/>
              <a:buChar char="•"/>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سورة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المائدہ میں نفاذ شریعت پر زورہے تاکہ اسلامی عدالتوں کا قیام ہو اور اسلام کی فوجداری نظام پر عمل ہوسکے ۔</a:t>
            </a:r>
          </a:p>
        </p:txBody>
      </p:sp>
      <p:sp>
        <p:nvSpPr>
          <p:cNvPr id="11" name="Rectangle 10"/>
          <p:cNvSpPr/>
          <p:nvPr/>
        </p:nvSpPr>
        <p:spPr>
          <a:xfrm>
            <a:off x="7836890" y="1675419"/>
            <a:ext cx="2427268"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ربطِ سورت</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165725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10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par>
                                <p:cTn id="16" presetID="22" presetClass="entr" presetSubtype="2" fill="hold" grpId="0" nodeType="withEffect">
                                  <p:stCondLst>
                                    <p:cond delay="10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right)">
                                      <p:cBhvr>
                                        <p:cTn id="1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7" grpId="0" build="p"/>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3237471" y="70072"/>
            <a:ext cx="568410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المائدةکے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مضامین 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2408594519"/>
              </p:ext>
            </p:extLst>
          </p:nvPr>
        </p:nvGraphicFramePr>
        <p:xfrm>
          <a:off x="1673138" y="1380912"/>
          <a:ext cx="8812774"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081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11" dur="500"/>
                                        <p:tgtEl>
                                          <p:spTgt spid="10">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6" dur="500"/>
                                        <p:tgtEl>
                                          <p:spTgt spid="10">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21" dur="500"/>
                                        <p:tgtEl>
                                          <p:spTgt spid="10">
                                            <p:graphicEl>
                                              <a:dgm id="{7E54D9E5-8C9A-4AF3-B5EF-566298C2E16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6" dur="500"/>
                                        <p:tgtEl>
                                          <p:spTgt spid="10">
                                            <p:graphicEl>
                                              <a:dgm id="{8D1D77BC-FFC8-48C8-A77A-7046657E883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31" dur="500"/>
                                        <p:tgtEl>
                                          <p:spTgt spid="10">
                                            <p:graphicEl>
                                              <a:dgm id="{FD9F04C1-BB80-4679-AC3C-95A771FD952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36" dur="500"/>
                                        <p:tgtEl>
                                          <p:spTgt spid="10">
                                            <p:graphicEl>
                                              <a:dgm id="{25A135FE-FEC0-4BAB-8CCE-82FC4B0F8E4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41" dur="500"/>
                                        <p:tgtEl>
                                          <p:spTgt spid="10">
                                            <p:graphicEl>
                                              <a:dgm id="{B3DEDF46-CA66-4735-811D-C4D59BD843C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46" dur="500"/>
                                        <p:tgtEl>
                                          <p:spTgt spid="10">
                                            <p:graphicEl>
                                              <a:dgm id="{F97A59E5-2427-4C04-A0F4-2429BFCE66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چھٹا 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المائدةکی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کا تجزیہ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69656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المائدة </a:t>
            </a:r>
            <a:r>
              <a:rPr lang="ur-PK" sz="54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کا </a:t>
            </a:r>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9" name="Rectangle 8"/>
          <p:cNvSpPr/>
          <p:nvPr/>
        </p:nvSpPr>
        <p:spPr>
          <a:xfrm>
            <a:off x="8921579" y="15021"/>
            <a:ext cx="2443107" cy="1015663"/>
          </a:xfrm>
          <a:prstGeom prst="rect">
            <a:avLst/>
          </a:prstGeom>
        </p:spPr>
        <p:txBody>
          <a:bodyPr wrap="square">
            <a:spAutoFit/>
          </a:bodyPr>
          <a:lstStyle/>
          <a:p>
            <a:pPr algn="r" rtl="1"/>
            <a:r>
              <a:rPr lang="ur-PK" sz="6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چھٹاپارہ</a:t>
            </a:r>
            <a:endParaRPr lang="ur-PK" sz="8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3919885597"/>
              </p:ext>
            </p:extLst>
          </p:nvPr>
        </p:nvGraphicFramePr>
        <p:xfrm>
          <a:off x="1962959" y="1379579"/>
          <a:ext cx="82296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3834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11" dur="500"/>
                                        <p:tgtEl>
                                          <p:spTgt spid="8">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6" dur="500"/>
                                        <p:tgtEl>
                                          <p:spTgt spid="8">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21" dur="500"/>
                                        <p:tgtEl>
                                          <p:spTgt spid="8">
                                            <p:graphicEl>
                                              <a:dgm id="{7E54D9E5-8C9A-4AF3-B5EF-566298C2E16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6" dur="500"/>
                                        <p:tgtEl>
                                          <p:spTgt spid="8">
                                            <p:graphicEl>
                                              <a:dgm id="{8D1D77BC-FFC8-48C8-A77A-7046657E883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31" dur="500"/>
                                        <p:tgtEl>
                                          <p:spTgt spid="8">
                                            <p:graphicEl>
                                              <a:dgm id="{FD9F04C1-BB80-4679-AC3C-95A771FD952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36" dur="500"/>
                                        <p:tgtEl>
                                          <p:spTgt spid="8">
                                            <p:graphicEl>
                                              <a:dgm id="{25A135FE-FEC0-4BAB-8CCE-82FC4B0F8E4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graphicEl>
                                              <a:dgm id="{B3DEDF46-CA66-4735-811D-C4D59BD843CA}"/>
                                            </p:graphicEl>
                                          </p:spTgt>
                                        </p:tgtEl>
                                        <p:attrNameLst>
                                          <p:attrName>style.visibility</p:attrName>
                                        </p:attrNameLst>
                                      </p:cBhvr>
                                      <p:to>
                                        <p:strVal val="visible"/>
                                      </p:to>
                                    </p:set>
                                    <p:animEffect transition="in" filter="fade">
                                      <p:cBhvr>
                                        <p:cTn id="41" dur="500"/>
                                        <p:tgtEl>
                                          <p:spTgt spid="8">
                                            <p:graphicEl>
                                              <a:dgm id="{B3DEDF46-CA66-4735-811D-C4D59BD843C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graphicEl>
                                              <a:dgm id="{F97A59E5-2427-4C04-A0F4-2429BFCE66A8}"/>
                                            </p:graphicEl>
                                          </p:spTgt>
                                        </p:tgtEl>
                                        <p:attrNameLst>
                                          <p:attrName>style.visibility</p:attrName>
                                        </p:attrNameLst>
                                      </p:cBhvr>
                                      <p:to>
                                        <p:strVal val="visible"/>
                                      </p:to>
                                    </p:set>
                                    <p:animEffect transition="in" filter="fade">
                                      <p:cBhvr>
                                        <p:cTn id="46" dur="500"/>
                                        <p:tgtEl>
                                          <p:spTgt spid="8">
                                            <p:graphicEl>
                                              <a:dgm id="{F97A59E5-2427-4C04-A0F4-2429BFCE66A8}"/>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graphicEl>
                                              <a:dgm id="{B2BD48A7-35AB-47BB-B961-FF58C916A2EF}"/>
                                            </p:graphicEl>
                                          </p:spTgt>
                                        </p:tgtEl>
                                        <p:attrNameLst>
                                          <p:attrName>style.visibility</p:attrName>
                                        </p:attrNameLst>
                                      </p:cBhvr>
                                      <p:to>
                                        <p:strVal val="visible"/>
                                      </p:to>
                                    </p:set>
                                    <p:animEffect transition="in" filter="fade">
                                      <p:cBhvr>
                                        <p:cTn id="51" dur="500"/>
                                        <p:tgtEl>
                                          <p:spTgt spid="8">
                                            <p:graphicEl>
                                              <a:dgm id="{B2BD48A7-35AB-47BB-B961-FF58C916A2E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graphicEl>
                                              <a:dgm id="{D0B1EBAE-702C-426E-AE80-8B7DD749802E}"/>
                                            </p:graphicEl>
                                          </p:spTgt>
                                        </p:tgtEl>
                                        <p:attrNameLst>
                                          <p:attrName>style.visibility</p:attrName>
                                        </p:attrNameLst>
                                      </p:cBhvr>
                                      <p:to>
                                        <p:strVal val="visible"/>
                                      </p:to>
                                    </p:set>
                                    <p:animEffect transition="in" filter="fade">
                                      <p:cBhvr>
                                        <p:cTn id="56" dur="500"/>
                                        <p:tgtEl>
                                          <p:spTgt spid="8">
                                            <p:graphicEl>
                                              <a:dgm id="{D0B1EBAE-702C-426E-AE80-8B7DD749802E}"/>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graphicEl>
                                              <a:dgm id="{0797A471-F2A6-42DB-A43C-FCC938B6DABE}"/>
                                            </p:graphicEl>
                                          </p:spTgt>
                                        </p:tgtEl>
                                        <p:attrNameLst>
                                          <p:attrName>style.visibility</p:attrName>
                                        </p:attrNameLst>
                                      </p:cBhvr>
                                      <p:to>
                                        <p:strVal val="visible"/>
                                      </p:to>
                                    </p:set>
                                    <p:animEffect transition="in" filter="fade">
                                      <p:cBhvr>
                                        <p:cTn id="61" dur="500"/>
                                        <p:tgtEl>
                                          <p:spTgt spid="8">
                                            <p:graphicEl>
                                              <a:dgm id="{0797A471-F2A6-42DB-A43C-FCC938B6DABE}"/>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graphicEl>
                                              <a:dgm id="{3383B1C3-569B-44EA-86DE-C67FC4677510}"/>
                                            </p:graphicEl>
                                          </p:spTgt>
                                        </p:tgtEl>
                                        <p:attrNameLst>
                                          <p:attrName>style.visibility</p:attrName>
                                        </p:attrNameLst>
                                      </p:cBhvr>
                                      <p:to>
                                        <p:strVal val="visible"/>
                                      </p:to>
                                    </p:set>
                                    <p:animEffect transition="in" filter="fade">
                                      <p:cBhvr>
                                        <p:cTn id="66" dur="500"/>
                                        <p:tgtEl>
                                          <p:spTgt spid="8">
                                            <p:graphicEl>
                                              <a:dgm id="{3383B1C3-569B-44EA-86DE-C67FC467751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repeatCount="indefinite" fill="hold" display="0">
                  <p:stCondLst>
                    <p:cond delay="indefinite"/>
                  </p:stCondLst>
                </p:cTn>
                <p:tgtEl>
                  <p:spTgt spid="6"/>
                </p:tgtEl>
              </p:cMediaNode>
            </p:video>
          </p:childTnLst>
        </p:cTn>
      </p:par>
    </p:tnLst>
    <p:bldLst>
      <p:bldGraphic spid="8"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المائدة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9" name="Rectangle 8"/>
          <p:cNvSpPr/>
          <p:nvPr/>
        </p:nvSpPr>
        <p:spPr>
          <a:xfrm>
            <a:off x="8921579" y="15021"/>
            <a:ext cx="2443107" cy="1015663"/>
          </a:xfrm>
          <a:prstGeom prst="rect">
            <a:avLst/>
          </a:prstGeom>
        </p:spPr>
        <p:txBody>
          <a:bodyPr wrap="square">
            <a:spAutoFit/>
          </a:bodyPr>
          <a:lstStyle/>
          <a:p>
            <a:pPr algn="r" rtl="1"/>
            <a:r>
              <a:rPr lang="ur-PK" sz="6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چھٹاپارہ</a:t>
            </a:r>
            <a:endParaRPr lang="ur-PK" sz="8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2876289951"/>
              </p:ext>
            </p:extLst>
          </p:nvPr>
        </p:nvGraphicFramePr>
        <p:xfrm>
          <a:off x="1962959" y="1379579"/>
          <a:ext cx="82296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6841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11" dur="500"/>
                                        <p:tgtEl>
                                          <p:spTgt spid="8">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6" dur="500"/>
                                        <p:tgtEl>
                                          <p:spTgt spid="8">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21" dur="500"/>
                                        <p:tgtEl>
                                          <p:spTgt spid="8">
                                            <p:graphicEl>
                                              <a:dgm id="{7E54D9E5-8C9A-4AF3-B5EF-566298C2E16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6" dur="500"/>
                                        <p:tgtEl>
                                          <p:spTgt spid="8">
                                            <p:graphicEl>
                                              <a:dgm id="{8D1D77BC-FFC8-48C8-A77A-7046657E883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31" dur="500"/>
                                        <p:tgtEl>
                                          <p:spTgt spid="8">
                                            <p:graphicEl>
                                              <a:dgm id="{FD9F04C1-BB80-4679-AC3C-95A771FD952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36" dur="500"/>
                                        <p:tgtEl>
                                          <p:spTgt spid="8">
                                            <p:graphicEl>
                                              <a:dgm id="{25A135FE-FEC0-4BAB-8CCE-82FC4B0F8E4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graphicEl>
                                              <a:dgm id="{B3DEDF46-CA66-4735-811D-C4D59BD843CA}"/>
                                            </p:graphicEl>
                                          </p:spTgt>
                                        </p:tgtEl>
                                        <p:attrNameLst>
                                          <p:attrName>style.visibility</p:attrName>
                                        </p:attrNameLst>
                                      </p:cBhvr>
                                      <p:to>
                                        <p:strVal val="visible"/>
                                      </p:to>
                                    </p:set>
                                    <p:animEffect transition="in" filter="fade">
                                      <p:cBhvr>
                                        <p:cTn id="41" dur="500"/>
                                        <p:tgtEl>
                                          <p:spTgt spid="8">
                                            <p:graphicEl>
                                              <a:dgm id="{B3DEDF46-CA66-4735-811D-C4D59BD843C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graphicEl>
                                              <a:dgm id="{F97A59E5-2427-4C04-A0F4-2429BFCE66A8}"/>
                                            </p:graphicEl>
                                          </p:spTgt>
                                        </p:tgtEl>
                                        <p:attrNameLst>
                                          <p:attrName>style.visibility</p:attrName>
                                        </p:attrNameLst>
                                      </p:cBhvr>
                                      <p:to>
                                        <p:strVal val="visible"/>
                                      </p:to>
                                    </p:set>
                                    <p:animEffect transition="in" filter="fade">
                                      <p:cBhvr>
                                        <p:cTn id="46" dur="500"/>
                                        <p:tgtEl>
                                          <p:spTgt spid="8">
                                            <p:graphicEl>
                                              <a:dgm id="{F97A59E5-2427-4C04-A0F4-2429BFCE66A8}"/>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graphicEl>
                                              <a:dgm id="{B2BD48A7-35AB-47BB-B961-FF58C916A2EF}"/>
                                            </p:graphicEl>
                                          </p:spTgt>
                                        </p:tgtEl>
                                        <p:attrNameLst>
                                          <p:attrName>style.visibility</p:attrName>
                                        </p:attrNameLst>
                                      </p:cBhvr>
                                      <p:to>
                                        <p:strVal val="visible"/>
                                      </p:to>
                                    </p:set>
                                    <p:animEffect transition="in" filter="fade">
                                      <p:cBhvr>
                                        <p:cTn id="51" dur="500"/>
                                        <p:tgtEl>
                                          <p:spTgt spid="8">
                                            <p:graphicEl>
                                              <a:dgm id="{B2BD48A7-35AB-47BB-B961-FF58C916A2E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graphicEl>
                                              <a:dgm id="{D0B1EBAE-702C-426E-AE80-8B7DD749802E}"/>
                                            </p:graphicEl>
                                          </p:spTgt>
                                        </p:tgtEl>
                                        <p:attrNameLst>
                                          <p:attrName>style.visibility</p:attrName>
                                        </p:attrNameLst>
                                      </p:cBhvr>
                                      <p:to>
                                        <p:strVal val="visible"/>
                                      </p:to>
                                    </p:set>
                                    <p:animEffect transition="in" filter="fade">
                                      <p:cBhvr>
                                        <p:cTn id="56" dur="500"/>
                                        <p:tgtEl>
                                          <p:spTgt spid="8">
                                            <p:graphicEl>
                                              <a:dgm id="{D0B1EBAE-702C-426E-AE80-8B7DD749802E}"/>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graphicEl>
                                              <a:dgm id="{0797A471-F2A6-42DB-A43C-FCC938B6DABE}"/>
                                            </p:graphicEl>
                                          </p:spTgt>
                                        </p:tgtEl>
                                        <p:attrNameLst>
                                          <p:attrName>style.visibility</p:attrName>
                                        </p:attrNameLst>
                                      </p:cBhvr>
                                      <p:to>
                                        <p:strVal val="visible"/>
                                      </p:to>
                                    </p:set>
                                    <p:animEffect transition="in" filter="fade">
                                      <p:cBhvr>
                                        <p:cTn id="61" dur="500"/>
                                        <p:tgtEl>
                                          <p:spTgt spid="8">
                                            <p:graphicEl>
                                              <a:dgm id="{0797A471-F2A6-42DB-A43C-FCC938B6DABE}"/>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graphicEl>
                                              <a:dgm id="{3383B1C3-569B-44EA-86DE-C67FC4677510}"/>
                                            </p:graphicEl>
                                          </p:spTgt>
                                        </p:tgtEl>
                                        <p:attrNameLst>
                                          <p:attrName>style.visibility</p:attrName>
                                        </p:attrNameLst>
                                      </p:cBhvr>
                                      <p:to>
                                        <p:strVal val="visible"/>
                                      </p:to>
                                    </p:set>
                                    <p:animEffect transition="in" filter="fade">
                                      <p:cBhvr>
                                        <p:cTn id="66" dur="500"/>
                                        <p:tgtEl>
                                          <p:spTgt spid="8">
                                            <p:graphicEl>
                                              <a:dgm id="{3383B1C3-569B-44EA-86DE-C67FC467751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repeatCount="indefinite" fill="hold" display="0">
                  <p:stCondLst>
                    <p:cond delay="indefinite"/>
                  </p:stCondLst>
                </p:cTn>
                <p:tgtEl>
                  <p:spTgt spid="6"/>
                </p:tgtEl>
              </p:cMediaNode>
            </p:video>
          </p:childTnLst>
        </p:cTn>
      </p:par>
    </p:tnLst>
    <p:bldLst>
      <p:bldGraphic spid="8"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516250" y="2779376"/>
            <a:ext cx="9159499" cy="1446550"/>
          </a:xfrm>
          <a:prstGeom prst="rect">
            <a:avLst/>
          </a:prstGeom>
        </p:spPr>
        <p:txBody>
          <a:bodyPr wrap="square">
            <a:spAutoFit/>
          </a:bodyPr>
          <a:lstStyle/>
          <a:p>
            <a:pPr algn="ctr" rtl="1"/>
            <a:r>
              <a:rPr lang="ur-PK" sz="88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چھٹا پارہ</a:t>
            </a:r>
            <a:endParaRPr lang="ur-PK" sz="8800" i="1"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8747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grpId="0" nodeType="withEffect">
                                  <p:stCondLst>
                                    <p:cond delay="50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المائدة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9" name="Rectangle 8"/>
          <p:cNvSpPr/>
          <p:nvPr/>
        </p:nvSpPr>
        <p:spPr>
          <a:xfrm>
            <a:off x="8921579" y="15021"/>
            <a:ext cx="2443107" cy="1015663"/>
          </a:xfrm>
          <a:prstGeom prst="rect">
            <a:avLst/>
          </a:prstGeom>
        </p:spPr>
        <p:txBody>
          <a:bodyPr wrap="square">
            <a:spAutoFit/>
          </a:bodyPr>
          <a:lstStyle/>
          <a:p>
            <a:pPr algn="r" rtl="1"/>
            <a:r>
              <a:rPr lang="ur-PK" sz="6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چھٹاپارہ</a:t>
            </a:r>
            <a:endParaRPr lang="ur-PK" sz="8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2149308230"/>
              </p:ext>
            </p:extLst>
          </p:nvPr>
        </p:nvGraphicFramePr>
        <p:xfrm>
          <a:off x="1962959" y="1379579"/>
          <a:ext cx="82296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111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11" dur="500"/>
                                        <p:tgtEl>
                                          <p:spTgt spid="8">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6" dur="500"/>
                                        <p:tgtEl>
                                          <p:spTgt spid="8">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21" dur="500"/>
                                        <p:tgtEl>
                                          <p:spTgt spid="8">
                                            <p:graphicEl>
                                              <a:dgm id="{7E54D9E5-8C9A-4AF3-B5EF-566298C2E16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6" dur="500"/>
                                        <p:tgtEl>
                                          <p:spTgt spid="8">
                                            <p:graphicEl>
                                              <a:dgm id="{8D1D77BC-FFC8-48C8-A77A-7046657E883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31" dur="500"/>
                                        <p:tgtEl>
                                          <p:spTgt spid="8">
                                            <p:graphicEl>
                                              <a:dgm id="{FD9F04C1-BB80-4679-AC3C-95A771FD952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36" dur="500"/>
                                        <p:tgtEl>
                                          <p:spTgt spid="8">
                                            <p:graphicEl>
                                              <a:dgm id="{25A135FE-FEC0-4BAB-8CCE-82FC4B0F8E4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graphicEl>
                                              <a:dgm id="{B3DEDF46-CA66-4735-811D-C4D59BD843CA}"/>
                                            </p:graphicEl>
                                          </p:spTgt>
                                        </p:tgtEl>
                                        <p:attrNameLst>
                                          <p:attrName>style.visibility</p:attrName>
                                        </p:attrNameLst>
                                      </p:cBhvr>
                                      <p:to>
                                        <p:strVal val="visible"/>
                                      </p:to>
                                    </p:set>
                                    <p:animEffect transition="in" filter="fade">
                                      <p:cBhvr>
                                        <p:cTn id="41" dur="500"/>
                                        <p:tgtEl>
                                          <p:spTgt spid="8">
                                            <p:graphicEl>
                                              <a:dgm id="{B3DEDF46-CA66-4735-811D-C4D59BD843C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graphicEl>
                                              <a:dgm id="{F97A59E5-2427-4C04-A0F4-2429BFCE66A8}"/>
                                            </p:graphicEl>
                                          </p:spTgt>
                                        </p:tgtEl>
                                        <p:attrNameLst>
                                          <p:attrName>style.visibility</p:attrName>
                                        </p:attrNameLst>
                                      </p:cBhvr>
                                      <p:to>
                                        <p:strVal val="visible"/>
                                      </p:to>
                                    </p:set>
                                    <p:animEffect transition="in" filter="fade">
                                      <p:cBhvr>
                                        <p:cTn id="46" dur="500"/>
                                        <p:tgtEl>
                                          <p:spTgt spid="8">
                                            <p:graphicEl>
                                              <a:dgm id="{F97A59E5-2427-4C04-A0F4-2429BFCE66A8}"/>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graphicEl>
                                              <a:dgm id="{B2BD48A7-35AB-47BB-B961-FF58C916A2EF}"/>
                                            </p:graphicEl>
                                          </p:spTgt>
                                        </p:tgtEl>
                                        <p:attrNameLst>
                                          <p:attrName>style.visibility</p:attrName>
                                        </p:attrNameLst>
                                      </p:cBhvr>
                                      <p:to>
                                        <p:strVal val="visible"/>
                                      </p:to>
                                    </p:set>
                                    <p:animEffect transition="in" filter="fade">
                                      <p:cBhvr>
                                        <p:cTn id="51" dur="500"/>
                                        <p:tgtEl>
                                          <p:spTgt spid="8">
                                            <p:graphicEl>
                                              <a:dgm id="{B2BD48A7-35AB-47BB-B961-FF58C916A2E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graphicEl>
                                              <a:dgm id="{D0B1EBAE-702C-426E-AE80-8B7DD749802E}"/>
                                            </p:graphicEl>
                                          </p:spTgt>
                                        </p:tgtEl>
                                        <p:attrNameLst>
                                          <p:attrName>style.visibility</p:attrName>
                                        </p:attrNameLst>
                                      </p:cBhvr>
                                      <p:to>
                                        <p:strVal val="visible"/>
                                      </p:to>
                                    </p:set>
                                    <p:animEffect transition="in" filter="fade">
                                      <p:cBhvr>
                                        <p:cTn id="56" dur="500"/>
                                        <p:tgtEl>
                                          <p:spTgt spid="8">
                                            <p:graphicEl>
                                              <a:dgm id="{D0B1EBAE-702C-426E-AE80-8B7DD749802E}"/>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graphicEl>
                                              <a:dgm id="{0797A471-F2A6-42DB-A43C-FCC938B6DABE}"/>
                                            </p:graphicEl>
                                          </p:spTgt>
                                        </p:tgtEl>
                                        <p:attrNameLst>
                                          <p:attrName>style.visibility</p:attrName>
                                        </p:attrNameLst>
                                      </p:cBhvr>
                                      <p:to>
                                        <p:strVal val="visible"/>
                                      </p:to>
                                    </p:set>
                                    <p:animEffect transition="in" filter="fade">
                                      <p:cBhvr>
                                        <p:cTn id="61" dur="500"/>
                                        <p:tgtEl>
                                          <p:spTgt spid="8">
                                            <p:graphicEl>
                                              <a:dgm id="{0797A471-F2A6-42DB-A43C-FCC938B6DABE}"/>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graphicEl>
                                              <a:dgm id="{3383B1C3-569B-44EA-86DE-C67FC4677510}"/>
                                            </p:graphicEl>
                                          </p:spTgt>
                                        </p:tgtEl>
                                        <p:attrNameLst>
                                          <p:attrName>style.visibility</p:attrName>
                                        </p:attrNameLst>
                                      </p:cBhvr>
                                      <p:to>
                                        <p:strVal val="visible"/>
                                      </p:to>
                                    </p:set>
                                    <p:animEffect transition="in" filter="fade">
                                      <p:cBhvr>
                                        <p:cTn id="66" dur="500"/>
                                        <p:tgtEl>
                                          <p:spTgt spid="8">
                                            <p:graphicEl>
                                              <a:dgm id="{3383B1C3-569B-44EA-86DE-C67FC467751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repeatCount="indefinite" fill="hold" display="0">
                  <p:stCondLst>
                    <p:cond delay="indefinite"/>
                  </p:stCondLst>
                </p:cTn>
                <p:tgtEl>
                  <p:spTgt spid="6"/>
                </p:tgtEl>
              </p:cMediaNode>
            </p:video>
          </p:childTnLst>
        </p:cTn>
      </p:par>
    </p:tnLst>
    <p:bldLst>
      <p:bldGraphic spid="8"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المائدة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9" name="Rectangle 8"/>
          <p:cNvSpPr/>
          <p:nvPr/>
        </p:nvSpPr>
        <p:spPr>
          <a:xfrm>
            <a:off x="8921579" y="15021"/>
            <a:ext cx="2443107" cy="1015663"/>
          </a:xfrm>
          <a:prstGeom prst="rect">
            <a:avLst/>
          </a:prstGeom>
        </p:spPr>
        <p:txBody>
          <a:bodyPr wrap="square">
            <a:spAutoFit/>
          </a:bodyPr>
          <a:lstStyle/>
          <a:p>
            <a:pPr algn="r" rtl="1"/>
            <a:r>
              <a:rPr lang="ur-PK" sz="6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چھٹاپارہ</a:t>
            </a:r>
            <a:endParaRPr lang="ur-PK" sz="8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1521676819"/>
              </p:ext>
            </p:extLst>
          </p:nvPr>
        </p:nvGraphicFramePr>
        <p:xfrm>
          <a:off x="1962959" y="1379579"/>
          <a:ext cx="82296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654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11" dur="500"/>
                                        <p:tgtEl>
                                          <p:spTgt spid="8">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6" dur="500"/>
                                        <p:tgtEl>
                                          <p:spTgt spid="8">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21" dur="500"/>
                                        <p:tgtEl>
                                          <p:spTgt spid="8">
                                            <p:graphicEl>
                                              <a:dgm id="{7E54D9E5-8C9A-4AF3-B5EF-566298C2E16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6" dur="500"/>
                                        <p:tgtEl>
                                          <p:spTgt spid="8">
                                            <p:graphicEl>
                                              <a:dgm id="{8D1D77BC-FFC8-48C8-A77A-7046657E883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31" dur="500"/>
                                        <p:tgtEl>
                                          <p:spTgt spid="8">
                                            <p:graphicEl>
                                              <a:dgm id="{FD9F04C1-BB80-4679-AC3C-95A771FD952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36" dur="500"/>
                                        <p:tgtEl>
                                          <p:spTgt spid="8">
                                            <p:graphicEl>
                                              <a:dgm id="{25A135FE-FEC0-4BAB-8CCE-82FC4B0F8E4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graphicEl>
                                              <a:dgm id="{B3DEDF46-CA66-4735-811D-C4D59BD843CA}"/>
                                            </p:graphicEl>
                                          </p:spTgt>
                                        </p:tgtEl>
                                        <p:attrNameLst>
                                          <p:attrName>style.visibility</p:attrName>
                                        </p:attrNameLst>
                                      </p:cBhvr>
                                      <p:to>
                                        <p:strVal val="visible"/>
                                      </p:to>
                                    </p:set>
                                    <p:animEffect transition="in" filter="fade">
                                      <p:cBhvr>
                                        <p:cTn id="41" dur="500"/>
                                        <p:tgtEl>
                                          <p:spTgt spid="8">
                                            <p:graphicEl>
                                              <a:dgm id="{B3DEDF46-CA66-4735-811D-C4D59BD843C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graphicEl>
                                              <a:dgm id="{F97A59E5-2427-4C04-A0F4-2429BFCE66A8}"/>
                                            </p:graphicEl>
                                          </p:spTgt>
                                        </p:tgtEl>
                                        <p:attrNameLst>
                                          <p:attrName>style.visibility</p:attrName>
                                        </p:attrNameLst>
                                      </p:cBhvr>
                                      <p:to>
                                        <p:strVal val="visible"/>
                                      </p:to>
                                    </p:set>
                                    <p:animEffect transition="in" filter="fade">
                                      <p:cBhvr>
                                        <p:cTn id="46" dur="500"/>
                                        <p:tgtEl>
                                          <p:spTgt spid="8">
                                            <p:graphicEl>
                                              <a:dgm id="{F97A59E5-2427-4C04-A0F4-2429BFCE66A8}"/>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graphicEl>
                                              <a:dgm id="{B2BD48A7-35AB-47BB-B961-FF58C916A2EF}"/>
                                            </p:graphicEl>
                                          </p:spTgt>
                                        </p:tgtEl>
                                        <p:attrNameLst>
                                          <p:attrName>style.visibility</p:attrName>
                                        </p:attrNameLst>
                                      </p:cBhvr>
                                      <p:to>
                                        <p:strVal val="visible"/>
                                      </p:to>
                                    </p:set>
                                    <p:animEffect transition="in" filter="fade">
                                      <p:cBhvr>
                                        <p:cTn id="51" dur="500"/>
                                        <p:tgtEl>
                                          <p:spTgt spid="8">
                                            <p:graphicEl>
                                              <a:dgm id="{B2BD48A7-35AB-47BB-B961-FF58C916A2E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graphicEl>
                                              <a:dgm id="{D0B1EBAE-702C-426E-AE80-8B7DD749802E}"/>
                                            </p:graphicEl>
                                          </p:spTgt>
                                        </p:tgtEl>
                                        <p:attrNameLst>
                                          <p:attrName>style.visibility</p:attrName>
                                        </p:attrNameLst>
                                      </p:cBhvr>
                                      <p:to>
                                        <p:strVal val="visible"/>
                                      </p:to>
                                    </p:set>
                                    <p:animEffect transition="in" filter="fade">
                                      <p:cBhvr>
                                        <p:cTn id="56" dur="500"/>
                                        <p:tgtEl>
                                          <p:spTgt spid="8">
                                            <p:graphicEl>
                                              <a:dgm id="{D0B1EBAE-702C-426E-AE80-8B7DD749802E}"/>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graphicEl>
                                              <a:dgm id="{0797A471-F2A6-42DB-A43C-FCC938B6DABE}"/>
                                            </p:graphicEl>
                                          </p:spTgt>
                                        </p:tgtEl>
                                        <p:attrNameLst>
                                          <p:attrName>style.visibility</p:attrName>
                                        </p:attrNameLst>
                                      </p:cBhvr>
                                      <p:to>
                                        <p:strVal val="visible"/>
                                      </p:to>
                                    </p:set>
                                    <p:animEffect transition="in" filter="fade">
                                      <p:cBhvr>
                                        <p:cTn id="61" dur="500"/>
                                        <p:tgtEl>
                                          <p:spTgt spid="8">
                                            <p:graphicEl>
                                              <a:dgm id="{0797A471-F2A6-42DB-A43C-FCC938B6DABE}"/>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graphicEl>
                                              <a:dgm id="{3383B1C3-569B-44EA-86DE-C67FC4677510}"/>
                                            </p:graphicEl>
                                          </p:spTgt>
                                        </p:tgtEl>
                                        <p:attrNameLst>
                                          <p:attrName>style.visibility</p:attrName>
                                        </p:attrNameLst>
                                      </p:cBhvr>
                                      <p:to>
                                        <p:strVal val="visible"/>
                                      </p:to>
                                    </p:set>
                                    <p:animEffect transition="in" filter="fade">
                                      <p:cBhvr>
                                        <p:cTn id="66" dur="500"/>
                                        <p:tgtEl>
                                          <p:spTgt spid="8">
                                            <p:graphicEl>
                                              <a:dgm id="{3383B1C3-569B-44EA-86DE-C67FC467751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repeatCount="indefinite" fill="hold" display="0">
                  <p:stCondLst>
                    <p:cond delay="indefinite"/>
                  </p:stCondLst>
                </p:cTn>
                <p:tgtEl>
                  <p:spTgt spid="6"/>
                </p:tgtEl>
              </p:cMediaNode>
            </p:video>
          </p:childTnLst>
        </p:cTn>
      </p:par>
    </p:tnLst>
    <p:bldLst>
      <p:bldGraphic spid="8"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المائدة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9" name="Rectangle 8"/>
          <p:cNvSpPr/>
          <p:nvPr/>
        </p:nvSpPr>
        <p:spPr>
          <a:xfrm>
            <a:off x="8921579" y="15021"/>
            <a:ext cx="2443107" cy="1015663"/>
          </a:xfrm>
          <a:prstGeom prst="rect">
            <a:avLst/>
          </a:prstGeom>
        </p:spPr>
        <p:txBody>
          <a:bodyPr wrap="square">
            <a:spAutoFit/>
          </a:bodyPr>
          <a:lstStyle/>
          <a:p>
            <a:pPr algn="r" rtl="1"/>
            <a:r>
              <a:rPr lang="ur-PK" sz="6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چھٹاپارہ</a:t>
            </a:r>
            <a:endParaRPr lang="ur-PK" sz="8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2637784356"/>
              </p:ext>
            </p:extLst>
          </p:nvPr>
        </p:nvGraphicFramePr>
        <p:xfrm>
          <a:off x="1962959" y="1379579"/>
          <a:ext cx="82296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379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11" dur="500"/>
                                        <p:tgtEl>
                                          <p:spTgt spid="8">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6" dur="500"/>
                                        <p:tgtEl>
                                          <p:spTgt spid="8">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21" dur="500"/>
                                        <p:tgtEl>
                                          <p:spTgt spid="8">
                                            <p:graphicEl>
                                              <a:dgm id="{7E54D9E5-8C9A-4AF3-B5EF-566298C2E16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6" dur="500"/>
                                        <p:tgtEl>
                                          <p:spTgt spid="8">
                                            <p:graphicEl>
                                              <a:dgm id="{8D1D77BC-FFC8-48C8-A77A-7046657E883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31" dur="500"/>
                                        <p:tgtEl>
                                          <p:spTgt spid="8">
                                            <p:graphicEl>
                                              <a:dgm id="{FD9F04C1-BB80-4679-AC3C-95A771FD952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36" dur="500"/>
                                        <p:tgtEl>
                                          <p:spTgt spid="8">
                                            <p:graphicEl>
                                              <a:dgm id="{25A135FE-FEC0-4BAB-8CCE-82FC4B0F8E4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graphicEl>
                                              <a:dgm id="{B3DEDF46-CA66-4735-811D-C4D59BD843CA}"/>
                                            </p:graphicEl>
                                          </p:spTgt>
                                        </p:tgtEl>
                                        <p:attrNameLst>
                                          <p:attrName>style.visibility</p:attrName>
                                        </p:attrNameLst>
                                      </p:cBhvr>
                                      <p:to>
                                        <p:strVal val="visible"/>
                                      </p:to>
                                    </p:set>
                                    <p:animEffect transition="in" filter="fade">
                                      <p:cBhvr>
                                        <p:cTn id="41" dur="500"/>
                                        <p:tgtEl>
                                          <p:spTgt spid="8">
                                            <p:graphicEl>
                                              <a:dgm id="{B3DEDF46-CA66-4735-811D-C4D59BD843C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graphicEl>
                                              <a:dgm id="{F97A59E5-2427-4C04-A0F4-2429BFCE66A8}"/>
                                            </p:graphicEl>
                                          </p:spTgt>
                                        </p:tgtEl>
                                        <p:attrNameLst>
                                          <p:attrName>style.visibility</p:attrName>
                                        </p:attrNameLst>
                                      </p:cBhvr>
                                      <p:to>
                                        <p:strVal val="visible"/>
                                      </p:to>
                                    </p:set>
                                    <p:animEffect transition="in" filter="fade">
                                      <p:cBhvr>
                                        <p:cTn id="46" dur="500"/>
                                        <p:tgtEl>
                                          <p:spTgt spid="8">
                                            <p:graphicEl>
                                              <a:dgm id="{F97A59E5-2427-4C04-A0F4-2429BFCE66A8}"/>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graphicEl>
                                              <a:dgm id="{B2BD48A7-35AB-47BB-B961-FF58C916A2EF}"/>
                                            </p:graphicEl>
                                          </p:spTgt>
                                        </p:tgtEl>
                                        <p:attrNameLst>
                                          <p:attrName>style.visibility</p:attrName>
                                        </p:attrNameLst>
                                      </p:cBhvr>
                                      <p:to>
                                        <p:strVal val="visible"/>
                                      </p:to>
                                    </p:set>
                                    <p:animEffect transition="in" filter="fade">
                                      <p:cBhvr>
                                        <p:cTn id="51" dur="500"/>
                                        <p:tgtEl>
                                          <p:spTgt spid="8">
                                            <p:graphicEl>
                                              <a:dgm id="{B2BD48A7-35AB-47BB-B961-FF58C916A2E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graphicEl>
                                              <a:dgm id="{D0B1EBAE-702C-426E-AE80-8B7DD749802E}"/>
                                            </p:graphicEl>
                                          </p:spTgt>
                                        </p:tgtEl>
                                        <p:attrNameLst>
                                          <p:attrName>style.visibility</p:attrName>
                                        </p:attrNameLst>
                                      </p:cBhvr>
                                      <p:to>
                                        <p:strVal val="visible"/>
                                      </p:to>
                                    </p:set>
                                    <p:animEffect transition="in" filter="fade">
                                      <p:cBhvr>
                                        <p:cTn id="56" dur="500"/>
                                        <p:tgtEl>
                                          <p:spTgt spid="8">
                                            <p:graphicEl>
                                              <a:dgm id="{D0B1EBAE-702C-426E-AE80-8B7DD749802E}"/>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graphicEl>
                                              <a:dgm id="{0797A471-F2A6-42DB-A43C-FCC938B6DABE}"/>
                                            </p:graphicEl>
                                          </p:spTgt>
                                        </p:tgtEl>
                                        <p:attrNameLst>
                                          <p:attrName>style.visibility</p:attrName>
                                        </p:attrNameLst>
                                      </p:cBhvr>
                                      <p:to>
                                        <p:strVal val="visible"/>
                                      </p:to>
                                    </p:set>
                                    <p:animEffect transition="in" filter="fade">
                                      <p:cBhvr>
                                        <p:cTn id="61" dur="500"/>
                                        <p:tgtEl>
                                          <p:spTgt spid="8">
                                            <p:graphicEl>
                                              <a:dgm id="{0797A471-F2A6-42DB-A43C-FCC938B6DABE}"/>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graphicEl>
                                              <a:dgm id="{3383B1C3-569B-44EA-86DE-C67FC4677510}"/>
                                            </p:graphicEl>
                                          </p:spTgt>
                                        </p:tgtEl>
                                        <p:attrNameLst>
                                          <p:attrName>style.visibility</p:attrName>
                                        </p:attrNameLst>
                                      </p:cBhvr>
                                      <p:to>
                                        <p:strVal val="visible"/>
                                      </p:to>
                                    </p:set>
                                    <p:animEffect transition="in" filter="fade">
                                      <p:cBhvr>
                                        <p:cTn id="66" dur="500"/>
                                        <p:tgtEl>
                                          <p:spTgt spid="8">
                                            <p:graphicEl>
                                              <a:dgm id="{3383B1C3-569B-44EA-86DE-C67FC467751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repeatCount="indefinite" fill="hold" display="0">
                  <p:stCondLst>
                    <p:cond delay="indefinite"/>
                  </p:stCondLst>
                </p:cTn>
                <p:tgtEl>
                  <p:spTgt spid="6"/>
                </p:tgtEl>
              </p:cMediaNode>
            </p:video>
          </p:childTnLst>
        </p:cTn>
      </p:par>
    </p:tnLst>
    <p:bldLst>
      <p:bldGraphic spid="8"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المائدة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9" name="Rectangle 8"/>
          <p:cNvSpPr/>
          <p:nvPr/>
        </p:nvSpPr>
        <p:spPr>
          <a:xfrm>
            <a:off x="8921579" y="15021"/>
            <a:ext cx="2443107" cy="1015663"/>
          </a:xfrm>
          <a:prstGeom prst="rect">
            <a:avLst/>
          </a:prstGeom>
        </p:spPr>
        <p:txBody>
          <a:bodyPr wrap="square">
            <a:spAutoFit/>
          </a:bodyPr>
          <a:lstStyle/>
          <a:p>
            <a:pPr algn="r" rtl="1"/>
            <a:r>
              <a:rPr lang="ur-PK" sz="6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چھٹاپارہ</a:t>
            </a:r>
            <a:endParaRPr lang="ur-PK" sz="8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3223889193"/>
              </p:ext>
            </p:extLst>
          </p:nvPr>
        </p:nvGraphicFramePr>
        <p:xfrm>
          <a:off x="1962959" y="1379579"/>
          <a:ext cx="82296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5824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11" dur="500"/>
                                        <p:tgtEl>
                                          <p:spTgt spid="8">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6" dur="500"/>
                                        <p:tgtEl>
                                          <p:spTgt spid="8">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21" dur="500"/>
                                        <p:tgtEl>
                                          <p:spTgt spid="8">
                                            <p:graphicEl>
                                              <a:dgm id="{7E54D9E5-8C9A-4AF3-B5EF-566298C2E16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6" dur="500"/>
                                        <p:tgtEl>
                                          <p:spTgt spid="8">
                                            <p:graphicEl>
                                              <a:dgm id="{8D1D77BC-FFC8-48C8-A77A-7046657E883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31" dur="500"/>
                                        <p:tgtEl>
                                          <p:spTgt spid="8">
                                            <p:graphicEl>
                                              <a:dgm id="{FD9F04C1-BB80-4679-AC3C-95A771FD952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36" dur="500"/>
                                        <p:tgtEl>
                                          <p:spTgt spid="8">
                                            <p:graphicEl>
                                              <a:dgm id="{25A135FE-FEC0-4BAB-8CCE-82FC4B0F8E4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graphicEl>
                                              <a:dgm id="{B3DEDF46-CA66-4735-811D-C4D59BD843CA}"/>
                                            </p:graphicEl>
                                          </p:spTgt>
                                        </p:tgtEl>
                                        <p:attrNameLst>
                                          <p:attrName>style.visibility</p:attrName>
                                        </p:attrNameLst>
                                      </p:cBhvr>
                                      <p:to>
                                        <p:strVal val="visible"/>
                                      </p:to>
                                    </p:set>
                                    <p:animEffect transition="in" filter="fade">
                                      <p:cBhvr>
                                        <p:cTn id="41" dur="500"/>
                                        <p:tgtEl>
                                          <p:spTgt spid="8">
                                            <p:graphicEl>
                                              <a:dgm id="{B3DEDF46-CA66-4735-811D-C4D59BD843C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graphicEl>
                                              <a:dgm id="{F97A59E5-2427-4C04-A0F4-2429BFCE66A8}"/>
                                            </p:graphicEl>
                                          </p:spTgt>
                                        </p:tgtEl>
                                        <p:attrNameLst>
                                          <p:attrName>style.visibility</p:attrName>
                                        </p:attrNameLst>
                                      </p:cBhvr>
                                      <p:to>
                                        <p:strVal val="visible"/>
                                      </p:to>
                                    </p:set>
                                    <p:animEffect transition="in" filter="fade">
                                      <p:cBhvr>
                                        <p:cTn id="46" dur="500"/>
                                        <p:tgtEl>
                                          <p:spTgt spid="8">
                                            <p:graphicEl>
                                              <a:dgm id="{F97A59E5-2427-4C04-A0F4-2429BFCE66A8}"/>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graphicEl>
                                              <a:dgm id="{B2BD48A7-35AB-47BB-B961-FF58C916A2EF}"/>
                                            </p:graphicEl>
                                          </p:spTgt>
                                        </p:tgtEl>
                                        <p:attrNameLst>
                                          <p:attrName>style.visibility</p:attrName>
                                        </p:attrNameLst>
                                      </p:cBhvr>
                                      <p:to>
                                        <p:strVal val="visible"/>
                                      </p:to>
                                    </p:set>
                                    <p:animEffect transition="in" filter="fade">
                                      <p:cBhvr>
                                        <p:cTn id="51" dur="500"/>
                                        <p:tgtEl>
                                          <p:spTgt spid="8">
                                            <p:graphicEl>
                                              <a:dgm id="{B2BD48A7-35AB-47BB-B961-FF58C916A2E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graphicEl>
                                              <a:dgm id="{D0B1EBAE-702C-426E-AE80-8B7DD749802E}"/>
                                            </p:graphicEl>
                                          </p:spTgt>
                                        </p:tgtEl>
                                        <p:attrNameLst>
                                          <p:attrName>style.visibility</p:attrName>
                                        </p:attrNameLst>
                                      </p:cBhvr>
                                      <p:to>
                                        <p:strVal val="visible"/>
                                      </p:to>
                                    </p:set>
                                    <p:animEffect transition="in" filter="fade">
                                      <p:cBhvr>
                                        <p:cTn id="56" dur="500"/>
                                        <p:tgtEl>
                                          <p:spTgt spid="8">
                                            <p:graphicEl>
                                              <a:dgm id="{D0B1EBAE-702C-426E-AE80-8B7DD749802E}"/>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graphicEl>
                                              <a:dgm id="{0797A471-F2A6-42DB-A43C-FCC938B6DABE}"/>
                                            </p:graphicEl>
                                          </p:spTgt>
                                        </p:tgtEl>
                                        <p:attrNameLst>
                                          <p:attrName>style.visibility</p:attrName>
                                        </p:attrNameLst>
                                      </p:cBhvr>
                                      <p:to>
                                        <p:strVal val="visible"/>
                                      </p:to>
                                    </p:set>
                                    <p:animEffect transition="in" filter="fade">
                                      <p:cBhvr>
                                        <p:cTn id="61" dur="500"/>
                                        <p:tgtEl>
                                          <p:spTgt spid="8">
                                            <p:graphicEl>
                                              <a:dgm id="{0797A471-F2A6-42DB-A43C-FCC938B6DABE}"/>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graphicEl>
                                              <a:dgm id="{3383B1C3-569B-44EA-86DE-C67FC4677510}"/>
                                            </p:graphicEl>
                                          </p:spTgt>
                                        </p:tgtEl>
                                        <p:attrNameLst>
                                          <p:attrName>style.visibility</p:attrName>
                                        </p:attrNameLst>
                                      </p:cBhvr>
                                      <p:to>
                                        <p:strVal val="visible"/>
                                      </p:to>
                                    </p:set>
                                    <p:animEffect transition="in" filter="fade">
                                      <p:cBhvr>
                                        <p:cTn id="66" dur="500"/>
                                        <p:tgtEl>
                                          <p:spTgt spid="8">
                                            <p:graphicEl>
                                              <a:dgm id="{3383B1C3-569B-44EA-86DE-C67FC467751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repeatCount="indefinite" fill="hold" display="0">
                  <p:stCondLst>
                    <p:cond delay="indefinite"/>
                  </p:stCondLst>
                </p:cTn>
                <p:tgtEl>
                  <p:spTgt spid="6"/>
                </p:tgtEl>
              </p:cMediaNode>
            </p:video>
          </p:childTnLst>
        </p:cTn>
      </p:par>
    </p:tnLst>
    <p:bldLst>
      <p:bldGraphic spid="8"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المائدة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9" name="Rectangle 8"/>
          <p:cNvSpPr/>
          <p:nvPr/>
        </p:nvSpPr>
        <p:spPr>
          <a:xfrm>
            <a:off x="8921579" y="15021"/>
            <a:ext cx="2443107" cy="1015663"/>
          </a:xfrm>
          <a:prstGeom prst="rect">
            <a:avLst/>
          </a:prstGeom>
        </p:spPr>
        <p:txBody>
          <a:bodyPr wrap="square">
            <a:spAutoFit/>
          </a:bodyPr>
          <a:lstStyle/>
          <a:p>
            <a:pPr algn="r" rtl="1"/>
            <a:r>
              <a:rPr lang="ur-PK" sz="6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چھٹاپارہ</a:t>
            </a:r>
            <a:endParaRPr lang="ur-PK" sz="8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4287142232"/>
              </p:ext>
            </p:extLst>
          </p:nvPr>
        </p:nvGraphicFramePr>
        <p:xfrm>
          <a:off x="1962959" y="1379579"/>
          <a:ext cx="82296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3673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11" dur="500"/>
                                        <p:tgtEl>
                                          <p:spTgt spid="8">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6" dur="500"/>
                                        <p:tgtEl>
                                          <p:spTgt spid="8">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21" dur="500"/>
                                        <p:tgtEl>
                                          <p:spTgt spid="8">
                                            <p:graphicEl>
                                              <a:dgm id="{7E54D9E5-8C9A-4AF3-B5EF-566298C2E16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6" dur="500"/>
                                        <p:tgtEl>
                                          <p:spTgt spid="8">
                                            <p:graphicEl>
                                              <a:dgm id="{8D1D77BC-FFC8-48C8-A77A-7046657E883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31" dur="500"/>
                                        <p:tgtEl>
                                          <p:spTgt spid="8">
                                            <p:graphicEl>
                                              <a:dgm id="{FD9F04C1-BB80-4679-AC3C-95A771FD952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36" dur="500"/>
                                        <p:tgtEl>
                                          <p:spTgt spid="8">
                                            <p:graphicEl>
                                              <a:dgm id="{25A135FE-FEC0-4BAB-8CCE-82FC4B0F8E4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graphicEl>
                                              <a:dgm id="{B3DEDF46-CA66-4735-811D-C4D59BD843CA}"/>
                                            </p:graphicEl>
                                          </p:spTgt>
                                        </p:tgtEl>
                                        <p:attrNameLst>
                                          <p:attrName>style.visibility</p:attrName>
                                        </p:attrNameLst>
                                      </p:cBhvr>
                                      <p:to>
                                        <p:strVal val="visible"/>
                                      </p:to>
                                    </p:set>
                                    <p:animEffect transition="in" filter="fade">
                                      <p:cBhvr>
                                        <p:cTn id="41" dur="500"/>
                                        <p:tgtEl>
                                          <p:spTgt spid="8">
                                            <p:graphicEl>
                                              <a:dgm id="{B3DEDF46-CA66-4735-811D-C4D59BD843C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graphicEl>
                                              <a:dgm id="{F97A59E5-2427-4C04-A0F4-2429BFCE66A8}"/>
                                            </p:graphicEl>
                                          </p:spTgt>
                                        </p:tgtEl>
                                        <p:attrNameLst>
                                          <p:attrName>style.visibility</p:attrName>
                                        </p:attrNameLst>
                                      </p:cBhvr>
                                      <p:to>
                                        <p:strVal val="visible"/>
                                      </p:to>
                                    </p:set>
                                    <p:animEffect transition="in" filter="fade">
                                      <p:cBhvr>
                                        <p:cTn id="46" dur="500"/>
                                        <p:tgtEl>
                                          <p:spTgt spid="8">
                                            <p:graphicEl>
                                              <a:dgm id="{F97A59E5-2427-4C04-A0F4-2429BFCE66A8}"/>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graphicEl>
                                              <a:dgm id="{B2BD48A7-35AB-47BB-B961-FF58C916A2EF}"/>
                                            </p:graphicEl>
                                          </p:spTgt>
                                        </p:tgtEl>
                                        <p:attrNameLst>
                                          <p:attrName>style.visibility</p:attrName>
                                        </p:attrNameLst>
                                      </p:cBhvr>
                                      <p:to>
                                        <p:strVal val="visible"/>
                                      </p:to>
                                    </p:set>
                                    <p:animEffect transition="in" filter="fade">
                                      <p:cBhvr>
                                        <p:cTn id="51" dur="500"/>
                                        <p:tgtEl>
                                          <p:spTgt spid="8">
                                            <p:graphicEl>
                                              <a:dgm id="{B2BD48A7-35AB-47BB-B961-FF58C916A2E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graphicEl>
                                              <a:dgm id="{D0B1EBAE-702C-426E-AE80-8B7DD749802E}"/>
                                            </p:graphicEl>
                                          </p:spTgt>
                                        </p:tgtEl>
                                        <p:attrNameLst>
                                          <p:attrName>style.visibility</p:attrName>
                                        </p:attrNameLst>
                                      </p:cBhvr>
                                      <p:to>
                                        <p:strVal val="visible"/>
                                      </p:to>
                                    </p:set>
                                    <p:animEffect transition="in" filter="fade">
                                      <p:cBhvr>
                                        <p:cTn id="56" dur="500"/>
                                        <p:tgtEl>
                                          <p:spTgt spid="8">
                                            <p:graphicEl>
                                              <a:dgm id="{D0B1EBAE-702C-426E-AE80-8B7DD749802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repeatCount="indefinite" fill="hold" display="0">
                  <p:stCondLst>
                    <p:cond delay="indefinite"/>
                  </p:stCondLst>
                </p:cTn>
                <p:tgtEl>
                  <p:spTgt spid="6"/>
                </p:tgtEl>
              </p:cMediaNode>
            </p:video>
          </p:childTnLst>
        </p:cTn>
      </p:par>
    </p:tnLst>
    <p:bldLst>
      <p:bldGraphic spid="8"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چھٹا 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المائدةکی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منتخب آیات کا مطالعہ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90029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3657601" y="70072"/>
            <a:ext cx="484384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عادلانہ تعلیم (آیت 2)</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2149050"/>
          </a:xfrm>
          <a:prstGeom prst="rect">
            <a:avLst/>
          </a:prstGeom>
        </p:spPr>
        <p:txBody>
          <a:bodyPr wrap="square">
            <a:spAutoFit/>
          </a:bodyPr>
          <a:lstStyle/>
          <a:p>
            <a:pPr marL="0" lvl="1" algn="ctr" rtl="1">
              <a:lnSpc>
                <a:spcPct val="105000"/>
              </a:lnSpc>
            </a:pPr>
            <a:r>
              <a:rPr lang="ur-PK" sz="320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تَعَاوَنُوْا عَلَى الْبِرِّ وَ التَّقْوٰى ١۪ وَ لَا تَعَاوَنُوْا عَلَى الْاِثْمِ وَ الْعُدْوَانِ١۪ وَ اتَّقُوا اللّٰهَ١ؕ </a:t>
            </a:r>
          </a:p>
          <a:p>
            <a:pPr marL="0" lvl="1" algn="ctr" rtl="1">
              <a:lnSpc>
                <a:spcPct val="105000"/>
              </a:lnSpc>
            </a:pPr>
            <a:r>
              <a:rPr lang="ur-PK" sz="320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اِنَّ اللّٰهَ شَدِيْدُ الْعِقَابِ۰۰۲</a:t>
            </a:r>
          </a:p>
          <a:p>
            <a:pPr marL="0" lvl="1" algn="ctr" rtl="1">
              <a:lnSpc>
                <a:spcPct val="105000"/>
              </a:lnSpc>
            </a:pPr>
            <a:r>
              <a:rPr lang="ur-PK" sz="32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نیکی اور پرہیزگاری کے کاموں میں ایک دوسرے کی مدد کیا کرو اور گناہ اور زیادتی کی باتوں میں مدد نہ کیا کرو اور اللہ سے ڈرتے رہو۔ کچھ شک نہیں کہ اللہ کا عذاب سخت ہے۔</a:t>
            </a:r>
            <a:endPar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endParaRPr>
          </a:p>
        </p:txBody>
      </p:sp>
      <p:sp>
        <p:nvSpPr>
          <p:cNvPr id="3" name="Rectangle 2"/>
          <p:cNvSpPr/>
          <p:nvPr/>
        </p:nvSpPr>
        <p:spPr>
          <a:xfrm>
            <a:off x="2330881" y="4580796"/>
            <a:ext cx="7530238" cy="597856"/>
          </a:xfrm>
          <a:prstGeom prst="rect">
            <a:avLst/>
          </a:prstGeom>
        </p:spPr>
        <p:txBody>
          <a:bodyPr wrap="square">
            <a:spAutoFit/>
          </a:bodyPr>
          <a:lstStyle/>
          <a:p>
            <a:pPr marL="342900" marR="0" lvl="0" indent="-342900" algn="r" rtl="1">
              <a:lnSpc>
                <a:spcPct val="10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تعصب سے پاک ہوکر حق کا ساتھ دینا اور باطل کا انکار کرنا</a:t>
            </a:r>
          </a:p>
        </p:txBody>
      </p:sp>
    </p:spTree>
    <p:extLst>
      <p:ext uri="{BB962C8B-B14F-4D97-AF65-F5344CB8AC3E}">
        <p14:creationId xmlns:p14="http://schemas.microsoft.com/office/powerpoint/2010/main" val="207668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3657601" y="70072"/>
            <a:ext cx="484384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تکمیل دین کا اعلان (آیت 3)</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1631985"/>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اَلْيَوْمَ اَكْمَلْتُ لَكُمْ دِيْنَكُمْ وَ اَتْمَمْتُ عَلَيْكُمْ نِعْمَتِيْ وَ رَضِيْتُ لَكُمُ الْاِسْلَامَ دِيْنًا١ؕ </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آج کے دن میں نے تمہارے لئے تمہارا دین مکمل کر دیا اور اپنی نعمتیں تم پر پوری کر دیں اور تمہارے لئے اسلام کو بطور دین پسند کرلیا۔</a:t>
            </a:r>
          </a:p>
        </p:txBody>
      </p:sp>
      <p:sp>
        <p:nvSpPr>
          <p:cNvPr id="3" name="Rectangle 2"/>
          <p:cNvSpPr/>
          <p:nvPr/>
        </p:nvSpPr>
        <p:spPr>
          <a:xfrm>
            <a:off x="2330881" y="4580796"/>
            <a:ext cx="7530238" cy="1631985"/>
          </a:xfrm>
          <a:prstGeom prst="rect">
            <a:avLst/>
          </a:prstGeom>
        </p:spPr>
        <p:txBody>
          <a:bodyPr wrap="square">
            <a:spAutoFit/>
          </a:bodyPr>
          <a:lstStyle/>
          <a:p>
            <a:pPr marL="342900" marR="0" lvl="0" indent="-342900" algn="r" rtl="1">
              <a:lnSpc>
                <a:spcPct val="10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حجتہ الوداع کے موقع پر نزول </a:t>
            </a:r>
          </a:p>
          <a:p>
            <a:pPr marL="342900" marR="0" lvl="0" indent="-342900" algn="r" rtl="1">
              <a:lnSpc>
                <a:spcPct val="10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انفرادی و اجتماعی معاملات کے مکمل رہنمائی عطا کر دی گئی</a:t>
            </a:r>
          </a:p>
          <a:p>
            <a:pPr marL="342900" marR="0" lvl="0" indent="-342900" algn="r" rtl="1">
              <a:lnSpc>
                <a:spcPct val="10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اسلام دین ہے  یعنی مکمل ضابطہ حیات</a:t>
            </a:r>
          </a:p>
        </p:txBody>
      </p:sp>
    </p:spTree>
    <p:extLst>
      <p:ext uri="{BB962C8B-B14F-4D97-AF65-F5344CB8AC3E}">
        <p14:creationId xmlns:p14="http://schemas.microsoft.com/office/powerpoint/2010/main" val="350995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3765027" y="70072"/>
            <a:ext cx="4661941"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طہار ت کا حکم (آیت 6)</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2" y="1498486"/>
            <a:ext cx="9219153" cy="3474734"/>
          </a:xfrm>
          <a:prstGeom prst="rect">
            <a:avLst/>
          </a:prstGeom>
        </p:spPr>
        <p:txBody>
          <a:bodyPr wrap="square">
            <a:spAutoFit/>
          </a:bodyPr>
          <a:lstStyle/>
          <a:p>
            <a:pPr marL="0" lvl="1" algn="ctr" rtl="1">
              <a:lnSpc>
                <a:spcPct val="105000"/>
              </a:lnSpc>
            </a:pPr>
            <a:r>
              <a:rPr lang="ur-PK" sz="30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يٰۤاَيُّهَا الَّذِيْنَ اٰمَنُوْۤا اِذَا قُمْتُمْ اِلَى الصَّلٰوةِ فَاغْسِلُوْا وُجُوْهَكُمْ وَ اَيْدِيَكُمْ اِلَى الْمَرَافِقِ وَ امْسَحُوْا بِرُءُوْسِكُمْ وَ اَرْجُلَكُمْ اِلَى الْكَعْبَيْنِ١ؕ وَ اِنْ كُنْتُمْ جُنُبًا فَاطَّهَّرُوْا١ؕ وَ اِنْ كُنْتُمْ مَّرْضٰۤى اَوْ عَلٰى سَفَرٍ اَوْ جَآءَ اَحَدٌ مِّنْكُمْ مِّنَ الْغَآىِٕطِ اَوْ لٰمَسْتُمُ النِّسَآءَ فَلَمْ تَجِدُوْا مَآءً فَتَيَمَّمُوْا صَعِيْدًا طَيِّبًا فَامْسَحُوْا بِوُجُوْهِكُمْ وَ اَيْدِيْكُمْ مِّنْهُ١ؕ </a:t>
            </a:r>
          </a:p>
          <a:p>
            <a:pPr marL="0" lvl="1" algn="ctr" rtl="1">
              <a:lnSpc>
                <a:spcPct val="105000"/>
              </a:lnSpc>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مومنو! جب تم نماز پڑھنے کا قصد کیا کرو تم منہ اور کہنیوں تک ہاتھ دھو لیا کرو اور سر کا مسح کر لیا کرو اور ٹخنوں تک پاؤں (دھو لیا کرو) اور اگر نہانے کی حاجت ہو تو (نہا کر) پاک ہو جایا کرو اور اگر بیمار ہو یا سفر میں ہو یا کوئی تم میں سے بیت الخلا سے ہو کر آیا ہو یا تم عورتوں سے ہم بستر ہوئے ہو اور تمہیں پانی نہ مل سکے تو پاک مٹی لو اور اس سے منہ اور ہاتھوں کا مسح (یعنی تیمم) کر لو۔</a:t>
            </a:r>
          </a:p>
        </p:txBody>
      </p:sp>
      <p:sp>
        <p:nvSpPr>
          <p:cNvPr id="3" name="Rectangle 2"/>
          <p:cNvSpPr/>
          <p:nvPr/>
        </p:nvSpPr>
        <p:spPr>
          <a:xfrm>
            <a:off x="2840545" y="4661927"/>
            <a:ext cx="7530238" cy="1535741"/>
          </a:xfrm>
          <a:prstGeom prst="rect">
            <a:avLst/>
          </a:prstGeom>
        </p:spPr>
        <p:txBody>
          <a:bodyPr wrap="square">
            <a:spAutoFit/>
          </a:bodyPr>
          <a:lstStyle/>
          <a:p>
            <a:pPr marL="342900" marR="0" lvl="0" indent="-342900" algn="r" rtl="1">
              <a:lnSpc>
                <a:spcPct val="10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فرائض وضو کا بیان</a:t>
            </a:r>
          </a:p>
          <a:p>
            <a:pPr marL="342900" marR="0" lvl="0" indent="-342900" algn="r" rtl="1">
              <a:lnSpc>
                <a:spcPct val="10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جنابت کی وضاحت سنت میں ہے قرآن کریم میں نہیں</a:t>
            </a:r>
          </a:p>
          <a:p>
            <a:pPr marL="342900" marR="0" lvl="0" indent="-342900" algn="r" rtl="1">
              <a:lnSpc>
                <a:spcPct val="10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تیمم کی آسانی اللہ تعالیٰ بہت بڑی نعمت ہے</a:t>
            </a:r>
          </a:p>
        </p:txBody>
      </p:sp>
    </p:spTree>
    <p:extLst>
      <p:ext uri="{BB962C8B-B14F-4D97-AF65-F5344CB8AC3E}">
        <p14:creationId xmlns:p14="http://schemas.microsoft.com/office/powerpoint/2010/main" val="233785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3657601" y="70072"/>
            <a:ext cx="484384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قیام عدل کا حکم (آیت 8)</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2516073"/>
          </a:xfrm>
          <a:prstGeom prst="rect">
            <a:avLst/>
          </a:prstGeom>
        </p:spPr>
        <p:txBody>
          <a:bodyPr wrap="square">
            <a:spAutoFit/>
          </a:bodyPr>
          <a:lstStyle/>
          <a:p>
            <a:pPr marL="0" lvl="1" algn="ctr" rtl="1">
              <a:lnSpc>
                <a:spcPct val="105000"/>
              </a:lnSpc>
            </a:pPr>
            <a:r>
              <a:rPr lang="ur-PK" sz="30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يٰۤاَيُّهَا الَّذِيْنَ اٰمَنُوْا كُوْنُوْا قَوّٰمِيْنَ لِلّٰهِ شُهَدَآءَ بِالْقِسْطِ١ٞ وَ لَا يَجْرِمَنَّكُمْ شَنَاٰنُ قَوْمٍ عَلٰۤى اَلَّا تَعْدِلُوْا١ؕ اِعْدِلُوْا١۫ هُوَ اَقْرَبُ لِلتَّقْوٰى ١ٞ وَ اتَّقُوا اللّٰهَ١ؕ اِنَّ اللّٰهَ خَبِيْرٌۢ بِمَا تَعْمَلُوْنَ۰۰۸</a:t>
            </a:r>
          </a:p>
          <a:p>
            <a:pPr marL="0" lvl="1" algn="ctr" rtl="1">
              <a:lnSpc>
                <a:spcPct val="105000"/>
              </a:lnSpc>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اے ایمان والوں! کھڑے ہوجاؤ اللہ کے لیے عدل کی گواہی دینے والے بن کر۔ اور لوگوں کی دشمنی تم کو اس بات پر آمادہ نہ کرے  کہ عدل نہ کرو۔ عدل کیا کرو کہ یہی تقویٰ کے زیادہ قریب ہے اور اللہ کا تقویٰ اختیار کرو۔ کچھ شک نہیں کہ اللہ تمہارے سب اعمال سے خبردار ہے ۔</a:t>
            </a:r>
          </a:p>
        </p:txBody>
      </p:sp>
      <p:sp>
        <p:nvSpPr>
          <p:cNvPr id="3" name="Rectangle 2"/>
          <p:cNvSpPr/>
          <p:nvPr/>
        </p:nvSpPr>
        <p:spPr>
          <a:xfrm>
            <a:off x="2615693" y="4816997"/>
            <a:ext cx="7530238" cy="1631985"/>
          </a:xfrm>
          <a:prstGeom prst="rect">
            <a:avLst/>
          </a:prstGeom>
        </p:spPr>
        <p:txBody>
          <a:bodyPr wrap="square">
            <a:spAutoFit/>
          </a:bodyPr>
          <a:lstStyle/>
          <a:p>
            <a:pPr marL="342900" marR="0" lvl="0" indent="-342900" algn="r" rtl="1">
              <a:lnSpc>
                <a:spcPct val="10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قیام عدل امت مسلمہ کی ذمہ داری ہے</a:t>
            </a:r>
          </a:p>
          <a:p>
            <a:pPr marL="342900" marR="0" lvl="0" indent="-342900" algn="r" rtl="1">
              <a:lnSpc>
                <a:spcPct val="10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کسی کی دشمنی عدل میں رکاوٹ نہ بنے</a:t>
            </a:r>
          </a:p>
          <a:p>
            <a:pPr marL="342900" marR="0" lvl="0" indent="-342900" algn="r" rtl="1">
              <a:lnSpc>
                <a:spcPct val="105000"/>
              </a:lnSpc>
              <a:spcBef>
                <a:spcPts val="0"/>
              </a:spcBef>
              <a:spcAft>
                <a:spcPts val="0"/>
              </a:spcAft>
              <a:buFont typeface="Wingdings" panose="05000000000000000000" pitchFamily="2" charset="2"/>
              <a:buChar char=""/>
            </a:pPr>
            <a:endPar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endParaRPr>
          </a:p>
        </p:txBody>
      </p:sp>
    </p:spTree>
    <p:extLst>
      <p:ext uri="{BB962C8B-B14F-4D97-AF65-F5344CB8AC3E}">
        <p14:creationId xmlns:p14="http://schemas.microsoft.com/office/powerpoint/2010/main" val="93385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790700" y="3134263"/>
            <a:ext cx="7761844" cy="2086725"/>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قرآن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کریم کے پارہ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نمبر</a:t>
            </a:r>
            <a:r>
              <a:rPr lang="en-US"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6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کا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مطالعہ</a:t>
            </a:r>
            <a:endPar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457200" indent="-457200" algn="r" rtl="1">
              <a:lnSpc>
                <a:spcPct val="120000"/>
              </a:lnSpc>
              <a:buFont typeface="Arial" panose="020B0604020202020204" pitchFamily="34" charset="0"/>
              <a:buChar cha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النساء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رکوع21 تا سورة المائدة رکوع</a:t>
            </a:r>
            <a:r>
              <a:rPr lang="en-US"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11</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457200" indent="-457200" algn="r" rtl="1">
              <a:lnSpc>
                <a:spcPct val="120000"/>
              </a:lnSpc>
              <a:buFont typeface="Arial" panose="020B0604020202020204" pitchFamily="34" charset="0"/>
              <a:buChar cha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النساء آیات 148 تا سورۃ المائدۃ آیت 82</a:t>
            </a:r>
            <a:endParaRPr lang="en-US"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1" name="Rectangle 10"/>
          <p:cNvSpPr/>
          <p:nvPr/>
        </p:nvSpPr>
        <p:spPr>
          <a:xfrm>
            <a:off x="8451135" y="2043554"/>
            <a:ext cx="1789272"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تعارف</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84323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10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100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wipe(right)">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9"/>
                </p:tgtEl>
              </p:cMediaNode>
            </p:video>
          </p:childTnLst>
        </p:cTn>
      </p:par>
    </p:tnLst>
    <p:bldLst>
      <p:bldP spid="7" grpId="0" build="p"/>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98163" y="70072"/>
            <a:ext cx="6595671"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اہل کتاب کی خوش فہمیاں (آیت 18)</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1631985"/>
          </a:xfrm>
          <a:prstGeom prst="rect">
            <a:avLst/>
          </a:prstGeom>
        </p:spPr>
        <p:txBody>
          <a:bodyPr wrap="square">
            <a:spAutoFit/>
          </a:bodyPr>
          <a:lstStyle/>
          <a:p>
            <a:pPr marL="0" lvl="1" algn="ctr" rtl="1">
              <a:lnSpc>
                <a:spcPct val="105000"/>
              </a:lnSpc>
            </a:pPr>
            <a:r>
              <a:rPr lang="ur-PK" sz="320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a:t>
            </a: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قَالَتِ الْيَهُوْدُ وَ النَّصٰرٰى نَحْنُ اَبْنٰٓؤُا اللّٰهِ وَ اَحِبَّآؤُهٗ١ؕ قُلْ فَلِمَ يُعَذِّبُكُمْ بِذُنُوْبِكُمْ١ؕ </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اور یہود اور نصاریٰ کہتے ہیں کہ ہم اللہ کے بیٹے اور اس کے چہیتے ہیں۔ کہو کہ پھر وہ تمہاری بداعمالیوں کے سبب تمہیں عذاب کیوں دیتا ہے؟</a:t>
            </a:r>
          </a:p>
        </p:txBody>
      </p:sp>
      <p:sp>
        <p:nvSpPr>
          <p:cNvPr id="3" name="Rectangle 2"/>
          <p:cNvSpPr/>
          <p:nvPr/>
        </p:nvSpPr>
        <p:spPr>
          <a:xfrm>
            <a:off x="2540743" y="4867616"/>
            <a:ext cx="7530238" cy="1114921"/>
          </a:xfrm>
          <a:prstGeom prst="rect">
            <a:avLst/>
          </a:prstGeom>
        </p:spPr>
        <p:txBody>
          <a:bodyPr wrap="square">
            <a:spAutoFit/>
          </a:bodyPr>
          <a:lstStyle/>
          <a:p>
            <a:pPr marL="342900" marR="0" lvl="0" indent="-342900" algn="r" rtl="1">
              <a:lnSpc>
                <a:spcPct val="10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بنی اسرائیل کے چہیتے ہونے کا زعم</a:t>
            </a:r>
          </a:p>
          <a:p>
            <a:pPr marL="342900" marR="0" lvl="0" indent="-342900" algn="r" rtl="1">
              <a:lnSpc>
                <a:spcPct val="10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تعالیٰ کی طرف سے عتاب کا بیان</a:t>
            </a:r>
          </a:p>
        </p:txBody>
      </p:sp>
    </p:spTree>
    <p:extLst>
      <p:ext uri="{BB962C8B-B14F-4D97-AF65-F5344CB8AC3E}">
        <p14:creationId xmlns:p14="http://schemas.microsoft.com/office/powerpoint/2010/main" val="135478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858124" y="70072"/>
            <a:ext cx="647575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حرمت جان کا عظیم بیان (آیت 32)</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2677656"/>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مَنْ قَتَلَ نَفْسًۢا بِغَيْرِ نَفْسٍ اَوْ فَسَادٍ فِي الْاَرْضِ فَكَاَنَّمَا قَتَلَ النَّاسَ جَمِيْعًا١ؕ وَ مَنْ اَحْيَاهَا فَكَاَنَّمَاۤ اَحْيَا النَّاسَ جَمِيْعًا١ؕ </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جس نے کسی کو (ناحق) قتل کیا، (یعنی) بغیر اس کے کہ جان کا بدلہ لیا جائے یا زمین میں فساد کرنے کی سزا دی جائے، تو اُس نے گویا تمام انسانیت کو قتل کیا اور جس نے کسی ایک جان کو بچایا تو گویا اس نے تمام انسانیت کو بچایا۔</a:t>
            </a:r>
          </a:p>
        </p:txBody>
      </p:sp>
    </p:spTree>
    <p:extLst>
      <p:ext uri="{BB962C8B-B14F-4D97-AF65-F5344CB8AC3E}">
        <p14:creationId xmlns:p14="http://schemas.microsoft.com/office/powerpoint/2010/main" val="71027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581461" y="70072"/>
            <a:ext cx="902907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نفاذ شریعت سے فرار کفریہ طرز عمل ہے (آیت 44)</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1126462"/>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مَنْ لَّمْ يَحْكُمْ بِمَاۤ اَنْزَلَ اللّٰهُ فَاُولٰٓىِٕكَ هُمُ الْكٰفِرُوْنَ۰۰۴۴</a:t>
            </a:r>
          </a:p>
          <a:p>
            <a:pPr marL="0" lvl="1" algn="ctr" rtl="1">
              <a:lnSpc>
                <a:spcPct val="105000"/>
              </a:lnSpc>
            </a:pPr>
            <a:r>
              <a:rPr lang="ur-PK" sz="32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جو </a:t>
            </a: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لوگ الہ تعالیٰ کے احکام کے مطابق فیصلے نہیں کرتےوہی کافر ہیں</a:t>
            </a:r>
          </a:p>
        </p:txBody>
      </p:sp>
      <p:sp>
        <p:nvSpPr>
          <p:cNvPr id="3" name="Rectangle 2"/>
          <p:cNvSpPr/>
          <p:nvPr/>
        </p:nvSpPr>
        <p:spPr>
          <a:xfrm>
            <a:off x="2600702" y="5047499"/>
            <a:ext cx="7530238" cy="1126462"/>
          </a:xfrm>
          <a:prstGeom prst="rect">
            <a:avLst/>
          </a:prstGeom>
        </p:spPr>
        <p:txBody>
          <a:bodyPr wrap="square">
            <a:spAutoFit/>
          </a:bodyPr>
          <a:lstStyle/>
          <a:p>
            <a:pPr marL="342900" marR="0" lvl="0" indent="-342900" algn="r" rtl="1">
              <a:lnSpc>
                <a:spcPct val="10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شریعت </a:t>
            </a:r>
            <a:r>
              <a:rPr lang="ur-PK" sz="32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صرف پڑھنے </a:t>
            </a: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پڑھانے کے لئے نہیں بلکہ نفاذ کے لئے ہے</a:t>
            </a:r>
          </a:p>
          <a:p>
            <a:pPr marL="342900" marR="0" lvl="0" indent="-342900" algn="r" rtl="1">
              <a:lnSpc>
                <a:spcPct val="10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شریعت کا نفاذ نہ کرنا عملاً کفر ہے</a:t>
            </a:r>
          </a:p>
        </p:txBody>
      </p:sp>
    </p:spTree>
    <p:extLst>
      <p:ext uri="{BB962C8B-B14F-4D97-AF65-F5344CB8AC3E}">
        <p14:creationId xmlns:p14="http://schemas.microsoft.com/office/powerpoint/2010/main" val="417575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161081" y="70072"/>
            <a:ext cx="7869835"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یہود و نصاری کو دلی دوست نہ بناؤ (آیت 51)</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2666114"/>
          </a:xfrm>
          <a:prstGeom prst="rect">
            <a:avLst/>
          </a:prstGeom>
        </p:spPr>
        <p:txBody>
          <a:bodyPr wrap="square">
            <a:spAutoFit/>
          </a:bodyPr>
          <a:lstStyle/>
          <a:p>
            <a:pPr marL="0" lvl="1" algn="ctr" rtl="1">
              <a:lnSpc>
                <a:spcPct val="105000"/>
              </a:lnSpc>
            </a:pPr>
            <a:r>
              <a:rPr lang="ur-PK" sz="320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يٰۤاَيُّهَا الَّذِيْنَ اٰمَنُوْا لَا تَتَّخِذُوا الْيَهُوْدَ وَ النَّصٰرٰۤى اَوْلِيَآءَ١ؔۘ بَعْضُهُمْ </a:t>
            </a:r>
            <a:r>
              <a:rPr lang="ur-PK" sz="3200" dirty="0" smtClean="0">
                <a:solidFill>
                  <a:srgbClr val="5F461C"/>
                </a:solidFill>
                <a:latin typeface="Al_Mushaf" panose="02000000000000000000" pitchFamily="2" charset="-78"/>
                <a:ea typeface="Calibri" panose="020F0502020204030204" pitchFamily="34" charset="0"/>
                <a:cs typeface="Al_Mushaf" panose="02000000000000000000" pitchFamily="2" charset="-78"/>
              </a:rPr>
              <a:t>اَوْلِيَآءُ</a:t>
            </a:r>
            <a:r>
              <a:rPr lang="ur-PK" sz="320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 </a:t>
            </a:r>
            <a:r>
              <a:rPr lang="ur-PK" sz="320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بَعْضٍ١ؕ وَ مَنْ يَّتَوَلَّهُمْ مِّنْكُمْ فَاِنَّهٗ مِنْهُمْ١ؕ اِنَّ اللّٰهَ لَا يَهْدِي الْقَوْمَ الظّٰلِمِيْنَ۰۰۵۱</a:t>
            </a:r>
          </a:p>
          <a:p>
            <a:pPr marL="0" lvl="1" algn="ctr" rtl="1">
              <a:lnSpc>
                <a:spcPct val="105000"/>
              </a:lnSpc>
            </a:pPr>
            <a:r>
              <a:rPr lang="ur-PK" sz="32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اے </a:t>
            </a: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ایمان والو! یہود اور نصاریٰ کو دوست نہ بناؤ یہ آپس میں ہی ایک دوسرے کے دوست ہیں اور تم میں سے جو بھی ان کو دوست بنائے گا وہ بے شک انہی میں سے ہوگا بیشک اللہ ظالموں کو ہدایت نہیں دیتا۔</a:t>
            </a:r>
          </a:p>
        </p:txBody>
      </p:sp>
      <p:sp>
        <p:nvSpPr>
          <p:cNvPr id="3" name="Rectangle 2"/>
          <p:cNvSpPr/>
          <p:nvPr/>
        </p:nvSpPr>
        <p:spPr>
          <a:xfrm>
            <a:off x="2660663" y="4987538"/>
            <a:ext cx="7530238" cy="1114921"/>
          </a:xfrm>
          <a:prstGeom prst="rect">
            <a:avLst/>
          </a:prstGeom>
        </p:spPr>
        <p:txBody>
          <a:bodyPr wrap="square">
            <a:spAutoFit/>
          </a:bodyPr>
          <a:lstStyle/>
          <a:p>
            <a:pPr marL="342900" marR="0" lvl="0" indent="-342900" algn="r" rtl="1">
              <a:lnSpc>
                <a:spcPct val="10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وَلی دِلی دوست کو کہتے ہیں</a:t>
            </a:r>
          </a:p>
          <a:p>
            <a:pPr marL="342900" marR="0" lvl="0" indent="-342900" algn="r" rtl="1">
              <a:lnSpc>
                <a:spcPct val="10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ولایت اور حسن سلوک کا فرق</a:t>
            </a:r>
          </a:p>
        </p:txBody>
      </p:sp>
    </p:spTree>
    <p:extLst>
      <p:ext uri="{BB962C8B-B14F-4D97-AF65-F5344CB8AC3E}">
        <p14:creationId xmlns:p14="http://schemas.microsoft.com/office/powerpoint/2010/main" val="132258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3082976" y="70072"/>
            <a:ext cx="6026045"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اللہ والوں کی صفات (آیت 54)</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1" y="1603719"/>
            <a:ext cx="9219153" cy="3453253"/>
          </a:xfrm>
          <a:prstGeom prst="rect">
            <a:avLst/>
          </a:prstGeom>
        </p:spPr>
        <p:txBody>
          <a:bodyPr wrap="square">
            <a:spAutoFit/>
          </a:bodyPr>
          <a:lstStyle/>
          <a:p>
            <a:pPr marL="0" lvl="1" algn="ctr" rtl="1">
              <a:lnSpc>
                <a:spcPct val="105000"/>
              </a:lnSpc>
            </a:pPr>
            <a:r>
              <a:rPr lang="ur-PK" sz="320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يٰۤاَيُّهَا الَّذِيْنَ اٰمَنُوْا مَنْ يَّرْتَدَّ مِنْكُمْ عَنْ دِيْنِهٖ فَسَوْفَ يَاْتِي اللّٰهُ بِقَوْمٍ يُّحِبُّهُمْ وَ يُحِبُّوْنَهٗۤ١ۙ اَذِلَّةٍ عَلَى الْمُؤْمِنِيْنَ اَعِزَّةٍ عَلَى الْكٰفِرِيْنَ١ٞيُجَاهِدُوْنَ فِيْ سَبِيْلِ اللّٰهِ وَ لَا يَخَافُوْنَ لَوْمَةَ لَآىِٕمٍ١ؕ ذٰلِكَ فَضْلُ اللّٰهِ يُؤْتِيْهِ مَنْ يَّشَآءُ١ؕ وَ اللّٰهُ وَاسِعٌ عَلِيْمٌ۰۰۵۴</a:t>
            </a:r>
          </a:p>
          <a:p>
            <a:pPr marL="0" lvl="1" algn="ctr" rtl="1">
              <a:lnSpc>
                <a:spcPct val="105000"/>
              </a:lnSpc>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اے </a:t>
            </a: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ایمان والو اگر کوئی تم میں سے اپنے دین سے پھر جائے گا تو اللہ ایسے لوگ پیدا کر دے گا جن سے وہ محبت رکھے گا اور وہ اُس سے محبت رکھیں گے اور جو مومنوں کے حق میں نرم دل ہوں گے اور کفار پر سخت ہوں گے۔ اللہ کی راہ میں جہاد کریں گے اور کسی ملامت کرنے والی کی ملامت سے نہیں ڈریں گے۔ یہ اللہ کا فضل ہے وہ جسے چاہتا ہے عطا کرتا ہے اور الله بڑی وسعت والا ،جاننے والا ہے۔</a:t>
            </a:r>
          </a:p>
        </p:txBody>
      </p:sp>
      <p:sp>
        <p:nvSpPr>
          <p:cNvPr id="3" name="Rectangle 2"/>
          <p:cNvSpPr/>
          <p:nvPr/>
        </p:nvSpPr>
        <p:spPr>
          <a:xfrm>
            <a:off x="2720624" y="5227381"/>
            <a:ext cx="7530238" cy="1050993"/>
          </a:xfrm>
          <a:prstGeom prst="rect">
            <a:avLst/>
          </a:prstGeom>
        </p:spPr>
        <p:txBody>
          <a:bodyPr wrap="square">
            <a:spAutoFit/>
          </a:bodyPr>
          <a:lstStyle/>
          <a:p>
            <a:pPr marL="342900" marR="0" lvl="0" indent="-342900" algn="r" rtl="1">
              <a:lnSpc>
                <a:spcPct val="10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عمل اتداد کی ممانعت</a:t>
            </a:r>
          </a:p>
          <a:p>
            <a:pPr marL="342900" marR="0" lvl="0" indent="-342900" algn="r" rtl="1">
              <a:lnSpc>
                <a:spcPct val="10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چار صفات کا بیان</a:t>
            </a:r>
          </a:p>
        </p:txBody>
      </p:sp>
    </p:spTree>
    <p:extLst>
      <p:ext uri="{BB962C8B-B14F-4D97-AF65-F5344CB8AC3E}">
        <p14:creationId xmlns:p14="http://schemas.microsoft.com/office/powerpoint/2010/main" val="379080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94240" y="70072"/>
            <a:ext cx="6203517"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نفاذِ شریعت کی برکات (آیت 66)</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2666114"/>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لَوْ اَنَّهُمْ اَقَامُوا التَّوْرٰىةَ وَ الْاِنْجِيْلَ وَ مَاۤ اُنْزِلَ اِلَيْهِمْ مِّنْ رَّبِّهِمْ لَاَكَلُوْا مِنْ فَوْقِهِمْ وَ مِنْ تَحْتِ اَرْجُلِهِمْ١ؕ مِنْهُمْ اُمَّةٌ مُّقْتَصِدَةٌ١ؕ وَ كَثِيْرٌ مِّنْهُمْ سَآءَ مَا </a:t>
            </a:r>
            <a:r>
              <a:rPr lang="ur-PK" sz="320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يَعْمَلُوْنَؒ۰۰۶۶</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اور اگر وہ تورات اور انجیل کو اور جو (اور کتابیں) ان کے پروردگار کی طرف سے ان پر نازل ہوئیں ان کو قائم کرتے تو اپنے اوپر سے اور پاؤں کے نیچے سے رزق کھاتے۔ ان میں کچھ لوگ میانہ روی پر  ہیں اور بہت سے ایسے ہیں جن کے اعمال برے ہیں۔</a:t>
            </a:r>
          </a:p>
        </p:txBody>
      </p:sp>
    </p:spTree>
    <p:extLst>
      <p:ext uri="{BB962C8B-B14F-4D97-AF65-F5344CB8AC3E}">
        <p14:creationId xmlns:p14="http://schemas.microsoft.com/office/powerpoint/2010/main" val="288612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3657601" y="70072"/>
            <a:ext cx="484384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تبلیغ قرآن کا حکم (آیت 67)</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2666114"/>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ويٰۤاَيُّهَا الرَّسُوْلُ بَلِّغْ مَاۤ اُنْزِلَ اِلَيْكَ مِنْ رَّبِّكَ١ؕ وَ اِنْ لَّمْ تَفْعَلْ فَمَا بَلَّغْتَ رِسَالَتَهٗ١ؕ وَ اللّٰهُ يَعْصِمُكَ مِنَ النَّاسِ١ؕ اِنَّ اللّٰهَ لَا يَهْدِي الْقَوْمَ </a:t>
            </a:r>
            <a:r>
              <a:rPr lang="ur-PK" sz="320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الْكٰفِرِيْنَ۰۰۶۷</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اے رسولﷺ! پہنچا دیجیے جو کچھ بھی آپ کے رب کی طرف سے آپ پر نازل ہوا ہے اور اگر (بالفرض) آپ نے ایسا نہ کیا تو آپ نے رسالت کا حق ادا نہ کیا اور اللہ آپ کو لوگوں سے بچائے رکھے گا بیشک اللہ کافروں کو ہدایت نہیں دیتا۔</a:t>
            </a:r>
          </a:p>
        </p:txBody>
      </p:sp>
      <p:sp>
        <p:nvSpPr>
          <p:cNvPr id="3" name="Rectangle 2"/>
          <p:cNvSpPr/>
          <p:nvPr/>
        </p:nvSpPr>
        <p:spPr>
          <a:xfrm>
            <a:off x="2330880" y="5377282"/>
            <a:ext cx="7530238" cy="597856"/>
          </a:xfrm>
          <a:prstGeom prst="rect">
            <a:avLst/>
          </a:prstGeom>
        </p:spPr>
        <p:txBody>
          <a:bodyPr wrap="square">
            <a:spAutoFit/>
          </a:bodyPr>
          <a:lstStyle/>
          <a:p>
            <a:pPr marL="342900" marR="0" lvl="0" indent="-342900" algn="r" rtl="1">
              <a:lnSpc>
                <a:spcPct val="10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تبلیغِ دین کا بنیادی ذریعہ قرآن کریم ہے</a:t>
            </a:r>
          </a:p>
        </p:txBody>
      </p:sp>
    </p:spTree>
    <p:extLst>
      <p:ext uri="{BB962C8B-B14F-4D97-AF65-F5344CB8AC3E}">
        <p14:creationId xmlns:p14="http://schemas.microsoft.com/office/powerpoint/2010/main" val="277654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966209" y="70072"/>
            <a:ext cx="8259579"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شریعت نافذ نہ ہو تو کوئی حیثیت نہیں (آیت 68)</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1631985"/>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قُلْ يٰۤاَهْلَ الْكِتٰبِ لَسْتُمْ عَلٰى شَيْءٍ حَتّٰى تُقِيْمُوا التَّوْرٰىةَ وَ الْاِنْجِيْلَ وَ مَاۤ اُنْزِلَ اِلَيْكُمْ مِّنْ </a:t>
            </a:r>
            <a:r>
              <a:rPr lang="ur-PK" sz="320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رَّبِّكُمْ١ؕ </a:t>
            </a:r>
            <a:r>
              <a:rPr lang="ur-PK" sz="32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a:t>
            </a: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اے نبیﷺ) کہہ دیجیے کہ اے اہل کتاب! تمہاری کوئی حیثیت  نہیں جب تک تم تورات اور انجیل کو اور جو کچھ تمہارے پروردگار کی طرف سے تم پر نازل کیا گیا ہے اُسے قائم نہ کرو۔</a:t>
            </a:r>
          </a:p>
        </p:txBody>
      </p:sp>
    </p:spTree>
    <p:extLst>
      <p:ext uri="{BB962C8B-B14F-4D97-AF65-F5344CB8AC3E}">
        <p14:creationId xmlns:p14="http://schemas.microsoft.com/office/powerpoint/2010/main" val="331258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3120451" y="70072"/>
            <a:ext cx="6790543"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دین میں غلو کی ممانعت (آیت 77)</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1114921"/>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قُلْ يٰۤاَهْلَ الْكِتٰبِ لَا تَغْلُوْا فِيْ </a:t>
            </a:r>
            <a:r>
              <a:rPr lang="ur-PK" sz="320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دِيْنِكُمْ</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(اے نبیﷺ) کہہ دیجیے کہ اے اہل کتاب! اپنے دین (کی بات) میں ناحق مبالغہ نہ کرو۔</a:t>
            </a:r>
          </a:p>
        </p:txBody>
      </p:sp>
      <p:sp>
        <p:nvSpPr>
          <p:cNvPr id="3" name="Rectangle 2"/>
          <p:cNvSpPr/>
          <p:nvPr/>
        </p:nvSpPr>
        <p:spPr>
          <a:xfrm>
            <a:off x="2750604" y="4927577"/>
            <a:ext cx="7530238" cy="1114921"/>
          </a:xfrm>
          <a:prstGeom prst="rect">
            <a:avLst/>
          </a:prstGeom>
        </p:spPr>
        <p:txBody>
          <a:bodyPr wrap="square">
            <a:spAutoFit/>
          </a:bodyPr>
          <a:lstStyle/>
          <a:p>
            <a:pPr marL="342900" marR="0" lvl="0" indent="-342900" algn="r" rtl="1">
              <a:lnSpc>
                <a:spcPct val="10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غلو کا مطلب ہے حد سے آگے بڑھنا</a:t>
            </a:r>
          </a:p>
          <a:p>
            <a:pPr marL="342900" marR="0" lvl="0" indent="-342900" algn="r" rtl="1">
              <a:lnSpc>
                <a:spcPct val="10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عقیدہ اور عمل کےبارے میں دین کی حدود سے تجاو ز کرنا غلو ہے</a:t>
            </a:r>
          </a:p>
        </p:txBody>
      </p:sp>
    </p:spTree>
    <p:extLst>
      <p:ext uri="{BB962C8B-B14F-4D97-AF65-F5344CB8AC3E}">
        <p14:creationId xmlns:p14="http://schemas.microsoft.com/office/powerpoint/2010/main" val="340225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621435" y="23905"/>
            <a:ext cx="894912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830997"/>
          </a:xfrm>
          <a:prstGeom prst="rect">
            <a:avLst/>
          </a:prstGeom>
        </p:spPr>
        <p:txBody>
          <a:bodyPr wrap="square">
            <a:spAutoFit/>
          </a:bodyPr>
          <a:lstStyle/>
          <a:p>
            <a:pPr algn="ctr" rtl="1"/>
            <a:r>
              <a:rPr lang="ur-PK"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نھی عن المنکر کے فریضہ سے فرار پر لعنت (آیت 78-79)</a:t>
            </a:r>
            <a:endParaRPr lang="en-US"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2666114"/>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لُعِنَ الَّذِيْنَ كَفَرُوْا مِنْۢ بَنِيْۤ اِسْرَآءِيْلَ عَلٰى لِسَانِ دَاوٗدَ وَ عِيْسَى ابْنِ مَرْيَمَ١ؕ ذٰلِكَ بِمَا عَصَوْا وَّ كَانُوْا يَعْتَدُوْنَ۰۰۷۸ كَانُوْا لَا يَتَنَاهَوْنَ عَنْ مُّنْكَرٍ فَعَلُوْهُ١ؕ لَبِئْسَ مَا كَانُوْا </a:t>
            </a:r>
            <a:r>
              <a:rPr lang="ur-PK" sz="320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يَفْعَلُوْنَ۰۰۷۹</a:t>
            </a:r>
          </a:p>
          <a:p>
            <a:pPr marL="0" lvl="1" algn="ctr" rtl="1">
              <a:lnSpc>
                <a:spcPct val="105000"/>
              </a:lnSpc>
            </a:pPr>
            <a:r>
              <a:rPr lang="ur-PK" sz="32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جو لوگ بنی اسرائیل میں کافر ہوئے ان پر داؤد ؑ اور عیسیٰ بن مریم ؑ کی زبان سے لعنت کی گئی۔  یہ اس لیے کہ وہ نافرمانی کرتے تھے اور حد سے تجاوز کرتے تھے۔  (اور) برے کاموں سے جو وہ کرتے تھے ایک دوسرے کو روکتے نہیں تھے  بلاشبہ وہ برا کرتے تھے۔</a:t>
            </a:r>
            <a:endPar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endParaRPr>
          </a:p>
        </p:txBody>
      </p:sp>
    </p:spTree>
    <p:extLst>
      <p:ext uri="{BB962C8B-B14F-4D97-AF65-F5344CB8AC3E}">
        <p14:creationId xmlns:p14="http://schemas.microsoft.com/office/powerpoint/2010/main" val="421853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790700" y="3134263"/>
            <a:ext cx="7761844" cy="2086725"/>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پارہ نمبر</a:t>
            </a:r>
            <a:r>
              <a:rPr lang="en-US"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6</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کی آیات کے مضامین کا جائزہ</a:t>
            </a:r>
          </a:p>
          <a:p>
            <a:pPr marL="457200" indent="-457200" algn="r" rtl="1">
              <a:lnSpc>
                <a:spcPct val="120000"/>
              </a:lnSpc>
              <a:buFont typeface="Arial" panose="020B0604020202020204" pitchFamily="34" charset="0"/>
              <a:buChar cha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منتخب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آیات کا مطالعہ</a:t>
            </a:r>
          </a:p>
          <a:p>
            <a:pPr marL="457200" indent="-457200" algn="r" rtl="1">
              <a:lnSpc>
                <a:spcPct val="120000"/>
              </a:lnSpc>
              <a:buFont typeface="Arial" panose="020B0604020202020204" pitchFamily="34" charset="0"/>
              <a:buChar cha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زیر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مطالعہ آیات میں بیان شدہ اہم اوامر  و نواہی کا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تذکرہ</a:t>
            </a:r>
            <a:endPar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1" name="Rectangle 10"/>
          <p:cNvSpPr/>
          <p:nvPr/>
        </p:nvSpPr>
        <p:spPr>
          <a:xfrm>
            <a:off x="7558261" y="2043554"/>
            <a:ext cx="2682146"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مقاصدِ </a:t>
            </a:r>
            <a:r>
              <a:rPr lang="ur-PK" sz="4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مطالعہ</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408421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10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par>
                                <p:cTn id="16" presetID="22" presetClass="entr" presetSubtype="2" fill="hold" grpId="0" nodeType="withEffect">
                                  <p:stCondLst>
                                    <p:cond delay="10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right)">
                                      <p:cBhvr>
                                        <p:cTn id="1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7" grpId="0" build="p"/>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چھٹا 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323439"/>
          </a:xfrm>
          <a:prstGeom prst="rect">
            <a:avLst/>
          </a:prstGeom>
        </p:spPr>
        <p:txBody>
          <a:bodyPr wrap="square">
            <a:spAutoFit/>
          </a:bodyPr>
          <a:lstStyle/>
          <a:p>
            <a:pPr algn="ctr" rtl="1"/>
            <a:r>
              <a:rPr lang="ur-PK" sz="80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اوامر و نواہی</a:t>
            </a:r>
            <a:r>
              <a:rPr lang="ur-PK" sz="80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 </a:t>
            </a:r>
            <a:r>
              <a:rPr lang="ur-PK" sz="80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المائدة</a:t>
            </a:r>
            <a:endParaRPr lang="ur-PK" sz="80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47992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3385753" y="70072"/>
            <a:ext cx="538754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المائدة</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093345" y="1440071"/>
            <a:ext cx="7972359" cy="4807791"/>
          </a:xfrm>
          <a:prstGeom prst="rect">
            <a:avLst/>
          </a:prstGeom>
        </p:spPr>
        <p:txBody>
          <a:bodyPr wrap="square">
            <a:spAutoFit/>
          </a:bodyPr>
          <a:lstStyle/>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ایفائے عہد (آیت 1) </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نیکی اور تقویٰ کےکاموں میں تعاون (آیت 2)</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کا تقویٰ (آیت 2)</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کا خوف (آیت 3)</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پاکیزہ چیزوں کو کھانا (آیت 5)</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مہر کی ادائیگی (آیت 5)</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وضو، غسل اور تیمّم (آیت 6)</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نعمتوں کا ذکر اور شکر (آیت 7)</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عدل کا قیام اور گواہی (آیت 8)</a:t>
            </a:r>
          </a:p>
        </p:txBody>
      </p:sp>
    </p:spTree>
    <p:extLst>
      <p:ext uri="{BB962C8B-B14F-4D97-AF65-F5344CB8AC3E}">
        <p14:creationId xmlns:p14="http://schemas.microsoft.com/office/powerpoint/2010/main" val="301305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3385753" y="70072"/>
            <a:ext cx="538754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المائدة</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093345" y="1440071"/>
            <a:ext cx="7972359" cy="4302716"/>
          </a:xfrm>
          <a:prstGeom prst="rect">
            <a:avLst/>
          </a:prstGeom>
        </p:spPr>
        <p:txBody>
          <a:bodyPr wrap="square">
            <a:spAutoFit/>
          </a:bodyPr>
          <a:lstStyle/>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نماز اور زکوٰۃ (آیت 12)</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رسولوں کی مدد کرنا (آیت 12)</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معافی اور درگزر (آیت 13)</a:t>
            </a:r>
          </a:p>
          <a:p>
            <a:pPr marL="342900" marR="0" lvl="0" indent="-342900" algn="r" rtl="1">
              <a:lnSpc>
                <a:spcPct val="114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قبولیتِ </a:t>
            </a: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عمل کے لیے تقویٰ (آیت 27)</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حفاظتِ جان (آیت 32)</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تقویٰ، قربِ الٰہی اور جہاد (آیت 35)</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توبہ اور اصلاحِ عمل (آیت 39)</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عدل کا فیصلہ کرنا (آیت 42)</a:t>
            </a:r>
          </a:p>
        </p:txBody>
      </p:sp>
    </p:spTree>
    <p:extLst>
      <p:ext uri="{BB962C8B-B14F-4D97-AF65-F5344CB8AC3E}">
        <p14:creationId xmlns:p14="http://schemas.microsoft.com/office/powerpoint/2010/main" val="407669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3385753" y="70072"/>
            <a:ext cx="538754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المائدة</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093345" y="1440071"/>
            <a:ext cx="7972359" cy="4807791"/>
          </a:xfrm>
          <a:prstGeom prst="rect">
            <a:avLst/>
          </a:prstGeom>
        </p:spPr>
        <p:txBody>
          <a:bodyPr wrap="square">
            <a:spAutoFit/>
          </a:bodyPr>
          <a:lstStyle/>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نیکیوں میں سبقت (آیت 48) </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سے محبت (آیت 54)</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اہلِ ایمان پر نرمی (آیت 54)</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کفار پر سختی (آیت 54)</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جہاد فی سبیل اللہ (آیت 54)</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حق بات بلا خوف کہنا (آیت 54)</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رسولﷺ اور ایمان والوں سے دوستی (آیت 55)</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نماز، زکوٰۃ اور عاجزی (آیت 55)</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ایمان اور تقویٰ (آیت 65)</a:t>
            </a:r>
          </a:p>
        </p:txBody>
      </p:sp>
    </p:spTree>
    <p:extLst>
      <p:ext uri="{BB962C8B-B14F-4D97-AF65-F5344CB8AC3E}">
        <p14:creationId xmlns:p14="http://schemas.microsoft.com/office/powerpoint/2010/main" val="264763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3385753" y="70072"/>
            <a:ext cx="538754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المائدة</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109820" y="1949736"/>
            <a:ext cx="7972359" cy="2702599"/>
          </a:xfrm>
          <a:prstGeom prst="rect">
            <a:avLst/>
          </a:prstGeom>
        </p:spPr>
        <p:txBody>
          <a:bodyPr wrap="square">
            <a:spAutoFit/>
          </a:bodyPr>
          <a:lstStyle/>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احکاماتِ الٰہی کا نفاذ (آیت 66)</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تبلیغِ قرآن (آیت 67)</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احکاماتِ الٰہی کا نفاذ (آیت 68)</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ایمان اور اعمالِ صالحہ (آیت 69)</a:t>
            </a:r>
          </a:p>
          <a:p>
            <a:pPr marL="342900" marR="0" lvl="0" indent="-342900" algn="r" rtl="1">
              <a:lnSpc>
                <a:spcPct val="114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توبہ اور استغفار (آیت 74)</a:t>
            </a:r>
          </a:p>
        </p:txBody>
      </p:sp>
    </p:spTree>
    <p:extLst>
      <p:ext uri="{BB962C8B-B14F-4D97-AF65-F5344CB8AC3E}">
        <p14:creationId xmlns:p14="http://schemas.microsoft.com/office/powerpoint/2010/main" val="18845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المائدة</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428414"/>
            <a:ext cx="7315627" cy="4317272"/>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حالتِ احرام میں (خشکی) کا شکار (آیت 1)</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شعائر اللہ کی بے حرمتی (آیت2)</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حرمت والے مہینوں، قربانی کے جانوروں اور حجاج کی بے حرمتی (آیت2)</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گناہ اور زیادتی کے کاموں میں تعاون (آیت2)</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مردار، خنزیر کا گوشت، بہتا ہوا خون اور غیر اللہ کے لیے کیا گیا ذبیحہ (آیت3)</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کفار کا خوف (آیت3)</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کسی کی دشمنی کی وجہ سے عدل سے رکنا (آیت8)</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عہد کو توڑنا (آیت13)</a:t>
            </a:r>
          </a:p>
        </p:txBody>
      </p:sp>
    </p:spTree>
    <p:extLst>
      <p:ext uri="{BB962C8B-B14F-4D97-AF65-F5344CB8AC3E}">
        <p14:creationId xmlns:p14="http://schemas.microsoft.com/office/powerpoint/2010/main" val="91116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المائدة</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842055" y="1353482"/>
            <a:ext cx="7315627" cy="4940391"/>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2500" dirty="0">
                <a:solidFill>
                  <a:srgbClr val="5F461C"/>
                </a:solidFill>
                <a:latin typeface="Calibri" panose="020F0502020204030204" pitchFamily="34" charset="0"/>
                <a:ea typeface="Calibri" panose="020F0502020204030204" pitchFamily="34" charset="0"/>
                <a:cs typeface="Alvi Nastaleeq" panose="02000503000000020004" pitchFamily="2" charset="-78"/>
              </a:rPr>
              <a:t>خیانت (آیت13)</a:t>
            </a:r>
          </a:p>
          <a:p>
            <a:pPr marL="342900" marR="0" lvl="0" indent="-342900" algn="r" rtl="1">
              <a:lnSpc>
                <a:spcPct val="115000"/>
              </a:lnSpc>
              <a:spcBef>
                <a:spcPts val="0"/>
              </a:spcBef>
              <a:spcAft>
                <a:spcPts val="0"/>
              </a:spcAft>
              <a:buFont typeface="Wingdings" panose="05000000000000000000" pitchFamily="2" charset="2"/>
              <a:buChar char=""/>
            </a:pPr>
            <a:r>
              <a:rPr lang="ur-PK" sz="2500" dirty="0">
                <a:solidFill>
                  <a:srgbClr val="5F461C"/>
                </a:solidFill>
                <a:latin typeface="Calibri" panose="020F0502020204030204" pitchFamily="34" charset="0"/>
                <a:ea typeface="Calibri" panose="020F0502020204030204" pitchFamily="34" charset="0"/>
                <a:cs typeface="Alvi Nastaleeq" panose="02000503000000020004" pitchFamily="2" charset="-78"/>
              </a:rPr>
              <a:t>شرک کرنا (آیت17)</a:t>
            </a:r>
          </a:p>
          <a:p>
            <a:pPr marL="342900" indent="-342900" algn="r" rtl="1">
              <a:lnSpc>
                <a:spcPct val="115000"/>
              </a:lnSpc>
              <a:buFont typeface="Wingdings" panose="05000000000000000000" pitchFamily="2" charset="2"/>
              <a:buChar char=""/>
            </a:pPr>
            <a:r>
              <a:rPr lang="ur-PK" sz="25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محبت کےبے جا دعوے (آیت 18)</a:t>
            </a:r>
          </a:p>
          <a:p>
            <a:pPr marL="342900" marR="0" lvl="0" indent="-342900" algn="r" rtl="1">
              <a:lnSpc>
                <a:spcPct val="115000"/>
              </a:lnSpc>
              <a:spcBef>
                <a:spcPts val="0"/>
              </a:spcBef>
              <a:spcAft>
                <a:spcPts val="0"/>
              </a:spcAft>
              <a:buFont typeface="Wingdings" panose="05000000000000000000" pitchFamily="2" charset="2"/>
              <a:buChar char=""/>
            </a:pPr>
            <a:r>
              <a:rPr lang="ur-PK" sz="25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حکم </a:t>
            </a:r>
            <a:r>
              <a:rPr lang="ur-PK" sz="25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الٰہی سے اعراض (آیت21)</a:t>
            </a:r>
          </a:p>
          <a:p>
            <a:pPr marL="342900" marR="0" lvl="0" indent="-342900" algn="r" rtl="1">
              <a:lnSpc>
                <a:spcPct val="115000"/>
              </a:lnSpc>
              <a:spcBef>
                <a:spcPts val="0"/>
              </a:spcBef>
              <a:spcAft>
                <a:spcPts val="0"/>
              </a:spcAft>
              <a:buFont typeface="Wingdings" panose="05000000000000000000" pitchFamily="2" charset="2"/>
              <a:buChar char=""/>
            </a:pPr>
            <a:r>
              <a:rPr lang="ur-PK" sz="2500" dirty="0">
                <a:solidFill>
                  <a:srgbClr val="5F461C"/>
                </a:solidFill>
                <a:latin typeface="Calibri" panose="020F0502020204030204" pitchFamily="34" charset="0"/>
                <a:ea typeface="Calibri" panose="020F0502020204030204" pitchFamily="34" charset="0"/>
                <a:cs typeface="Alvi Nastaleeq" panose="02000503000000020004" pitchFamily="2" charset="-78"/>
              </a:rPr>
              <a:t>قتلِ ناحق (آیت32)</a:t>
            </a:r>
          </a:p>
          <a:p>
            <a:pPr marL="342900" marR="0" lvl="0" indent="-342900" algn="r" rtl="1">
              <a:lnSpc>
                <a:spcPct val="115000"/>
              </a:lnSpc>
              <a:spcBef>
                <a:spcPts val="0"/>
              </a:spcBef>
              <a:spcAft>
                <a:spcPts val="0"/>
              </a:spcAft>
              <a:buFont typeface="Wingdings" panose="05000000000000000000" pitchFamily="2" charset="2"/>
              <a:buChar char=""/>
            </a:pPr>
            <a:r>
              <a:rPr lang="ur-PK" sz="25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اور رسول ﷺ کی مخالفت (آیت33)</a:t>
            </a:r>
          </a:p>
          <a:p>
            <a:pPr marL="342900" marR="0" lvl="0" indent="-342900" algn="r" rtl="1">
              <a:lnSpc>
                <a:spcPct val="115000"/>
              </a:lnSpc>
              <a:spcBef>
                <a:spcPts val="0"/>
              </a:spcBef>
              <a:spcAft>
                <a:spcPts val="0"/>
              </a:spcAft>
              <a:buFont typeface="Wingdings" panose="05000000000000000000" pitchFamily="2" charset="2"/>
              <a:buChar char=""/>
            </a:pPr>
            <a:r>
              <a:rPr lang="ur-PK" sz="2500" dirty="0">
                <a:solidFill>
                  <a:srgbClr val="5F461C"/>
                </a:solidFill>
                <a:latin typeface="Calibri" panose="020F0502020204030204" pitchFamily="34" charset="0"/>
                <a:ea typeface="Calibri" panose="020F0502020204030204" pitchFamily="34" charset="0"/>
                <a:cs typeface="Alvi Nastaleeq" panose="02000503000000020004" pitchFamily="2" charset="-78"/>
              </a:rPr>
              <a:t>زمین میں فساد مچانا (آیت33)</a:t>
            </a:r>
          </a:p>
          <a:p>
            <a:pPr marL="342900" marR="0" lvl="0" indent="-342900" algn="r" rtl="1">
              <a:lnSpc>
                <a:spcPct val="115000"/>
              </a:lnSpc>
              <a:spcBef>
                <a:spcPts val="0"/>
              </a:spcBef>
              <a:spcAft>
                <a:spcPts val="0"/>
              </a:spcAft>
              <a:buFont typeface="Wingdings" panose="05000000000000000000" pitchFamily="2" charset="2"/>
              <a:buChar char=""/>
            </a:pPr>
            <a:r>
              <a:rPr lang="ur-PK" sz="2500" dirty="0">
                <a:solidFill>
                  <a:srgbClr val="5F461C"/>
                </a:solidFill>
                <a:latin typeface="Calibri" panose="020F0502020204030204" pitchFamily="34" charset="0"/>
                <a:ea typeface="Calibri" panose="020F0502020204030204" pitchFamily="34" charset="0"/>
                <a:cs typeface="Alvi Nastaleeq" panose="02000503000000020004" pitchFamily="2" charset="-78"/>
              </a:rPr>
              <a:t>چوری (آیت38)</a:t>
            </a:r>
          </a:p>
          <a:p>
            <a:pPr marL="342900" marR="0" lvl="0" indent="-342900" algn="r" rtl="1">
              <a:lnSpc>
                <a:spcPct val="115000"/>
              </a:lnSpc>
              <a:spcBef>
                <a:spcPts val="0"/>
              </a:spcBef>
              <a:spcAft>
                <a:spcPts val="0"/>
              </a:spcAft>
              <a:buFont typeface="Wingdings" panose="05000000000000000000" pitchFamily="2" charset="2"/>
              <a:buChar char=""/>
            </a:pPr>
            <a:r>
              <a:rPr lang="ur-PK" sz="2500" dirty="0">
                <a:solidFill>
                  <a:srgbClr val="5F461C"/>
                </a:solidFill>
                <a:latin typeface="Calibri" panose="020F0502020204030204" pitchFamily="34" charset="0"/>
                <a:ea typeface="Calibri" panose="020F0502020204030204" pitchFamily="34" charset="0"/>
                <a:cs typeface="Alvi Nastaleeq" panose="02000503000000020004" pitchFamily="2" charset="-78"/>
              </a:rPr>
              <a:t>کلامِ الٰہی میں تبدیلی (آیت41)</a:t>
            </a:r>
          </a:p>
          <a:p>
            <a:pPr marL="342900" marR="0" lvl="0" indent="-342900" algn="r" rtl="1">
              <a:lnSpc>
                <a:spcPct val="115000"/>
              </a:lnSpc>
              <a:spcBef>
                <a:spcPts val="0"/>
              </a:spcBef>
              <a:spcAft>
                <a:spcPts val="0"/>
              </a:spcAft>
              <a:buFont typeface="Wingdings" panose="05000000000000000000" pitchFamily="2" charset="2"/>
              <a:buChar char=""/>
            </a:pPr>
            <a:r>
              <a:rPr lang="ur-PK" sz="25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مالِ حرام کھانا (آیت 42)</a:t>
            </a:r>
          </a:p>
          <a:p>
            <a:pPr marL="342900" marR="0" lvl="0" indent="-342900" algn="r" rtl="1">
              <a:lnSpc>
                <a:spcPct val="115000"/>
              </a:lnSpc>
              <a:spcBef>
                <a:spcPts val="0"/>
              </a:spcBef>
              <a:spcAft>
                <a:spcPts val="0"/>
              </a:spcAft>
              <a:buFont typeface="Wingdings" panose="05000000000000000000" pitchFamily="2" charset="2"/>
              <a:buChar char=""/>
            </a:pPr>
            <a:r>
              <a:rPr lang="ur-PK" sz="2500" dirty="0">
                <a:solidFill>
                  <a:srgbClr val="5F461C"/>
                </a:solidFill>
                <a:latin typeface="Calibri" panose="020F0502020204030204" pitchFamily="34" charset="0"/>
                <a:ea typeface="Calibri" panose="020F0502020204030204" pitchFamily="34" charset="0"/>
                <a:cs typeface="Alvi Nastaleeq" panose="02000503000000020004" pitchFamily="2" charset="-78"/>
              </a:rPr>
              <a:t>دنیاوی مفاد کے لیے آیاتِ الٰہی کا سودا (آیت 44)</a:t>
            </a:r>
          </a:p>
        </p:txBody>
      </p:sp>
    </p:spTree>
    <p:extLst>
      <p:ext uri="{BB962C8B-B14F-4D97-AF65-F5344CB8AC3E}">
        <p14:creationId xmlns:p14="http://schemas.microsoft.com/office/powerpoint/2010/main" val="5273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المائدة</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842055" y="1353482"/>
            <a:ext cx="7315627" cy="5026632"/>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احکاماتِ الٰہی کو نافذ نہ کرنا (آیت 44)</a:t>
            </a:r>
          </a:p>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احکاماتِ الٰہی کو نافذ نہ کرنا (آیت 45)</a:t>
            </a:r>
          </a:p>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احکاماتِ الٰہی کو نافذ نہ کرنا (آیت 47)</a:t>
            </a:r>
          </a:p>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کفار کی خواہشات کی پیروی (آیت48)</a:t>
            </a:r>
          </a:p>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جاہلیت کی باتوں کی پیروی (آیت50)</a:t>
            </a:r>
          </a:p>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یہود و نصارٰی سے دلی دوستی (آیت51)</a:t>
            </a:r>
          </a:p>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مسلمان کو چھوڑ کر کفار سے دوستیاں (آیت52)</a:t>
            </a:r>
          </a:p>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دین سے پھرنا (آیت54)</a:t>
            </a:r>
          </a:p>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دینی احکامات کا مذاق اُڑانا (آیت58)</a:t>
            </a:r>
          </a:p>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ایمان والوں سے دشمنی (آیت59)</a:t>
            </a:r>
          </a:p>
        </p:txBody>
      </p:sp>
    </p:spTree>
    <p:extLst>
      <p:ext uri="{BB962C8B-B14F-4D97-AF65-F5344CB8AC3E}">
        <p14:creationId xmlns:p14="http://schemas.microsoft.com/office/powerpoint/2010/main" val="11285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المائدة</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842055" y="1353482"/>
            <a:ext cx="7315627" cy="4531112"/>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گناہ اور زیادتی میں تیزی دکھانا (آیت62)</a:t>
            </a:r>
          </a:p>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مالِ حرام کھانا (آیت62)</a:t>
            </a:r>
          </a:p>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زمین میں فساد مچانا (آیت64)</a:t>
            </a:r>
          </a:p>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شرک (آیت72)</a:t>
            </a:r>
          </a:p>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غیر اللہ کی عبادت (آیت76)</a:t>
            </a:r>
          </a:p>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دین میں غلو (آیت77)</a:t>
            </a:r>
          </a:p>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برائی سے نہ روکنا (آیت79)</a:t>
            </a:r>
          </a:p>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کفار سے دوستی (آیت 80)</a:t>
            </a:r>
          </a:p>
          <a:p>
            <a:pPr marL="342900" marR="0" lvl="0" indent="-342900" algn="r" rtl="1">
              <a:lnSpc>
                <a:spcPct val="115000"/>
              </a:lnSpc>
              <a:spcBef>
                <a:spcPts val="0"/>
              </a:spcBef>
              <a:spcAft>
                <a:spcPts val="0"/>
              </a:spcAft>
              <a:buFont typeface="Wingdings" panose="05000000000000000000" pitchFamily="2" charset="2"/>
              <a:buChar char=""/>
            </a:pPr>
            <a:r>
              <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تکبر (آیت 82)</a:t>
            </a:r>
          </a:p>
        </p:txBody>
      </p:sp>
    </p:spTree>
    <p:extLst>
      <p:ext uri="{BB962C8B-B14F-4D97-AF65-F5344CB8AC3E}">
        <p14:creationId xmlns:p14="http://schemas.microsoft.com/office/powerpoint/2010/main" val="419755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50" y="3113418"/>
            <a:ext cx="7895194" cy="2059025"/>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یہود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و نصاریٰ کا تذکرہ اور ان کے بارے میں ہدایات</a:t>
            </a:r>
          </a:p>
          <a:p>
            <a:pPr marL="457200" indent="-457200" algn="r" rtl="1">
              <a:lnSpc>
                <a:spcPct val="120000"/>
              </a:lnSpc>
              <a:buFont typeface="Arial" panose="020B0604020202020204" pitchFamily="34" charset="0"/>
              <a:buChar cha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شریعت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کے احکامات کا بیان اور نفاذ شریعت کا پرزور مطالبہ</a:t>
            </a:r>
          </a:p>
          <a:p>
            <a:pPr marL="457200" indent="-457200" algn="r" rtl="1">
              <a:lnSpc>
                <a:spcPct val="120000"/>
              </a:lnSpc>
              <a:buFont typeface="Arial" panose="020B0604020202020204" pitchFamily="34" charset="0"/>
              <a:buChar cha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اہم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ہدایات اور اوامرو نواہی کا بیان</a:t>
            </a:r>
          </a:p>
        </p:txBody>
      </p:sp>
      <p:sp>
        <p:nvSpPr>
          <p:cNvPr id="6" name="Rectangle 5"/>
          <p:cNvSpPr/>
          <p:nvPr/>
        </p:nvSpPr>
        <p:spPr>
          <a:xfrm>
            <a:off x="7566277" y="2062604"/>
            <a:ext cx="2674130"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حاصلِ مطالعہ</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49973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10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grpId="0" nodeType="withEffect">
                                  <p:stCondLst>
                                    <p:cond delay="10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چھٹا 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7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النساء</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 کی آیات کا تجزیہ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41500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چھٹا 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ہم نے سمجھا!</a:t>
            </a:r>
            <a:endParaRPr lang="ur-PK" sz="96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34143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566161"/>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رسول اللہ ﷺ سے</a:t>
            </a:r>
            <a:endParaRPr lang="en-US"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اللہ تعالیٰ سے</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قرآن سے</a:t>
            </a:r>
            <a:endPar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6" name="Rectangle 5"/>
          <p:cNvSpPr/>
          <p:nvPr/>
        </p:nvSpPr>
        <p:spPr>
          <a:xfrm>
            <a:off x="1657349" y="2062604"/>
            <a:ext cx="8583057" cy="1508105"/>
          </a:xfrm>
          <a:prstGeom prst="rect">
            <a:avLst/>
          </a:prstGeom>
        </p:spPr>
        <p:txBody>
          <a:bodyPr wrap="square">
            <a:spAutoFit/>
          </a:bodyPr>
          <a:lstStyle/>
          <a:p>
            <a:pPr marL="742950" indent="-742950" algn="r" rtl="1">
              <a:lnSpc>
                <a:spcPct val="115000"/>
              </a:lnSpc>
              <a:spcAft>
                <a:spcPts val="1000"/>
              </a:spcAft>
              <a:buFont typeface="+mj-lt"/>
              <a:buAutoNum type="arabicPeriod"/>
            </a:pPr>
            <a:r>
              <a:rPr lang="ur-PK" sz="40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4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النسا ءآیت 175 ’’</a:t>
            </a:r>
            <a:r>
              <a:rPr lang="ur-PK" sz="4000" dirty="0">
                <a:ln w="0"/>
                <a:solidFill>
                  <a:srgbClr val="513910"/>
                </a:solidFill>
                <a:effectLst>
                  <a:outerShdw blurRad="38100" dist="19050" dir="2700000" algn="tl" rotWithShape="0">
                    <a:prstClr val="black">
                      <a:alpha val="40000"/>
                    </a:prstClr>
                  </a:outerShdw>
                </a:effectLst>
                <a:latin typeface="Al_Mushaf" panose="02000000000000000000" pitchFamily="2" charset="-78"/>
                <a:ea typeface="Calibri" panose="020F0502020204030204" pitchFamily="34" charset="0"/>
                <a:cs typeface="Al_Mushaf" panose="02000000000000000000" pitchFamily="2" charset="-78"/>
              </a:rPr>
              <a:t> وَاعْتَصِمُوا بِہٖ</a:t>
            </a:r>
            <a:r>
              <a:rPr lang="ur-PK" sz="4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اور چمٹ جاؤ اس سے۔ کس سے چمٹ جانے کاحکم ہے؟</a:t>
            </a:r>
            <a:endParaRPr lang="en-US" sz="2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319385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10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100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righ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10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righ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9"/>
                </p:tgtEl>
              </p:cMediaNode>
            </p:video>
          </p:childTnLst>
        </p:cTn>
      </p:par>
    </p:tnLst>
    <p:bldLst>
      <p:bldP spid="5" grpId="0" uiExpand="1" build="p"/>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2241464" y="3001007"/>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جس کی قربانی مہنگی ہو</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جس کی قربانی کو لوگ پسند کریں</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جس میں تقویٰ ہو</a:t>
            </a:r>
            <a:endPar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6" name="Rectangle 5"/>
          <p:cNvSpPr/>
          <p:nvPr/>
        </p:nvSpPr>
        <p:spPr>
          <a:xfrm>
            <a:off x="1145164" y="2062604"/>
            <a:ext cx="9437199" cy="760016"/>
          </a:xfrm>
          <a:prstGeom prst="rect">
            <a:avLst/>
          </a:prstGeom>
        </p:spPr>
        <p:txBody>
          <a:bodyPr wrap="none">
            <a:spAutoFit/>
          </a:bodyPr>
          <a:lstStyle/>
          <a:p>
            <a:pPr marL="457200" indent="-457200" algn="r" rtl="1">
              <a:lnSpc>
                <a:spcPct val="115000"/>
              </a:lnSpc>
              <a:spcAft>
                <a:spcPts val="1000"/>
              </a:spcAft>
              <a:buFont typeface="+mj-lt"/>
              <a:buAutoNum type="arabicPeriod" startAt="2"/>
            </a:pPr>
            <a:r>
              <a:rPr lang="ur-PK" sz="3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سورۃ المائدہ آیت 27  کی روشنی میں بتائیں کہ اللہ کس کی قربانی قبول فرماتا ہے؟</a:t>
            </a:r>
            <a:endParaRPr lang="en-US" sz="3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134681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8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80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righ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8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righ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9"/>
                </p:tgtEl>
              </p:cMediaNode>
            </p:video>
          </p:childTnLst>
        </p:cTn>
      </p:par>
    </p:tnLst>
    <p:bldLst>
      <p:bldP spid="5" grpId="0" uiExpand="1" build="p"/>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929199" y="3698643"/>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دو</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چار</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چھ</a:t>
            </a:r>
            <a:endPar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6" name="Rectangle 5"/>
          <p:cNvSpPr/>
          <p:nvPr/>
        </p:nvSpPr>
        <p:spPr>
          <a:xfrm>
            <a:off x="1657350" y="2062604"/>
            <a:ext cx="8915196" cy="1485022"/>
          </a:xfrm>
          <a:prstGeom prst="rect">
            <a:avLst/>
          </a:prstGeom>
        </p:spPr>
        <p:txBody>
          <a:bodyPr wrap="square">
            <a:spAutoFit/>
          </a:bodyPr>
          <a:lstStyle/>
          <a:p>
            <a:pPr marL="742950" indent="-742950" algn="r" rtl="1">
              <a:lnSpc>
                <a:spcPct val="115000"/>
              </a:lnSpc>
              <a:spcAft>
                <a:spcPts val="1000"/>
              </a:spcAft>
              <a:buFont typeface="+mj-lt"/>
              <a:buAutoNum type="arabicPeriod" startAt="3"/>
            </a:pPr>
            <a:r>
              <a:rPr lang="ur-PK" sz="4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سورۃ المائدہ آیت 54 میں اللہ کے محبوب بندوں کی کتنی صفات بیان کی گئی ہیں؟</a:t>
            </a:r>
            <a:endParaRPr lang="en-US" sz="2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3018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8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80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righ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8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righ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9"/>
                </p:tgtEl>
              </p:cMediaNode>
            </p:video>
          </p:childTnLst>
        </p:cTn>
      </p:par>
    </p:tnLst>
    <p:bldLst>
      <p:bldP spid="5" grpId="0" uiExpand="1" build="p"/>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929197" y="3737319"/>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نصاریٰ اور مشرکین</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یہود اور مشرکین</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یہود اور نصاریٰ</a:t>
            </a:r>
            <a:endPar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6" name="Rectangle 5"/>
          <p:cNvSpPr/>
          <p:nvPr/>
        </p:nvSpPr>
        <p:spPr>
          <a:xfrm>
            <a:off x="1560789" y="2062604"/>
            <a:ext cx="9045998" cy="1485022"/>
          </a:xfrm>
          <a:prstGeom prst="rect">
            <a:avLst/>
          </a:prstGeom>
        </p:spPr>
        <p:txBody>
          <a:bodyPr wrap="square">
            <a:spAutoFit/>
          </a:bodyPr>
          <a:lstStyle/>
          <a:p>
            <a:pPr marL="742950" indent="-742950" algn="r" rtl="1">
              <a:lnSpc>
                <a:spcPct val="115000"/>
              </a:lnSpc>
              <a:spcAft>
                <a:spcPts val="1000"/>
              </a:spcAft>
              <a:buFont typeface="+mj-lt"/>
              <a:buAutoNum type="arabicPeriod" startAt="4"/>
            </a:pPr>
            <a:r>
              <a:rPr lang="ur-PK" sz="4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سورۃ المائدہ آیت 82 </a:t>
            </a:r>
            <a:r>
              <a:rPr lang="ur-PK" sz="40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کے مطابق کون </a:t>
            </a:r>
            <a:r>
              <a:rPr lang="ur-PK" sz="4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لوگ اہل ایمان سے دشمنی میں شدید تر  ہیں؟</a:t>
            </a:r>
            <a:endParaRPr lang="en-US" sz="2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172900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10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100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righ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10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righ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9"/>
                </p:tgtEl>
              </p:cMediaNode>
            </p:video>
          </p:childTnLst>
        </p:cTn>
      </p:par>
    </p:tnLst>
    <p:bldLst>
      <p:bldP spid="5" grpId="0" uiExpand="1" build="p"/>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799239" y="3795798"/>
            <a:ext cx="7709072" cy="2059025"/>
          </a:xfrm>
          <a:prstGeom prst="rect">
            <a:avLst/>
          </a:prstGeom>
        </p:spPr>
        <p:txBody>
          <a:bodyPr wrap="square">
            <a:spAutoFit/>
          </a:bodyPr>
          <a:lstStyle/>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مسلمانوں کے لیے</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یہودیوں کےلیے</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عیسائیوں کے لیے</a:t>
            </a:r>
          </a:p>
        </p:txBody>
      </p:sp>
      <p:sp>
        <p:nvSpPr>
          <p:cNvPr id="6" name="Rectangle 5"/>
          <p:cNvSpPr/>
          <p:nvPr/>
        </p:nvSpPr>
        <p:spPr>
          <a:xfrm>
            <a:off x="1482812" y="2062604"/>
            <a:ext cx="9094572" cy="1450205"/>
          </a:xfrm>
          <a:prstGeom prst="rect">
            <a:avLst/>
          </a:prstGeom>
        </p:spPr>
        <p:txBody>
          <a:bodyPr wrap="square">
            <a:spAutoFit/>
          </a:bodyPr>
          <a:lstStyle/>
          <a:p>
            <a:pPr marL="457200" indent="-457200" algn="r" rtl="1">
              <a:lnSpc>
                <a:spcPct val="115000"/>
              </a:lnSpc>
              <a:spcAft>
                <a:spcPts val="1000"/>
              </a:spcAft>
              <a:buFont typeface="+mj-lt"/>
              <a:buAutoNum type="arabicPeriod" startAt="5"/>
            </a:pPr>
            <a:r>
              <a:rPr lang="ur-PK" sz="39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سورۃ المائدہ آیت 68 </a:t>
            </a:r>
            <a:r>
              <a:rPr lang="ur-PK" sz="39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میں </a:t>
            </a:r>
            <a:r>
              <a:rPr lang="ur-PK" sz="3900" dirty="0" smtClean="0">
                <a:ln w="0"/>
                <a:solidFill>
                  <a:srgbClr val="513910"/>
                </a:solidFill>
                <a:effectLst>
                  <a:outerShdw blurRad="38100" dist="19050" dir="2700000" algn="tl" rotWithShape="0">
                    <a:prstClr val="black">
                      <a:alpha val="40000"/>
                    </a:prstClr>
                  </a:outerShdw>
                </a:effectLst>
                <a:latin typeface="Al_Mushaf" panose="02000000000000000000" pitchFamily="2" charset="-78"/>
                <a:ea typeface="Calibri" panose="020F0502020204030204" pitchFamily="34" charset="0"/>
                <a:cs typeface="Al_Mushaf" panose="02000000000000000000" pitchFamily="2" charset="-78"/>
              </a:rPr>
              <a:t>لَستُم </a:t>
            </a:r>
            <a:r>
              <a:rPr lang="ur-PK" sz="3900" dirty="0">
                <a:ln w="0"/>
                <a:solidFill>
                  <a:srgbClr val="513910"/>
                </a:solidFill>
                <a:effectLst>
                  <a:outerShdw blurRad="38100" dist="19050" dir="2700000" algn="tl" rotWithShape="0">
                    <a:prstClr val="black">
                      <a:alpha val="40000"/>
                    </a:prstClr>
                  </a:outerShdw>
                </a:effectLst>
                <a:latin typeface="Al_Mushaf" panose="02000000000000000000" pitchFamily="2" charset="-78"/>
                <a:ea typeface="Calibri" panose="020F0502020204030204" pitchFamily="34" charset="0"/>
                <a:cs typeface="Al_Mushaf" panose="02000000000000000000" pitchFamily="2" charset="-78"/>
              </a:rPr>
              <a:t>عَلىٰ شَيءٍ حَتّىٰ تُقيمُوا التَّورىٰةَ وَالإِنجيلَ وَما أُنزِلَ إِلَيكُم مِن رَبِّكُم </a:t>
            </a:r>
            <a:r>
              <a:rPr lang="ur-PK" sz="39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کا ذکر ہے یہ بات </a:t>
            </a:r>
            <a:r>
              <a:rPr lang="ur-PK" sz="39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آج کس کے لیے ہے؟</a:t>
            </a:r>
            <a:endParaRPr lang="en-US" sz="39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261082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10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100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righ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10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righ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9"/>
                </p:tgtEl>
              </p:cMediaNode>
            </p:video>
          </p:childTnLst>
        </p:cTn>
      </p:par>
    </p:tnLst>
    <p:bldLst>
      <p:bldP spid="5" grpId="0" uiExpand="1" build="p"/>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890760" y="5309648"/>
            <a:ext cx="2141880" cy="584775"/>
          </a:xfrm>
          <a:prstGeom prst="rect">
            <a:avLst/>
          </a:prstGeom>
        </p:spPr>
        <p:txBody>
          <a:bodyPr wrap="square">
            <a:spAutoFit/>
          </a:bodyPr>
          <a:lstStyle/>
          <a:p>
            <a:pPr algn="ct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(بیہقی)</a:t>
            </a:r>
            <a:endParaRPr lang="en-US" sz="3200" dirty="0">
              <a:solidFill>
                <a:srgbClr val="513910"/>
              </a:solidFill>
              <a:latin typeface="Jameel Noori Nastaleeq" panose="02000503000000000004" pitchFamily="2" charset="-78"/>
              <a:cs typeface="Jameel Noori Nastaleeq" panose="02000503000000000004" pitchFamily="2" charset="-78"/>
            </a:endParaRPr>
          </a:p>
        </p:txBody>
      </p:sp>
      <p:sp>
        <p:nvSpPr>
          <p:cNvPr id="8" name="Rounded Rectangle 7"/>
          <p:cNvSpPr/>
          <p:nvPr/>
        </p:nvSpPr>
        <p:spPr>
          <a:xfrm>
            <a:off x="2195727" y="2551772"/>
            <a:ext cx="7813246" cy="2565515"/>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solidFill>
                <a:prstClr val="white"/>
              </a:solidFill>
            </a:endParaRPr>
          </a:p>
        </p:txBody>
      </p:sp>
      <p:sp>
        <p:nvSpPr>
          <p:cNvPr id="11" name="Rectangle 10"/>
          <p:cNvSpPr/>
          <p:nvPr/>
        </p:nvSpPr>
        <p:spPr>
          <a:xfrm>
            <a:off x="7505926" y="1774636"/>
            <a:ext cx="2749471" cy="77713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فرمان نبوی ﷺ</a:t>
            </a:r>
            <a:endParaRPr lang="en-US" sz="2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2" name="Rectangle 11"/>
          <p:cNvSpPr/>
          <p:nvPr/>
        </p:nvSpPr>
        <p:spPr>
          <a:xfrm>
            <a:off x="2183027" y="2839740"/>
            <a:ext cx="7825946" cy="2277547"/>
          </a:xfrm>
          <a:prstGeom prst="rect">
            <a:avLst/>
          </a:prstGeom>
        </p:spPr>
        <p:txBody>
          <a:bodyPr wrap="square">
            <a:spAutoFit/>
          </a:bodyPr>
          <a:lstStyle/>
          <a:p>
            <a:pPr marL="0" marR="228600" lvl="1" algn="ctr" rtl="1">
              <a:lnSpc>
                <a:spcPct val="120000"/>
              </a:lnSpc>
            </a:pP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"اللہ رب العزت فرماتاہے جس شخص کوقرآن اور میراذکر اتنامشغول کردے کہ وہ مجھ سے مانگ بھی نہ سکے تومیں اسے مانگنے والوں سے بھی زیادہ عطا فرماتا ہوں "۔ </a:t>
            </a:r>
          </a:p>
        </p:txBody>
      </p:sp>
    </p:spTree>
    <p:extLst>
      <p:ext uri="{BB962C8B-B14F-4D97-AF65-F5344CB8AC3E}">
        <p14:creationId xmlns:p14="http://schemas.microsoft.com/office/powerpoint/2010/main" val="304072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1400"/>
                                  </p:stCondLst>
                                  <p:childTnLst>
                                    <p:set>
                                      <p:cBhvr>
                                        <p:cTn id="8" dur="1" fill="hold">
                                          <p:stCondLst>
                                            <p:cond delay="0"/>
                                          </p:stCondLst>
                                        </p:cTn>
                                        <p:tgtEl>
                                          <p:spTgt spid="7"/>
                                        </p:tgtEl>
                                        <p:attrNameLst>
                                          <p:attrName>style.visibility</p:attrName>
                                        </p:attrNameLst>
                                      </p:cBhvr>
                                      <p:to>
                                        <p:strVal val="visible"/>
                                      </p:to>
                                    </p:set>
                                    <p:animEffect transition="in" filter="wipe(right)">
                                      <p:cBhvr>
                                        <p:cTn id="9" dur="500"/>
                                        <p:tgtEl>
                                          <p:spTgt spid="7"/>
                                        </p:tgtEl>
                                      </p:cBhvr>
                                    </p:animEffect>
                                  </p:childTnLst>
                                </p:cTn>
                              </p:par>
                              <p:par>
                                <p:cTn id="10" presetID="10" presetClass="exit" presetSubtype="0" fill="hold" grpId="1" nodeType="with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6" presetClass="entr" presetSubtype="37" fill="hold" grpId="0" nodeType="withEffect">
                                  <p:stCondLst>
                                    <p:cond delay="110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par>
                                <p:cTn id="16" presetID="10" presetClass="exit" presetSubtype="0" fill="hold" grpId="1"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22" presetClass="entr" presetSubtype="2" fill="hold" grpId="0" nodeType="withEffect">
                                  <p:stCondLst>
                                    <p:cond delay="30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par>
                                <p:cTn id="22" presetID="22" presetClass="entr" presetSubtype="2" fill="hold" nodeType="withEffect">
                                  <p:stCondLst>
                                    <p:cond delay="140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right)">
                                      <p:cBhvr>
                                        <p:cTn id="24" dur="500"/>
                                        <p:tgtEl>
                                          <p:spTgt spid="12">
                                            <p:txEl>
                                              <p:pRg st="0" end="0"/>
                                            </p:txEl>
                                          </p:spTgt>
                                        </p:tgtEl>
                                      </p:cBhvr>
                                    </p:animEffect>
                                  </p:childTnLst>
                                </p:cTn>
                              </p:par>
                              <p:par>
                                <p:cTn id="25" presetID="10" presetClass="exit" presetSubtype="0" fill="hold" grpId="0" nodeType="withEffect">
                                  <p:stCondLst>
                                    <p:cond delay="0"/>
                                  </p:stCondLst>
                                  <p:childTnLst>
                                    <p:animEffect transition="out" filter="fade">
                                      <p:cBhvr>
                                        <p:cTn id="26" dur="500"/>
                                        <p:tgtEl>
                                          <p:spTgt spid="12">
                                            <p:txEl>
                                              <p:pRg st="0" end="0"/>
                                            </p:txEl>
                                          </p:spTgt>
                                        </p:tgtEl>
                                      </p:cBhvr>
                                    </p:animEffect>
                                    <p:set>
                                      <p:cBhvr>
                                        <p:cTn id="27" dur="1" fill="hold">
                                          <p:stCondLst>
                                            <p:cond delay="499"/>
                                          </p:stCondLst>
                                        </p:cTn>
                                        <p:tgtEl>
                                          <p:spTgt spid="1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9"/>
                </p:tgtEl>
              </p:cMediaNode>
            </p:video>
          </p:childTnLst>
        </p:cTn>
      </p:par>
    </p:tnLst>
    <p:bldLst>
      <p:bldP spid="7" grpId="0"/>
      <p:bldP spid="7" grpId="1"/>
      <p:bldP spid="8" grpId="0" animBg="1"/>
      <p:bldP spid="8" grpId="1" animBg="1"/>
      <p:bldP spid="11" grpId="0"/>
      <p:bldP spid="12" grpId="0" build="allAtOnce"/>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quence 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8151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a:t>
            </a:r>
            <a:r>
              <a:rPr lang="ur-PK" sz="54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النساء کا </a:t>
            </a:r>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9" name="Rectangle 8"/>
          <p:cNvSpPr/>
          <p:nvPr/>
        </p:nvSpPr>
        <p:spPr>
          <a:xfrm>
            <a:off x="8921579" y="15021"/>
            <a:ext cx="2443107" cy="1015663"/>
          </a:xfrm>
          <a:prstGeom prst="rect">
            <a:avLst/>
          </a:prstGeom>
        </p:spPr>
        <p:txBody>
          <a:bodyPr wrap="square">
            <a:spAutoFit/>
          </a:bodyPr>
          <a:lstStyle/>
          <a:p>
            <a:pPr algn="r" rtl="1"/>
            <a:r>
              <a:rPr lang="ur-PK" sz="6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چھٹاپارہ</a:t>
            </a:r>
            <a:endParaRPr lang="ur-PK" sz="8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2804459234"/>
              </p:ext>
            </p:extLst>
          </p:nvPr>
        </p:nvGraphicFramePr>
        <p:xfrm>
          <a:off x="1962959" y="1379579"/>
          <a:ext cx="82296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8203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11" dur="500"/>
                                        <p:tgtEl>
                                          <p:spTgt spid="8">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6" dur="500"/>
                                        <p:tgtEl>
                                          <p:spTgt spid="8">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21" dur="500"/>
                                        <p:tgtEl>
                                          <p:spTgt spid="8">
                                            <p:graphicEl>
                                              <a:dgm id="{7E54D9E5-8C9A-4AF3-B5EF-566298C2E16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6" dur="500"/>
                                        <p:tgtEl>
                                          <p:spTgt spid="8">
                                            <p:graphicEl>
                                              <a:dgm id="{8D1D77BC-FFC8-48C8-A77A-7046657E883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31" dur="500"/>
                                        <p:tgtEl>
                                          <p:spTgt spid="8">
                                            <p:graphicEl>
                                              <a:dgm id="{FD9F04C1-BB80-4679-AC3C-95A771FD952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36" dur="500"/>
                                        <p:tgtEl>
                                          <p:spTgt spid="8">
                                            <p:graphicEl>
                                              <a:dgm id="{25A135FE-FEC0-4BAB-8CCE-82FC4B0F8E4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graphicEl>
                                              <a:dgm id="{B3DEDF46-CA66-4735-811D-C4D59BD843CA}"/>
                                            </p:graphicEl>
                                          </p:spTgt>
                                        </p:tgtEl>
                                        <p:attrNameLst>
                                          <p:attrName>style.visibility</p:attrName>
                                        </p:attrNameLst>
                                      </p:cBhvr>
                                      <p:to>
                                        <p:strVal val="visible"/>
                                      </p:to>
                                    </p:set>
                                    <p:animEffect transition="in" filter="fade">
                                      <p:cBhvr>
                                        <p:cTn id="41" dur="500"/>
                                        <p:tgtEl>
                                          <p:spTgt spid="8">
                                            <p:graphicEl>
                                              <a:dgm id="{B3DEDF46-CA66-4735-811D-C4D59BD843C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graphicEl>
                                              <a:dgm id="{F97A59E5-2427-4C04-A0F4-2429BFCE66A8}"/>
                                            </p:graphicEl>
                                          </p:spTgt>
                                        </p:tgtEl>
                                        <p:attrNameLst>
                                          <p:attrName>style.visibility</p:attrName>
                                        </p:attrNameLst>
                                      </p:cBhvr>
                                      <p:to>
                                        <p:strVal val="visible"/>
                                      </p:to>
                                    </p:set>
                                    <p:animEffect transition="in" filter="fade">
                                      <p:cBhvr>
                                        <p:cTn id="46" dur="500"/>
                                        <p:tgtEl>
                                          <p:spTgt spid="8">
                                            <p:graphicEl>
                                              <a:dgm id="{F97A59E5-2427-4C04-A0F4-2429BFCE66A8}"/>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graphicEl>
                                              <a:dgm id="{B2BD48A7-35AB-47BB-B961-FF58C916A2EF}"/>
                                            </p:graphicEl>
                                          </p:spTgt>
                                        </p:tgtEl>
                                        <p:attrNameLst>
                                          <p:attrName>style.visibility</p:attrName>
                                        </p:attrNameLst>
                                      </p:cBhvr>
                                      <p:to>
                                        <p:strVal val="visible"/>
                                      </p:to>
                                    </p:set>
                                    <p:animEffect transition="in" filter="fade">
                                      <p:cBhvr>
                                        <p:cTn id="51" dur="500"/>
                                        <p:tgtEl>
                                          <p:spTgt spid="8">
                                            <p:graphicEl>
                                              <a:dgm id="{B2BD48A7-35AB-47BB-B961-FF58C916A2E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graphicEl>
                                              <a:dgm id="{D0B1EBAE-702C-426E-AE80-8B7DD749802E}"/>
                                            </p:graphicEl>
                                          </p:spTgt>
                                        </p:tgtEl>
                                        <p:attrNameLst>
                                          <p:attrName>style.visibility</p:attrName>
                                        </p:attrNameLst>
                                      </p:cBhvr>
                                      <p:to>
                                        <p:strVal val="visible"/>
                                      </p:to>
                                    </p:set>
                                    <p:animEffect transition="in" filter="fade">
                                      <p:cBhvr>
                                        <p:cTn id="56" dur="500"/>
                                        <p:tgtEl>
                                          <p:spTgt spid="8">
                                            <p:graphicEl>
                                              <a:dgm id="{D0B1EBAE-702C-426E-AE80-8B7DD749802E}"/>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graphicEl>
                                              <a:dgm id="{0797A471-F2A6-42DB-A43C-FCC938B6DABE}"/>
                                            </p:graphicEl>
                                          </p:spTgt>
                                        </p:tgtEl>
                                        <p:attrNameLst>
                                          <p:attrName>style.visibility</p:attrName>
                                        </p:attrNameLst>
                                      </p:cBhvr>
                                      <p:to>
                                        <p:strVal val="visible"/>
                                      </p:to>
                                    </p:set>
                                    <p:animEffect transition="in" filter="fade">
                                      <p:cBhvr>
                                        <p:cTn id="61" dur="500"/>
                                        <p:tgtEl>
                                          <p:spTgt spid="8">
                                            <p:graphicEl>
                                              <a:dgm id="{0797A471-F2A6-42DB-A43C-FCC938B6DABE}"/>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graphicEl>
                                              <a:dgm id="{3383B1C3-569B-44EA-86DE-C67FC4677510}"/>
                                            </p:graphicEl>
                                          </p:spTgt>
                                        </p:tgtEl>
                                        <p:attrNameLst>
                                          <p:attrName>style.visibility</p:attrName>
                                        </p:attrNameLst>
                                      </p:cBhvr>
                                      <p:to>
                                        <p:strVal val="visible"/>
                                      </p:to>
                                    </p:set>
                                    <p:animEffect transition="in" filter="fade">
                                      <p:cBhvr>
                                        <p:cTn id="66" dur="500"/>
                                        <p:tgtEl>
                                          <p:spTgt spid="8">
                                            <p:graphicEl>
                                              <a:dgm id="{3383B1C3-569B-44EA-86DE-C67FC467751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repeatCount="indefinite" fill="hold" display="0">
                  <p:stCondLst>
                    <p:cond delay="indefinite"/>
                  </p:stCondLst>
                </p:cTn>
                <p:tgtEl>
                  <p:spTgt spid="6"/>
                </p:tgtEl>
              </p:cMediaNode>
            </p:video>
          </p:childTnLst>
        </p:cTn>
      </p:par>
    </p:tnLst>
    <p:bldLst>
      <p:bldGraphic spid="8"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a:t>
            </a:r>
            <a:r>
              <a:rPr lang="ur-PK" sz="54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النساء کا </a:t>
            </a:r>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9" name="Rectangle 8"/>
          <p:cNvSpPr/>
          <p:nvPr/>
        </p:nvSpPr>
        <p:spPr>
          <a:xfrm>
            <a:off x="8921579" y="15021"/>
            <a:ext cx="2443107" cy="1015663"/>
          </a:xfrm>
          <a:prstGeom prst="rect">
            <a:avLst/>
          </a:prstGeom>
        </p:spPr>
        <p:txBody>
          <a:bodyPr wrap="square">
            <a:spAutoFit/>
          </a:bodyPr>
          <a:lstStyle/>
          <a:p>
            <a:pPr algn="r" rtl="1"/>
            <a:r>
              <a:rPr lang="ur-PK" sz="6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چھٹاپارہ</a:t>
            </a:r>
            <a:endParaRPr lang="ur-PK" sz="8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2859213454"/>
              </p:ext>
            </p:extLst>
          </p:nvPr>
        </p:nvGraphicFramePr>
        <p:xfrm>
          <a:off x="1962959" y="1379579"/>
          <a:ext cx="82296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1825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11" dur="500"/>
                                        <p:tgtEl>
                                          <p:spTgt spid="8">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6" dur="500"/>
                                        <p:tgtEl>
                                          <p:spTgt spid="8">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21" dur="500"/>
                                        <p:tgtEl>
                                          <p:spTgt spid="8">
                                            <p:graphicEl>
                                              <a:dgm id="{7E54D9E5-8C9A-4AF3-B5EF-566298C2E16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6" dur="500"/>
                                        <p:tgtEl>
                                          <p:spTgt spid="8">
                                            <p:graphicEl>
                                              <a:dgm id="{8D1D77BC-FFC8-48C8-A77A-7046657E883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31" dur="500"/>
                                        <p:tgtEl>
                                          <p:spTgt spid="8">
                                            <p:graphicEl>
                                              <a:dgm id="{FD9F04C1-BB80-4679-AC3C-95A771FD952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36" dur="500"/>
                                        <p:tgtEl>
                                          <p:spTgt spid="8">
                                            <p:graphicEl>
                                              <a:dgm id="{25A135FE-FEC0-4BAB-8CCE-82FC4B0F8E4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graphicEl>
                                              <a:dgm id="{B3DEDF46-CA66-4735-811D-C4D59BD843CA}"/>
                                            </p:graphicEl>
                                          </p:spTgt>
                                        </p:tgtEl>
                                        <p:attrNameLst>
                                          <p:attrName>style.visibility</p:attrName>
                                        </p:attrNameLst>
                                      </p:cBhvr>
                                      <p:to>
                                        <p:strVal val="visible"/>
                                      </p:to>
                                    </p:set>
                                    <p:animEffect transition="in" filter="fade">
                                      <p:cBhvr>
                                        <p:cTn id="41" dur="500"/>
                                        <p:tgtEl>
                                          <p:spTgt spid="8">
                                            <p:graphicEl>
                                              <a:dgm id="{B3DEDF46-CA66-4735-811D-C4D59BD843C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graphicEl>
                                              <a:dgm id="{F97A59E5-2427-4C04-A0F4-2429BFCE66A8}"/>
                                            </p:graphicEl>
                                          </p:spTgt>
                                        </p:tgtEl>
                                        <p:attrNameLst>
                                          <p:attrName>style.visibility</p:attrName>
                                        </p:attrNameLst>
                                      </p:cBhvr>
                                      <p:to>
                                        <p:strVal val="visible"/>
                                      </p:to>
                                    </p:set>
                                    <p:animEffect transition="in" filter="fade">
                                      <p:cBhvr>
                                        <p:cTn id="46" dur="500"/>
                                        <p:tgtEl>
                                          <p:spTgt spid="8">
                                            <p:graphicEl>
                                              <a:dgm id="{F97A59E5-2427-4C04-A0F4-2429BFCE66A8}"/>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graphicEl>
                                              <a:dgm id="{B2BD48A7-35AB-47BB-B961-FF58C916A2EF}"/>
                                            </p:graphicEl>
                                          </p:spTgt>
                                        </p:tgtEl>
                                        <p:attrNameLst>
                                          <p:attrName>style.visibility</p:attrName>
                                        </p:attrNameLst>
                                      </p:cBhvr>
                                      <p:to>
                                        <p:strVal val="visible"/>
                                      </p:to>
                                    </p:set>
                                    <p:animEffect transition="in" filter="fade">
                                      <p:cBhvr>
                                        <p:cTn id="51" dur="500"/>
                                        <p:tgtEl>
                                          <p:spTgt spid="8">
                                            <p:graphicEl>
                                              <a:dgm id="{B2BD48A7-35AB-47BB-B961-FF58C916A2E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graphicEl>
                                              <a:dgm id="{D0B1EBAE-702C-426E-AE80-8B7DD749802E}"/>
                                            </p:graphicEl>
                                          </p:spTgt>
                                        </p:tgtEl>
                                        <p:attrNameLst>
                                          <p:attrName>style.visibility</p:attrName>
                                        </p:attrNameLst>
                                      </p:cBhvr>
                                      <p:to>
                                        <p:strVal val="visible"/>
                                      </p:to>
                                    </p:set>
                                    <p:animEffect transition="in" filter="fade">
                                      <p:cBhvr>
                                        <p:cTn id="56" dur="500"/>
                                        <p:tgtEl>
                                          <p:spTgt spid="8">
                                            <p:graphicEl>
                                              <a:dgm id="{D0B1EBAE-702C-426E-AE80-8B7DD749802E}"/>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graphicEl>
                                              <a:dgm id="{0797A471-F2A6-42DB-A43C-FCC938B6DABE}"/>
                                            </p:graphicEl>
                                          </p:spTgt>
                                        </p:tgtEl>
                                        <p:attrNameLst>
                                          <p:attrName>style.visibility</p:attrName>
                                        </p:attrNameLst>
                                      </p:cBhvr>
                                      <p:to>
                                        <p:strVal val="visible"/>
                                      </p:to>
                                    </p:set>
                                    <p:animEffect transition="in" filter="fade">
                                      <p:cBhvr>
                                        <p:cTn id="61" dur="500"/>
                                        <p:tgtEl>
                                          <p:spTgt spid="8">
                                            <p:graphicEl>
                                              <a:dgm id="{0797A471-F2A6-42DB-A43C-FCC938B6DABE}"/>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graphicEl>
                                              <a:dgm id="{3383B1C3-569B-44EA-86DE-C67FC4677510}"/>
                                            </p:graphicEl>
                                          </p:spTgt>
                                        </p:tgtEl>
                                        <p:attrNameLst>
                                          <p:attrName>style.visibility</p:attrName>
                                        </p:attrNameLst>
                                      </p:cBhvr>
                                      <p:to>
                                        <p:strVal val="visible"/>
                                      </p:to>
                                    </p:set>
                                    <p:animEffect transition="in" filter="fade">
                                      <p:cBhvr>
                                        <p:cTn id="66" dur="500"/>
                                        <p:tgtEl>
                                          <p:spTgt spid="8">
                                            <p:graphicEl>
                                              <a:dgm id="{3383B1C3-569B-44EA-86DE-C67FC467751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repeatCount="indefinite" fill="hold" display="0">
                  <p:stCondLst>
                    <p:cond delay="indefinite"/>
                  </p:stCondLst>
                </p:cTn>
                <p:tgtEl>
                  <p:spTgt spid="6"/>
                </p:tgtEl>
              </p:cMediaNode>
            </p:video>
          </p:childTnLst>
        </p:cTn>
      </p:par>
    </p:tnLst>
    <p:bldLst>
      <p:bldGraphic spid="8"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چھٹا 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72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النساء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منتخب آیات کا مطالعہ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51819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979714" y="70072"/>
            <a:ext cx="819961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ایمان بالرسالت کی اہمیت(آیت 150-151)</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3255443"/>
          </a:xfrm>
          <a:prstGeom prst="rect">
            <a:avLst/>
          </a:prstGeom>
        </p:spPr>
        <p:txBody>
          <a:bodyPr wrap="square">
            <a:spAutoFit/>
          </a:bodyPr>
          <a:lstStyle/>
          <a:p>
            <a:pPr marL="0" lvl="1" algn="ctr" rtl="1">
              <a:lnSpc>
                <a:spcPct val="115000"/>
              </a:lnSpc>
            </a:pPr>
            <a:r>
              <a:rPr lang="ur-PK" sz="30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اِنَّ الَّذِيْنَ يَكْفُرُوْنَ بِاللّٰهِ وَ رُسُلِهٖ وَ يُرِيْدُوْنَ اَنْ يُّفَرِّقُوْا بَيْنَ اللّٰهِ وَ رُسُلِهٖ وَ يَقُوْلُوْنَ نُؤْمِنُ بِبَعْضٍ وَّ نَكْفُرُ بِبَعْضٍ١ۙ وَّ يُرِيْدُوْنَ اَنْ يَّتَّخِذُوْا بَيْنَ ذٰلِكَ سَبِيْلًاۙ۰۰۱۵۰اُولٰٓىِٕكَ هُمُ الْكٰفِرُوْنَ حَقًّا١ۚ وَ اَعْتَدْنَا لِلْكٰفِرِيْنَ عَذَابًا مُّهِيْنًا۰۰۱۵۱</a:t>
            </a:r>
          </a:p>
          <a:p>
            <a:pPr marL="0" lvl="1" algn="ctr" rtl="1">
              <a:lnSpc>
                <a:spcPct val="115000"/>
              </a:lnSpc>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جو لوگ اللہ سے اور اس کے رسولوں سے کفر کرتے ہیں اور اللہ اور اس کے رسولوں میں فرق کرنا چاہتے ہیں اور کہتے ہیں کہ ہم بعض کو مانتے ہیں اور بعض کو نہیں مانتے اور ایمان اور کفر کے مابین ایک راہ نکالنا چاہتے ہیں  وہ بلا شبہ کافر ہیں اور کافروں کے لئے ہم نے ذلت کا عذاب تیار کر رکھا ہے ۔</a:t>
            </a:r>
          </a:p>
        </p:txBody>
      </p:sp>
      <p:sp>
        <p:nvSpPr>
          <p:cNvPr id="3" name="Rectangle 2"/>
          <p:cNvSpPr/>
          <p:nvPr/>
        </p:nvSpPr>
        <p:spPr>
          <a:xfrm>
            <a:off x="2314404" y="5114587"/>
            <a:ext cx="7530238" cy="1131785"/>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فتنہ وحدت ادیان کی نفی</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قانونی اعتبار سے ایمان با لرسالت اہم ترین ہے</a:t>
            </a:r>
          </a:p>
        </p:txBody>
      </p:sp>
    </p:spTree>
    <p:extLst>
      <p:ext uri="{BB962C8B-B14F-4D97-AF65-F5344CB8AC3E}">
        <p14:creationId xmlns:p14="http://schemas.microsoft.com/office/powerpoint/2010/main" val="177153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7809</TotalTime>
  <Words>3223</Words>
  <Application>Microsoft Office PowerPoint</Application>
  <PresentationFormat>Widescreen</PresentationFormat>
  <Paragraphs>360</Paragraphs>
  <Slides>57</Slides>
  <Notes>0</Notes>
  <HiddenSlides>0</HiddenSlides>
  <MMClips>57</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57</vt:i4>
      </vt:variant>
    </vt:vector>
  </HeadingPairs>
  <TitlesOfParts>
    <vt:vector size="70" baseType="lpstr">
      <vt:lpstr>Al Qalam Quran Publisher</vt:lpstr>
      <vt:lpstr>Al_Mushaf</vt:lpstr>
      <vt:lpstr>Alvi Nastaleeq</vt:lpstr>
      <vt:lpstr>Arial</vt:lpstr>
      <vt:lpstr>Bombay Black Unicode</vt:lpstr>
      <vt:lpstr>Calibri</vt:lpstr>
      <vt:lpstr>Calibri Light</vt:lpstr>
      <vt:lpstr>Jameel Noori Nastaleeq</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Laptop</dc:creator>
  <cp:lastModifiedBy>avsection</cp:lastModifiedBy>
  <cp:revision>419</cp:revision>
  <dcterms:created xsi:type="dcterms:W3CDTF">2015-07-28T15:13:29Z</dcterms:created>
  <dcterms:modified xsi:type="dcterms:W3CDTF">2016-09-22T14:51:35Z</dcterms:modified>
</cp:coreProperties>
</file>