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60" r:id="rId3"/>
    <p:sldId id="263" r:id="rId4"/>
    <p:sldId id="270" r:id="rId5"/>
    <p:sldId id="271" r:id="rId6"/>
    <p:sldId id="272" r:id="rId7"/>
    <p:sldId id="273" r:id="rId8"/>
    <p:sldId id="275" r:id="rId9"/>
    <p:sldId id="276" r:id="rId10"/>
    <p:sldId id="277" r:id="rId11"/>
    <p:sldId id="258" r:id="rId12"/>
    <p:sldId id="264" r:id="rId13"/>
    <p:sldId id="265"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F461C"/>
    <a:srgbClr val="513910"/>
    <a:srgbClr val="4C340C"/>
    <a:srgbClr val="ACAEB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13" autoAdjust="0"/>
    <p:restoredTop sz="94660"/>
  </p:normalViewPr>
  <p:slideViewPr>
    <p:cSldViewPr snapToGrid="0">
      <p:cViewPr varScale="1">
        <p:scale>
          <a:sx n="68" d="100"/>
          <a:sy n="68" d="100"/>
        </p:scale>
        <p:origin x="558"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8C51008-9C16-4014-A391-93FC6E344D32}" type="datetimeFigureOut">
              <a:rPr lang="en-US" smtClean="0"/>
              <a:t>7/27/2016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F1B118-B52C-4FAD-BE2E-F30929F8A694}" type="slidenum">
              <a:rPr lang="en-US" smtClean="0"/>
              <a:t>‹#›</a:t>
            </a:fld>
            <a:endParaRPr lang="en-US"/>
          </a:p>
        </p:txBody>
      </p:sp>
    </p:spTree>
    <p:extLst>
      <p:ext uri="{BB962C8B-B14F-4D97-AF65-F5344CB8AC3E}">
        <p14:creationId xmlns:p14="http://schemas.microsoft.com/office/powerpoint/2010/main" val="3839301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8C51008-9C16-4014-A391-93FC6E344D32}" type="datetimeFigureOut">
              <a:rPr lang="en-US" smtClean="0"/>
              <a:t>7/27/2016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F1B118-B52C-4FAD-BE2E-F30929F8A694}" type="slidenum">
              <a:rPr lang="en-US" smtClean="0"/>
              <a:t>‹#›</a:t>
            </a:fld>
            <a:endParaRPr lang="en-US"/>
          </a:p>
        </p:txBody>
      </p:sp>
    </p:spTree>
    <p:extLst>
      <p:ext uri="{BB962C8B-B14F-4D97-AF65-F5344CB8AC3E}">
        <p14:creationId xmlns:p14="http://schemas.microsoft.com/office/powerpoint/2010/main" val="3536076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8C51008-9C16-4014-A391-93FC6E344D32}" type="datetimeFigureOut">
              <a:rPr lang="en-US" smtClean="0"/>
              <a:t>7/27/2016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F1B118-B52C-4FAD-BE2E-F30929F8A694}" type="slidenum">
              <a:rPr lang="en-US" smtClean="0"/>
              <a:t>‹#›</a:t>
            </a:fld>
            <a:endParaRPr lang="en-US"/>
          </a:p>
        </p:txBody>
      </p:sp>
    </p:spTree>
    <p:extLst>
      <p:ext uri="{BB962C8B-B14F-4D97-AF65-F5344CB8AC3E}">
        <p14:creationId xmlns:p14="http://schemas.microsoft.com/office/powerpoint/2010/main" val="33171011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8C51008-9C16-4014-A391-93FC6E344D32}" type="datetimeFigureOut">
              <a:rPr lang="en-US" smtClean="0"/>
              <a:t>7/27/2016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F1B118-B52C-4FAD-BE2E-F30929F8A694}" type="slidenum">
              <a:rPr lang="en-US" smtClean="0"/>
              <a:t>‹#›</a:t>
            </a:fld>
            <a:endParaRPr lang="en-US"/>
          </a:p>
        </p:txBody>
      </p:sp>
    </p:spTree>
    <p:extLst>
      <p:ext uri="{BB962C8B-B14F-4D97-AF65-F5344CB8AC3E}">
        <p14:creationId xmlns:p14="http://schemas.microsoft.com/office/powerpoint/2010/main" val="25273270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8C51008-9C16-4014-A391-93FC6E344D32}" type="datetimeFigureOut">
              <a:rPr lang="en-US" smtClean="0"/>
              <a:t>7/27/2016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F1B118-B52C-4FAD-BE2E-F30929F8A694}" type="slidenum">
              <a:rPr lang="en-US" smtClean="0"/>
              <a:t>‹#›</a:t>
            </a:fld>
            <a:endParaRPr lang="en-US"/>
          </a:p>
        </p:txBody>
      </p:sp>
    </p:spTree>
    <p:extLst>
      <p:ext uri="{BB962C8B-B14F-4D97-AF65-F5344CB8AC3E}">
        <p14:creationId xmlns:p14="http://schemas.microsoft.com/office/powerpoint/2010/main" val="33285377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8C51008-9C16-4014-A391-93FC6E344D32}" type="datetimeFigureOut">
              <a:rPr lang="en-US" smtClean="0"/>
              <a:t>7/27/2016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F1B118-B52C-4FAD-BE2E-F30929F8A694}" type="slidenum">
              <a:rPr lang="en-US" smtClean="0"/>
              <a:t>‹#›</a:t>
            </a:fld>
            <a:endParaRPr lang="en-US"/>
          </a:p>
        </p:txBody>
      </p:sp>
    </p:spTree>
    <p:extLst>
      <p:ext uri="{BB962C8B-B14F-4D97-AF65-F5344CB8AC3E}">
        <p14:creationId xmlns:p14="http://schemas.microsoft.com/office/powerpoint/2010/main" val="25138126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8C51008-9C16-4014-A391-93FC6E344D32}" type="datetimeFigureOut">
              <a:rPr lang="en-US" smtClean="0"/>
              <a:t>7/27/2016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4F1B118-B52C-4FAD-BE2E-F30929F8A694}" type="slidenum">
              <a:rPr lang="en-US" smtClean="0"/>
              <a:t>‹#›</a:t>
            </a:fld>
            <a:endParaRPr lang="en-US"/>
          </a:p>
        </p:txBody>
      </p:sp>
    </p:spTree>
    <p:extLst>
      <p:ext uri="{BB962C8B-B14F-4D97-AF65-F5344CB8AC3E}">
        <p14:creationId xmlns:p14="http://schemas.microsoft.com/office/powerpoint/2010/main" val="40586689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8C51008-9C16-4014-A391-93FC6E344D32}" type="datetimeFigureOut">
              <a:rPr lang="en-US" smtClean="0"/>
              <a:t>7/27/2016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4F1B118-B52C-4FAD-BE2E-F30929F8A694}" type="slidenum">
              <a:rPr lang="en-US" smtClean="0"/>
              <a:t>‹#›</a:t>
            </a:fld>
            <a:endParaRPr lang="en-US"/>
          </a:p>
        </p:txBody>
      </p:sp>
    </p:spTree>
    <p:extLst>
      <p:ext uri="{BB962C8B-B14F-4D97-AF65-F5344CB8AC3E}">
        <p14:creationId xmlns:p14="http://schemas.microsoft.com/office/powerpoint/2010/main" val="3257353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8C51008-9C16-4014-A391-93FC6E344D32}" type="datetimeFigureOut">
              <a:rPr lang="en-US" smtClean="0"/>
              <a:t>7/27/2016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4F1B118-B52C-4FAD-BE2E-F30929F8A694}" type="slidenum">
              <a:rPr lang="en-US" smtClean="0"/>
              <a:t>‹#›</a:t>
            </a:fld>
            <a:endParaRPr lang="en-US"/>
          </a:p>
        </p:txBody>
      </p:sp>
    </p:spTree>
    <p:extLst>
      <p:ext uri="{BB962C8B-B14F-4D97-AF65-F5344CB8AC3E}">
        <p14:creationId xmlns:p14="http://schemas.microsoft.com/office/powerpoint/2010/main" val="27743446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8C51008-9C16-4014-A391-93FC6E344D32}" type="datetimeFigureOut">
              <a:rPr lang="en-US" smtClean="0"/>
              <a:t>7/27/2016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F1B118-B52C-4FAD-BE2E-F30929F8A694}" type="slidenum">
              <a:rPr lang="en-US" smtClean="0"/>
              <a:t>‹#›</a:t>
            </a:fld>
            <a:endParaRPr lang="en-US"/>
          </a:p>
        </p:txBody>
      </p:sp>
    </p:spTree>
    <p:extLst>
      <p:ext uri="{BB962C8B-B14F-4D97-AF65-F5344CB8AC3E}">
        <p14:creationId xmlns:p14="http://schemas.microsoft.com/office/powerpoint/2010/main" val="38983804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8C51008-9C16-4014-A391-93FC6E344D32}" type="datetimeFigureOut">
              <a:rPr lang="en-US" smtClean="0"/>
              <a:t>7/27/2016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F1B118-B52C-4FAD-BE2E-F30929F8A694}" type="slidenum">
              <a:rPr lang="en-US" smtClean="0"/>
              <a:t>‹#›</a:t>
            </a:fld>
            <a:endParaRPr lang="en-US"/>
          </a:p>
        </p:txBody>
      </p:sp>
    </p:spTree>
    <p:extLst>
      <p:ext uri="{BB962C8B-B14F-4D97-AF65-F5344CB8AC3E}">
        <p14:creationId xmlns:p14="http://schemas.microsoft.com/office/powerpoint/2010/main" val="17475299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C51008-9C16-4014-A391-93FC6E344D32}" type="datetimeFigureOut">
              <a:rPr lang="en-US" smtClean="0"/>
              <a:t>7/27/2016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4F1B118-B52C-4FAD-BE2E-F30929F8A694}" type="slidenum">
              <a:rPr lang="en-US" smtClean="0"/>
              <a:t>‹#›</a:t>
            </a:fld>
            <a:endParaRPr lang="en-US"/>
          </a:p>
        </p:txBody>
      </p:sp>
    </p:spTree>
    <p:extLst>
      <p:ext uri="{BB962C8B-B14F-4D97-AF65-F5344CB8AC3E}">
        <p14:creationId xmlns:p14="http://schemas.microsoft.com/office/powerpoint/2010/main" val="6224019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equence 0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482880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27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5" name="Rectangle 4" hidden="1"/>
          <p:cNvSpPr/>
          <p:nvPr/>
        </p:nvSpPr>
        <p:spPr>
          <a:xfrm>
            <a:off x="2014688" y="2591316"/>
            <a:ext cx="8079456" cy="769441"/>
          </a:xfrm>
          <a:prstGeom prst="rect">
            <a:avLst/>
          </a:prstGeom>
        </p:spPr>
        <p:txBody>
          <a:bodyPr wrap="none">
            <a:spAutoFit/>
          </a:bodyPr>
          <a:lstStyle/>
          <a:p>
            <a:pPr marL="571500" indent="-571500" rtl="1">
              <a:buFont typeface="Arial" panose="020B0604020202020204" pitchFamily="34" charset="0"/>
              <a:buChar char="•"/>
            </a:pPr>
            <a:r>
              <a:rPr lang="en-US" sz="4400" dirty="0" smtClean="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 </a:t>
            </a:r>
            <a:r>
              <a:rPr lang="ur-PK" sz="4400" dirty="0" smtClean="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قرآنِ حکیم کی روشنی میں دینِ اسلام کا جامع تصور کیا ہے؟ </a:t>
            </a:r>
            <a:endParaRPr lang="en-US" sz="4400" dirty="0">
              <a:solidFill>
                <a:srgbClr val="513910"/>
              </a:solidFill>
              <a:latin typeface="Jameel Noori Nastaleeq" panose="02000503000000000004" pitchFamily="2" charset="-78"/>
              <a:cs typeface="Jameel Noori Nastaleeq" panose="02000503000000000004" pitchFamily="2" charset="-78"/>
            </a:endParaRPr>
          </a:p>
        </p:txBody>
      </p:sp>
      <p:sp>
        <p:nvSpPr>
          <p:cNvPr id="6" name="Rectangle 5" hidden="1"/>
          <p:cNvSpPr/>
          <p:nvPr/>
        </p:nvSpPr>
        <p:spPr>
          <a:xfrm>
            <a:off x="2707185" y="3624863"/>
            <a:ext cx="7386959" cy="769441"/>
          </a:xfrm>
          <a:prstGeom prst="rect">
            <a:avLst/>
          </a:prstGeom>
        </p:spPr>
        <p:txBody>
          <a:bodyPr wrap="none">
            <a:spAutoFit/>
          </a:bodyPr>
          <a:lstStyle/>
          <a:p>
            <a:pPr marL="571500" indent="-571500" rtl="1">
              <a:buFont typeface="Arial" panose="020B0604020202020204" pitchFamily="34" charset="0"/>
              <a:buChar char="•"/>
            </a:pPr>
            <a:r>
              <a:rPr lang="ur-PK" sz="4400" dirty="0" smtClean="0">
                <a:solidFill>
                  <a:srgbClr val="513910"/>
                </a:solidFill>
                <a:ea typeface="Calibri" panose="020F0502020204030204" pitchFamily="34" charset="0"/>
                <a:cs typeface="Jameel Noori Nastaleeq" panose="02000503000000000004" pitchFamily="2" charset="-78"/>
              </a:rPr>
              <a:t>دینِ اسلام کے ایک مسلمان سے عملی </a:t>
            </a:r>
            <a:r>
              <a:rPr lang="ur-PK" sz="440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تقاضے</a:t>
            </a:r>
            <a:r>
              <a:rPr lang="ur-PK" sz="4400" dirty="0" smtClean="0">
                <a:solidFill>
                  <a:srgbClr val="513910"/>
                </a:solidFill>
                <a:ea typeface="Calibri" panose="020F0502020204030204" pitchFamily="34" charset="0"/>
                <a:cs typeface="Jameel Noori Nastaleeq" panose="02000503000000000004" pitchFamily="2" charset="-78"/>
              </a:rPr>
              <a:t> کیا ہیں؟</a:t>
            </a:r>
            <a:endParaRPr lang="en-US" sz="4400" dirty="0">
              <a:solidFill>
                <a:srgbClr val="513910"/>
              </a:solidFill>
            </a:endParaRPr>
          </a:p>
        </p:txBody>
      </p:sp>
      <p:sp>
        <p:nvSpPr>
          <p:cNvPr id="7" name="Rectangle 6"/>
          <p:cNvSpPr/>
          <p:nvPr/>
        </p:nvSpPr>
        <p:spPr>
          <a:xfrm>
            <a:off x="0" y="1371490"/>
            <a:ext cx="12192000" cy="769441"/>
          </a:xfrm>
          <a:prstGeom prst="rect">
            <a:avLst/>
          </a:prstGeom>
        </p:spPr>
        <p:txBody>
          <a:bodyPr wrap="square">
            <a:spAutoFit/>
          </a:bodyPr>
          <a:lstStyle/>
          <a:p>
            <a:pPr algn="ctr" rtl="1"/>
            <a:r>
              <a:rPr lang="ur-PK" sz="4400" kern="0" dirty="0" smtClean="0">
                <a:ln w="0"/>
                <a:solidFill>
                  <a:srgbClr val="513910"/>
                </a:solidFill>
                <a:effectLst>
                  <a:outerShdw blurRad="38100" dist="19050" dir="2700000" algn="tl" rotWithShape="0">
                    <a:prstClr val="black">
                      <a:alpha val="40000"/>
                    </a:prstClr>
                  </a:outerShdw>
                </a:effectLst>
                <a:latin typeface="Bombay Black Unicode" panose="02000000000000000000" pitchFamily="2" charset="-78"/>
                <a:ea typeface="Times New Roman" panose="02020603050405020304" pitchFamily="18" charset="0"/>
                <a:cs typeface="Bombay Black Unicode" panose="02000000000000000000" pitchFamily="2" charset="-78"/>
              </a:rPr>
              <a:t>تعارفِ قرآنِ حکیم</a:t>
            </a:r>
            <a:endParaRPr lang="en-US" sz="4400" kern="0" dirty="0">
              <a:ln w="0"/>
              <a:solidFill>
                <a:srgbClr val="513910"/>
              </a:solidFill>
              <a:effectLst>
                <a:outerShdw blurRad="38100" dist="19050" dir="2700000" algn="tl" rotWithShape="0">
                  <a:prstClr val="black">
                    <a:alpha val="40000"/>
                  </a:prstClr>
                </a:outerShdw>
              </a:effectLst>
              <a:latin typeface="Bombay Black Unicode" panose="02000000000000000000" pitchFamily="2" charset="-78"/>
              <a:ea typeface="Times New Roman" panose="02020603050405020304" pitchFamily="18" charset="0"/>
              <a:cs typeface="Bombay Black Unicode" panose="02000000000000000000" pitchFamily="2" charset="-78"/>
            </a:endParaRPr>
          </a:p>
        </p:txBody>
      </p:sp>
      <p:sp>
        <p:nvSpPr>
          <p:cNvPr id="23" name="Rectangle 22" hidden="1"/>
          <p:cNvSpPr/>
          <p:nvPr/>
        </p:nvSpPr>
        <p:spPr>
          <a:xfrm>
            <a:off x="7413301" y="2114136"/>
            <a:ext cx="3031599" cy="776879"/>
          </a:xfrm>
          <a:prstGeom prst="rect">
            <a:avLst/>
          </a:prstGeom>
        </p:spPr>
        <p:txBody>
          <a:bodyPr wrap="none">
            <a:spAutoFit/>
          </a:bodyPr>
          <a:lstStyle/>
          <a:p>
            <a:pPr marL="342900" indent="-342900" algn="just" rtl="1">
              <a:lnSpc>
                <a:spcPct val="115000"/>
              </a:lnSpc>
              <a:spcBef>
                <a:spcPts val="600"/>
              </a:spcBef>
              <a:buFont typeface="+mj-lt"/>
              <a:buAutoNum type="arabicParenR"/>
            </a:pPr>
            <a:r>
              <a:rPr lang="ur-PK" sz="4000" dirty="0">
                <a:solidFill>
                  <a:srgbClr val="513910"/>
                </a:solidFill>
                <a:ea typeface="Calibri" panose="020F0502020204030204" pitchFamily="34" charset="0"/>
                <a:cs typeface="Jameel Noori Nastaleeq" panose="02000503000000000004" pitchFamily="2" charset="-78"/>
              </a:rPr>
              <a:t>قرآ نِ حکیم کیا ہے؟ </a:t>
            </a:r>
            <a:endParaRPr lang="en-US" sz="4000" dirty="0">
              <a:solidFill>
                <a:srgbClr val="513910"/>
              </a:solidFill>
              <a:ea typeface="Calibri" panose="020F0502020204030204" pitchFamily="34" charset="0"/>
              <a:cs typeface="Arial" panose="020B0604020202020204" pitchFamily="34" charset="0"/>
            </a:endParaRPr>
          </a:p>
        </p:txBody>
      </p:sp>
      <p:sp>
        <p:nvSpPr>
          <p:cNvPr id="24" name="Rounded Rectangle 23" hidden="1"/>
          <p:cNvSpPr/>
          <p:nvPr/>
        </p:nvSpPr>
        <p:spPr>
          <a:xfrm>
            <a:off x="1743134" y="3178740"/>
            <a:ext cx="8797642" cy="1371600"/>
          </a:xfrm>
          <a:prstGeom prst="round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2400">
              <a:solidFill>
                <a:prstClr val="white"/>
              </a:solidFill>
            </a:endParaRPr>
          </a:p>
        </p:txBody>
      </p:sp>
      <p:sp>
        <p:nvSpPr>
          <p:cNvPr id="25" name="Rectangle 24" hidden="1"/>
          <p:cNvSpPr/>
          <p:nvPr/>
        </p:nvSpPr>
        <p:spPr>
          <a:xfrm>
            <a:off x="1743134" y="3512085"/>
            <a:ext cx="8797642" cy="374461"/>
          </a:xfrm>
          <a:prstGeom prst="rect">
            <a:avLst/>
          </a:prstGeom>
        </p:spPr>
        <p:txBody>
          <a:bodyPr wrap="square">
            <a:spAutoFit/>
          </a:bodyPr>
          <a:lstStyle/>
          <a:p>
            <a:pPr marL="457200" marR="228600" algn="ctr" rtl="1">
              <a:lnSpc>
                <a:spcPts val="2200"/>
              </a:lnSpc>
            </a:pPr>
            <a:r>
              <a:rPr lang="ur-PK" sz="3600" dirty="0" smtClean="0">
                <a:solidFill>
                  <a:srgbClr val="513910"/>
                </a:solidFill>
                <a:latin typeface="Al Qalam Quran Publisher" panose="02040503050201020203" pitchFamily="18" charset="-78"/>
                <a:ea typeface="Calibri" panose="020F0502020204030204" pitchFamily="34" charset="0"/>
                <a:cs typeface="Al Qalam Quran Publisher" panose="02040503050201020203" pitchFamily="18" charset="-78"/>
              </a:rPr>
              <a:t>وَ اِنْ اَحَدٌ مِّنَ الْمُشْرِكِيْنَ اسْتَجَارَكَ فَاَجِرْهُ حَتّٰى يَسْمَعَ كَلٰمَ اللّٰهِ</a:t>
            </a:r>
            <a:endParaRPr lang="en-US" sz="3600" dirty="0">
              <a:solidFill>
                <a:srgbClr val="513910"/>
              </a:solidFill>
              <a:latin typeface="Al Qalam Quran Publisher" panose="02040503050201020203" pitchFamily="18" charset="-78"/>
              <a:ea typeface="Calibri" panose="020F0502020204030204" pitchFamily="34" charset="0"/>
              <a:cs typeface="Al Qalam Quran Publisher" panose="02040503050201020203" pitchFamily="18" charset="-78"/>
            </a:endParaRPr>
          </a:p>
        </p:txBody>
      </p:sp>
      <p:sp>
        <p:nvSpPr>
          <p:cNvPr id="26" name="Rectangle 25" hidden="1"/>
          <p:cNvSpPr/>
          <p:nvPr/>
        </p:nvSpPr>
        <p:spPr>
          <a:xfrm>
            <a:off x="1743133" y="4076136"/>
            <a:ext cx="8797643" cy="409728"/>
          </a:xfrm>
          <a:prstGeom prst="rect">
            <a:avLst/>
          </a:prstGeom>
        </p:spPr>
        <p:txBody>
          <a:bodyPr wrap="square">
            <a:spAutoFit/>
          </a:bodyPr>
          <a:lstStyle/>
          <a:p>
            <a:pPr marL="457200" marR="228600" algn="ctr" rtl="1">
              <a:lnSpc>
                <a:spcPts val="2100"/>
              </a:lnSpc>
            </a:pPr>
            <a:r>
              <a:rPr lang="en-US" sz="3000" spc="-2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a:t>
            </a:r>
            <a:r>
              <a:rPr lang="ur-PK" sz="3000" spc="-2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اور اگر کوئی مشرک تم سے پناہ کاطلب گار ہو تو اُس کو پناہ دو یہاں تک کہ وہ اللہ کا کلام سن لے</a:t>
            </a:r>
            <a:r>
              <a:rPr lang="ur-PK" sz="3000" spc="-20" dirty="0" smtClean="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a:t>
            </a:r>
            <a:endParaRPr lang="en-US" sz="300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endParaRPr>
          </a:p>
        </p:txBody>
      </p:sp>
      <p:sp>
        <p:nvSpPr>
          <p:cNvPr id="27" name="Rectangle 26" hidden="1"/>
          <p:cNvSpPr/>
          <p:nvPr/>
        </p:nvSpPr>
        <p:spPr>
          <a:xfrm>
            <a:off x="1743133" y="4675454"/>
            <a:ext cx="1829668" cy="523220"/>
          </a:xfrm>
          <a:prstGeom prst="rect">
            <a:avLst/>
          </a:prstGeom>
        </p:spPr>
        <p:txBody>
          <a:bodyPr wrap="none">
            <a:spAutoFit/>
          </a:bodyPr>
          <a:lstStyle/>
          <a:p>
            <a:r>
              <a:rPr lang="en-US" sz="2800" spc="-1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 </a:t>
            </a:r>
            <a:r>
              <a:rPr lang="ur-PK" sz="240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سورۃ التوبۃ</a:t>
            </a:r>
            <a:r>
              <a:rPr lang="ur-PK" sz="2400" baseline="30000" dirty="0">
                <a:solidFill>
                  <a:srgbClr val="513910"/>
                </a:solidFill>
                <a:latin typeface="Jameel Noori Nastaleeq" panose="02000503000000000004" pitchFamily="2" charset="-78"/>
                <a:ea typeface="Times New Roman" panose="02020603050405020304" pitchFamily="18" charset="0"/>
                <a:cs typeface="Jameel Noori Nastaleeq" panose="02000503000000000004" pitchFamily="2" charset="-78"/>
              </a:rPr>
              <a:t>9</a:t>
            </a:r>
            <a:r>
              <a:rPr lang="ur-PK" sz="240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 </a:t>
            </a:r>
            <a:r>
              <a:rPr lang="ur-PK" sz="2800" spc="-1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آیت 6 </a:t>
            </a:r>
            <a:endParaRPr lang="en-US" sz="2400" dirty="0">
              <a:solidFill>
                <a:srgbClr val="513910"/>
              </a:solidFill>
              <a:latin typeface="Jameel Noori Nastaleeq" panose="02000503000000000004" pitchFamily="2" charset="-78"/>
              <a:cs typeface="Jameel Noori Nastaleeq" panose="02000503000000000004" pitchFamily="2" charset="-78"/>
            </a:endParaRPr>
          </a:p>
        </p:txBody>
      </p:sp>
      <p:sp>
        <p:nvSpPr>
          <p:cNvPr id="28" name="Rectangle 27" hidden="1"/>
          <p:cNvSpPr/>
          <p:nvPr/>
        </p:nvSpPr>
        <p:spPr>
          <a:xfrm>
            <a:off x="5317254" y="2193392"/>
            <a:ext cx="5125121" cy="777136"/>
          </a:xfrm>
          <a:prstGeom prst="rect">
            <a:avLst/>
          </a:prstGeom>
        </p:spPr>
        <p:txBody>
          <a:bodyPr wrap="none">
            <a:spAutoFit/>
          </a:bodyPr>
          <a:lstStyle/>
          <a:p>
            <a:pPr algn="just" rtl="1">
              <a:lnSpc>
                <a:spcPct val="115000"/>
              </a:lnSpc>
              <a:spcBef>
                <a:spcPts val="600"/>
              </a:spcBef>
            </a:pPr>
            <a:r>
              <a:rPr lang="en-US" sz="4000" dirty="0" smtClean="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 (2</a:t>
            </a:r>
            <a:r>
              <a:rPr lang="ur-PK" sz="4000" dirty="0" smtClean="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قرآ </a:t>
            </a:r>
            <a:r>
              <a:rPr lang="ur-PK" sz="400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نِ حکیم کی عظمت کا کیا مقام ہے ؟ </a:t>
            </a:r>
            <a:endParaRPr lang="en-US" sz="400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endParaRPr>
          </a:p>
        </p:txBody>
      </p:sp>
      <p:sp>
        <p:nvSpPr>
          <p:cNvPr id="29" name="Rectangle 28" hidden="1"/>
          <p:cNvSpPr/>
          <p:nvPr/>
        </p:nvSpPr>
        <p:spPr>
          <a:xfrm>
            <a:off x="2432048" y="2996410"/>
            <a:ext cx="7327899" cy="584775"/>
          </a:xfrm>
          <a:prstGeom prst="rect">
            <a:avLst/>
          </a:prstGeom>
        </p:spPr>
        <p:txBody>
          <a:bodyPr wrap="square">
            <a:spAutoFit/>
          </a:bodyPr>
          <a:lstStyle/>
          <a:p>
            <a:pPr marL="457200" indent="-457200" algn="r" rtl="1">
              <a:buFont typeface="Arial" panose="020B0604020202020204" pitchFamily="34" charset="0"/>
              <a:buChar char="•"/>
            </a:pPr>
            <a:r>
              <a:rPr lang="ur-PK" sz="3200" dirty="0">
                <a:solidFill>
                  <a:srgbClr val="513910"/>
                </a:solidFill>
                <a:ea typeface="Calibri" panose="020F0502020204030204" pitchFamily="34" charset="0"/>
                <a:cs typeface="Jameel Noori Nastaleeq" panose="02000503000000000004" pitchFamily="2" charset="-78"/>
              </a:rPr>
              <a:t>قرآنِ حکیم کی عظمت کی اصل وجہ یہ ہے کہ یہ اللہ کا کلا م ہے۔ </a:t>
            </a:r>
            <a:endParaRPr lang="en-US" sz="3200" dirty="0">
              <a:solidFill>
                <a:srgbClr val="513910"/>
              </a:solidFill>
            </a:endParaRPr>
          </a:p>
        </p:txBody>
      </p:sp>
      <p:sp>
        <p:nvSpPr>
          <p:cNvPr id="30" name="Rounded Rectangle 29" hidden="1"/>
          <p:cNvSpPr/>
          <p:nvPr/>
        </p:nvSpPr>
        <p:spPr>
          <a:xfrm>
            <a:off x="2564528" y="3675547"/>
            <a:ext cx="7327900" cy="2042025"/>
          </a:xfrm>
          <a:prstGeom prst="round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solidFill>
                <a:prstClr val="white"/>
              </a:solidFill>
            </a:endParaRPr>
          </a:p>
        </p:txBody>
      </p:sp>
      <p:sp>
        <p:nvSpPr>
          <p:cNvPr id="32" name="Rectangle 31" hidden="1"/>
          <p:cNvSpPr/>
          <p:nvPr/>
        </p:nvSpPr>
        <p:spPr>
          <a:xfrm>
            <a:off x="3716686" y="3010197"/>
            <a:ext cx="8326256" cy="584775"/>
          </a:xfrm>
          <a:prstGeom prst="rect">
            <a:avLst/>
          </a:prstGeom>
        </p:spPr>
        <p:txBody>
          <a:bodyPr wrap="square">
            <a:spAutoFit/>
          </a:bodyPr>
          <a:lstStyle/>
          <a:p>
            <a:pPr marL="457200" indent="-457200" rtl="1">
              <a:buFont typeface="Arial" panose="020B0604020202020204" pitchFamily="34" charset="0"/>
              <a:buChar char="•"/>
            </a:pPr>
            <a:r>
              <a:rPr lang="ur-PK" sz="3200" dirty="0">
                <a:solidFill>
                  <a:srgbClr val="513910"/>
                </a:solidFill>
                <a:ea typeface="Calibri" panose="020F0502020204030204" pitchFamily="34" charset="0"/>
                <a:cs typeface="Jameel Noori Nastaleeq" panose="02000503000000000004" pitchFamily="2" charset="-78"/>
              </a:rPr>
              <a:t> کلام اللہ کی وہی تا ثیر ہے جو تاثیر تجلّیِٴ ذاتِ باری تعالیٰ کی ہے</a:t>
            </a:r>
            <a:endParaRPr lang="en-US" sz="3200" dirty="0">
              <a:solidFill>
                <a:srgbClr val="513910"/>
              </a:solidFill>
            </a:endParaRPr>
          </a:p>
        </p:txBody>
      </p:sp>
      <p:sp>
        <p:nvSpPr>
          <p:cNvPr id="33" name="Rectangle 32" hidden="1"/>
          <p:cNvSpPr/>
          <p:nvPr/>
        </p:nvSpPr>
        <p:spPr>
          <a:xfrm>
            <a:off x="2079521" y="3698564"/>
            <a:ext cx="8297913" cy="1175706"/>
          </a:xfrm>
          <a:prstGeom prst="rect">
            <a:avLst/>
          </a:prstGeom>
        </p:spPr>
        <p:txBody>
          <a:bodyPr wrap="square">
            <a:spAutoFit/>
          </a:bodyPr>
          <a:lstStyle/>
          <a:p>
            <a:pPr marL="457200" marR="228600" algn="ctr" rtl="1">
              <a:lnSpc>
                <a:spcPct val="110000"/>
              </a:lnSpc>
            </a:pPr>
            <a:r>
              <a:rPr lang="ur-PK" sz="3200" dirty="0">
                <a:solidFill>
                  <a:srgbClr val="513910"/>
                </a:solidFill>
                <a:latin typeface="Al Qalam Quran Publisher" panose="02040503050201020203" pitchFamily="18" charset="-78"/>
                <a:ea typeface="Calibri" panose="020F0502020204030204" pitchFamily="34" charset="0"/>
                <a:cs typeface="Al Qalam Quran Publisher" panose="02040503050201020203" pitchFamily="18" charset="-78"/>
              </a:rPr>
              <a:t>لَوْ اَنْزَلْنَا هٰذَا الْقُرْاٰنَ عَلٰى جَبَلٍ لَّرَاَيْتَهٗ خَاشِعًا مُّتَصَدِّعًا مِّنْ خَشْيَةِ اللّٰهِ١ؕ </a:t>
            </a:r>
            <a:endParaRPr lang="ur-PK" sz="3200" dirty="0" smtClean="0">
              <a:solidFill>
                <a:srgbClr val="513910"/>
              </a:solidFill>
              <a:latin typeface="Al Qalam Quran Publisher" panose="02040503050201020203" pitchFamily="18" charset="-78"/>
              <a:ea typeface="Calibri" panose="020F0502020204030204" pitchFamily="34" charset="0"/>
              <a:cs typeface="Al Qalam Quran Publisher" panose="02040503050201020203" pitchFamily="18" charset="-78"/>
            </a:endParaRPr>
          </a:p>
          <a:p>
            <a:pPr marL="457200" marR="228600" algn="ctr" rtl="1">
              <a:lnSpc>
                <a:spcPct val="110000"/>
              </a:lnSpc>
            </a:pPr>
            <a:r>
              <a:rPr lang="ur-PK" sz="3200" dirty="0" smtClean="0">
                <a:solidFill>
                  <a:srgbClr val="513910"/>
                </a:solidFill>
                <a:latin typeface="Al Qalam Quran Publisher" panose="02040503050201020203" pitchFamily="18" charset="-78"/>
                <a:ea typeface="Calibri" panose="020F0502020204030204" pitchFamily="34" charset="0"/>
                <a:cs typeface="Al Qalam Quran Publisher" panose="02040503050201020203" pitchFamily="18" charset="-78"/>
              </a:rPr>
              <a:t>وَ </a:t>
            </a:r>
            <a:r>
              <a:rPr lang="ur-PK" sz="3200" dirty="0">
                <a:solidFill>
                  <a:srgbClr val="513910"/>
                </a:solidFill>
                <a:latin typeface="Al Qalam Quran Publisher" panose="02040503050201020203" pitchFamily="18" charset="-78"/>
                <a:ea typeface="Calibri" panose="020F0502020204030204" pitchFamily="34" charset="0"/>
                <a:cs typeface="Al Qalam Quran Publisher" panose="02040503050201020203" pitchFamily="18" charset="-78"/>
              </a:rPr>
              <a:t>تِلْكَ الْاَمْثَالُ نَضْرِبُهَا لِلنَّاسِ لَعَلَّهُمْ </a:t>
            </a:r>
            <a:r>
              <a:rPr lang="ur-PK" sz="3200" dirty="0" smtClean="0">
                <a:solidFill>
                  <a:srgbClr val="513910"/>
                </a:solidFill>
                <a:latin typeface="Al Qalam Quran Publisher" panose="02040503050201020203" pitchFamily="18" charset="-78"/>
                <a:ea typeface="Calibri" panose="020F0502020204030204" pitchFamily="34" charset="0"/>
                <a:cs typeface="Al Qalam Quran Publisher" panose="02040503050201020203" pitchFamily="18" charset="-78"/>
              </a:rPr>
              <a:t>يَتَفَكَّرُوْنَ</a:t>
            </a:r>
            <a:endParaRPr lang="en-US" sz="3200" dirty="0">
              <a:solidFill>
                <a:srgbClr val="513910"/>
              </a:solidFill>
              <a:latin typeface="Al Qalam Quran Publisher" panose="02040503050201020203" pitchFamily="18" charset="-78"/>
              <a:ea typeface="Calibri" panose="020F0502020204030204" pitchFamily="34" charset="0"/>
              <a:cs typeface="Al Qalam Quran Publisher" panose="02040503050201020203" pitchFamily="18" charset="-78"/>
            </a:endParaRPr>
          </a:p>
        </p:txBody>
      </p:sp>
      <p:sp>
        <p:nvSpPr>
          <p:cNvPr id="34" name="Rectangle 33" hidden="1"/>
          <p:cNvSpPr/>
          <p:nvPr/>
        </p:nvSpPr>
        <p:spPr>
          <a:xfrm>
            <a:off x="2564527" y="4763465"/>
            <a:ext cx="7327899" cy="954107"/>
          </a:xfrm>
          <a:prstGeom prst="rect">
            <a:avLst/>
          </a:prstGeom>
        </p:spPr>
        <p:txBody>
          <a:bodyPr wrap="square">
            <a:spAutoFit/>
          </a:bodyPr>
          <a:lstStyle/>
          <a:p>
            <a:pPr marL="457200" marR="228600" algn="ctr" rtl="1"/>
            <a:r>
              <a:rPr lang="ur-PK" sz="280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"اگر ہم یہ قرآن کسی پہاڑ پر نازل کرتے تو تم دیکھتے کہ وہ اللہ کے خوف سے دبا اور پھٹا جاتا ہے اور یہ </a:t>
            </a:r>
            <a:r>
              <a:rPr lang="ur-PK" sz="2800" dirty="0" smtClean="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باتیں </a:t>
            </a:r>
            <a:r>
              <a:rPr lang="ur-PK" sz="280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ہم لوگوں کے لیے بیان کرتے ہیں تاکہ وہ فکر کریں"۔</a:t>
            </a:r>
            <a:endParaRPr lang="en-US" sz="280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endParaRPr>
          </a:p>
        </p:txBody>
      </p:sp>
      <p:sp>
        <p:nvSpPr>
          <p:cNvPr id="35" name="Rectangle 34" hidden="1"/>
          <p:cNvSpPr/>
          <p:nvPr/>
        </p:nvSpPr>
        <p:spPr>
          <a:xfrm>
            <a:off x="2564527" y="5740589"/>
            <a:ext cx="1657570" cy="461665"/>
          </a:xfrm>
          <a:prstGeom prst="rect">
            <a:avLst/>
          </a:prstGeom>
        </p:spPr>
        <p:txBody>
          <a:bodyPr wrap="none">
            <a:spAutoFit/>
          </a:bodyPr>
          <a:lstStyle/>
          <a:p>
            <a:r>
              <a:rPr lang="ur-PK" sz="2000" spc="-2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سورۃ الحشر</a:t>
            </a:r>
            <a:r>
              <a:rPr lang="ur-PK" sz="2000" spc="-20" baseline="3000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59</a:t>
            </a:r>
            <a:r>
              <a:rPr lang="ur-PK" sz="240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 آیت21</a:t>
            </a:r>
            <a:endParaRPr lang="en-US" sz="2000" dirty="0">
              <a:solidFill>
                <a:srgbClr val="513910"/>
              </a:solidFill>
              <a:latin typeface="Jameel Noori Nastaleeq" panose="02000503000000000004" pitchFamily="2" charset="-78"/>
              <a:cs typeface="Jameel Noori Nastaleeq" panose="02000503000000000004" pitchFamily="2" charset="-78"/>
            </a:endParaRPr>
          </a:p>
        </p:txBody>
      </p:sp>
      <p:sp>
        <p:nvSpPr>
          <p:cNvPr id="36" name="Rounded Rectangle 35" hidden="1"/>
          <p:cNvSpPr/>
          <p:nvPr/>
        </p:nvSpPr>
        <p:spPr>
          <a:xfrm>
            <a:off x="2438400" y="3975099"/>
            <a:ext cx="7327900" cy="1574801"/>
          </a:xfrm>
          <a:prstGeom prst="round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solidFill>
                <a:prstClr val="white"/>
              </a:solidFill>
            </a:endParaRPr>
          </a:p>
        </p:txBody>
      </p:sp>
      <p:sp>
        <p:nvSpPr>
          <p:cNvPr id="37" name="Rectangle 36" hidden="1"/>
          <p:cNvSpPr/>
          <p:nvPr/>
        </p:nvSpPr>
        <p:spPr>
          <a:xfrm>
            <a:off x="1463040" y="3034574"/>
            <a:ext cx="8880033" cy="523220"/>
          </a:xfrm>
          <a:prstGeom prst="rect">
            <a:avLst/>
          </a:prstGeom>
        </p:spPr>
        <p:txBody>
          <a:bodyPr wrap="square">
            <a:spAutoFit/>
          </a:bodyPr>
          <a:lstStyle/>
          <a:p>
            <a:pPr algn="r"/>
            <a:r>
              <a:rPr lang="en-US" sz="280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 </a:t>
            </a:r>
            <a:r>
              <a:rPr lang="ur-PK" sz="280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قرآنِ حکیم، صاحبِ قرآن یعنی نبی کریمﷺ کاایک ایسا معجزہ ہے جس کا مقا بلہ بندوں کا کلا م نہیں کر سکتا</a:t>
            </a:r>
            <a:endParaRPr lang="en-US" sz="2800" dirty="0">
              <a:solidFill>
                <a:srgbClr val="513910"/>
              </a:solidFill>
              <a:latin typeface="Jameel Noori Nastaleeq" panose="02000503000000000004" pitchFamily="2" charset="-78"/>
              <a:cs typeface="Jameel Noori Nastaleeq" panose="02000503000000000004" pitchFamily="2" charset="-78"/>
            </a:endParaRPr>
          </a:p>
        </p:txBody>
      </p:sp>
      <p:sp>
        <p:nvSpPr>
          <p:cNvPr id="38" name="Rectangle 37" hidden="1"/>
          <p:cNvSpPr/>
          <p:nvPr/>
        </p:nvSpPr>
        <p:spPr>
          <a:xfrm>
            <a:off x="2432048" y="4056214"/>
            <a:ext cx="7327899" cy="584775"/>
          </a:xfrm>
          <a:prstGeom prst="rect">
            <a:avLst/>
          </a:prstGeom>
        </p:spPr>
        <p:txBody>
          <a:bodyPr wrap="square">
            <a:spAutoFit/>
          </a:bodyPr>
          <a:lstStyle/>
          <a:p>
            <a:pPr algn="ctr"/>
            <a:r>
              <a:rPr lang="ar-SA" sz="3200" dirty="0">
                <a:solidFill>
                  <a:srgbClr val="513910"/>
                </a:solidFill>
                <a:latin typeface="Al Qalam Quran Publisher" panose="02040503050201020203" pitchFamily="18" charset="-78"/>
                <a:ea typeface="Calibri" panose="020F0502020204030204" pitchFamily="34" charset="0"/>
                <a:cs typeface="Al Qalam Quran Publisher" panose="02040503050201020203" pitchFamily="18" charset="-78"/>
              </a:rPr>
              <a:t>اَلرَّحْمٰنُۙ۰۰۱عَلَّمَ الْقُرْاٰنَؕ۰۰۲خَلَقَ </a:t>
            </a:r>
            <a:r>
              <a:rPr lang="ar-SA" sz="3200" dirty="0" smtClean="0">
                <a:solidFill>
                  <a:srgbClr val="513910"/>
                </a:solidFill>
                <a:latin typeface="Al Qalam Quran Publisher" panose="02040503050201020203" pitchFamily="18" charset="-78"/>
                <a:ea typeface="Calibri" panose="020F0502020204030204" pitchFamily="34" charset="0"/>
                <a:cs typeface="Al Qalam Quran Publisher" panose="02040503050201020203" pitchFamily="18" charset="-78"/>
              </a:rPr>
              <a:t>الْاِنْسَانَۙ۰۰۳عَلَّمَهُ الْبَيَانَ۰۰۴</a:t>
            </a:r>
            <a:endParaRPr lang="en-US" sz="3200" dirty="0">
              <a:solidFill>
                <a:srgbClr val="513910"/>
              </a:solidFill>
              <a:latin typeface="Al Qalam Quran Publisher" panose="02040503050201020203" pitchFamily="18" charset="-78"/>
              <a:cs typeface="Al Qalam Quran Publisher" panose="02040503050201020203" pitchFamily="18" charset="-78"/>
            </a:endParaRPr>
          </a:p>
        </p:txBody>
      </p:sp>
      <p:sp>
        <p:nvSpPr>
          <p:cNvPr id="39" name="Rectangle 38" hidden="1"/>
          <p:cNvSpPr/>
          <p:nvPr/>
        </p:nvSpPr>
        <p:spPr>
          <a:xfrm>
            <a:off x="2444753" y="4628017"/>
            <a:ext cx="7327899" cy="954107"/>
          </a:xfrm>
          <a:prstGeom prst="rect">
            <a:avLst/>
          </a:prstGeom>
        </p:spPr>
        <p:txBody>
          <a:bodyPr wrap="square">
            <a:spAutoFit/>
          </a:bodyPr>
          <a:lstStyle/>
          <a:p>
            <a:pPr marL="457200" marR="228600" algn="ctr" rtl="1"/>
            <a:r>
              <a:rPr lang="ur-PK" sz="280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"(اللہ جو) نہایت مہربان ہے ۔ اُسی نے قرآن سکھایا۔ انسان کو پیدا کیا۔ </a:t>
            </a:r>
            <a:endParaRPr lang="ur-PK" sz="2800" dirty="0" smtClean="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endParaRPr>
          </a:p>
          <a:p>
            <a:pPr marL="457200" marR="228600" algn="ctr" rtl="1"/>
            <a:r>
              <a:rPr lang="ur-PK" sz="2800" dirty="0" smtClean="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اُسے </a:t>
            </a:r>
            <a:r>
              <a:rPr lang="ur-PK" sz="280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بیان کرنے کی صلاحیت دی"۔</a:t>
            </a:r>
            <a:endParaRPr lang="en-US" sz="280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endParaRPr>
          </a:p>
        </p:txBody>
      </p:sp>
      <p:sp>
        <p:nvSpPr>
          <p:cNvPr id="40" name="Rectangle 39" hidden="1"/>
          <p:cNvSpPr/>
          <p:nvPr/>
        </p:nvSpPr>
        <p:spPr>
          <a:xfrm>
            <a:off x="2460519" y="5678089"/>
            <a:ext cx="1376082" cy="400110"/>
          </a:xfrm>
          <a:prstGeom prst="rect">
            <a:avLst/>
          </a:prstGeom>
        </p:spPr>
        <p:txBody>
          <a:bodyPr wrap="none">
            <a:spAutoFit/>
          </a:bodyPr>
          <a:lstStyle/>
          <a:p>
            <a:r>
              <a:rPr lang="ur-PK" sz="2000" spc="-2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(الرحمٰن</a:t>
            </a:r>
            <a:r>
              <a:rPr lang="ur-PK" sz="2000" spc="-20" baseline="3000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55</a:t>
            </a:r>
            <a:r>
              <a:rPr lang="ur-PK" sz="2000" spc="-2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 : 1-4)</a:t>
            </a:r>
            <a:endParaRPr lang="en-US" sz="2000" dirty="0">
              <a:solidFill>
                <a:srgbClr val="513910"/>
              </a:solidFill>
              <a:latin typeface="Jameel Noori Nastaleeq" panose="02000503000000000004" pitchFamily="2" charset="-78"/>
              <a:cs typeface="Jameel Noori Nastaleeq" panose="02000503000000000004" pitchFamily="2" charset="-78"/>
            </a:endParaRPr>
          </a:p>
        </p:txBody>
      </p:sp>
      <p:sp>
        <p:nvSpPr>
          <p:cNvPr id="41" name="Rounded Rectangle 40" hidden="1"/>
          <p:cNvSpPr/>
          <p:nvPr/>
        </p:nvSpPr>
        <p:spPr>
          <a:xfrm>
            <a:off x="2438400" y="3543299"/>
            <a:ext cx="7327900" cy="1574801"/>
          </a:xfrm>
          <a:prstGeom prst="round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solidFill>
                <a:prstClr val="white"/>
              </a:solidFill>
            </a:endParaRPr>
          </a:p>
        </p:txBody>
      </p:sp>
      <p:sp>
        <p:nvSpPr>
          <p:cNvPr id="42" name="Rectangle 41" hidden="1"/>
          <p:cNvSpPr/>
          <p:nvPr/>
        </p:nvSpPr>
        <p:spPr>
          <a:xfrm>
            <a:off x="1" y="2606770"/>
            <a:ext cx="12192000" cy="457561"/>
          </a:xfrm>
          <a:prstGeom prst="rect">
            <a:avLst/>
          </a:prstGeom>
        </p:spPr>
        <p:txBody>
          <a:bodyPr wrap="square">
            <a:spAutoFit/>
          </a:bodyPr>
          <a:lstStyle/>
          <a:p>
            <a:pPr marL="228600" algn="ctr" rtl="1">
              <a:lnSpc>
                <a:spcPts val="2200"/>
              </a:lnSpc>
            </a:pPr>
            <a:r>
              <a:rPr lang="ur-PK" sz="4000" i="1" dirty="0">
                <a:solidFill>
                  <a:srgbClr val="513910"/>
                </a:solidFill>
                <a:ea typeface="Calibri" panose="020F0502020204030204" pitchFamily="34" charset="0"/>
                <a:cs typeface="Jameel Noori Nastaleeq" panose="02000503000000000004" pitchFamily="2" charset="-78"/>
              </a:rPr>
              <a:t>عظمتِ قرآن بزبانِ صاحبِ قرآن ﷺ</a:t>
            </a:r>
            <a:endParaRPr lang="en-US" sz="4000" i="1" dirty="0">
              <a:solidFill>
                <a:srgbClr val="513910"/>
              </a:solidFill>
              <a:ea typeface="Calibri" panose="020F0502020204030204" pitchFamily="34" charset="0"/>
              <a:cs typeface="Arial" panose="020B0604020202020204" pitchFamily="34" charset="0"/>
            </a:endParaRPr>
          </a:p>
        </p:txBody>
      </p:sp>
      <p:sp>
        <p:nvSpPr>
          <p:cNvPr id="43" name="Rectangle 42" hidden="1"/>
          <p:cNvSpPr/>
          <p:nvPr/>
        </p:nvSpPr>
        <p:spPr>
          <a:xfrm>
            <a:off x="3054348" y="3792804"/>
            <a:ext cx="6096000" cy="1077218"/>
          </a:xfrm>
          <a:prstGeom prst="rect">
            <a:avLst/>
          </a:prstGeom>
        </p:spPr>
        <p:txBody>
          <a:bodyPr>
            <a:spAutoFit/>
          </a:bodyPr>
          <a:lstStyle/>
          <a:p>
            <a:pPr marL="201295" indent="-171450" algn="ctr" rtl="1"/>
            <a:r>
              <a:rPr lang="en-US" sz="3200" spc="10" dirty="0">
                <a:solidFill>
                  <a:srgbClr val="513910"/>
                </a:solidFill>
                <a:latin typeface="noorehira" panose="02000000000000000000" pitchFamily="2" charset="-78"/>
                <a:ea typeface="Calibri" panose="020F0502020204030204" pitchFamily="34" charset="0"/>
                <a:cs typeface="noorehira" panose="02000000000000000000" pitchFamily="2" charset="-78"/>
              </a:rPr>
              <a:t> </a:t>
            </a:r>
            <a:r>
              <a:rPr lang="ur-PK" sz="3200" spc="10" dirty="0">
                <a:solidFill>
                  <a:srgbClr val="513910"/>
                </a:solidFill>
                <a:latin typeface="noorehira" panose="02000000000000000000" pitchFamily="2" charset="-78"/>
                <a:ea typeface="Calibri" panose="020F0502020204030204" pitchFamily="34" charset="0"/>
                <a:cs typeface="noorehira" panose="02000000000000000000" pitchFamily="2" charset="-78"/>
              </a:rPr>
              <a:t>مَنْ قَالَ بِہٖ صَدَقَ وَمَنْ عَمِلَ بِہٖ اُجِرَ  وَمَنْ حَکَمَ بِہٖ عَدَلَ وَمَنْ دَعَا اِلَیْہِ ھُدِیَ </a:t>
            </a:r>
            <a:r>
              <a:rPr lang="ur-PK" sz="3200" spc="10" dirty="0" smtClean="0">
                <a:solidFill>
                  <a:srgbClr val="513910"/>
                </a:solidFill>
                <a:latin typeface="noorehira" panose="02000000000000000000" pitchFamily="2" charset="-78"/>
                <a:ea typeface="Calibri" panose="020F0502020204030204" pitchFamily="34" charset="0"/>
                <a:cs typeface="noorehira" panose="02000000000000000000" pitchFamily="2" charset="-78"/>
              </a:rPr>
              <a:t>اِلٰی صِرَاطٍ مُّسْتَقِیْمٍ</a:t>
            </a:r>
            <a:endParaRPr lang="en-US" sz="3200" dirty="0">
              <a:solidFill>
                <a:srgbClr val="513910"/>
              </a:solidFill>
              <a:latin typeface="noorehira" panose="02000000000000000000" pitchFamily="2" charset="-78"/>
              <a:ea typeface="Calibri" panose="020F0502020204030204" pitchFamily="34" charset="0"/>
              <a:cs typeface="noorehira" panose="02000000000000000000" pitchFamily="2" charset="-78"/>
            </a:endParaRPr>
          </a:p>
        </p:txBody>
      </p:sp>
      <p:sp>
        <p:nvSpPr>
          <p:cNvPr id="44" name="Rectangle 43" hidden="1"/>
          <p:cNvSpPr/>
          <p:nvPr/>
        </p:nvSpPr>
        <p:spPr>
          <a:xfrm>
            <a:off x="2284464" y="5316319"/>
            <a:ext cx="7635767" cy="369332"/>
          </a:xfrm>
          <a:prstGeom prst="rect">
            <a:avLst/>
          </a:prstGeom>
        </p:spPr>
        <p:txBody>
          <a:bodyPr wrap="square">
            <a:spAutoFit/>
          </a:bodyPr>
          <a:lstStyle/>
          <a:p>
            <a:pPr algn="ctr"/>
            <a:r>
              <a:rPr lang="ur-PK"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سنن الترمذی، کتاب فضائل القرآن عن رسول اللہ، باب ما جاء فی فضل القرآن، و سنن الدارمی، کتاب فضائل القرآن، باب فضل من قرء القرآن</a:t>
            </a:r>
            <a:endParaRPr lang="en-US" dirty="0">
              <a:solidFill>
                <a:srgbClr val="513910"/>
              </a:solidFill>
              <a:latin typeface="Jameel Noori Nastaleeq" panose="02000503000000000004" pitchFamily="2" charset="-78"/>
              <a:cs typeface="Jameel Noori Nastaleeq" panose="02000503000000000004" pitchFamily="2" charset="-78"/>
            </a:endParaRPr>
          </a:p>
        </p:txBody>
      </p:sp>
      <p:sp>
        <p:nvSpPr>
          <p:cNvPr id="45" name="Rectangle 44" hidden="1"/>
          <p:cNvSpPr/>
          <p:nvPr/>
        </p:nvSpPr>
        <p:spPr>
          <a:xfrm>
            <a:off x="6537039" y="2347413"/>
            <a:ext cx="3946914" cy="777136"/>
          </a:xfrm>
          <a:prstGeom prst="rect">
            <a:avLst/>
          </a:prstGeom>
        </p:spPr>
        <p:txBody>
          <a:bodyPr wrap="none">
            <a:spAutoFit/>
          </a:bodyPr>
          <a:lstStyle/>
          <a:p>
            <a:pPr algn="just" rtl="1">
              <a:lnSpc>
                <a:spcPct val="115000"/>
              </a:lnSpc>
              <a:spcBef>
                <a:spcPts val="600"/>
              </a:spcBef>
            </a:pPr>
            <a:r>
              <a:rPr lang="en-US" sz="4000" dirty="0" smtClean="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 (3</a:t>
            </a:r>
            <a:r>
              <a:rPr lang="ur-PK" sz="4000" dirty="0" smtClean="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قرآنِ </a:t>
            </a:r>
            <a:r>
              <a:rPr lang="ur-PK" sz="400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حکیم کیوں نا زل ہوا ؟</a:t>
            </a:r>
            <a:endParaRPr lang="en-US" sz="400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endParaRPr>
          </a:p>
        </p:txBody>
      </p:sp>
      <p:sp>
        <p:nvSpPr>
          <p:cNvPr id="46" name="Rectangle 45" hidden="1"/>
          <p:cNvSpPr/>
          <p:nvPr/>
        </p:nvSpPr>
        <p:spPr>
          <a:xfrm>
            <a:off x="1403015" y="3455079"/>
            <a:ext cx="9080938" cy="1311128"/>
          </a:xfrm>
          <a:prstGeom prst="rect">
            <a:avLst/>
          </a:prstGeom>
        </p:spPr>
        <p:txBody>
          <a:bodyPr wrap="square">
            <a:spAutoFit/>
          </a:bodyPr>
          <a:lstStyle/>
          <a:p>
            <a:pPr algn="ctr">
              <a:lnSpc>
                <a:spcPct val="110000"/>
              </a:lnSpc>
            </a:pPr>
            <a:r>
              <a:rPr lang="en-US" sz="360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 </a:t>
            </a:r>
            <a:r>
              <a:rPr lang="ur-PK" sz="360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قرآنِ حکیم نو عِ انسا نی کی روحانی ضرورت پوری کرنے </a:t>
            </a:r>
            <a:r>
              <a:rPr lang="ur-PK" sz="3600" dirty="0" smtClean="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یعنی </a:t>
            </a:r>
            <a:endParaRPr lang="ar-SA" sz="3600" dirty="0" smtClean="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endParaRPr>
          </a:p>
          <a:p>
            <a:pPr algn="ctr">
              <a:lnSpc>
                <a:spcPct val="110000"/>
              </a:lnSpc>
            </a:pPr>
            <a:r>
              <a:rPr lang="ur-PK" sz="3600" dirty="0" smtClean="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اُس </a:t>
            </a:r>
            <a:r>
              <a:rPr lang="ur-PK" sz="360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کے لیے ہدا یت کے طور پر نازل ہوا ۔</a:t>
            </a:r>
            <a:endParaRPr lang="en-US" sz="3600" dirty="0">
              <a:solidFill>
                <a:srgbClr val="513910"/>
              </a:solidFill>
              <a:latin typeface="Jameel Noori Nastaleeq" panose="02000503000000000004" pitchFamily="2" charset="-78"/>
              <a:cs typeface="Jameel Noori Nastaleeq" panose="02000503000000000004" pitchFamily="2" charset="-78"/>
            </a:endParaRPr>
          </a:p>
        </p:txBody>
      </p:sp>
      <p:sp>
        <p:nvSpPr>
          <p:cNvPr id="47" name="Rectangle 46" hidden="1"/>
          <p:cNvSpPr/>
          <p:nvPr/>
        </p:nvSpPr>
        <p:spPr>
          <a:xfrm>
            <a:off x="6364961" y="2257896"/>
            <a:ext cx="4011034" cy="800219"/>
          </a:xfrm>
          <a:prstGeom prst="rect">
            <a:avLst/>
          </a:prstGeom>
        </p:spPr>
        <p:txBody>
          <a:bodyPr wrap="none">
            <a:spAutoFit/>
          </a:bodyPr>
          <a:lstStyle/>
          <a:p>
            <a:pPr algn="just" rtl="1">
              <a:lnSpc>
                <a:spcPct val="115000"/>
              </a:lnSpc>
              <a:spcBef>
                <a:spcPts val="600"/>
              </a:spcBef>
            </a:pPr>
            <a:r>
              <a:rPr lang="en-US" sz="4000" dirty="0" smtClean="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 (4 </a:t>
            </a:r>
            <a:r>
              <a:rPr lang="ur-PK" sz="4000" dirty="0" smtClean="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قرآنِ </a:t>
            </a:r>
            <a:r>
              <a:rPr lang="ur-PK" sz="400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حکیم کب نا زل ہوا ؟ </a:t>
            </a:r>
            <a:endParaRPr lang="en-US" sz="400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endParaRPr>
          </a:p>
        </p:txBody>
      </p:sp>
      <p:sp>
        <p:nvSpPr>
          <p:cNvPr id="48" name="Rectangle 47" hidden="1"/>
          <p:cNvSpPr/>
          <p:nvPr/>
        </p:nvSpPr>
        <p:spPr>
          <a:xfrm>
            <a:off x="6265632" y="3205492"/>
            <a:ext cx="3601307" cy="646331"/>
          </a:xfrm>
          <a:prstGeom prst="rect">
            <a:avLst/>
          </a:prstGeom>
        </p:spPr>
        <p:txBody>
          <a:bodyPr wrap="none">
            <a:spAutoFit/>
          </a:bodyPr>
          <a:lstStyle/>
          <a:p>
            <a:pPr rtl="1"/>
            <a:r>
              <a:rPr lang="ur-PK" sz="3200" spc="-10" dirty="0">
                <a:solidFill>
                  <a:srgbClr val="513910"/>
                </a:solidFill>
                <a:ea typeface="Calibri" panose="020F0502020204030204" pitchFamily="34" charset="0"/>
                <a:cs typeface="Jameel Noori Nastaleeq" panose="02000503000000000004" pitchFamily="2" charset="-78"/>
              </a:rPr>
              <a:t>قرآنِ </a:t>
            </a:r>
            <a:r>
              <a:rPr lang="ur-PK" sz="3600" spc="-10" dirty="0">
                <a:solidFill>
                  <a:srgbClr val="513910"/>
                </a:solidFill>
                <a:ea typeface="Calibri" panose="020F0502020204030204" pitchFamily="34" charset="0"/>
                <a:cs typeface="Jameel Noori Nastaleeq" panose="02000503000000000004" pitchFamily="2" charset="-78"/>
              </a:rPr>
              <a:t>حکیم</a:t>
            </a:r>
            <a:r>
              <a:rPr lang="ur-PK" sz="3200" spc="-10" dirty="0">
                <a:solidFill>
                  <a:srgbClr val="513910"/>
                </a:solidFill>
                <a:ea typeface="Calibri" panose="020F0502020204030204" pitchFamily="34" charset="0"/>
                <a:cs typeface="Jameel Noori Nastaleeq" panose="02000503000000000004" pitchFamily="2" charset="-78"/>
              </a:rPr>
              <a:t> دو مرا حل میں نازل </a:t>
            </a:r>
            <a:r>
              <a:rPr lang="ur-PK" sz="3200" spc="-10" dirty="0" smtClean="0">
                <a:solidFill>
                  <a:srgbClr val="513910"/>
                </a:solidFill>
                <a:ea typeface="Calibri" panose="020F0502020204030204" pitchFamily="34" charset="0"/>
                <a:cs typeface="Jameel Noori Nastaleeq" panose="02000503000000000004" pitchFamily="2" charset="-78"/>
              </a:rPr>
              <a:t>ہوا:</a:t>
            </a:r>
            <a:endParaRPr lang="en-US" sz="3200" dirty="0">
              <a:solidFill>
                <a:srgbClr val="513910"/>
              </a:solidFill>
            </a:endParaRPr>
          </a:p>
        </p:txBody>
      </p:sp>
      <p:sp>
        <p:nvSpPr>
          <p:cNvPr id="49" name="Rectangle 48" hidden="1"/>
          <p:cNvSpPr/>
          <p:nvPr/>
        </p:nvSpPr>
        <p:spPr>
          <a:xfrm>
            <a:off x="1058180" y="3972581"/>
            <a:ext cx="8696217" cy="1177245"/>
          </a:xfrm>
          <a:prstGeom prst="rect">
            <a:avLst/>
          </a:prstGeom>
        </p:spPr>
        <p:txBody>
          <a:bodyPr wrap="square">
            <a:spAutoFit/>
          </a:bodyPr>
          <a:lstStyle/>
          <a:p>
            <a:pPr marL="338138" indent="-338138" algn="r" rtl="1">
              <a:lnSpc>
                <a:spcPct val="120000"/>
              </a:lnSpc>
              <a:buFont typeface="+mj-lt"/>
              <a:buAutoNum type="arabicPeriod"/>
            </a:pPr>
            <a:r>
              <a:rPr lang="ur-PK" sz="3000" spc="-1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 پہلے مرحلہ میں </a:t>
            </a:r>
            <a:r>
              <a:rPr lang="ur-PK" sz="3000" spc="-10" dirty="0" smtClean="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لیلةُ </a:t>
            </a:r>
            <a:r>
              <a:rPr lang="ur-PK" sz="3000" spc="-1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القدر میں لوحِ محفوظ سے دنیوی آسمان تک ایک ہی دفعہ میں نازل کیا گیا </a:t>
            </a:r>
            <a:endParaRPr lang="en-US" sz="3000" spc="-1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endParaRPr>
          </a:p>
          <a:p>
            <a:pPr marL="338138" indent="-338138" algn="r" rtl="1">
              <a:lnSpc>
                <a:spcPct val="120000"/>
              </a:lnSpc>
              <a:buFont typeface="+mj-lt"/>
              <a:buAutoNum type="arabicPeriod"/>
            </a:pPr>
            <a:r>
              <a:rPr lang="ur-PK" sz="3000" spc="-10" dirty="0" smtClean="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 </a:t>
            </a:r>
            <a:r>
              <a:rPr lang="ur-PK" sz="3000" spc="-1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پھردوسرے مرحلہ میں دنیوی آسمان سے نبی اکرمﷺپروقفہ وقفہ سے نازل کیا جاتا </a:t>
            </a:r>
            <a:r>
              <a:rPr lang="ur-PK" sz="3000" spc="-10" dirty="0" smtClean="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رہا</a:t>
            </a:r>
            <a:endParaRPr lang="en-US" sz="3000" dirty="0">
              <a:solidFill>
                <a:srgbClr val="513910"/>
              </a:solidFill>
              <a:latin typeface="Jameel Noori Nastaleeq" panose="02000503000000000004" pitchFamily="2" charset="-78"/>
              <a:cs typeface="Jameel Noori Nastaleeq" panose="02000503000000000004" pitchFamily="2" charset="-78"/>
            </a:endParaRPr>
          </a:p>
        </p:txBody>
      </p:sp>
      <p:sp>
        <p:nvSpPr>
          <p:cNvPr id="50" name="Rectangle 49" hidden="1"/>
          <p:cNvSpPr/>
          <p:nvPr/>
        </p:nvSpPr>
        <p:spPr>
          <a:xfrm>
            <a:off x="6558300" y="2254468"/>
            <a:ext cx="3927677" cy="800219"/>
          </a:xfrm>
          <a:prstGeom prst="rect">
            <a:avLst/>
          </a:prstGeom>
        </p:spPr>
        <p:txBody>
          <a:bodyPr wrap="none">
            <a:spAutoFit/>
          </a:bodyPr>
          <a:lstStyle/>
          <a:p>
            <a:pPr algn="just" rtl="1">
              <a:lnSpc>
                <a:spcPct val="115000"/>
              </a:lnSpc>
              <a:spcBef>
                <a:spcPts val="600"/>
              </a:spcBef>
            </a:pPr>
            <a:r>
              <a:rPr lang="en-US" sz="4000" dirty="0" smtClean="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 (5</a:t>
            </a:r>
            <a:r>
              <a:rPr lang="ur-PK" sz="4000" dirty="0" smtClean="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قرآنِ </a:t>
            </a:r>
            <a:r>
              <a:rPr lang="ur-PK" sz="400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حکیم کہا ں نا زل ہوا ؟</a:t>
            </a:r>
            <a:endParaRPr lang="en-US" sz="400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endParaRPr>
          </a:p>
        </p:txBody>
      </p:sp>
      <p:sp>
        <p:nvSpPr>
          <p:cNvPr id="51" name="Rectangle 50" hidden="1"/>
          <p:cNvSpPr/>
          <p:nvPr/>
        </p:nvSpPr>
        <p:spPr>
          <a:xfrm>
            <a:off x="1111348" y="3168224"/>
            <a:ext cx="9101797" cy="1249573"/>
          </a:xfrm>
          <a:prstGeom prst="rect">
            <a:avLst/>
          </a:prstGeom>
        </p:spPr>
        <p:txBody>
          <a:bodyPr wrap="square">
            <a:spAutoFit/>
          </a:bodyPr>
          <a:lstStyle/>
          <a:p>
            <a:pPr marL="457200" indent="-457200" algn="r" rtl="1">
              <a:lnSpc>
                <a:spcPct val="120000"/>
              </a:lnSpc>
              <a:buFont typeface="Arial" panose="020B0604020202020204" pitchFamily="34" charset="0"/>
              <a:buChar char="•"/>
            </a:pPr>
            <a:r>
              <a:rPr lang="ur-PK" sz="320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قرآ نِ حکیم سرزمینِ حجا ز یعنی مکہ ، مدینہ اور اِ ن شہروں کے ا طراف کے علاقہ میں نازل ہوا </a:t>
            </a:r>
            <a:endParaRPr lang="ur-PK" sz="3200" dirty="0" smtClean="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endParaRPr>
          </a:p>
          <a:p>
            <a:pPr marL="457200" indent="-457200" algn="r" rtl="1">
              <a:lnSpc>
                <a:spcPct val="120000"/>
              </a:lnSpc>
              <a:buFont typeface="Arial" panose="020B0604020202020204" pitchFamily="34" charset="0"/>
              <a:buChar char="•"/>
            </a:pPr>
            <a:r>
              <a:rPr lang="ur-PK" sz="3200" dirty="0" smtClean="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البتہ </a:t>
            </a:r>
            <a:r>
              <a:rPr lang="ur-PK" sz="3200" spc="-2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سورۃ </a:t>
            </a:r>
            <a:r>
              <a:rPr lang="ur-PK" sz="3200" spc="-20" dirty="0" smtClean="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البقرۃ</a:t>
            </a:r>
            <a:r>
              <a:rPr lang="ur-PK" sz="3200" dirty="0" smtClean="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کی </a:t>
            </a:r>
            <a:r>
              <a:rPr lang="ur-PK" sz="320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آخری دو آیا ت نبی اکرمﷺ کومعراج کی شب آسمان پر عطا کی </a:t>
            </a:r>
            <a:r>
              <a:rPr lang="ur-PK" sz="3200" dirty="0" smtClean="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گئیں</a:t>
            </a:r>
            <a:endParaRPr lang="en-US" sz="3200" dirty="0">
              <a:solidFill>
                <a:srgbClr val="513910"/>
              </a:solidFill>
              <a:latin typeface="Jameel Noori Nastaleeq" panose="02000503000000000004" pitchFamily="2" charset="-78"/>
              <a:cs typeface="Jameel Noori Nastaleeq" panose="02000503000000000004" pitchFamily="2" charset="-78"/>
            </a:endParaRPr>
          </a:p>
        </p:txBody>
      </p:sp>
      <p:sp>
        <p:nvSpPr>
          <p:cNvPr id="52" name="Rectangle 51" hidden="1"/>
          <p:cNvSpPr/>
          <p:nvPr/>
        </p:nvSpPr>
        <p:spPr>
          <a:xfrm>
            <a:off x="6561945" y="2412124"/>
            <a:ext cx="3836307" cy="800219"/>
          </a:xfrm>
          <a:prstGeom prst="rect">
            <a:avLst/>
          </a:prstGeom>
        </p:spPr>
        <p:txBody>
          <a:bodyPr wrap="none">
            <a:spAutoFit/>
          </a:bodyPr>
          <a:lstStyle/>
          <a:p>
            <a:pPr algn="just" rtl="1">
              <a:lnSpc>
                <a:spcPct val="115000"/>
              </a:lnSpc>
              <a:spcBef>
                <a:spcPts val="600"/>
              </a:spcBef>
            </a:pPr>
            <a:r>
              <a:rPr lang="en-US" sz="4000" dirty="0" smtClean="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 (6</a:t>
            </a:r>
            <a:r>
              <a:rPr lang="ur-PK" sz="4000" dirty="0" smtClean="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قرآ </a:t>
            </a:r>
            <a:r>
              <a:rPr lang="ur-PK" sz="400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نِ حکیم کیسے نا زل ہوا ؟</a:t>
            </a:r>
            <a:endParaRPr lang="en-US" sz="400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endParaRPr>
          </a:p>
        </p:txBody>
      </p:sp>
      <p:sp>
        <p:nvSpPr>
          <p:cNvPr id="53" name="Rectangle 52" hidden="1"/>
          <p:cNvSpPr/>
          <p:nvPr/>
        </p:nvSpPr>
        <p:spPr>
          <a:xfrm>
            <a:off x="3463635" y="3322631"/>
            <a:ext cx="6563015" cy="646331"/>
          </a:xfrm>
          <a:prstGeom prst="rect">
            <a:avLst/>
          </a:prstGeom>
        </p:spPr>
        <p:txBody>
          <a:bodyPr wrap="none">
            <a:spAutoFit/>
          </a:bodyPr>
          <a:lstStyle/>
          <a:p>
            <a:r>
              <a:rPr lang="en-US" sz="360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 </a:t>
            </a:r>
            <a:r>
              <a:rPr lang="ur-PK" sz="360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قرآ نِ حکیم کا نزول نبی اکرمﷺ کے قلبِ مبارک پر ہوا۔</a:t>
            </a:r>
            <a:endParaRPr lang="en-US" sz="3600" dirty="0">
              <a:solidFill>
                <a:srgbClr val="513910"/>
              </a:solidFill>
              <a:latin typeface="Jameel Noori Nastaleeq" panose="02000503000000000004" pitchFamily="2" charset="-78"/>
              <a:cs typeface="Jameel Noori Nastaleeq" panose="02000503000000000004" pitchFamily="2" charset="-78"/>
            </a:endParaRPr>
          </a:p>
        </p:txBody>
      </p:sp>
      <p:sp>
        <p:nvSpPr>
          <p:cNvPr id="54" name="Rounded Rectangle 53" hidden="1"/>
          <p:cNvSpPr/>
          <p:nvPr/>
        </p:nvSpPr>
        <p:spPr>
          <a:xfrm>
            <a:off x="2438400" y="4182177"/>
            <a:ext cx="7327900" cy="859723"/>
          </a:xfrm>
          <a:prstGeom prst="round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2800">
              <a:solidFill>
                <a:prstClr val="white"/>
              </a:solidFill>
            </a:endParaRPr>
          </a:p>
        </p:txBody>
      </p:sp>
      <p:sp>
        <p:nvSpPr>
          <p:cNvPr id="55" name="Rectangle 54" hidden="1"/>
          <p:cNvSpPr/>
          <p:nvPr/>
        </p:nvSpPr>
        <p:spPr>
          <a:xfrm>
            <a:off x="2438400" y="4527052"/>
            <a:ext cx="7327900" cy="457818"/>
          </a:xfrm>
          <a:prstGeom prst="rect">
            <a:avLst/>
          </a:prstGeom>
        </p:spPr>
        <p:txBody>
          <a:bodyPr wrap="square">
            <a:spAutoFit/>
          </a:bodyPr>
          <a:lstStyle/>
          <a:p>
            <a:pPr marL="457200" marR="228600" algn="ctr" rtl="1">
              <a:lnSpc>
                <a:spcPts val="2200"/>
              </a:lnSpc>
            </a:pPr>
            <a:r>
              <a:rPr lang="ur-PK" sz="4000" dirty="0">
                <a:solidFill>
                  <a:srgbClr val="513910"/>
                </a:solidFill>
                <a:latin typeface="Al Qalam Quran Publisher" panose="02040503050201020203" pitchFamily="18" charset="-78"/>
                <a:ea typeface="Calibri" panose="020F0502020204030204" pitchFamily="34" charset="0"/>
                <a:cs typeface="Al Qalam Quran Publisher" panose="02040503050201020203" pitchFamily="18" charset="-78"/>
              </a:rPr>
              <a:t>قُلْ مَنْ كَانَ عَدُوًّا لِّجِبْرِيْلَ فَاِنَّهٗ نَزَّلَهٗ عَلٰى قَلْبِكَ </a:t>
            </a:r>
            <a:endParaRPr lang="en-US" sz="4000" dirty="0">
              <a:solidFill>
                <a:srgbClr val="513910"/>
              </a:solidFill>
              <a:latin typeface="Al Qalam Quran Publisher" panose="02040503050201020203" pitchFamily="18" charset="-78"/>
              <a:ea typeface="Calibri" panose="020F0502020204030204" pitchFamily="34" charset="0"/>
              <a:cs typeface="Al Qalam Quran Publisher" panose="02040503050201020203" pitchFamily="18" charset="-78"/>
            </a:endParaRPr>
          </a:p>
        </p:txBody>
      </p:sp>
      <p:sp>
        <p:nvSpPr>
          <p:cNvPr id="56" name="Rectangle 55" hidden="1"/>
          <p:cNvSpPr/>
          <p:nvPr/>
        </p:nvSpPr>
        <p:spPr>
          <a:xfrm>
            <a:off x="2161092" y="5215350"/>
            <a:ext cx="1989519" cy="396262"/>
          </a:xfrm>
          <a:prstGeom prst="rect">
            <a:avLst/>
          </a:prstGeom>
        </p:spPr>
        <p:txBody>
          <a:bodyPr wrap="none">
            <a:spAutoFit/>
          </a:bodyPr>
          <a:lstStyle/>
          <a:p>
            <a:pPr marL="457200" marR="228600" algn="just" rtl="1">
              <a:lnSpc>
                <a:spcPts val="2200"/>
              </a:lnSpc>
            </a:pPr>
            <a:r>
              <a:rPr lang="ur-PK" sz="2400" spc="-2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(البقرۃ</a:t>
            </a:r>
            <a:r>
              <a:rPr lang="ur-PK" sz="2400" spc="-20" baseline="3000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2</a:t>
            </a:r>
            <a:r>
              <a:rPr lang="ur-PK" sz="2400" spc="-2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 : 97)</a:t>
            </a:r>
            <a:endParaRPr lang="en-US" sz="280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endParaRPr>
          </a:p>
        </p:txBody>
      </p:sp>
      <p:sp>
        <p:nvSpPr>
          <p:cNvPr id="57" name="Rectangle 56" hidden="1"/>
          <p:cNvSpPr/>
          <p:nvPr/>
        </p:nvSpPr>
        <p:spPr>
          <a:xfrm>
            <a:off x="6245609" y="2252388"/>
            <a:ext cx="4222630" cy="800219"/>
          </a:xfrm>
          <a:prstGeom prst="rect">
            <a:avLst/>
          </a:prstGeom>
        </p:spPr>
        <p:txBody>
          <a:bodyPr wrap="none">
            <a:spAutoFit/>
          </a:bodyPr>
          <a:lstStyle/>
          <a:p>
            <a:pPr algn="just" rtl="1">
              <a:lnSpc>
                <a:spcPct val="115000"/>
              </a:lnSpc>
              <a:spcBef>
                <a:spcPts val="600"/>
              </a:spcBef>
            </a:pPr>
            <a:r>
              <a:rPr lang="en-US" sz="4000" dirty="0" smtClean="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 (7</a:t>
            </a:r>
            <a:r>
              <a:rPr lang="ur-PK" sz="4000" dirty="0" smtClean="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قر </a:t>
            </a:r>
            <a:r>
              <a:rPr lang="ur-PK" sz="400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آ نِ حکیم کے کتنے نا م ہیں؟ </a:t>
            </a:r>
            <a:endParaRPr lang="en-US" sz="400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endParaRPr>
          </a:p>
        </p:txBody>
      </p:sp>
      <p:sp>
        <p:nvSpPr>
          <p:cNvPr id="58" name="Rectangle 57" hidden="1"/>
          <p:cNvSpPr/>
          <p:nvPr/>
        </p:nvSpPr>
        <p:spPr>
          <a:xfrm>
            <a:off x="1552135" y="3201765"/>
            <a:ext cx="9087730" cy="1815882"/>
          </a:xfrm>
          <a:prstGeom prst="rect">
            <a:avLst/>
          </a:prstGeom>
        </p:spPr>
        <p:txBody>
          <a:bodyPr wrap="square">
            <a:spAutoFit/>
          </a:bodyPr>
          <a:lstStyle/>
          <a:p>
            <a:pPr marL="228600" algn="ctr" rtl="1"/>
            <a:r>
              <a:rPr lang="ur-PK" sz="280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علّامہ جلا ل الدین سیو طی﷫ نے </a:t>
            </a:r>
            <a:r>
              <a:rPr lang="ur-PK" sz="240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a:t>
            </a:r>
            <a:r>
              <a:rPr lang="ur-PK" sz="2800" dirty="0">
                <a:solidFill>
                  <a:srgbClr val="513910"/>
                </a:solidFill>
                <a:latin typeface="Al_Mushaf" panose="02000000000000000000" pitchFamily="2" charset="-78"/>
                <a:ea typeface="Calibri" panose="020F0502020204030204" pitchFamily="34" charset="0"/>
                <a:cs typeface="Al_Mushaf" panose="02000000000000000000" pitchFamily="2" charset="-78"/>
              </a:rPr>
              <a:t> </a:t>
            </a:r>
            <a:r>
              <a:rPr lang="ur-PK" sz="2800" dirty="0">
                <a:solidFill>
                  <a:srgbClr val="513910"/>
                </a:solidFill>
                <a:latin typeface="noorehira" panose="02000000000000000000" pitchFamily="2" charset="-78"/>
                <a:ea typeface="Calibri" panose="020F0502020204030204" pitchFamily="34" charset="0"/>
                <a:cs typeface="noorehira" panose="02000000000000000000" pitchFamily="2" charset="-78"/>
              </a:rPr>
              <a:t>الاتقان فی علو م القرآن </a:t>
            </a:r>
            <a:r>
              <a:rPr lang="ur-PK" sz="240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a:t>
            </a:r>
            <a:r>
              <a:rPr lang="ur-PK" sz="280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 میں </a:t>
            </a:r>
            <a:endParaRPr lang="ur-PK" sz="2800" dirty="0" smtClean="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endParaRPr>
          </a:p>
          <a:p>
            <a:pPr marL="228600" algn="ctr" rtl="1"/>
            <a:r>
              <a:rPr lang="ur-PK" sz="2800" dirty="0" smtClean="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قرآنِ </a:t>
            </a:r>
            <a:r>
              <a:rPr lang="ur-PK" sz="280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حکیم کے55 نام نقل کئے ہیں مثلا ً </a:t>
            </a:r>
            <a:r>
              <a:rPr lang="ur-PK" sz="2800" dirty="0" smtClean="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a:t>
            </a:r>
            <a:endParaRPr lang="en-US" sz="2800" dirty="0" smtClean="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endParaRPr>
          </a:p>
          <a:p>
            <a:pPr marL="228600" algn="ctr" rtl="1"/>
            <a:r>
              <a:rPr lang="ur-PK" sz="2800" dirty="0" smtClean="0">
                <a:solidFill>
                  <a:srgbClr val="513910"/>
                </a:solidFill>
                <a:latin typeface="noorehira" panose="02000000000000000000" pitchFamily="2" charset="-78"/>
                <a:ea typeface="Calibri" panose="020F0502020204030204" pitchFamily="34" charset="0"/>
                <a:cs typeface="noorehira" panose="02000000000000000000" pitchFamily="2" charset="-78"/>
              </a:rPr>
              <a:t>القرآن</a:t>
            </a:r>
            <a:r>
              <a:rPr lang="ur-PK" sz="2800" dirty="0">
                <a:solidFill>
                  <a:srgbClr val="513910"/>
                </a:solidFill>
                <a:latin typeface="noorehira" panose="02000000000000000000" pitchFamily="2" charset="-78"/>
                <a:ea typeface="Calibri" panose="020F0502020204030204" pitchFamily="34" charset="0"/>
                <a:cs typeface="noorehira" panose="02000000000000000000" pitchFamily="2" charset="-78"/>
              </a:rPr>
              <a:t>، المصحف، الکتاب، الفرقان، الھدٰی، النور، الموعظہ، الذکر، المھیمن، الحکیم، العزیز، المبین، العلی، الکر یم، المجید، احسن الحدیث </a:t>
            </a:r>
            <a:r>
              <a:rPr lang="ur-PK" sz="2800" dirty="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وغیرہ۔</a:t>
            </a:r>
            <a:endParaRPr lang="en-US" sz="2800" dirty="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endParaRPr>
          </a:p>
        </p:txBody>
      </p:sp>
      <p:sp>
        <p:nvSpPr>
          <p:cNvPr id="59" name="Rounded Rectangle 58" hidden="1"/>
          <p:cNvSpPr/>
          <p:nvPr/>
        </p:nvSpPr>
        <p:spPr>
          <a:xfrm>
            <a:off x="2438400" y="4182177"/>
            <a:ext cx="7327900" cy="932967"/>
          </a:xfrm>
          <a:prstGeom prst="round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solidFill>
                <a:prstClr val="white"/>
              </a:solidFill>
            </a:endParaRPr>
          </a:p>
        </p:txBody>
      </p:sp>
      <p:sp>
        <p:nvSpPr>
          <p:cNvPr id="60" name="Rectangle 59" hidden="1"/>
          <p:cNvSpPr/>
          <p:nvPr/>
        </p:nvSpPr>
        <p:spPr>
          <a:xfrm>
            <a:off x="5663990" y="2258556"/>
            <a:ext cx="4919938" cy="800219"/>
          </a:xfrm>
          <a:prstGeom prst="rect">
            <a:avLst/>
          </a:prstGeom>
        </p:spPr>
        <p:txBody>
          <a:bodyPr wrap="none">
            <a:spAutoFit/>
          </a:bodyPr>
          <a:lstStyle/>
          <a:p>
            <a:pPr algn="just" rtl="1">
              <a:lnSpc>
                <a:spcPct val="115000"/>
              </a:lnSpc>
              <a:spcBef>
                <a:spcPts val="600"/>
              </a:spcBef>
            </a:pPr>
            <a:r>
              <a:rPr lang="en-US" sz="4000" dirty="0" smtClean="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 (8</a:t>
            </a:r>
            <a:r>
              <a:rPr lang="ur-PK" sz="4000" dirty="0" smtClean="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قرآنِ </a:t>
            </a:r>
            <a:r>
              <a:rPr lang="ur-PK" sz="400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حکیم کس زبان میں نازل ہوا؟</a:t>
            </a:r>
            <a:endParaRPr lang="en-US" sz="400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endParaRPr>
          </a:p>
        </p:txBody>
      </p:sp>
      <p:sp>
        <p:nvSpPr>
          <p:cNvPr id="61" name="Rectangle 60" hidden="1"/>
          <p:cNvSpPr/>
          <p:nvPr/>
        </p:nvSpPr>
        <p:spPr>
          <a:xfrm>
            <a:off x="3453185" y="3239833"/>
            <a:ext cx="5562741" cy="615553"/>
          </a:xfrm>
          <a:prstGeom prst="rect">
            <a:avLst/>
          </a:prstGeom>
        </p:spPr>
        <p:txBody>
          <a:bodyPr wrap="none">
            <a:spAutoFit/>
          </a:bodyPr>
          <a:lstStyle/>
          <a:p>
            <a:r>
              <a:rPr lang="ur-PK" sz="340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قرآنِ حکیم دیہا ت کی خا لص عربی زبان میں نا زل ہوا ۔</a:t>
            </a:r>
            <a:endParaRPr lang="en-US" sz="3400" dirty="0">
              <a:solidFill>
                <a:srgbClr val="513910"/>
              </a:solidFill>
              <a:latin typeface="Jameel Noori Nastaleeq" panose="02000503000000000004" pitchFamily="2" charset="-78"/>
              <a:cs typeface="Jameel Noori Nastaleeq" panose="02000503000000000004" pitchFamily="2" charset="-78"/>
            </a:endParaRPr>
          </a:p>
        </p:txBody>
      </p:sp>
      <p:sp>
        <p:nvSpPr>
          <p:cNvPr id="62" name="Rectangle 61" hidden="1"/>
          <p:cNvSpPr/>
          <p:nvPr/>
        </p:nvSpPr>
        <p:spPr>
          <a:xfrm>
            <a:off x="0" y="4318533"/>
            <a:ext cx="12191999" cy="830997"/>
          </a:xfrm>
          <a:prstGeom prst="rect">
            <a:avLst/>
          </a:prstGeom>
        </p:spPr>
        <p:txBody>
          <a:bodyPr wrap="square">
            <a:spAutoFit/>
          </a:bodyPr>
          <a:lstStyle/>
          <a:p>
            <a:pPr algn="ctr"/>
            <a:r>
              <a:rPr lang="ur-PK" sz="4800" dirty="0">
                <a:solidFill>
                  <a:srgbClr val="513910"/>
                </a:solidFill>
                <a:latin typeface="Al Qalam Quran Publisher" panose="02040503050201020203" pitchFamily="18" charset="-78"/>
                <a:ea typeface="Calibri" panose="020F0502020204030204" pitchFamily="34" charset="0"/>
                <a:cs typeface="Al Qalam Quran Publisher" panose="02040503050201020203" pitchFamily="18" charset="-78"/>
              </a:rPr>
              <a:t>بِلِسَانٍ عَرَبِيٍّ مُّبِيْنٍؕ</a:t>
            </a:r>
            <a:endParaRPr lang="en-US" sz="4800" dirty="0">
              <a:solidFill>
                <a:srgbClr val="513910"/>
              </a:solidFill>
              <a:latin typeface="Al Qalam Quran Publisher" panose="02040503050201020203" pitchFamily="18" charset="-78"/>
              <a:cs typeface="Al Qalam Quran Publisher" panose="02040503050201020203" pitchFamily="18" charset="-78"/>
            </a:endParaRPr>
          </a:p>
        </p:txBody>
      </p:sp>
      <p:sp>
        <p:nvSpPr>
          <p:cNvPr id="63" name="Rectangle 62" hidden="1"/>
          <p:cNvSpPr/>
          <p:nvPr/>
        </p:nvSpPr>
        <p:spPr>
          <a:xfrm>
            <a:off x="2381705" y="5251500"/>
            <a:ext cx="2142959" cy="461665"/>
          </a:xfrm>
          <a:prstGeom prst="rect">
            <a:avLst/>
          </a:prstGeom>
        </p:spPr>
        <p:txBody>
          <a:bodyPr wrap="none">
            <a:spAutoFit/>
          </a:bodyPr>
          <a:lstStyle/>
          <a:p>
            <a:r>
              <a:rPr lang="ur-PK" sz="2400" spc="-2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(الشعرا ء</a:t>
            </a:r>
            <a:r>
              <a:rPr lang="ur-PK" sz="2400" spc="-20" baseline="3000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26</a:t>
            </a:r>
            <a:r>
              <a:rPr lang="ur-PK" sz="2400" spc="-2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 : 193-195)</a:t>
            </a:r>
            <a:endParaRPr lang="en-US" sz="2400" dirty="0">
              <a:solidFill>
                <a:srgbClr val="513910"/>
              </a:solidFill>
              <a:latin typeface="Jameel Noori Nastaleeq" panose="02000503000000000004" pitchFamily="2" charset="-78"/>
              <a:cs typeface="Jameel Noori Nastaleeq" panose="02000503000000000004" pitchFamily="2" charset="-78"/>
            </a:endParaRPr>
          </a:p>
        </p:txBody>
      </p:sp>
      <p:sp>
        <p:nvSpPr>
          <p:cNvPr id="64" name="Rounded Rectangle 63" hidden="1"/>
          <p:cNvSpPr/>
          <p:nvPr/>
        </p:nvSpPr>
        <p:spPr>
          <a:xfrm>
            <a:off x="2438400" y="4626677"/>
            <a:ext cx="7327900" cy="859723"/>
          </a:xfrm>
          <a:prstGeom prst="round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solidFill>
                <a:prstClr val="white"/>
              </a:solidFill>
            </a:endParaRPr>
          </a:p>
        </p:txBody>
      </p:sp>
      <p:sp>
        <p:nvSpPr>
          <p:cNvPr id="65" name="Rectangle 64" hidden="1"/>
          <p:cNvSpPr/>
          <p:nvPr/>
        </p:nvSpPr>
        <p:spPr>
          <a:xfrm>
            <a:off x="6350401" y="2374949"/>
            <a:ext cx="4222630" cy="457818"/>
          </a:xfrm>
          <a:prstGeom prst="rect">
            <a:avLst/>
          </a:prstGeom>
        </p:spPr>
        <p:txBody>
          <a:bodyPr wrap="none">
            <a:spAutoFit/>
          </a:bodyPr>
          <a:lstStyle/>
          <a:p>
            <a:pPr algn="just" rtl="1">
              <a:lnSpc>
                <a:spcPts val="2200"/>
              </a:lnSpc>
              <a:spcBef>
                <a:spcPts val="600"/>
              </a:spcBef>
            </a:pPr>
            <a:r>
              <a:rPr lang="en-US" sz="4000" dirty="0" smtClean="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 (9</a:t>
            </a:r>
            <a:r>
              <a:rPr lang="ur-PK" sz="4000" dirty="0" smtClean="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قرآ </a:t>
            </a:r>
            <a:r>
              <a:rPr lang="ur-PK" sz="400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نِ حکیم کا اُ سلو ب کیا ہے؟</a:t>
            </a:r>
            <a:endParaRPr lang="en-US" sz="400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endParaRPr>
          </a:p>
        </p:txBody>
      </p:sp>
      <p:sp>
        <p:nvSpPr>
          <p:cNvPr id="66" name="Rectangle 65" hidden="1"/>
          <p:cNvSpPr/>
          <p:nvPr/>
        </p:nvSpPr>
        <p:spPr>
          <a:xfrm>
            <a:off x="2393061" y="3022587"/>
            <a:ext cx="9242717" cy="584775"/>
          </a:xfrm>
          <a:prstGeom prst="rect">
            <a:avLst/>
          </a:prstGeom>
        </p:spPr>
        <p:txBody>
          <a:bodyPr wrap="square">
            <a:spAutoFit/>
          </a:bodyPr>
          <a:lstStyle/>
          <a:p>
            <a:r>
              <a:rPr lang="ur-PK" sz="3200" spc="-20" dirty="0">
                <a:solidFill>
                  <a:srgbClr val="513910"/>
                </a:solidFill>
                <a:ea typeface="Calibri" panose="020F0502020204030204" pitchFamily="34" charset="0"/>
                <a:cs typeface="Jameel Noori Nastaleeq" panose="02000503000000000004" pitchFamily="2" charset="-78"/>
              </a:rPr>
              <a:t>قرآنِ حکیم کا اُسلوب تقریری ہے ۔ قرآنِ حکیم کی ہرسورة اللہ تعالیٰ کا ایک خطبہ ہے۔</a:t>
            </a:r>
            <a:endParaRPr lang="en-US" sz="3200" dirty="0">
              <a:solidFill>
                <a:srgbClr val="513910"/>
              </a:solidFill>
            </a:endParaRPr>
          </a:p>
        </p:txBody>
      </p:sp>
      <p:sp>
        <p:nvSpPr>
          <p:cNvPr id="67" name="Rectangle 66" hidden="1"/>
          <p:cNvSpPr/>
          <p:nvPr/>
        </p:nvSpPr>
        <p:spPr>
          <a:xfrm>
            <a:off x="4623693" y="3611015"/>
            <a:ext cx="5608127" cy="584775"/>
          </a:xfrm>
          <a:prstGeom prst="rect">
            <a:avLst/>
          </a:prstGeom>
        </p:spPr>
        <p:txBody>
          <a:bodyPr wrap="square">
            <a:spAutoFit/>
          </a:bodyPr>
          <a:lstStyle/>
          <a:p>
            <a:pPr algn="r"/>
            <a:r>
              <a:rPr lang="ur-PK" sz="3200" spc="-10" dirty="0">
                <a:solidFill>
                  <a:srgbClr val="513910"/>
                </a:solidFill>
                <a:ea typeface="Calibri" panose="020F0502020204030204" pitchFamily="34" charset="0"/>
                <a:cs typeface="Jameel Noori Nastaleeq" panose="02000503000000000004" pitchFamily="2" charset="-78"/>
              </a:rPr>
              <a:t>قرآنِ حکیم کااسلو ب نہ عام نثر کاسا ہے اور نہ ہی شا عرا نہ۔</a:t>
            </a:r>
            <a:endParaRPr lang="en-US" sz="3200" dirty="0">
              <a:solidFill>
                <a:srgbClr val="513910"/>
              </a:solidFill>
            </a:endParaRPr>
          </a:p>
        </p:txBody>
      </p:sp>
      <p:sp>
        <p:nvSpPr>
          <p:cNvPr id="68" name="Rectangle 67" hidden="1"/>
          <p:cNvSpPr/>
          <p:nvPr/>
        </p:nvSpPr>
        <p:spPr>
          <a:xfrm>
            <a:off x="2686451" y="5002002"/>
            <a:ext cx="7327900" cy="427040"/>
          </a:xfrm>
          <a:prstGeom prst="rect">
            <a:avLst/>
          </a:prstGeom>
        </p:spPr>
        <p:txBody>
          <a:bodyPr wrap="square">
            <a:spAutoFit/>
          </a:bodyPr>
          <a:lstStyle/>
          <a:p>
            <a:pPr marL="685800" marR="228600" algn="ctr" rtl="1">
              <a:lnSpc>
                <a:spcPts val="2200"/>
              </a:lnSpc>
            </a:pPr>
            <a:r>
              <a:rPr lang="ur-PK" sz="3200" dirty="0">
                <a:solidFill>
                  <a:srgbClr val="513910"/>
                </a:solidFill>
                <a:latin typeface="Al Qalam Quran Publisher" panose="02040503050201020203" pitchFamily="18" charset="-78"/>
                <a:ea typeface="Calibri" panose="020F0502020204030204" pitchFamily="34" charset="0"/>
                <a:cs typeface="Al Qalam Quran Publisher" panose="02040503050201020203" pitchFamily="18" charset="-78"/>
              </a:rPr>
              <a:t>وَ مَا عَلَّمْنٰهُ الشِّعْرَ وَ مَا يَنْۢبَغِيْ لَهٗ١ؕ اِنْ هُوَ اِلَّا ذِكْرٌ وَّ قُرْاٰنٌ </a:t>
            </a:r>
            <a:r>
              <a:rPr lang="ur-PK" sz="3200" dirty="0" smtClean="0">
                <a:solidFill>
                  <a:srgbClr val="513910"/>
                </a:solidFill>
                <a:latin typeface="Al Qalam Quran Publisher" panose="02040503050201020203" pitchFamily="18" charset="-78"/>
                <a:ea typeface="Calibri" panose="020F0502020204030204" pitchFamily="34" charset="0"/>
                <a:cs typeface="Al Qalam Quran Publisher" panose="02040503050201020203" pitchFamily="18" charset="-78"/>
              </a:rPr>
              <a:t>مُّبِيْنٌۙ</a:t>
            </a:r>
            <a:endParaRPr lang="en-US" sz="3200" dirty="0">
              <a:solidFill>
                <a:srgbClr val="513910"/>
              </a:solidFill>
              <a:latin typeface="Al Qalam Quran Publisher" panose="02040503050201020203" pitchFamily="18" charset="-78"/>
              <a:ea typeface="Calibri" panose="020F0502020204030204" pitchFamily="34" charset="0"/>
              <a:cs typeface="Al Qalam Quran Publisher" panose="02040503050201020203" pitchFamily="18" charset="-78"/>
            </a:endParaRPr>
          </a:p>
        </p:txBody>
      </p:sp>
      <p:sp>
        <p:nvSpPr>
          <p:cNvPr id="69" name="Rectangle 68" hidden="1"/>
          <p:cNvSpPr/>
          <p:nvPr/>
        </p:nvSpPr>
        <p:spPr>
          <a:xfrm>
            <a:off x="2393061" y="5542757"/>
            <a:ext cx="1766894" cy="523220"/>
          </a:xfrm>
          <a:prstGeom prst="rect">
            <a:avLst/>
          </a:prstGeom>
        </p:spPr>
        <p:txBody>
          <a:bodyPr wrap="none">
            <a:spAutoFit/>
          </a:bodyPr>
          <a:lstStyle/>
          <a:p>
            <a:r>
              <a:rPr lang="ur-PK" sz="2400" spc="-2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سورۃ یٰس</a:t>
            </a:r>
            <a:r>
              <a:rPr lang="ur-PK" sz="2400" spc="-20" baseline="3000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36</a:t>
            </a:r>
            <a:r>
              <a:rPr lang="ur-PK" sz="2800" spc="-1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 آیت 69</a:t>
            </a:r>
            <a:endParaRPr lang="en-US" sz="2400" dirty="0">
              <a:solidFill>
                <a:srgbClr val="513910"/>
              </a:solidFill>
              <a:latin typeface="Jameel Noori Nastaleeq" panose="02000503000000000004" pitchFamily="2" charset="-78"/>
              <a:cs typeface="Jameel Noori Nastaleeq" panose="02000503000000000004" pitchFamily="2" charset="-78"/>
            </a:endParaRPr>
          </a:p>
        </p:txBody>
      </p:sp>
      <p:sp>
        <p:nvSpPr>
          <p:cNvPr id="73" name="Rectangle 72" hidden="1"/>
          <p:cNvSpPr/>
          <p:nvPr/>
        </p:nvSpPr>
        <p:spPr>
          <a:xfrm>
            <a:off x="4331927" y="2357285"/>
            <a:ext cx="6292107" cy="800219"/>
          </a:xfrm>
          <a:prstGeom prst="rect">
            <a:avLst/>
          </a:prstGeom>
        </p:spPr>
        <p:txBody>
          <a:bodyPr wrap="none">
            <a:spAutoFit/>
          </a:bodyPr>
          <a:lstStyle/>
          <a:p>
            <a:pPr algn="r" rtl="1">
              <a:lnSpc>
                <a:spcPct val="115000"/>
              </a:lnSpc>
              <a:spcBef>
                <a:spcPts val="200"/>
              </a:spcBef>
            </a:pPr>
            <a:r>
              <a:rPr lang="ur-PK" sz="4000" dirty="0" smtClean="0">
                <a:solidFill>
                  <a:srgbClr val="513910"/>
                </a:solidFill>
                <a:ea typeface="Calibri" panose="020F0502020204030204" pitchFamily="34" charset="0"/>
                <a:cs typeface="Jameel Noori Nastaleeq" panose="02000503000000020004" pitchFamily="2" charset="-78"/>
              </a:rPr>
              <a:t>10) قر </a:t>
            </a:r>
            <a:r>
              <a:rPr lang="ur-PK" sz="4000" dirty="0">
                <a:solidFill>
                  <a:srgbClr val="513910"/>
                </a:solidFill>
                <a:ea typeface="Calibri" panose="020F0502020204030204" pitchFamily="34" charset="0"/>
                <a:cs typeface="Jameel Noori Nastaleeq" panose="02000503000000020004" pitchFamily="2" charset="-78"/>
              </a:rPr>
              <a:t>آنِ حکیم کی ترتیب و تد وین کس طرح ہوئی؟ </a:t>
            </a:r>
            <a:endParaRPr lang="en-US" sz="4000" dirty="0">
              <a:solidFill>
                <a:srgbClr val="513910"/>
              </a:solidFill>
              <a:ea typeface="Calibri" panose="020F0502020204030204" pitchFamily="34" charset="0"/>
              <a:cs typeface="Arial" panose="020B0604020202020204" pitchFamily="34" charset="0"/>
            </a:endParaRPr>
          </a:p>
        </p:txBody>
      </p:sp>
      <p:sp>
        <p:nvSpPr>
          <p:cNvPr id="74" name="Rectangle 73" hidden="1"/>
          <p:cNvSpPr/>
          <p:nvPr/>
        </p:nvSpPr>
        <p:spPr>
          <a:xfrm>
            <a:off x="2905599" y="3134164"/>
            <a:ext cx="6444392" cy="2677656"/>
          </a:xfrm>
          <a:prstGeom prst="rect">
            <a:avLst/>
          </a:prstGeom>
        </p:spPr>
        <p:txBody>
          <a:bodyPr wrap="none">
            <a:spAutoFit/>
          </a:bodyPr>
          <a:lstStyle/>
          <a:p>
            <a:pPr algn="r">
              <a:lnSpc>
                <a:spcPct val="150000"/>
              </a:lnSpc>
            </a:pPr>
            <a:r>
              <a:rPr lang="ur-PK" sz="4000" dirty="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قرآ نِ حکیم کی ترتیب دو اعتبارات سے </a:t>
            </a:r>
            <a:r>
              <a:rPr lang="ur-PK" sz="4000" dirty="0" smtClean="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ہے</a:t>
            </a:r>
          </a:p>
          <a:p>
            <a:pPr algn="r">
              <a:lnSpc>
                <a:spcPct val="150000"/>
              </a:lnSpc>
            </a:pPr>
            <a:r>
              <a:rPr lang="ur-PK" sz="3600" dirty="0" smtClean="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 </a:t>
            </a:r>
            <a:r>
              <a:rPr lang="ur-PK" sz="3600" dirty="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ترتیبِ نزولی جس کے اعتبار سے پہلی سورة "</a:t>
            </a:r>
            <a:r>
              <a:rPr lang="ur-PK" sz="3600" dirty="0" smtClean="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العلق"ہے</a:t>
            </a:r>
            <a:r>
              <a:rPr lang="ur-PK" sz="3600" dirty="0">
                <a:solidFill>
                  <a:srgbClr val="513910"/>
                </a:solidFill>
                <a:latin typeface="Jameel Noori Nastaleeq" panose="02000503000000020004" pitchFamily="2" charset="-78"/>
                <a:cs typeface="Jameel Noori Nastaleeq" panose="02000503000000020004" pitchFamily="2" charset="-78"/>
              </a:rPr>
              <a:t> ۔</a:t>
            </a:r>
            <a:r>
              <a:rPr lang="ur-PK" sz="3600" dirty="0" smtClean="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 </a:t>
            </a:r>
          </a:p>
          <a:p>
            <a:pPr algn="r">
              <a:lnSpc>
                <a:spcPct val="150000"/>
              </a:lnSpc>
            </a:pPr>
            <a:r>
              <a:rPr lang="en-US" sz="3600" dirty="0">
                <a:solidFill>
                  <a:srgbClr val="513910"/>
                </a:solidFill>
                <a:latin typeface="Jameel Noori Nastaleeq" panose="02000503000000020004" pitchFamily="2" charset="-78"/>
                <a:cs typeface="Jameel Noori Nastaleeq" panose="02000503000000020004" pitchFamily="2" charset="-78"/>
              </a:rPr>
              <a:t> </a:t>
            </a:r>
            <a:r>
              <a:rPr lang="ur-PK" sz="3600" dirty="0">
                <a:solidFill>
                  <a:srgbClr val="513910"/>
                </a:solidFill>
                <a:latin typeface="Jameel Noori Nastaleeq" panose="02000503000000020004" pitchFamily="2" charset="-78"/>
                <a:cs typeface="Jameel Noori Nastaleeq" panose="02000503000000020004" pitchFamily="2" charset="-78"/>
              </a:rPr>
              <a:t>ترتیبِ تلاوت جس کے اعتبار سے پہلی سورة  "الفاتحہ" ہے۔</a:t>
            </a:r>
            <a:endParaRPr lang="en-US" sz="3600" dirty="0">
              <a:solidFill>
                <a:srgbClr val="513910"/>
              </a:solidFill>
              <a:latin typeface="Jameel Noori Nastaleeq" panose="02000503000000020004" pitchFamily="2" charset="-78"/>
              <a:cs typeface="Jameel Noori Nastaleeq" panose="02000503000000020004" pitchFamily="2" charset="-78"/>
            </a:endParaRPr>
          </a:p>
        </p:txBody>
      </p:sp>
      <p:sp>
        <p:nvSpPr>
          <p:cNvPr id="75" name="Rectangle 74" hidden="1"/>
          <p:cNvSpPr/>
          <p:nvPr/>
        </p:nvSpPr>
        <p:spPr>
          <a:xfrm>
            <a:off x="5075909" y="2054330"/>
            <a:ext cx="5213287" cy="800219"/>
          </a:xfrm>
          <a:prstGeom prst="rect">
            <a:avLst/>
          </a:prstGeom>
        </p:spPr>
        <p:txBody>
          <a:bodyPr wrap="none">
            <a:spAutoFit/>
          </a:bodyPr>
          <a:lstStyle/>
          <a:p>
            <a:pPr algn="r" rtl="1">
              <a:lnSpc>
                <a:spcPct val="115000"/>
              </a:lnSpc>
              <a:spcBef>
                <a:spcPts val="600"/>
              </a:spcBef>
            </a:pPr>
            <a:r>
              <a:rPr lang="ur-PK" sz="4000" dirty="0" smtClean="0">
                <a:solidFill>
                  <a:srgbClr val="513910"/>
                </a:solidFill>
                <a:ea typeface="Calibri" panose="020F0502020204030204" pitchFamily="34" charset="0"/>
                <a:cs typeface="Jameel Noori Nastaleeq" panose="02000503000000020004" pitchFamily="2" charset="-78"/>
              </a:rPr>
              <a:t>11) قرآنِ </a:t>
            </a:r>
            <a:r>
              <a:rPr lang="ur-PK" sz="4000" dirty="0">
                <a:solidFill>
                  <a:srgbClr val="513910"/>
                </a:solidFill>
                <a:ea typeface="Calibri" panose="020F0502020204030204" pitchFamily="34" charset="0"/>
                <a:cs typeface="Jameel Noori Nastaleeq" panose="02000503000000020004" pitchFamily="2" charset="-78"/>
              </a:rPr>
              <a:t>حکیم کی تر کیب و تقسیم کیا ہے؟</a:t>
            </a:r>
            <a:endParaRPr lang="en-US" sz="4000" dirty="0">
              <a:solidFill>
                <a:srgbClr val="513910"/>
              </a:solidFill>
              <a:ea typeface="Calibri" panose="020F0502020204030204" pitchFamily="34" charset="0"/>
              <a:cs typeface="Arial" panose="020B0604020202020204" pitchFamily="34" charset="0"/>
            </a:endParaRPr>
          </a:p>
        </p:txBody>
      </p:sp>
      <p:sp>
        <p:nvSpPr>
          <p:cNvPr id="76" name="Rectangle 75" hidden="1"/>
          <p:cNvSpPr/>
          <p:nvPr/>
        </p:nvSpPr>
        <p:spPr>
          <a:xfrm>
            <a:off x="6650057" y="2831209"/>
            <a:ext cx="3140603" cy="1169551"/>
          </a:xfrm>
          <a:prstGeom prst="rect">
            <a:avLst/>
          </a:prstGeom>
        </p:spPr>
        <p:txBody>
          <a:bodyPr wrap="none">
            <a:spAutoFit/>
          </a:bodyPr>
          <a:lstStyle/>
          <a:p>
            <a:r>
              <a:rPr lang="ur-PK" sz="3500" dirty="0">
                <a:solidFill>
                  <a:srgbClr val="513910"/>
                </a:solidFill>
                <a:ea typeface="Calibri" panose="020F0502020204030204" pitchFamily="34" charset="0"/>
                <a:cs typeface="Jameel Noori Nastaleeq" panose="02000503000000020004" pitchFamily="2" charset="-78"/>
              </a:rPr>
              <a:t>آیات کی تعداد6236 ہے ۔</a:t>
            </a:r>
            <a:endParaRPr lang="en-US" sz="3500" dirty="0">
              <a:solidFill>
                <a:srgbClr val="513910"/>
              </a:solidFill>
            </a:endParaRPr>
          </a:p>
          <a:p>
            <a:endParaRPr lang="en-US" sz="3500" dirty="0">
              <a:solidFill>
                <a:srgbClr val="513910"/>
              </a:solidFill>
            </a:endParaRPr>
          </a:p>
        </p:txBody>
      </p:sp>
      <p:sp>
        <p:nvSpPr>
          <p:cNvPr id="77" name="Rectangle 76" hidden="1"/>
          <p:cNvSpPr/>
          <p:nvPr/>
        </p:nvSpPr>
        <p:spPr>
          <a:xfrm>
            <a:off x="6461592" y="3472966"/>
            <a:ext cx="3166251" cy="630942"/>
          </a:xfrm>
          <a:prstGeom prst="rect">
            <a:avLst/>
          </a:prstGeom>
        </p:spPr>
        <p:txBody>
          <a:bodyPr wrap="none">
            <a:spAutoFit/>
          </a:bodyPr>
          <a:lstStyle/>
          <a:p>
            <a:pPr algn="r"/>
            <a:r>
              <a:rPr lang="ur-PK" sz="3500" dirty="0">
                <a:solidFill>
                  <a:srgbClr val="513910"/>
                </a:solidFill>
                <a:ea typeface="Calibri" panose="020F0502020204030204" pitchFamily="34" charset="0"/>
                <a:cs typeface="Jameel Noori Nastaleeq" panose="02000503000000020004" pitchFamily="2" charset="-78"/>
              </a:rPr>
              <a:t>سورتوں کی تعداد 114 </a:t>
            </a:r>
            <a:r>
              <a:rPr lang="ur-PK" sz="3500" dirty="0" smtClean="0">
                <a:solidFill>
                  <a:srgbClr val="513910"/>
                </a:solidFill>
                <a:ea typeface="Calibri" panose="020F0502020204030204" pitchFamily="34" charset="0"/>
                <a:cs typeface="Jameel Noori Nastaleeq" panose="02000503000000020004" pitchFamily="2" charset="-78"/>
              </a:rPr>
              <a:t>ہے۔</a:t>
            </a:r>
            <a:endParaRPr lang="en-US" sz="3500" dirty="0">
              <a:solidFill>
                <a:srgbClr val="513910"/>
              </a:solidFill>
            </a:endParaRPr>
          </a:p>
        </p:txBody>
      </p:sp>
      <p:sp>
        <p:nvSpPr>
          <p:cNvPr id="78" name="Rectangle 77" hidden="1"/>
          <p:cNvSpPr/>
          <p:nvPr/>
        </p:nvSpPr>
        <p:spPr>
          <a:xfrm>
            <a:off x="6217246" y="4189036"/>
            <a:ext cx="3573414" cy="630942"/>
          </a:xfrm>
          <a:prstGeom prst="rect">
            <a:avLst/>
          </a:prstGeom>
        </p:spPr>
        <p:txBody>
          <a:bodyPr wrap="none">
            <a:spAutoFit/>
          </a:bodyPr>
          <a:lstStyle/>
          <a:p>
            <a:pPr algn="r"/>
            <a:r>
              <a:rPr lang="ur-PK" sz="3500" dirty="0">
                <a:solidFill>
                  <a:srgbClr val="513910"/>
                </a:solidFill>
                <a:ea typeface="Calibri" panose="020F0502020204030204" pitchFamily="34" charset="0"/>
                <a:cs typeface="Jameel Noori Nastaleeq" panose="02000503000000020004" pitchFamily="2" charset="-78"/>
              </a:rPr>
              <a:t>منازل یا </a:t>
            </a:r>
            <a:r>
              <a:rPr lang="ur-PK" sz="3500" dirty="0" smtClean="0">
                <a:solidFill>
                  <a:srgbClr val="513910"/>
                </a:solidFill>
                <a:ea typeface="Calibri" panose="020F0502020204030204" pitchFamily="34" charset="0"/>
                <a:cs typeface="Jameel Noori Nastaleeq" panose="02000503000000020004" pitchFamily="2" charset="-78"/>
              </a:rPr>
              <a:t>احزاب کی </a:t>
            </a:r>
            <a:r>
              <a:rPr lang="ur-PK" sz="3500" dirty="0">
                <a:solidFill>
                  <a:srgbClr val="513910"/>
                </a:solidFill>
                <a:ea typeface="Calibri" panose="020F0502020204030204" pitchFamily="34" charset="0"/>
                <a:cs typeface="Jameel Noori Nastaleeq" panose="02000503000000020004" pitchFamily="2" charset="-78"/>
              </a:rPr>
              <a:t>تعداد7ہے۔</a:t>
            </a:r>
            <a:endParaRPr lang="en-US" sz="3500" dirty="0">
              <a:solidFill>
                <a:srgbClr val="513910"/>
              </a:solidFill>
            </a:endParaRPr>
          </a:p>
        </p:txBody>
      </p:sp>
      <p:sp>
        <p:nvSpPr>
          <p:cNvPr id="79" name="Rectangle 78" hidden="1"/>
          <p:cNvSpPr/>
          <p:nvPr/>
        </p:nvSpPr>
        <p:spPr>
          <a:xfrm>
            <a:off x="6236370" y="4912311"/>
            <a:ext cx="3616696" cy="630942"/>
          </a:xfrm>
          <a:prstGeom prst="rect">
            <a:avLst/>
          </a:prstGeom>
        </p:spPr>
        <p:txBody>
          <a:bodyPr wrap="none">
            <a:spAutoFit/>
          </a:bodyPr>
          <a:lstStyle/>
          <a:p>
            <a:r>
              <a:rPr lang="ur-PK" sz="3500" dirty="0">
                <a:solidFill>
                  <a:srgbClr val="513910"/>
                </a:solidFill>
                <a:ea typeface="Calibri" panose="020F0502020204030204" pitchFamily="34" charset="0"/>
                <a:cs typeface="Jameel Noori Nastaleeq" panose="02000503000000020004" pitchFamily="2" charset="-78"/>
              </a:rPr>
              <a:t>رکوعوں کی کل تعداد558 </a:t>
            </a:r>
            <a:r>
              <a:rPr lang="ur-PK" sz="3500" dirty="0" smtClean="0">
                <a:solidFill>
                  <a:srgbClr val="513910"/>
                </a:solidFill>
                <a:ea typeface="Calibri" panose="020F0502020204030204" pitchFamily="34" charset="0"/>
                <a:cs typeface="Jameel Noori Nastaleeq" panose="02000503000000020004" pitchFamily="2" charset="-78"/>
              </a:rPr>
              <a:t>ہے۔</a:t>
            </a:r>
            <a:endParaRPr lang="en-US" sz="3500" dirty="0">
              <a:solidFill>
                <a:srgbClr val="513910"/>
              </a:solidFill>
            </a:endParaRPr>
          </a:p>
        </p:txBody>
      </p:sp>
      <p:sp>
        <p:nvSpPr>
          <p:cNvPr id="80" name="Rectangle 79" hidden="1"/>
          <p:cNvSpPr/>
          <p:nvPr/>
        </p:nvSpPr>
        <p:spPr>
          <a:xfrm>
            <a:off x="7046687" y="5543253"/>
            <a:ext cx="2581156" cy="630942"/>
          </a:xfrm>
          <a:prstGeom prst="rect">
            <a:avLst/>
          </a:prstGeom>
        </p:spPr>
        <p:txBody>
          <a:bodyPr wrap="none">
            <a:spAutoFit/>
          </a:bodyPr>
          <a:lstStyle/>
          <a:p>
            <a:pPr algn="r"/>
            <a:r>
              <a:rPr lang="ur-PK" sz="3500" dirty="0">
                <a:solidFill>
                  <a:srgbClr val="513910"/>
                </a:solidFill>
                <a:ea typeface="Calibri" panose="020F0502020204030204" pitchFamily="34" charset="0"/>
                <a:cs typeface="Jameel Noori Nastaleeq" panose="02000503000000020004" pitchFamily="2" charset="-78"/>
              </a:rPr>
              <a:t>پاروں کی تعداد30 ہے </a:t>
            </a:r>
            <a:endParaRPr lang="en-US" sz="3500" dirty="0">
              <a:solidFill>
                <a:srgbClr val="513910"/>
              </a:solidFill>
            </a:endParaRPr>
          </a:p>
        </p:txBody>
      </p:sp>
      <p:sp>
        <p:nvSpPr>
          <p:cNvPr id="81" name="Rectangle 80" hidden="1"/>
          <p:cNvSpPr/>
          <p:nvPr/>
        </p:nvSpPr>
        <p:spPr>
          <a:xfrm>
            <a:off x="5403204" y="2324149"/>
            <a:ext cx="5211683" cy="800219"/>
          </a:xfrm>
          <a:prstGeom prst="rect">
            <a:avLst/>
          </a:prstGeom>
        </p:spPr>
        <p:txBody>
          <a:bodyPr wrap="none">
            <a:spAutoFit/>
          </a:bodyPr>
          <a:lstStyle/>
          <a:p>
            <a:pPr algn="r" rtl="1">
              <a:lnSpc>
                <a:spcPct val="115000"/>
              </a:lnSpc>
              <a:spcBef>
                <a:spcPts val="600"/>
              </a:spcBef>
            </a:pPr>
            <a:r>
              <a:rPr lang="ur-PK" sz="4000" dirty="0" smtClean="0">
                <a:solidFill>
                  <a:srgbClr val="513910"/>
                </a:solidFill>
                <a:ea typeface="Calibri" panose="020F0502020204030204" pitchFamily="34" charset="0"/>
                <a:cs typeface="Jameel Noori Nastaleeq" panose="02000503000000020004" pitchFamily="2" charset="-78"/>
              </a:rPr>
              <a:t>12) قرآ </a:t>
            </a:r>
            <a:r>
              <a:rPr lang="ur-PK" sz="4000" dirty="0">
                <a:solidFill>
                  <a:srgbClr val="513910"/>
                </a:solidFill>
                <a:ea typeface="Calibri" panose="020F0502020204030204" pitchFamily="34" charset="0"/>
                <a:cs typeface="Jameel Noori Nastaleeq" panose="02000503000000020004" pitchFamily="2" charset="-78"/>
              </a:rPr>
              <a:t>نِ حکیم کے فہم سے کیا مراد ہے؟ </a:t>
            </a:r>
            <a:endParaRPr lang="en-US" sz="4000" dirty="0">
              <a:solidFill>
                <a:srgbClr val="513910"/>
              </a:solidFill>
              <a:ea typeface="Calibri" panose="020F0502020204030204" pitchFamily="34" charset="0"/>
              <a:cs typeface="Arial" panose="020B0604020202020204" pitchFamily="34" charset="0"/>
            </a:endParaRPr>
          </a:p>
        </p:txBody>
      </p:sp>
      <p:sp>
        <p:nvSpPr>
          <p:cNvPr id="82" name="Rectangle 81" hidden="1"/>
          <p:cNvSpPr/>
          <p:nvPr/>
        </p:nvSpPr>
        <p:spPr>
          <a:xfrm>
            <a:off x="7969771" y="3346701"/>
            <a:ext cx="1702710" cy="438582"/>
          </a:xfrm>
          <a:prstGeom prst="rect">
            <a:avLst/>
          </a:prstGeom>
        </p:spPr>
        <p:txBody>
          <a:bodyPr wrap="none">
            <a:spAutoFit/>
          </a:bodyPr>
          <a:lstStyle/>
          <a:p>
            <a:pPr algn="just" rtl="1">
              <a:lnSpc>
                <a:spcPts val="2200"/>
              </a:lnSpc>
              <a:buSzPts val="1000"/>
            </a:pPr>
            <a:r>
              <a:rPr lang="ur-PK" sz="3500" dirty="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تذ کر اور تد بر :</a:t>
            </a:r>
            <a:endParaRPr lang="en-US" sz="3500" dirty="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endParaRPr>
          </a:p>
        </p:txBody>
      </p:sp>
      <p:sp>
        <p:nvSpPr>
          <p:cNvPr id="83" name="Rounded Rectangle 82" hidden="1"/>
          <p:cNvSpPr/>
          <p:nvPr/>
        </p:nvSpPr>
        <p:spPr>
          <a:xfrm>
            <a:off x="1960197" y="4057056"/>
            <a:ext cx="8068223" cy="859723"/>
          </a:xfrm>
          <a:prstGeom prst="round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solidFill>
                <a:prstClr val="white"/>
              </a:solidFill>
            </a:endParaRPr>
          </a:p>
        </p:txBody>
      </p:sp>
      <p:sp>
        <p:nvSpPr>
          <p:cNvPr id="84" name="Rectangle 83" hidden="1"/>
          <p:cNvSpPr/>
          <p:nvPr/>
        </p:nvSpPr>
        <p:spPr>
          <a:xfrm>
            <a:off x="1960197" y="4411002"/>
            <a:ext cx="8661345" cy="457818"/>
          </a:xfrm>
          <a:prstGeom prst="rect">
            <a:avLst/>
          </a:prstGeom>
        </p:spPr>
        <p:txBody>
          <a:bodyPr wrap="none">
            <a:spAutoFit/>
          </a:bodyPr>
          <a:lstStyle/>
          <a:p>
            <a:pPr marL="914400" marR="228600" algn="just" rtl="1">
              <a:lnSpc>
                <a:spcPts val="2200"/>
              </a:lnSpc>
            </a:pPr>
            <a:r>
              <a:rPr lang="ur-PK" sz="4000" dirty="0">
                <a:solidFill>
                  <a:srgbClr val="513910"/>
                </a:solidFill>
                <a:latin typeface="Al Qalam Quran Publisher" panose="02040503050201020203" pitchFamily="18" charset="-78"/>
                <a:ea typeface="Calibri" panose="020F0502020204030204" pitchFamily="34" charset="0"/>
                <a:cs typeface="Al Qalam Quran Publisher" panose="02040503050201020203" pitchFamily="18" charset="-78"/>
              </a:rPr>
              <a:t>كِتٰبٌ اَنْزَلْنٰهُ اِلَيْكَ مُبٰرَكٌ لِّيَدَّبَّرُوْۤا اٰيٰتِهٖ وَ لِيَتَذَكَّرَ اُولُوا الْاَلْبَابِ۰۰۲۹</a:t>
            </a:r>
            <a:endParaRPr lang="en-US" sz="4000" dirty="0">
              <a:solidFill>
                <a:srgbClr val="513910"/>
              </a:solidFill>
              <a:latin typeface="Al Qalam Quran Publisher" panose="02040503050201020203" pitchFamily="18" charset="-78"/>
              <a:ea typeface="Calibri" panose="020F0502020204030204" pitchFamily="34" charset="0"/>
              <a:cs typeface="Al Qalam Quran Publisher" panose="02040503050201020203" pitchFamily="18" charset="-78"/>
            </a:endParaRPr>
          </a:p>
        </p:txBody>
      </p:sp>
      <p:sp>
        <p:nvSpPr>
          <p:cNvPr id="85" name="Rectangle 84" hidden="1"/>
          <p:cNvSpPr/>
          <p:nvPr/>
        </p:nvSpPr>
        <p:spPr>
          <a:xfrm>
            <a:off x="1605104" y="5009115"/>
            <a:ext cx="1935210" cy="461665"/>
          </a:xfrm>
          <a:prstGeom prst="rect">
            <a:avLst/>
          </a:prstGeom>
        </p:spPr>
        <p:txBody>
          <a:bodyPr wrap="none">
            <a:spAutoFit/>
          </a:bodyPr>
          <a:lstStyle/>
          <a:p>
            <a:r>
              <a:rPr lang="en-US" sz="2400" dirty="0">
                <a:solidFill>
                  <a:srgbClr val="513910"/>
                </a:solidFill>
                <a:latin typeface="Jameel Noori Nastaleeq" panose="02000503000000020004" pitchFamily="2" charset="-78"/>
                <a:ea typeface="Calibri" panose="020F0502020204030204" pitchFamily="34" charset="0"/>
              </a:rPr>
              <a:t> </a:t>
            </a:r>
            <a:r>
              <a:rPr lang="ur-PK" sz="2000" spc="-20" dirty="0">
                <a:solidFill>
                  <a:srgbClr val="513910"/>
                </a:solidFill>
                <a:latin typeface="Cambria" panose="02040503050406030204" pitchFamily="18" charset="0"/>
                <a:ea typeface="Calibri" panose="020F0502020204030204" pitchFamily="34" charset="0"/>
                <a:cs typeface="noorehira" panose="02000000000000000000" pitchFamily="2" charset="-78"/>
              </a:rPr>
              <a:t>سورۃ  ص</a:t>
            </a:r>
            <a:r>
              <a:rPr lang="ur-PK" sz="2000" spc="-20" baseline="30000" dirty="0">
                <a:solidFill>
                  <a:srgbClr val="513910"/>
                </a:solidFill>
                <a:latin typeface="Cambria" panose="02040503050406030204" pitchFamily="18" charset="0"/>
                <a:ea typeface="Calibri" panose="020F0502020204030204" pitchFamily="34" charset="0"/>
                <a:cs typeface="noorehira" panose="02000000000000000000" pitchFamily="2" charset="-78"/>
              </a:rPr>
              <a:t>38</a:t>
            </a:r>
            <a:r>
              <a:rPr lang="ur-PK" sz="2000" spc="-20" dirty="0">
                <a:solidFill>
                  <a:srgbClr val="513910"/>
                </a:solidFill>
                <a:latin typeface="Cambria" panose="02040503050406030204" pitchFamily="18" charset="0"/>
                <a:ea typeface="Calibri" panose="020F0502020204030204" pitchFamily="34" charset="0"/>
                <a:cs typeface="noorehira" panose="02000000000000000000" pitchFamily="2" charset="-78"/>
              </a:rPr>
              <a:t> </a:t>
            </a:r>
            <a:r>
              <a:rPr lang="ur-PK" sz="2400" dirty="0">
                <a:solidFill>
                  <a:srgbClr val="513910"/>
                </a:solidFill>
                <a:ea typeface="Calibri" panose="020F0502020204030204" pitchFamily="34" charset="0"/>
                <a:cs typeface="Jameel Noori Nastaleeq" panose="02000503000000020004" pitchFamily="2" charset="-78"/>
              </a:rPr>
              <a:t> کی آیت 29</a:t>
            </a:r>
            <a:endParaRPr lang="en-US" sz="2400" dirty="0">
              <a:solidFill>
                <a:srgbClr val="513910"/>
              </a:solidFill>
            </a:endParaRPr>
          </a:p>
        </p:txBody>
      </p:sp>
      <p:sp>
        <p:nvSpPr>
          <p:cNvPr id="86" name="Rectangle 85" hidden="1"/>
          <p:cNvSpPr/>
          <p:nvPr/>
        </p:nvSpPr>
        <p:spPr>
          <a:xfrm>
            <a:off x="3835627" y="3823758"/>
            <a:ext cx="5836854" cy="630942"/>
          </a:xfrm>
          <a:prstGeom prst="rect">
            <a:avLst/>
          </a:prstGeom>
        </p:spPr>
        <p:txBody>
          <a:bodyPr wrap="none">
            <a:spAutoFit/>
          </a:bodyPr>
          <a:lstStyle/>
          <a:p>
            <a:pPr algn="r"/>
            <a:r>
              <a:rPr lang="ur-PK" sz="3500" dirty="0">
                <a:solidFill>
                  <a:srgbClr val="513910"/>
                </a:solidFill>
                <a:ea typeface="Calibri" panose="020F0502020204030204" pitchFamily="34" charset="0"/>
                <a:cs typeface="Jameel Noori Nastaleeq" panose="02000503000000020004" pitchFamily="2" charset="-78"/>
              </a:rPr>
              <a:t>تذکر کے معنی ہیں یادد ہانی حاصل کرنا یا نصیحت اخذکرنا ۔ </a:t>
            </a:r>
            <a:endParaRPr lang="en-US" sz="3500" dirty="0">
              <a:solidFill>
                <a:srgbClr val="513910"/>
              </a:solidFill>
            </a:endParaRPr>
          </a:p>
        </p:txBody>
      </p:sp>
      <p:sp>
        <p:nvSpPr>
          <p:cNvPr id="87" name="Rounded Rectangle 86" hidden="1"/>
          <p:cNvSpPr/>
          <p:nvPr/>
        </p:nvSpPr>
        <p:spPr>
          <a:xfrm>
            <a:off x="2438400" y="4626677"/>
            <a:ext cx="7327900" cy="859723"/>
          </a:xfrm>
          <a:prstGeom prst="round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solidFill>
                <a:prstClr val="white"/>
              </a:solidFill>
            </a:endParaRPr>
          </a:p>
        </p:txBody>
      </p:sp>
      <p:sp>
        <p:nvSpPr>
          <p:cNvPr id="88" name="Rectangle 87" hidden="1"/>
          <p:cNvSpPr/>
          <p:nvPr/>
        </p:nvSpPr>
        <p:spPr>
          <a:xfrm>
            <a:off x="3442019" y="4808646"/>
            <a:ext cx="4984057" cy="630942"/>
          </a:xfrm>
          <a:prstGeom prst="rect">
            <a:avLst/>
          </a:prstGeom>
        </p:spPr>
        <p:txBody>
          <a:bodyPr wrap="none">
            <a:spAutoFit/>
          </a:bodyPr>
          <a:lstStyle/>
          <a:p>
            <a:r>
              <a:rPr lang="ur-PK" sz="3500" dirty="0">
                <a:solidFill>
                  <a:srgbClr val="513910"/>
                </a:solidFill>
                <a:latin typeface="Al Qalam Quran Publisher" panose="02040503050201020203" pitchFamily="18" charset="-78"/>
                <a:ea typeface="Calibri" panose="020F0502020204030204" pitchFamily="34" charset="0"/>
                <a:cs typeface="Al Qalam Quran Publisher" panose="02040503050201020203" pitchFamily="18" charset="-78"/>
              </a:rPr>
              <a:t>وَ لَقَدْ يَسَّرْنَا الْقُرْاٰنَ لِلذِّكْرِ فَهَلْ مِنْ مُّدَّكِرٍ۰۰۱۷ </a:t>
            </a:r>
            <a:endParaRPr lang="en-US" sz="3500" dirty="0">
              <a:solidFill>
                <a:srgbClr val="513910"/>
              </a:solidFill>
              <a:latin typeface="Al Qalam Quran Publisher" panose="02040503050201020203" pitchFamily="18" charset="-78"/>
              <a:cs typeface="Al Qalam Quran Publisher" panose="02040503050201020203" pitchFamily="18" charset="-78"/>
            </a:endParaRPr>
          </a:p>
        </p:txBody>
      </p:sp>
      <p:sp>
        <p:nvSpPr>
          <p:cNvPr id="89" name="Rectangle 88" hidden="1"/>
          <p:cNvSpPr/>
          <p:nvPr/>
        </p:nvSpPr>
        <p:spPr>
          <a:xfrm>
            <a:off x="1548833" y="5531924"/>
            <a:ext cx="2383729" cy="430887"/>
          </a:xfrm>
          <a:prstGeom prst="rect">
            <a:avLst/>
          </a:prstGeom>
        </p:spPr>
        <p:txBody>
          <a:bodyPr wrap="none">
            <a:spAutoFit/>
          </a:bodyPr>
          <a:lstStyle/>
          <a:p>
            <a:r>
              <a:rPr lang="ur-PK" sz="2200" spc="-20" dirty="0">
                <a:solidFill>
                  <a:srgbClr val="513910"/>
                </a:solidFill>
                <a:latin typeface="Al Qalam Quran Publisher" panose="02040503050201020203" pitchFamily="18" charset="-78"/>
                <a:ea typeface="Calibri" panose="020F0502020204030204" pitchFamily="34" charset="0"/>
                <a:cs typeface="Al Qalam Quran Publisher" panose="02040503050201020203" pitchFamily="18" charset="-78"/>
              </a:rPr>
              <a:t>(القمر</a:t>
            </a:r>
            <a:r>
              <a:rPr lang="ur-PK" sz="2200" spc="-20" baseline="30000" dirty="0">
                <a:solidFill>
                  <a:srgbClr val="513910"/>
                </a:solidFill>
                <a:latin typeface="Al Qalam Quran Publisher" panose="02040503050201020203" pitchFamily="18" charset="-78"/>
                <a:ea typeface="Calibri" panose="020F0502020204030204" pitchFamily="34" charset="0"/>
                <a:cs typeface="Al Qalam Quran Publisher" panose="02040503050201020203" pitchFamily="18" charset="-78"/>
              </a:rPr>
              <a:t>54</a:t>
            </a:r>
            <a:r>
              <a:rPr lang="ur-PK" sz="2200" spc="-20" dirty="0">
                <a:solidFill>
                  <a:srgbClr val="513910"/>
                </a:solidFill>
                <a:latin typeface="Al Qalam Quran Publisher" panose="02040503050201020203" pitchFamily="18" charset="-78"/>
                <a:ea typeface="Calibri" panose="020F0502020204030204" pitchFamily="34" charset="0"/>
                <a:cs typeface="Al Qalam Quran Publisher" panose="02040503050201020203" pitchFamily="18" charset="-78"/>
              </a:rPr>
              <a:t> :17، 22، 32، 40)</a:t>
            </a:r>
            <a:endParaRPr lang="en-US" sz="2200" dirty="0">
              <a:solidFill>
                <a:srgbClr val="513910"/>
              </a:solidFill>
              <a:latin typeface="Al Qalam Quran Publisher" panose="02040503050201020203" pitchFamily="18" charset="-78"/>
              <a:cs typeface="Al Qalam Quran Publisher" panose="02040503050201020203" pitchFamily="18" charset="-78"/>
            </a:endParaRPr>
          </a:p>
        </p:txBody>
      </p:sp>
      <p:sp>
        <p:nvSpPr>
          <p:cNvPr id="90" name="Rectangle 89" hidden="1"/>
          <p:cNvSpPr/>
          <p:nvPr/>
        </p:nvSpPr>
        <p:spPr>
          <a:xfrm>
            <a:off x="6305854" y="3831475"/>
            <a:ext cx="3366627" cy="630942"/>
          </a:xfrm>
          <a:prstGeom prst="rect">
            <a:avLst/>
          </a:prstGeom>
        </p:spPr>
        <p:txBody>
          <a:bodyPr wrap="none">
            <a:spAutoFit/>
          </a:bodyPr>
          <a:lstStyle/>
          <a:p>
            <a:r>
              <a:rPr lang="ar-SA" sz="3500" spc="-10" dirty="0">
                <a:solidFill>
                  <a:srgbClr val="513910"/>
                </a:solidFill>
                <a:ea typeface="Calibri" panose="020F0502020204030204" pitchFamily="34" charset="0"/>
                <a:cs typeface="Jameel Noori Nastaleeq" panose="02000503000000020004" pitchFamily="2" charset="-78"/>
              </a:rPr>
              <a:t>تدبر کے معنی ہیں گہرا غور وفکر ۔ </a:t>
            </a:r>
            <a:endParaRPr lang="en-US" sz="3500" dirty="0">
              <a:solidFill>
                <a:srgbClr val="513910"/>
              </a:solidFill>
            </a:endParaRPr>
          </a:p>
        </p:txBody>
      </p:sp>
      <p:sp>
        <p:nvSpPr>
          <p:cNvPr id="91" name="Rectangle 90" hidden="1"/>
          <p:cNvSpPr/>
          <p:nvPr/>
        </p:nvSpPr>
        <p:spPr>
          <a:xfrm>
            <a:off x="4972172" y="2369120"/>
            <a:ext cx="3956532" cy="3432863"/>
          </a:xfrm>
          <a:prstGeom prst="rect">
            <a:avLst/>
          </a:prstGeom>
        </p:spPr>
        <p:txBody>
          <a:bodyPr wrap="none">
            <a:spAutoFit/>
          </a:bodyPr>
          <a:lstStyle/>
          <a:p>
            <a:pPr marL="685800" indent="-685800" algn="just" rtl="1">
              <a:lnSpc>
                <a:spcPct val="115000"/>
              </a:lnSpc>
              <a:buSzPts val="1000"/>
              <a:buFont typeface="Arial" panose="020B0604020202020204" pitchFamily="34" charset="0"/>
              <a:buChar char="•"/>
            </a:pPr>
            <a:r>
              <a:rPr lang="ur-PK" sz="3800" dirty="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محکم اور متشابہ </a:t>
            </a:r>
            <a:r>
              <a:rPr lang="ur-PK" sz="3800" dirty="0" smtClean="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آیات</a:t>
            </a:r>
            <a:endParaRPr lang="en-US" sz="3800" dirty="0" smtClean="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endParaRPr>
          </a:p>
          <a:p>
            <a:pPr marL="685800" indent="-685800" algn="just" rtl="1">
              <a:lnSpc>
                <a:spcPct val="115000"/>
              </a:lnSpc>
              <a:buSzPts val="1000"/>
              <a:buFont typeface="Arial" panose="020B0604020202020204" pitchFamily="34" charset="0"/>
              <a:buChar char="•"/>
            </a:pPr>
            <a:r>
              <a:rPr lang="ur-PK" sz="3800" dirty="0">
                <a:solidFill>
                  <a:srgbClr val="513910"/>
                </a:solidFill>
                <a:latin typeface="Jameel Noori Nastaleeq" panose="02000503000000020004" pitchFamily="2" charset="-78"/>
                <a:cs typeface="Jameel Noori Nastaleeq" panose="02000503000000020004" pitchFamily="2" charset="-78"/>
              </a:rPr>
              <a:t>تاویلِ خاص اور تاویل </a:t>
            </a:r>
            <a:r>
              <a:rPr lang="ur-PK" sz="3800" dirty="0" smtClean="0">
                <a:solidFill>
                  <a:srgbClr val="513910"/>
                </a:solidFill>
                <a:latin typeface="Jameel Noori Nastaleeq" panose="02000503000000020004" pitchFamily="2" charset="-78"/>
                <a:cs typeface="Jameel Noori Nastaleeq" panose="02000503000000020004" pitchFamily="2" charset="-78"/>
              </a:rPr>
              <a:t>عام</a:t>
            </a:r>
            <a:endParaRPr lang="en-US" sz="3800" dirty="0">
              <a:solidFill>
                <a:srgbClr val="513910"/>
              </a:solidFill>
              <a:latin typeface="Jameel Noori Nastaleeq" panose="02000503000000020004" pitchFamily="2" charset="-78"/>
              <a:cs typeface="Jameel Noori Nastaleeq" panose="02000503000000020004" pitchFamily="2" charset="-78"/>
            </a:endParaRPr>
          </a:p>
          <a:p>
            <a:pPr marL="685800" indent="-685800" algn="just" rtl="1">
              <a:lnSpc>
                <a:spcPct val="115000"/>
              </a:lnSpc>
              <a:buSzPts val="1000"/>
              <a:buFont typeface="Arial" panose="020B0604020202020204" pitchFamily="34" charset="0"/>
              <a:buChar char="•"/>
            </a:pPr>
            <a:r>
              <a:rPr lang="ur-PK" sz="3800" dirty="0">
                <a:solidFill>
                  <a:srgbClr val="513910"/>
                </a:solidFill>
                <a:latin typeface="Jameel Noori Nastaleeq" panose="02000503000000020004" pitchFamily="2" charset="-78"/>
                <a:cs typeface="Jameel Noori Nastaleeq" panose="02000503000000020004" pitchFamily="2" charset="-78"/>
              </a:rPr>
              <a:t>عقا ئد اور اوامر و نواہی کا فہم </a:t>
            </a:r>
            <a:endParaRPr lang="en-US" sz="3800" dirty="0">
              <a:solidFill>
                <a:srgbClr val="513910"/>
              </a:solidFill>
              <a:latin typeface="Jameel Noori Nastaleeq" panose="02000503000000020004" pitchFamily="2" charset="-78"/>
              <a:cs typeface="Jameel Noori Nastaleeq" panose="02000503000000020004" pitchFamily="2" charset="-78"/>
            </a:endParaRPr>
          </a:p>
          <a:p>
            <a:pPr marL="685800" indent="-685800" algn="just" rtl="1">
              <a:lnSpc>
                <a:spcPct val="115000"/>
              </a:lnSpc>
              <a:buSzPts val="1000"/>
              <a:buFont typeface="Arial" panose="020B0604020202020204" pitchFamily="34" charset="0"/>
              <a:buChar char="•"/>
            </a:pPr>
            <a:r>
              <a:rPr lang="ur-PK" sz="3800" dirty="0">
                <a:solidFill>
                  <a:srgbClr val="513910"/>
                </a:solidFill>
                <a:latin typeface="Jameel Noori Nastaleeq" panose="02000503000000020004" pitchFamily="2" charset="-78"/>
                <a:cs typeface="Jameel Noori Nastaleeq" panose="02000503000000020004" pitchFamily="2" charset="-78"/>
              </a:rPr>
              <a:t>سا ئنسی حقا ئق کا </a:t>
            </a:r>
            <a:r>
              <a:rPr lang="ur-PK" sz="3800" dirty="0" smtClean="0">
                <a:solidFill>
                  <a:srgbClr val="513910"/>
                </a:solidFill>
                <a:latin typeface="Jameel Noori Nastaleeq" panose="02000503000000020004" pitchFamily="2" charset="-78"/>
                <a:cs typeface="Jameel Noori Nastaleeq" panose="02000503000000020004" pitchFamily="2" charset="-78"/>
              </a:rPr>
              <a:t>فہم</a:t>
            </a:r>
            <a:endParaRPr lang="en-US" sz="3800" dirty="0">
              <a:solidFill>
                <a:srgbClr val="513910"/>
              </a:solidFill>
              <a:latin typeface="Jameel Noori Nastaleeq" panose="02000503000000020004" pitchFamily="2" charset="-78"/>
              <a:cs typeface="Jameel Noori Nastaleeq" panose="02000503000000020004" pitchFamily="2" charset="-78"/>
            </a:endParaRPr>
          </a:p>
          <a:p>
            <a:pPr marL="685800" indent="-685800" algn="just" rtl="1">
              <a:lnSpc>
                <a:spcPct val="115000"/>
              </a:lnSpc>
              <a:buSzPts val="1000"/>
              <a:buFont typeface="Arial" panose="020B0604020202020204" pitchFamily="34" charset="0"/>
              <a:buChar char="•"/>
            </a:pPr>
            <a:r>
              <a:rPr lang="ur-PK" sz="3800" dirty="0">
                <a:solidFill>
                  <a:srgbClr val="513910"/>
                </a:solidFill>
                <a:latin typeface="Jameel Noori Nastaleeq" panose="02000503000000020004" pitchFamily="2" charset="-78"/>
                <a:cs typeface="Jameel Noori Nastaleeq" panose="02000503000000020004" pitchFamily="2" charset="-78"/>
              </a:rPr>
              <a:t>قرآنِ حکیم کااصل </a:t>
            </a:r>
            <a:r>
              <a:rPr lang="ur-PK" sz="3800" dirty="0" smtClean="0">
                <a:solidFill>
                  <a:srgbClr val="513910"/>
                </a:solidFill>
                <a:latin typeface="Jameel Noori Nastaleeq" panose="02000503000000020004" pitchFamily="2" charset="-78"/>
                <a:cs typeface="Jameel Noori Nastaleeq" panose="02000503000000020004" pitchFamily="2" charset="-78"/>
              </a:rPr>
              <a:t>فہم</a:t>
            </a:r>
            <a:endParaRPr lang="en-US" sz="3800" dirty="0">
              <a:solidFill>
                <a:srgbClr val="513910"/>
              </a:solidFill>
              <a:latin typeface="Jameel Noori Nastaleeq" panose="02000503000000020004" pitchFamily="2" charset="-78"/>
              <a:cs typeface="Jameel Noori Nastaleeq" panose="02000503000000020004" pitchFamily="2" charset="-78"/>
            </a:endParaRPr>
          </a:p>
        </p:txBody>
      </p:sp>
      <p:sp>
        <p:nvSpPr>
          <p:cNvPr id="95" name="Rectangle 94"/>
          <p:cNvSpPr/>
          <p:nvPr/>
        </p:nvSpPr>
        <p:spPr>
          <a:xfrm>
            <a:off x="6913268" y="2140931"/>
            <a:ext cx="3307316" cy="742896"/>
          </a:xfrm>
          <a:prstGeom prst="rect">
            <a:avLst/>
          </a:prstGeom>
        </p:spPr>
        <p:txBody>
          <a:bodyPr wrap="none">
            <a:spAutoFit/>
          </a:bodyPr>
          <a:lstStyle/>
          <a:p>
            <a:pPr marL="571500" marR="0" lvl="0" indent="-571500" algn="just" rtl="1">
              <a:lnSpc>
                <a:spcPct val="115000"/>
              </a:lnSpc>
              <a:spcBef>
                <a:spcPts val="0"/>
              </a:spcBef>
              <a:spcAft>
                <a:spcPts val="0"/>
              </a:spcAft>
              <a:buSzPct val="100000"/>
              <a:buFont typeface="Arial" panose="020B0604020202020204" pitchFamily="34" charset="0"/>
              <a:buChar char="•"/>
            </a:pPr>
            <a:r>
              <a:rPr lang="ur-PK" sz="3800" dirty="0" smtClean="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آدابِ فہمِ قرآنِ کریم</a:t>
            </a:r>
            <a:endParaRPr lang="en-US" sz="3800" dirty="0" smtClean="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endParaRPr>
          </a:p>
        </p:txBody>
      </p:sp>
      <p:sp>
        <p:nvSpPr>
          <p:cNvPr id="96" name="Rectangle 95"/>
          <p:cNvSpPr/>
          <p:nvPr/>
        </p:nvSpPr>
        <p:spPr>
          <a:xfrm>
            <a:off x="1901687" y="2839943"/>
            <a:ext cx="8388626" cy="3046988"/>
          </a:xfrm>
          <a:prstGeom prst="rect">
            <a:avLst/>
          </a:prstGeom>
        </p:spPr>
        <p:txBody>
          <a:bodyPr wrap="square">
            <a:spAutoFit/>
          </a:bodyPr>
          <a:lstStyle/>
          <a:p>
            <a:pPr marL="514350" marR="0" lvl="0" indent="-514350" algn="r" rtl="1">
              <a:lnSpc>
                <a:spcPct val="120000"/>
              </a:lnSpc>
              <a:spcBef>
                <a:spcPts val="0"/>
              </a:spcBef>
              <a:spcAft>
                <a:spcPts val="0"/>
              </a:spcAft>
              <a:buFont typeface="+mj-lt"/>
              <a:buAutoNum type="arabicPeriod"/>
            </a:pPr>
            <a:r>
              <a:rPr lang="ur-PK" sz="3200" dirty="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تعوذ  کا </a:t>
            </a:r>
            <a:r>
              <a:rPr lang="ur-PK" sz="3200" dirty="0" smtClean="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اہتمام</a:t>
            </a:r>
          </a:p>
          <a:p>
            <a:pPr marL="514350" marR="0" lvl="0" indent="-514350" algn="r" rtl="1">
              <a:lnSpc>
                <a:spcPct val="120000"/>
              </a:lnSpc>
              <a:spcBef>
                <a:spcPts val="0"/>
              </a:spcBef>
              <a:spcAft>
                <a:spcPts val="0"/>
              </a:spcAft>
              <a:buFont typeface="+mj-lt"/>
              <a:buAutoNum type="arabicPeriod"/>
            </a:pPr>
            <a:r>
              <a:rPr lang="ur-PK" sz="3200" dirty="0" smtClean="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اللہ  </a:t>
            </a:r>
            <a:r>
              <a:rPr lang="ur-PK" sz="3200" dirty="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تعالی ٰپر </a:t>
            </a:r>
            <a:r>
              <a:rPr lang="ur-PK" sz="3200" dirty="0" smtClean="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توکل</a:t>
            </a:r>
          </a:p>
          <a:p>
            <a:pPr marL="514350" marR="0" lvl="0" indent="-514350" algn="r" rtl="1">
              <a:lnSpc>
                <a:spcPct val="120000"/>
              </a:lnSpc>
              <a:spcBef>
                <a:spcPts val="0"/>
              </a:spcBef>
              <a:spcAft>
                <a:spcPts val="0"/>
              </a:spcAft>
              <a:buFont typeface="+mj-lt"/>
              <a:buAutoNum type="arabicPeriod"/>
            </a:pPr>
            <a:r>
              <a:rPr lang="ur-PK" sz="3200" dirty="0" smtClean="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اللہ </a:t>
            </a:r>
            <a:r>
              <a:rPr lang="ur-PK" sz="3200" dirty="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تعالیٰ سے </a:t>
            </a:r>
            <a:r>
              <a:rPr lang="ur-PK" sz="3200" dirty="0" smtClean="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دعا</a:t>
            </a:r>
          </a:p>
          <a:p>
            <a:pPr marL="514350" marR="0" lvl="0" indent="-514350" algn="r" rtl="1">
              <a:lnSpc>
                <a:spcPct val="120000"/>
              </a:lnSpc>
              <a:spcBef>
                <a:spcPts val="0"/>
              </a:spcBef>
              <a:spcAft>
                <a:spcPts val="0"/>
              </a:spcAft>
              <a:buFont typeface="+mj-lt"/>
              <a:buAutoNum type="arabicPeriod"/>
            </a:pPr>
            <a:r>
              <a:rPr lang="ur-PK" sz="3200" dirty="0" smtClean="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ہدایت </a:t>
            </a:r>
            <a:r>
              <a:rPr lang="ur-PK" sz="3200" dirty="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کی </a:t>
            </a:r>
            <a:r>
              <a:rPr lang="ur-PK" sz="3200" dirty="0" smtClean="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طلب</a:t>
            </a:r>
          </a:p>
          <a:p>
            <a:pPr marL="514350" marR="0" lvl="0" indent="-514350" algn="r" rtl="1">
              <a:lnSpc>
                <a:spcPct val="120000"/>
              </a:lnSpc>
              <a:spcBef>
                <a:spcPts val="0"/>
              </a:spcBef>
              <a:spcAft>
                <a:spcPts val="0"/>
              </a:spcAft>
              <a:buFont typeface="+mj-lt"/>
              <a:buAutoNum type="arabicPeriod"/>
            </a:pPr>
            <a:r>
              <a:rPr lang="ur-PK" sz="3200" dirty="0" smtClean="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تسلیم </a:t>
            </a:r>
            <a:r>
              <a:rPr lang="ur-PK" sz="3200" dirty="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و رضا کی </a:t>
            </a:r>
            <a:r>
              <a:rPr lang="ur-PK" sz="3200" dirty="0" smtClean="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کیفیت</a:t>
            </a:r>
          </a:p>
        </p:txBody>
      </p:sp>
      <p:sp>
        <p:nvSpPr>
          <p:cNvPr id="2" name="Rectangle 1"/>
          <p:cNvSpPr/>
          <p:nvPr/>
        </p:nvSpPr>
        <p:spPr>
          <a:xfrm>
            <a:off x="-636778" y="2839943"/>
            <a:ext cx="6096000" cy="3022366"/>
          </a:xfrm>
          <a:prstGeom prst="rect">
            <a:avLst/>
          </a:prstGeom>
        </p:spPr>
        <p:txBody>
          <a:bodyPr>
            <a:spAutoFit/>
          </a:bodyPr>
          <a:lstStyle/>
          <a:p>
            <a:pPr marL="514350" marR="0" lvl="0" indent="-514350" algn="r" rtl="1">
              <a:lnSpc>
                <a:spcPct val="120000"/>
              </a:lnSpc>
              <a:spcBef>
                <a:spcPts val="0"/>
              </a:spcBef>
              <a:spcAft>
                <a:spcPts val="0"/>
              </a:spcAft>
              <a:buFont typeface="+mj-lt"/>
              <a:buAutoNum type="arabicPeriod" startAt="6"/>
            </a:pPr>
            <a:r>
              <a:rPr lang="ur-PK" sz="3200" dirty="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تعصب سے پاک رہنا</a:t>
            </a:r>
          </a:p>
          <a:p>
            <a:pPr marL="514350" marR="0" lvl="0" indent="-514350" algn="r" rtl="1">
              <a:lnSpc>
                <a:spcPct val="120000"/>
              </a:lnSpc>
              <a:spcBef>
                <a:spcPts val="0"/>
              </a:spcBef>
              <a:spcAft>
                <a:spcPts val="0"/>
              </a:spcAft>
              <a:buFont typeface="+mj-lt"/>
              <a:buAutoNum type="arabicPeriod" startAt="6"/>
            </a:pPr>
            <a:r>
              <a:rPr lang="ur-PK" sz="3200" dirty="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قرآن کریم کے تابع ہونا</a:t>
            </a:r>
          </a:p>
          <a:p>
            <a:pPr marL="514350" marR="0" lvl="0" indent="-514350" algn="r" rtl="1">
              <a:lnSpc>
                <a:spcPct val="120000"/>
              </a:lnSpc>
              <a:spcBef>
                <a:spcPts val="0"/>
              </a:spcBef>
              <a:spcAft>
                <a:spcPts val="0"/>
              </a:spcAft>
              <a:buFont typeface="+mj-lt"/>
              <a:buAutoNum type="arabicPeriod" startAt="6"/>
            </a:pPr>
            <a:r>
              <a:rPr lang="ur-PK" sz="3200" dirty="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ظاہر و باطن کی پاکیزگی</a:t>
            </a:r>
          </a:p>
          <a:p>
            <a:pPr marL="514350" marR="0" lvl="0" indent="-514350" algn="r" rtl="1">
              <a:lnSpc>
                <a:spcPct val="120000"/>
              </a:lnSpc>
              <a:spcBef>
                <a:spcPts val="0"/>
              </a:spcBef>
              <a:spcAft>
                <a:spcPts val="0"/>
              </a:spcAft>
              <a:buFont typeface="+mj-lt"/>
              <a:buAutoNum type="arabicPeriod" startAt="6"/>
            </a:pPr>
            <a:r>
              <a:rPr lang="ur-PK" sz="3200" dirty="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اسلاف سے جڑے رہنا</a:t>
            </a:r>
          </a:p>
          <a:p>
            <a:pPr marL="514350" marR="0" lvl="0" indent="-514350" algn="r" rtl="1">
              <a:lnSpc>
                <a:spcPct val="120000"/>
              </a:lnSpc>
              <a:spcBef>
                <a:spcPts val="0"/>
              </a:spcBef>
              <a:spcAft>
                <a:spcPts val="0"/>
              </a:spcAft>
              <a:buFont typeface="+mj-lt"/>
              <a:buAutoNum type="arabicPeriod" startAt="6"/>
            </a:pPr>
            <a:r>
              <a:rPr lang="ur-PK" sz="3200" dirty="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نبوی جدوجہد میں شرکت</a:t>
            </a:r>
          </a:p>
        </p:txBody>
      </p:sp>
    </p:spTree>
    <p:extLst>
      <p:ext uri="{BB962C8B-B14F-4D97-AF65-F5344CB8AC3E}">
        <p14:creationId xmlns:p14="http://schemas.microsoft.com/office/powerpoint/2010/main" val="1798633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94"/>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2"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right)">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2"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right)">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grpId="1" nodeType="clickEffect">
                                  <p:stCondLst>
                                    <p:cond delay="0"/>
                                  </p:stCondLst>
                                  <p:childTnLst>
                                    <p:animEffect transition="out" filter="fade">
                                      <p:cBhvr>
                                        <p:cTn id="20" dur="500"/>
                                        <p:tgtEl>
                                          <p:spTgt spid="5"/>
                                        </p:tgtEl>
                                      </p:cBhvr>
                                    </p:animEffect>
                                    <p:set>
                                      <p:cBhvr>
                                        <p:cTn id="21" dur="1" fill="hold">
                                          <p:stCondLst>
                                            <p:cond delay="499"/>
                                          </p:stCondLst>
                                        </p:cTn>
                                        <p:tgtEl>
                                          <p:spTgt spid="5"/>
                                        </p:tgtEl>
                                        <p:attrNameLst>
                                          <p:attrName>style.visibility</p:attrName>
                                        </p:attrNameLst>
                                      </p:cBhvr>
                                      <p:to>
                                        <p:strVal val="hidden"/>
                                      </p:to>
                                    </p:set>
                                  </p:childTnLst>
                                </p:cTn>
                              </p:par>
                              <p:par>
                                <p:cTn id="22" presetID="10" presetClass="exit" presetSubtype="0" fill="hold" grpId="1" nodeType="withEffect">
                                  <p:stCondLst>
                                    <p:cond delay="0"/>
                                  </p:stCondLst>
                                  <p:childTnLst>
                                    <p:animEffect transition="out" filter="fade">
                                      <p:cBhvr>
                                        <p:cTn id="23" dur="500"/>
                                        <p:tgtEl>
                                          <p:spTgt spid="6"/>
                                        </p:tgtEl>
                                      </p:cBhvr>
                                    </p:animEffect>
                                    <p:set>
                                      <p:cBhvr>
                                        <p:cTn id="24" dur="1" fill="hold">
                                          <p:stCondLst>
                                            <p:cond delay="499"/>
                                          </p:stCondLst>
                                        </p:cTn>
                                        <p:tgtEl>
                                          <p:spTgt spid="6"/>
                                        </p:tgtEl>
                                        <p:attrNameLst>
                                          <p:attrName>style.visibility</p:attrName>
                                        </p:attrNameLst>
                                      </p:cBhvr>
                                      <p:to>
                                        <p:strVal val="hidden"/>
                                      </p:to>
                                    </p:set>
                                  </p:childTnLst>
                                </p:cTn>
                              </p:par>
                              <p:par>
                                <p:cTn id="25" presetID="22" presetClass="entr" presetSubtype="2"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wipe(right)">
                                      <p:cBhvr>
                                        <p:cTn id="27" dur="500"/>
                                        <p:tgtEl>
                                          <p:spTgt spid="2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37" fill="hold" grpId="0"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barn(outVertical)">
                                      <p:cBhvr>
                                        <p:cTn id="32" dur="500"/>
                                        <p:tgtEl>
                                          <p:spTgt spid="24"/>
                                        </p:tgtEl>
                                      </p:cBhvr>
                                    </p:animEffect>
                                  </p:childTnLst>
                                </p:cTn>
                              </p:par>
                              <p:par>
                                <p:cTn id="33" presetID="22" presetClass="entr" presetSubtype="2" fill="hold" grpId="0" nodeType="withEffect">
                                  <p:stCondLst>
                                    <p:cond delay="300"/>
                                  </p:stCondLst>
                                  <p:childTnLst>
                                    <p:set>
                                      <p:cBhvr>
                                        <p:cTn id="34" dur="1" fill="hold">
                                          <p:stCondLst>
                                            <p:cond delay="0"/>
                                          </p:stCondLst>
                                        </p:cTn>
                                        <p:tgtEl>
                                          <p:spTgt spid="25"/>
                                        </p:tgtEl>
                                        <p:attrNameLst>
                                          <p:attrName>style.visibility</p:attrName>
                                        </p:attrNameLst>
                                      </p:cBhvr>
                                      <p:to>
                                        <p:strVal val="visible"/>
                                      </p:to>
                                    </p:set>
                                    <p:animEffect transition="in" filter="wipe(right)">
                                      <p:cBhvr>
                                        <p:cTn id="35" dur="500"/>
                                        <p:tgtEl>
                                          <p:spTgt spid="25"/>
                                        </p:tgtEl>
                                      </p:cBhvr>
                                    </p:animEffect>
                                  </p:childTnLst>
                                </p:cTn>
                              </p:par>
                              <p:par>
                                <p:cTn id="36" presetID="22" presetClass="entr" presetSubtype="2" fill="hold" grpId="0" nodeType="withEffect">
                                  <p:stCondLst>
                                    <p:cond delay="700"/>
                                  </p:stCondLst>
                                  <p:childTnLst>
                                    <p:set>
                                      <p:cBhvr>
                                        <p:cTn id="37" dur="1" fill="hold">
                                          <p:stCondLst>
                                            <p:cond delay="0"/>
                                          </p:stCondLst>
                                        </p:cTn>
                                        <p:tgtEl>
                                          <p:spTgt spid="26"/>
                                        </p:tgtEl>
                                        <p:attrNameLst>
                                          <p:attrName>style.visibility</p:attrName>
                                        </p:attrNameLst>
                                      </p:cBhvr>
                                      <p:to>
                                        <p:strVal val="visible"/>
                                      </p:to>
                                    </p:set>
                                    <p:animEffect transition="in" filter="wipe(right)">
                                      <p:cBhvr>
                                        <p:cTn id="38" dur="500"/>
                                        <p:tgtEl>
                                          <p:spTgt spid="26"/>
                                        </p:tgtEl>
                                      </p:cBhvr>
                                    </p:animEffect>
                                  </p:childTnLst>
                                </p:cTn>
                              </p:par>
                              <p:par>
                                <p:cTn id="39" presetID="42" presetClass="entr" presetSubtype="0" fill="hold" grpId="0" nodeType="withEffect">
                                  <p:stCondLst>
                                    <p:cond delay="700"/>
                                  </p:stCondLst>
                                  <p:childTnLst>
                                    <p:set>
                                      <p:cBhvr>
                                        <p:cTn id="40" dur="1" fill="hold">
                                          <p:stCondLst>
                                            <p:cond delay="0"/>
                                          </p:stCondLst>
                                        </p:cTn>
                                        <p:tgtEl>
                                          <p:spTgt spid="27"/>
                                        </p:tgtEl>
                                        <p:attrNameLst>
                                          <p:attrName>style.visibility</p:attrName>
                                        </p:attrNameLst>
                                      </p:cBhvr>
                                      <p:to>
                                        <p:strVal val="visible"/>
                                      </p:to>
                                    </p:set>
                                    <p:animEffect transition="in" filter="fade">
                                      <p:cBhvr>
                                        <p:cTn id="41" dur="1000"/>
                                        <p:tgtEl>
                                          <p:spTgt spid="27"/>
                                        </p:tgtEl>
                                      </p:cBhvr>
                                    </p:animEffect>
                                    <p:anim calcmode="lin" valueType="num">
                                      <p:cBhvr>
                                        <p:cTn id="42" dur="1000" fill="hold"/>
                                        <p:tgtEl>
                                          <p:spTgt spid="27"/>
                                        </p:tgtEl>
                                        <p:attrNameLst>
                                          <p:attrName>ppt_x</p:attrName>
                                        </p:attrNameLst>
                                      </p:cBhvr>
                                      <p:tavLst>
                                        <p:tav tm="0">
                                          <p:val>
                                            <p:strVal val="#ppt_x"/>
                                          </p:val>
                                        </p:tav>
                                        <p:tav tm="100000">
                                          <p:val>
                                            <p:strVal val="#ppt_x"/>
                                          </p:val>
                                        </p:tav>
                                      </p:tavLst>
                                    </p:anim>
                                    <p:anim calcmode="lin" valueType="num">
                                      <p:cBhvr>
                                        <p:cTn id="43"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10" presetClass="exit" presetSubtype="0" fill="hold" grpId="1" nodeType="clickEffect">
                                  <p:stCondLst>
                                    <p:cond delay="0"/>
                                  </p:stCondLst>
                                  <p:childTnLst>
                                    <p:animEffect transition="out" filter="fade">
                                      <p:cBhvr>
                                        <p:cTn id="47" dur="500"/>
                                        <p:tgtEl>
                                          <p:spTgt spid="23"/>
                                        </p:tgtEl>
                                      </p:cBhvr>
                                    </p:animEffect>
                                    <p:set>
                                      <p:cBhvr>
                                        <p:cTn id="48" dur="1" fill="hold">
                                          <p:stCondLst>
                                            <p:cond delay="499"/>
                                          </p:stCondLst>
                                        </p:cTn>
                                        <p:tgtEl>
                                          <p:spTgt spid="23"/>
                                        </p:tgtEl>
                                        <p:attrNameLst>
                                          <p:attrName>style.visibility</p:attrName>
                                        </p:attrNameLst>
                                      </p:cBhvr>
                                      <p:to>
                                        <p:strVal val="hidden"/>
                                      </p:to>
                                    </p:set>
                                  </p:childTnLst>
                                </p:cTn>
                              </p:par>
                              <p:par>
                                <p:cTn id="49" presetID="10" presetClass="exit" presetSubtype="0" fill="hold" grpId="1" nodeType="withEffect">
                                  <p:stCondLst>
                                    <p:cond delay="0"/>
                                  </p:stCondLst>
                                  <p:childTnLst>
                                    <p:animEffect transition="out" filter="fade">
                                      <p:cBhvr>
                                        <p:cTn id="50" dur="500"/>
                                        <p:tgtEl>
                                          <p:spTgt spid="24"/>
                                        </p:tgtEl>
                                      </p:cBhvr>
                                    </p:animEffect>
                                    <p:set>
                                      <p:cBhvr>
                                        <p:cTn id="51" dur="1" fill="hold">
                                          <p:stCondLst>
                                            <p:cond delay="499"/>
                                          </p:stCondLst>
                                        </p:cTn>
                                        <p:tgtEl>
                                          <p:spTgt spid="24"/>
                                        </p:tgtEl>
                                        <p:attrNameLst>
                                          <p:attrName>style.visibility</p:attrName>
                                        </p:attrNameLst>
                                      </p:cBhvr>
                                      <p:to>
                                        <p:strVal val="hidden"/>
                                      </p:to>
                                    </p:set>
                                  </p:childTnLst>
                                </p:cTn>
                              </p:par>
                              <p:par>
                                <p:cTn id="52" presetID="10" presetClass="exit" presetSubtype="0" fill="hold" grpId="1" nodeType="withEffect">
                                  <p:stCondLst>
                                    <p:cond delay="0"/>
                                  </p:stCondLst>
                                  <p:childTnLst>
                                    <p:animEffect transition="out" filter="fade">
                                      <p:cBhvr>
                                        <p:cTn id="53" dur="500"/>
                                        <p:tgtEl>
                                          <p:spTgt spid="25"/>
                                        </p:tgtEl>
                                      </p:cBhvr>
                                    </p:animEffect>
                                    <p:set>
                                      <p:cBhvr>
                                        <p:cTn id="54" dur="1" fill="hold">
                                          <p:stCondLst>
                                            <p:cond delay="499"/>
                                          </p:stCondLst>
                                        </p:cTn>
                                        <p:tgtEl>
                                          <p:spTgt spid="25"/>
                                        </p:tgtEl>
                                        <p:attrNameLst>
                                          <p:attrName>style.visibility</p:attrName>
                                        </p:attrNameLst>
                                      </p:cBhvr>
                                      <p:to>
                                        <p:strVal val="hidden"/>
                                      </p:to>
                                    </p:set>
                                  </p:childTnLst>
                                </p:cTn>
                              </p:par>
                              <p:par>
                                <p:cTn id="55" presetID="10" presetClass="exit" presetSubtype="0" fill="hold" grpId="1" nodeType="withEffect">
                                  <p:stCondLst>
                                    <p:cond delay="0"/>
                                  </p:stCondLst>
                                  <p:childTnLst>
                                    <p:animEffect transition="out" filter="fade">
                                      <p:cBhvr>
                                        <p:cTn id="56" dur="500"/>
                                        <p:tgtEl>
                                          <p:spTgt spid="26"/>
                                        </p:tgtEl>
                                      </p:cBhvr>
                                    </p:animEffect>
                                    <p:set>
                                      <p:cBhvr>
                                        <p:cTn id="57" dur="1" fill="hold">
                                          <p:stCondLst>
                                            <p:cond delay="499"/>
                                          </p:stCondLst>
                                        </p:cTn>
                                        <p:tgtEl>
                                          <p:spTgt spid="26"/>
                                        </p:tgtEl>
                                        <p:attrNameLst>
                                          <p:attrName>style.visibility</p:attrName>
                                        </p:attrNameLst>
                                      </p:cBhvr>
                                      <p:to>
                                        <p:strVal val="hidden"/>
                                      </p:to>
                                    </p:set>
                                  </p:childTnLst>
                                </p:cTn>
                              </p:par>
                              <p:par>
                                <p:cTn id="58" presetID="10" presetClass="exit" presetSubtype="0" fill="hold" grpId="1" nodeType="withEffect">
                                  <p:stCondLst>
                                    <p:cond delay="0"/>
                                  </p:stCondLst>
                                  <p:childTnLst>
                                    <p:animEffect transition="out" filter="fade">
                                      <p:cBhvr>
                                        <p:cTn id="59" dur="500"/>
                                        <p:tgtEl>
                                          <p:spTgt spid="27"/>
                                        </p:tgtEl>
                                      </p:cBhvr>
                                    </p:animEffect>
                                    <p:set>
                                      <p:cBhvr>
                                        <p:cTn id="60" dur="1" fill="hold">
                                          <p:stCondLst>
                                            <p:cond delay="499"/>
                                          </p:stCondLst>
                                        </p:cTn>
                                        <p:tgtEl>
                                          <p:spTgt spid="27"/>
                                        </p:tgtEl>
                                        <p:attrNameLst>
                                          <p:attrName>style.visibility</p:attrName>
                                        </p:attrNameLst>
                                      </p:cBhvr>
                                      <p:to>
                                        <p:strVal val="hidden"/>
                                      </p:to>
                                    </p:set>
                                  </p:childTnLst>
                                </p:cTn>
                              </p:par>
                              <p:par>
                                <p:cTn id="61" presetID="22" presetClass="entr" presetSubtype="2" fill="hold" grpId="0" nodeType="withEffect">
                                  <p:stCondLst>
                                    <p:cond delay="300"/>
                                  </p:stCondLst>
                                  <p:childTnLst>
                                    <p:set>
                                      <p:cBhvr>
                                        <p:cTn id="62" dur="1" fill="hold">
                                          <p:stCondLst>
                                            <p:cond delay="0"/>
                                          </p:stCondLst>
                                        </p:cTn>
                                        <p:tgtEl>
                                          <p:spTgt spid="28"/>
                                        </p:tgtEl>
                                        <p:attrNameLst>
                                          <p:attrName>style.visibility</p:attrName>
                                        </p:attrNameLst>
                                      </p:cBhvr>
                                      <p:to>
                                        <p:strVal val="visible"/>
                                      </p:to>
                                    </p:set>
                                    <p:animEffect transition="in" filter="wipe(right)">
                                      <p:cBhvr>
                                        <p:cTn id="63" dur="500"/>
                                        <p:tgtEl>
                                          <p:spTgt spid="28"/>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2" fill="hold" grpId="0" nodeType="clickEffect">
                                  <p:stCondLst>
                                    <p:cond delay="0"/>
                                  </p:stCondLst>
                                  <p:childTnLst>
                                    <p:set>
                                      <p:cBhvr>
                                        <p:cTn id="67" dur="1" fill="hold">
                                          <p:stCondLst>
                                            <p:cond delay="0"/>
                                          </p:stCondLst>
                                        </p:cTn>
                                        <p:tgtEl>
                                          <p:spTgt spid="29"/>
                                        </p:tgtEl>
                                        <p:attrNameLst>
                                          <p:attrName>style.visibility</p:attrName>
                                        </p:attrNameLst>
                                      </p:cBhvr>
                                      <p:to>
                                        <p:strVal val="visible"/>
                                      </p:to>
                                    </p:set>
                                    <p:animEffect transition="in" filter="wipe(right)">
                                      <p:cBhvr>
                                        <p:cTn id="68" dur="500"/>
                                        <p:tgtEl>
                                          <p:spTgt spid="29"/>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xit" presetSubtype="0" fill="hold" grpId="1" nodeType="clickEffect">
                                  <p:stCondLst>
                                    <p:cond delay="0"/>
                                  </p:stCondLst>
                                  <p:childTnLst>
                                    <p:animEffect transition="out" filter="fade">
                                      <p:cBhvr>
                                        <p:cTn id="72" dur="500"/>
                                        <p:tgtEl>
                                          <p:spTgt spid="29"/>
                                        </p:tgtEl>
                                      </p:cBhvr>
                                    </p:animEffect>
                                    <p:set>
                                      <p:cBhvr>
                                        <p:cTn id="73" dur="1" fill="hold">
                                          <p:stCondLst>
                                            <p:cond delay="499"/>
                                          </p:stCondLst>
                                        </p:cTn>
                                        <p:tgtEl>
                                          <p:spTgt spid="29"/>
                                        </p:tgtEl>
                                        <p:attrNameLst>
                                          <p:attrName>style.visibility</p:attrName>
                                        </p:attrNameLst>
                                      </p:cBhvr>
                                      <p:to>
                                        <p:strVal val="hidden"/>
                                      </p:to>
                                    </p:set>
                                  </p:childTnLst>
                                </p:cTn>
                              </p:par>
                              <p:par>
                                <p:cTn id="74" presetID="22" presetClass="entr" presetSubtype="2" fill="hold" grpId="0" nodeType="withEffect">
                                  <p:stCondLst>
                                    <p:cond delay="0"/>
                                  </p:stCondLst>
                                  <p:childTnLst>
                                    <p:set>
                                      <p:cBhvr>
                                        <p:cTn id="75" dur="1" fill="hold">
                                          <p:stCondLst>
                                            <p:cond delay="0"/>
                                          </p:stCondLst>
                                        </p:cTn>
                                        <p:tgtEl>
                                          <p:spTgt spid="32"/>
                                        </p:tgtEl>
                                        <p:attrNameLst>
                                          <p:attrName>style.visibility</p:attrName>
                                        </p:attrNameLst>
                                      </p:cBhvr>
                                      <p:to>
                                        <p:strVal val="visible"/>
                                      </p:to>
                                    </p:set>
                                    <p:animEffect transition="in" filter="wipe(right)">
                                      <p:cBhvr>
                                        <p:cTn id="76" dur="500"/>
                                        <p:tgtEl>
                                          <p:spTgt spid="32"/>
                                        </p:tgtEl>
                                      </p:cBhvr>
                                    </p:animEffect>
                                  </p:childTnLst>
                                </p:cTn>
                              </p:par>
                              <p:par>
                                <p:cTn id="77" presetID="16" presetClass="entr" presetSubtype="37" fill="hold" grpId="0" nodeType="withEffect">
                                  <p:stCondLst>
                                    <p:cond delay="400"/>
                                  </p:stCondLst>
                                  <p:childTnLst>
                                    <p:set>
                                      <p:cBhvr>
                                        <p:cTn id="78" dur="1" fill="hold">
                                          <p:stCondLst>
                                            <p:cond delay="0"/>
                                          </p:stCondLst>
                                        </p:cTn>
                                        <p:tgtEl>
                                          <p:spTgt spid="30"/>
                                        </p:tgtEl>
                                        <p:attrNameLst>
                                          <p:attrName>style.visibility</p:attrName>
                                        </p:attrNameLst>
                                      </p:cBhvr>
                                      <p:to>
                                        <p:strVal val="visible"/>
                                      </p:to>
                                    </p:set>
                                    <p:animEffect transition="in" filter="barn(outVertical)">
                                      <p:cBhvr>
                                        <p:cTn id="79" dur="500"/>
                                        <p:tgtEl>
                                          <p:spTgt spid="30"/>
                                        </p:tgtEl>
                                      </p:cBhvr>
                                    </p:animEffect>
                                  </p:childTnLst>
                                </p:cTn>
                              </p:par>
                              <p:par>
                                <p:cTn id="80" presetID="22" presetClass="entr" presetSubtype="2" fill="hold" grpId="0" nodeType="withEffect">
                                  <p:stCondLst>
                                    <p:cond delay="800"/>
                                  </p:stCondLst>
                                  <p:childTnLst>
                                    <p:set>
                                      <p:cBhvr>
                                        <p:cTn id="81" dur="1" fill="hold">
                                          <p:stCondLst>
                                            <p:cond delay="0"/>
                                          </p:stCondLst>
                                        </p:cTn>
                                        <p:tgtEl>
                                          <p:spTgt spid="33"/>
                                        </p:tgtEl>
                                        <p:attrNameLst>
                                          <p:attrName>style.visibility</p:attrName>
                                        </p:attrNameLst>
                                      </p:cBhvr>
                                      <p:to>
                                        <p:strVal val="visible"/>
                                      </p:to>
                                    </p:set>
                                    <p:animEffect transition="in" filter="wipe(right)">
                                      <p:cBhvr>
                                        <p:cTn id="82" dur="500"/>
                                        <p:tgtEl>
                                          <p:spTgt spid="33"/>
                                        </p:tgtEl>
                                      </p:cBhvr>
                                    </p:animEffect>
                                  </p:childTnLst>
                                </p:cTn>
                              </p:par>
                              <p:par>
                                <p:cTn id="83" presetID="22" presetClass="entr" presetSubtype="2" fill="hold" grpId="0" nodeType="withEffect">
                                  <p:stCondLst>
                                    <p:cond delay="1000"/>
                                  </p:stCondLst>
                                  <p:childTnLst>
                                    <p:set>
                                      <p:cBhvr>
                                        <p:cTn id="84" dur="1" fill="hold">
                                          <p:stCondLst>
                                            <p:cond delay="0"/>
                                          </p:stCondLst>
                                        </p:cTn>
                                        <p:tgtEl>
                                          <p:spTgt spid="34"/>
                                        </p:tgtEl>
                                        <p:attrNameLst>
                                          <p:attrName>style.visibility</p:attrName>
                                        </p:attrNameLst>
                                      </p:cBhvr>
                                      <p:to>
                                        <p:strVal val="visible"/>
                                      </p:to>
                                    </p:set>
                                    <p:animEffect transition="in" filter="wipe(right)">
                                      <p:cBhvr>
                                        <p:cTn id="85" dur="500"/>
                                        <p:tgtEl>
                                          <p:spTgt spid="34"/>
                                        </p:tgtEl>
                                      </p:cBhvr>
                                    </p:animEffect>
                                  </p:childTnLst>
                                </p:cTn>
                              </p:par>
                              <p:par>
                                <p:cTn id="86" presetID="42" presetClass="entr" presetSubtype="0" fill="hold" grpId="0" nodeType="withEffect">
                                  <p:stCondLst>
                                    <p:cond delay="1000"/>
                                  </p:stCondLst>
                                  <p:childTnLst>
                                    <p:set>
                                      <p:cBhvr>
                                        <p:cTn id="87" dur="1" fill="hold">
                                          <p:stCondLst>
                                            <p:cond delay="0"/>
                                          </p:stCondLst>
                                        </p:cTn>
                                        <p:tgtEl>
                                          <p:spTgt spid="35"/>
                                        </p:tgtEl>
                                        <p:attrNameLst>
                                          <p:attrName>style.visibility</p:attrName>
                                        </p:attrNameLst>
                                      </p:cBhvr>
                                      <p:to>
                                        <p:strVal val="visible"/>
                                      </p:to>
                                    </p:set>
                                    <p:animEffect transition="in" filter="fade">
                                      <p:cBhvr>
                                        <p:cTn id="88" dur="1000"/>
                                        <p:tgtEl>
                                          <p:spTgt spid="35"/>
                                        </p:tgtEl>
                                      </p:cBhvr>
                                    </p:animEffect>
                                    <p:anim calcmode="lin" valueType="num">
                                      <p:cBhvr>
                                        <p:cTn id="89" dur="1000" fill="hold"/>
                                        <p:tgtEl>
                                          <p:spTgt spid="35"/>
                                        </p:tgtEl>
                                        <p:attrNameLst>
                                          <p:attrName>ppt_x</p:attrName>
                                        </p:attrNameLst>
                                      </p:cBhvr>
                                      <p:tavLst>
                                        <p:tav tm="0">
                                          <p:val>
                                            <p:strVal val="#ppt_x"/>
                                          </p:val>
                                        </p:tav>
                                        <p:tav tm="100000">
                                          <p:val>
                                            <p:strVal val="#ppt_x"/>
                                          </p:val>
                                        </p:tav>
                                      </p:tavLst>
                                    </p:anim>
                                    <p:anim calcmode="lin" valueType="num">
                                      <p:cBhvr>
                                        <p:cTn id="90"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10" presetClass="exit" presetSubtype="0" fill="hold" grpId="1" nodeType="clickEffect">
                                  <p:stCondLst>
                                    <p:cond delay="0"/>
                                  </p:stCondLst>
                                  <p:childTnLst>
                                    <p:animEffect transition="out" filter="fade">
                                      <p:cBhvr>
                                        <p:cTn id="94" dur="500"/>
                                        <p:tgtEl>
                                          <p:spTgt spid="32"/>
                                        </p:tgtEl>
                                      </p:cBhvr>
                                    </p:animEffect>
                                    <p:set>
                                      <p:cBhvr>
                                        <p:cTn id="95" dur="1" fill="hold">
                                          <p:stCondLst>
                                            <p:cond delay="499"/>
                                          </p:stCondLst>
                                        </p:cTn>
                                        <p:tgtEl>
                                          <p:spTgt spid="32"/>
                                        </p:tgtEl>
                                        <p:attrNameLst>
                                          <p:attrName>style.visibility</p:attrName>
                                        </p:attrNameLst>
                                      </p:cBhvr>
                                      <p:to>
                                        <p:strVal val="hidden"/>
                                      </p:to>
                                    </p:set>
                                  </p:childTnLst>
                                </p:cTn>
                              </p:par>
                              <p:par>
                                <p:cTn id="96" presetID="10" presetClass="exit" presetSubtype="0" fill="hold" grpId="1" nodeType="withEffect">
                                  <p:stCondLst>
                                    <p:cond delay="0"/>
                                  </p:stCondLst>
                                  <p:childTnLst>
                                    <p:animEffect transition="out" filter="fade">
                                      <p:cBhvr>
                                        <p:cTn id="97" dur="500"/>
                                        <p:tgtEl>
                                          <p:spTgt spid="30"/>
                                        </p:tgtEl>
                                      </p:cBhvr>
                                    </p:animEffect>
                                    <p:set>
                                      <p:cBhvr>
                                        <p:cTn id="98" dur="1" fill="hold">
                                          <p:stCondLst>
                                            <p:cond delay="499"/>
                                          </p:stCondLst>
                                        </p:cTn>
                                        <p:tgtEl>
                                          <p:spTgt spid="30"/>
                                        </p:tgtEl>
                                        <p:attrNameLst>
                                          <p:attrName>style.visibility</p:attrName>
                                        </p:attrNameLst>
                                      </p:cBhvr>
                                      <p:to>
                                        <p:strVal val="hidden"/>
                                      </p:to>
                                    </p:set>
                                  </p:childTnLst>
                                </p:cTn>
                              </p:par>
                              <p:par>
                                <p:cTn id="99" presetID="10" presetClass="exit" presetSubtype="0" fill="hold" grpId="1" nodeType="withEffect">
                                  <p:stCondLst>
                                    <p:cond delay="0"/>
                                  </p:stCondLst>
                                  <p:childTnLst>
                                    <p:animEffect transition="out" filter="fade">
                                      <p:cBhvr>
                                        <p:cTn id="100" dur="500"/>
                                        <p:tgtEl>
                                          <p:spTgt spid="33"/>
                                        </p:tgtEl>
                                      </p:cBhvr>
                                    </p:animEffect>
                                    <p:set>
                                      <p:cBhvr>
                                        <p:cTn id="101" dur="1" fill="hold">
                                          <p:stCondLst>
                                            <p:cond delay="499"/>
                                          </p:stCondLst>
                                        </p:cTn>
                                        <p:tgtEl>
                                          <p:spTgt spid="33"/>
                                        </p:tgtEl>
                                        <p:attrNameLst>
                                          <p:attrName>style.visibility</p:attrName>
                                        </p:attrNameLst>
                                      </p:cBhvr>
                                      <p:to>
                                        <p:strVal val="hidden"/>
                                      </p:to>
                                    </p:set>
                                  </p:childTnLst>
                                </p:cTn>
                              </p:par>
                              <p:par>
                                <p:cTn id="102" presetID="10" presetClass="exit" presetSubtype="0" fill="hold" grpId="1" nodeType="withEffect">
                                  <p:stCondLst>
                                    <p:cond delay="0"/>
                                  </p:stCondLst>
                                  <p:childTnLst>
                                    <p:animEffect transition="out" filter="fade">
                                      <p:cBhvr>
                                        <p:cTn id="103" dur="500"/>
                                        <p:tgtEl>
                                          <p:spTgt spid="34"/>
                                        </p:tgtEl>
                                      </p:cBhvr>
                                    </p:animEffect>
                                    <p:set>
                                      <p:cBhvr>
                                        <p:cTn id="104" dur="1" fill="hold">
                                          <p:stCondLst>
                                            <p:cond delay="499"/>
                                          </p:stCondLst>
                                        </p:cTn>
                                        <p:tgtEl>
                                          <p:spTgt spid="34"/>
                                        </p:tgtEl>
                                        <p:attrNameLst>
                                          <p:attrName>style.visibility</p:attrName>
                                        </p:attrNameLst>
                                      </p:cBhvr>
                                      <p:to>
                                        <p:strVal val="hidden"/>
                                      </p:to>
                                    </p:set>
                                  </p:childTnLst>
                                </p:cTn>
                              </p:par>
                              <p:par>
                                <p:cTn id="105" presetID="10" presetClass="exit" presetSubtype="0" fill="hold" grpId="1" nodeType="withEffect">
                                  <p:stCondLst>
                                    <p:cond delay="0"/>
                                  </p:stCondLst>
                                  <p:childTnLst>
                                    <p:animEffect transition="out" filter="fade">
                                      <p:cBhvr>
                                        <p:cTn id="106" dur="500"/>
                                        <p:tgtEl>
                                          <p:spTgt spid="35"/>
                                        </p:tgtEl>
                                      </p:cBhvr>
                                    </p:animEffect>
                                    <p:set>
                                      <p:cBhvr>
                                        <p:cTn id="107" dur="1" fill="hold">
                                          <p:stCondLst>
                                            <p:cond delay="499"/>
                                          </p:stCondLst>
                                        </p:cTn>
                                        <p:tgtEl>
                                          <p:spTgt spid="35"/>
                                        </p:tgtEl>
                                        <p:attrNameLst>
                                          <p:attrName>style.visibility</p:attrName>
                                        </p:attrNameLst>
                                      </p:cBhvr>
                                      <p:to>
                                        <p:strVal val="hidden"/>
                                      </p:to>
                                    </p:set>
                                  </p:childTnLst>
                                </p:cTn>
                              </p:par>
                              <p:par>
                                <p:cTn id="108" presetID="22" presetClass="entr" presetSubtype="2" fill="hold" grpId="0" nodeType="withEffect">
                                  <p:stCondLst>
                                    <p:cond delay="600"/>
                                  </p:stCondLst>
                                  <p:childTnLst>
                                    <p:set>
                                      <p:cBhvr>
                                        <p:cTn id="109" dur="1" fill="hold">
                                          <p:stCondLst>
                                            <p:cond delay="0"/>
                                          </p:stCondLst>
                                        </p:cTn>
                                        <p:tgtEl>
                                          <p:spTgt spid="37"/>
                                        </p:tgtEl>
                                        <p:attrNameLst>
                                          <p:attrName>style.visibility</p:attrName>
                                        </p:attrNameLst>
                                      </p:cBhvr>
                                      <p:to>
                                        <p:strVal val="visible"/>
                                      </p:to>
                                    </p:set>
                                    <p:animEffect transition="in" filter="wipe(right)">
                                      <p:cBhvr>
                                        <p:cTn id="110" dur="500"/>
                                        <p:tgtEl>
                                          <p:spTgt spid="37"/>
                                        </p:tgtEl>
                                      </p:cBhvr>
                                    </p:animEffect>
                                  </p:childTnLst>
                                </p:cTn>
                              </p:par>
                              <p:par>
                                <p:cTn id="111" presetID="16" presetClass="entr" presetSubtype="37" fill="hold" grpId="0" nodeType="withEffect">
                                  <p:stCondLst>
                                    <p:cond delay="1000"/>
                                  </p:stCondLst>
                                  <p:childTnLst>
                                    <p:set>
                                      <p:cBhvr>
                                        <p:cTn id="112" dur="1" fill="hold">
                                          <p:stCondLst>
                                            <p:cond delay="0"/>
                                          </p:stCondLst>
                                        </p:cTn>
                                        <p:tgtEl>
                                          <p:spTgt spid="36"/>
                                        </p:tgtEl>
                                        <p:attrNameLst>
                                          <p:attrName>style.visibility</p:attrName>
                                        </p:attrNameLst>
                                      </p:cBhvr>
                                      <p:to>
                                        <p:strVal val="visible"/>
                                      </p:to>
                                    </p:set>
                                    <p:animEffect transition="in" filter="barn(outVertical)">
                                      <p:cBhvr>
                                        <p:cTn id="113" dur="500"/>
                                        <p:tgtEl>
                                          <p:spTgt spid="36"/>
                                        </p:tgtEl>
                                      </p:cBhvr>
                                    </p:animEffect>
                                  </p:childTnLst>
                                </p:cTn>
                              </p:par>
                              <p:par>
                                <p:cTn id="114" presetID="22" presetClass="entr" presetSubtype="2" fill="hold" grpId="0" nodeType="withEffect">
                                  <p:stCondLst>
                                    <p:cond delay="1100"/>
                                  </p:stCondLst>
                                  <p:childTnLst>
                                    <p:set>
                                      <p:cBhvr>
                                        <p:cTn id="115" dur="1" fill="hold">
                                          <p:stCondLst>
                                            <p:cond delay="0"/>
                                          </p:stCondLst>
                                        </p:cTn>
                                        <p:tgtEl>
                                          <p:spTgt spid="38"/>
                                        </p:tgtEl>
                                        <p:attrNameLst>
                                          <p:attrName>style.visibility</p:attrName>
                                        </p:attrNameLst>
                                      </p:cBhvr>
                                      <p:to>
                                        <p:strVal val="visible"/>
                                      </p:to>
                                    </p:set>
                                    <p:animEffect transition="in" filter="wipe(right)">
                                      <p:cBhvr>
                                        <p:cTn id="116" dur="500"/>
                                        <p:tgtEl>
                                          <p:spTgt spid="38"/>
                                        </p:tgtEl>
                                      </p:cBhvr>
                                    </p:animEffect>
                                  </p:childTnLst>
                                </p:cTn>
                              </p:par>
                              <p:par>
                                <p:cTn id="117" presetID="22" presetClass="entr" presetSubtype="2" fill="hold" grpId="0" nodeType="withEffect">
                                  <p:stCondLst>
                                    <p:cond delay="1300"/>
                                  </p:stCondLst>
                                  <p:childTnLst>
                                    <p:set>
                                      <p:cBhvr>
                                        <p:cTn id="118" dur="1" fill="hold">
                                          <p:stCondLst>
                                            <p:cond delay="0"/>
                                          </p:stCondLst>
                                        </p:cTn>
                                        <p:tgtEl>
                                          <p:spTgt spid="39"/>
                                        </p:tgtEl>
                                        <p:attrNameLst>
                                          <p:attrName>style.visibility</p:attrName>
                                        </p:attrNameLst>
                                      </p:cBhvr>
                                      <p:to>
                                        <p:strVal val="visible"/>
                                      </p:to>
                                    </p:set>
                                    <p:animEffect transition="in" filter="wipe(right)">
                                      <p:cBhvr>
                                        <p:cTn id="119" dur="500"/>
                                        <p:tgtEl>
                                          <p:spTgt spid="39"/>
                                        </p:tgtEl>
                                      </p:cBhvr>
                                    </p:animEffect>
                                  </p:childTnLst>
                                </p:cTn>
                              </p:par>
                              <p:par>
                                <p:cTn id="120" presetID="42" presetClass="entr" presetSubtype="0" fill="hold" grpId="0" nodeType="withEffect">
                                  <p:stCondLst>
                                    <p:cond delay="1300"/>
                                  </p:stCondLst>
                                  <p:childTnLst>
                                    <p:set>
                                      <p:cBhvr>
                                        <p:cTn id="121" dur="1" fill="hold">
                                          <p:stCondLst>
                                            <p:cond delay="0"/>
                                          </p:stCondLst>
                                        </p:cTn>
                                        <p:tgtEl>
                                          <p:spTgt spid="40"/>
                                        </p:tgtEl>
                                        <p:attrNameLst>
                                          <p:attrName>style.visibility</p:attrName>
                                        </p:attrNameLst>
                                      </p:cBhvr>
                                      <p:to>
                                        <p:strVal val="visible"/>
                                      </p:to>
                                    </p:set>
                                    <p:animEffect transition="in" filter="fade">
                                      <p:cBhvr>
                                        <p:cTn id="122" dur="1000"/>
                                        <p:tgtEl>
                                          <p:spTgt spid="40"/>
                                        </p:tgtEl>
                                      </p:cBhvr>
                                    </p:animEffect>
                                    <p:anim calcmode="lin" valueType="num">
                                      <p:cBhvr>
                                        <p:cTn id="123" dur="1000" fill="hold"/>
                                        <p:tgtEl>
                                          <p:spTgt spid="40"/>
                                        </p:tgtEl>
                                        <p:attrNameLst>
                                          <p:attrName>ppt_x</p:attrName>
                                        </p:attrNameLst>
                                      </p:cBhvr>
                                      <p:tavLst>
                                        <p:tav tm="0">
                                          <p:val>
                                            <p:strVal val="#ppt_x"/>
                                          </p:val>
                                        </p:tav>
                                        <p:tav tm="100000">
                                          <p:val>
                                            <p:strVal val="#ppt_x"/>
                                          </p:val>
                                        </p:tav>
                                      </p:tavLst>
                                    </p:anim>
                                    <p:anim calcmode="lin" valueType="num">
                                      <p:cBhvr>
                                        <p:cTn id="124"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125" fill="hold">
                      <p:stCondLst>
                        <p:cond delay="indefinite"/>
                      </p:stCondLst>
                      <p:childTnLst>
                        <p:par>
                          <p:cTn id="126" fill="hold">
                            <p:stCondLst>
                              <p:cond delay="0"/>
                            </p:stCondLst>
                            <p:childTnLst>
                              <p:par>
                                <p:cTn id="127" presetID="10" presetClass="exit" presetSubtype="0" fill="hold" grpId="1" nodeType="clickEffect">
                                  <p:stCondLst>
                                    <p:cond delay="0"/>
                                  </p:stCondLst>
                                  <p:childTnLst>
                                    <p:animEffect transition="out" filter="fade">
                                      <p:cBhvr>
                                        <p:cTn id="128" dur="500"/>
                                        <p:tgtEl>
                                          <p:spTgt spid="37"/>
                                        </p:tgtEl>
                                      </p:cBhvr>
                                    </p:animEffect>
                                    <p:set>
                                      <p:cBhvr>
                                        <p:cTn id="129" dur="1" fill="hold">
                                          <p:stCondLst>
                                            <p:cond delay="499"/>
                                          </p:stCondLst>
                                        </p:cTn>
                                        <p:tgtEl>
                                          <p:spTgt spid="37"/>
                                        </p:tgtEl>
                                        <p:attrNameLst>
                                          <p:attrName>style.visibility</p:attrName>
                                        </p:attrNameLst>
                                      </p:cBhvr>
                                      <p:to>
                                        <p:strVal val="hidden"/>
                                      </p:to>
                                    </p:set>
                                  </p:childTnLst>
                                </p:cTn>
                              </p:par>
                              <p:par>
                                <p:cTn id="130" presetID="10" presetClass="exit" presetSubtype="0" fill="hold" grpId="1" nodeType="withEffect">
                                  <p:stCondLst>
                                    <p:cond delay="0"/>
                                  </p:stCondLst>
                                  <p:childTnLst>
                                    <p:animEffect transition="out" filter="fade">
                                      <p:cBhvr>
                                        <p:cTn id="131" dur="500"/>
                                        <p:tgtEl>
                                          <p:spTgt spid="36"/>
                                        </p:tgtEl>
                                      </p:cBhvr>
                                    </p:animEffect>
                                    <p:set>
                                      <p:cBhvr>
                                        <p:cTn id="132" dur="1" fill="hold">
                                          <p:stCondLst>
                                            <p:cond delay="499"/>
                                          </p:stCondLst>
                                        </p:cTn>
                                        <p:tgtEl>
                                          <p:spTgt spid="36"/>
                                        </p:tgtEl>
                                        <p:attrNameLst>
                                          <p:attrName>style.visibility</p:attrName>
                                        </p:attrNameLst>
                                      </p:cBhvr>
                                      <p:to>
                                        <p:strVal val="hidden"/>
                                      </p:to>
                                    </p:set>
                                  </p:childTnLst>
                                </p:cTn>
                              </p:par>
                              <p:par>
                                <p:cTn id="133" presetID="10" presetClass="exit" presetSubtype="0" fill="hold" grpId="1" nodeType="withEffect">
                                  <p:stCondLst>
                                    <p:cond delay="0"/>
                                  </p:stCondLst>
                                  <p:childTnLst>
                                    <p:animEffect transition="out" filter="fade">
                                      <p:cBhvr>
                                        <p:cTn id="134" dur="500"/>
                                        <p:tgtEl>
                                          <p:spTgt spid="38"/>
                                        </p:tgtEl>
                                      </p:cBhvr>
                                    </p:animEffect>
                                    <p:set>
                                      <p:cBhvr>
                                        <p:cTn id="135" dur="1" fill="hold">
                                          <p:stCondLst>
                                            <p:cond delay="499"/>
                                          </p:stCondLst>
                                        </p:cTn>
                                        <p:tgtEl>
                                          <p:spTgt spid="38"/>
                                        </p:tgtEl>
                                        <p:attrNameLst>
                                          <p:attrName>style.visibility</p:attrName>
                                        </p:attrNameLst>
                                      </p:cBhvr>
                                      <p:to>
                                        <p:strVal val="hidden"/>
                                      </p:to>
                                    </p:set>
                                  </p:childTnLst>
                                </p:cTn>
                              </p:par>
                              <p:par>
                                <p:cTn id="136" presetID="10" presetClass="exit" presetSubtype="0" fill="hold" grpId="1" nodeType="withEffect">
                                  <p:stCondLst>
                                    <p:cond delay="0"/>
                                  </p:stCondLst>
                                  <p:childTnLst>
                                    <p:animEffect transition="out" filter="fade">
                                      <p:cBhvr>
                                        <p:cTn id="137" dur="500"/>
                                        <p:tgtEl>
                                          <p:spTgt spid="39"/>
                                        </p:tgtEl>
                                      </p:cBhvr>
                                    </p:animEffect>
                                    <p:set>
                                      <p:cBhvr>
                                        <p:cTn id="138" dur="1" fill="hold">
                                          <p:stCondLst>
                                            <p:cond delay="499"/>
                                          </p:stCondLst>
                                        </p:cTn>
                                        <p:tgtEl>
                                          <p:spTgt spid="39"/>
                                        </p:tgtEl>
                                        <p:attrNameLst>
                                          <p:attrName>style.visibility</p:attrName>
                                        </p:attrNameLst>
                                      </p:cBhvr>
                                      <p:to>
                                        <p:strVal val="hidden"/>
                                      </p:to>
                                    </p:set>
                                  </p:childTnLst>
                                </p:cTn>
                              </p:par>
                              <p:par>
                                <p:cTn id="139" presetID="10" presetClass="exit" presetSubtype="0" fill="hold" grpId="1" nodeType="withEffect">
                                  <p:stCondLst>
                                    <p:cond delay="0"/>
                                  </p:stCondLst>
                                  <p:childTnLst>
                                    <p:animEffect transition="out" filter="fade">
                                      <p:cBhvr>
                                        <p:cTn id="140" dur="500"/>
                                        <p:tgtEl>
                                          <p:spTgt spid="40"/>
                                        </p:tgtEl>
                                      </p:cBhvr>
                                    </p:animEffect>
                                    <p:set>
                                      <p:cBhvr>
                                        <p:cTn id="141" dur="1" fill="hold">
                                          <p:stCondLst>
                                            <p:cond delay="499"/>
                                          </p:stCondLst>
                                        </p:cTn>
                                        <p:tgtEl>
                                          <p:spTgt spid="40"/>
                                        </p:tgtEl>
                                        <p:attrNameLst>
                                          <p:attrName>style.visibility</p:attrName>
                                        </p:attrNameLst>
                                      </p:cBhvr>
                                      <p:to>
                                        <p:strVal val="hidden"/>
                                      </p:to>
                                    </p:set>
                                  </p:childTnLst>
                                </p:cTn>
                              </p:par>
                              <p:par>
                                <p:cTn id="142" presetID="10" presetClass="exit" presetSubtype="0" fill="hold" grpId="1" nodeType="withEffect">
                                  <p:stCondLst>
                                    <p:cond delay="0"/>
                                  </p:stCondLst>
                                  <p:childTnLst>
                                    <p:animEffect transition="out" filter="fade">
                                      <p:cBhvr>
                                        <p:cTn id="143" dur="500"/>
                                        <p:tgtEl>
                                          <p:spTgt spid="28"/>
                                        </p:tgtEl>
                                      </p:cBhvr>
                                    </p:animEffect>
                                    <p:set>
                                      <p:cBhvr>
                                        <p:cTn id="144" dur="1" fill="hold">
                                          <p:stCondLst>
                                            <p:cond delay="499"/>
                                          </p:stCondLst>
                                        </p:cTn>
                                        <p:tgtEl>
                                          <p:spTgt spid="28"/>
                                        </p:tgtEl>
                                        <p:attrNameLst>
                                          <p:attrName>style.visibility</p:attrName>
                                        </p:attrNameLst>
                                      </p:cBhvr>
                                      <p:to>
                                        <p:strVal val="hidden"/>
                                      </p:to>
                                    </p:set>
                                  </p:childTnLst>
                                </p:cTn>
                              </p:par>
                              <p:par>
                                <p:cTn id="145" presetID="22" presetClass="entr" presetSubtype="2" fill="hold" grpId="0" nodeType="withEffect">
                                  <p:stCondLst>
                                    <p:cond delay="500"/>
                                  </p:stCondLst>
                                  <p:childTnLst>
                                    <p:set>
                                      <p:cBhvr>
                                        <p:cTn id="146" dur="1" fill="hold">
                                          <p:stCondLst>
                                            <p:cond delay="0"/>
                                          </p:stCondLst>
                                        </p:cTn>
                                        <p:tgtEl>
                                          <p:spTgt spid="42"/>
                                        </p:tgtEl>
                                        <p:attrNameLst>
                                          <p:attrName>style.visibility</p:attrName>
                                        </p:attrNameLst>
                                      </p:cBhvr>
                                      <p:to>
                                        <p:strVal val="visible"/>
                                      </p:to>
                                    </p:set>
                                    <p:animEffect transition="in" filter="wipe(right)">
                                      <p:cBhvr>
                                        <p:cTn id="147" dur="500"/>
                                        <p:tgtEl>
                                          <p:spTgt spid="42"/>
                                        </p:tgtEl>
                                      </p:cBhvr>
                                    </p:animEffect>
                                  </p:childTnLst>
                                </p:cTn>
                              </p:par>
                              <p:par>
                                <p:cTn id="148" presetID="16" presetClass="entr" presetSubtype="37" fill="hold" grpId="0" nodeType="withEffect">
                                  <p:stCondLst>
                                    <p:cond delay="1000"/>
                                  </p:stCondLst>
                                  <p:childTnLst>
                                    <p:set>
                                      <p:cBhvr>
                                        <p:cTn id="149" dur="1" fill="hold">
                                          <p:stCondLst>
                                            <p:cond delay="0"/>
                                          </p:stCondLst>
                                        </p:cTn>
                                        <p:tgtEl>
                                          <p:spTgt spid="41"/>
                                        </p:tgtEl>
                                        <p:attrNameLst>
                                          <p:attrName>style.visibility</p:attrName>
                                        </p:attrNameLst>
                                      </p:cBhvr>
                                      <p:to>
                                        <p:strVal val="visible"/>
                                      </p:to>
                                    </p:set>
                                    <p:animEffect transition="in" filter="barn(outVertical)">
                                      <p:cBhvr>
                                        <p:cTn id="150" dur="500"/>
                                        <p:tgtEl>
                                          <p:spTgt spid="41"/>
                                        </p:tgtEl>
                                      </p:cBhvr>
                                    </p:animEffect>
                                  </p:childTnLst>
                                </p:cTn>
                              </p:par>
                              <p:par>
                                <p:cTn id="151" presetID="22" presetClass="entr" presetSubtype="2" fill="hold" grpId="0" nodeType="withEffect">
                                  <p:stCondLst>
                                    <p:cond delay="1300"/>
                                  </p:stCondLst>
                                  <p:childTnLst>
                                    <p:set>
                                      <p:cBhvr>
                                        <p:cTn id="152" dur="1" fill="hold">
                                          <p:stCondLst>
                                            <p:cond delay="0"/>
                                          </p:stCondLst>
                                        </p:cTn>
                                        <p:tgtEl>
                                          <p:spTgt spid="43"/>
                                        </p:tgtEl>
                                        <p:attrNameLst>
                                          <p:attrName>style.visibility</p:attrName>
                                        </p:attrNameLst>
                                      </p:cBhvr>
                                      <p:to>
                                        <p:strVal val="visible"/>
                                      </p:to>
                                    </p:set>
                                    <p:animEffect transition="in" filter="wipe(right)">
                                      <p:cBhvr>
                                        <p:cTn id="153" dur="500"/>
                                        <p:tgtEl>
                                          <p:spTgt spid="43"/>
                                        </p:tgtEl>
                                      </p:cBhvr>
                                    </p:animEffect>
                                  </p:childTnLst>
                                </p:cTn>
                              </p:par>
                              <p:par>
                                <p:cTn id="154" presetID="22" presetClass="entr" presetSubtype="2" fill="hold" grpId="0" nodeType="withEffect">
                                  <p:stCondLst>
                                    <p:cond delay="1400"/>
                                  </p:stCondLst>
                                  <p:childTnLst>
                                    <p:set>
                                      <p:cBhvr>
                                        <p:cTn id="155" dur="1" fill="hold">
                                          <p:stCondLst>
                                            <p:cond delay="0"/>
                                          </p:stCondLst>
                                        </p:cTn>
                                        <p:tgtEl>
                                          <p:spTgt spid="44"/>
                                        </p:tgtEl>
                                        <p:attrNameLst>
                                          <p:attrName>style.visibility</p:attrName>
                                        </p:attrNameLst>
                                      </p:cBhvr>
                                      <p:to>
                                        <p:strVal val="visible"/>
                                      </p:to>
                                    </p:set>
                                    <p:animEffect transition="in" filter="wipe(right)">
                                      <p:cBhvr>
                                        <p:cTn id="156" dur="500"/>
                                        <p:tgtEl>
                                          <p:spTgt spid="44"/>
                                        </p:tgtEl>
                                      </p:cBhvr>
                                    </p:animEffect>
                                  </p:childTnLst>
                                </p:cTn>
                              </p:par>
                            </p:childTnLst>
                          </p:cTn>
                        </p:par>
                      </p:childTnLst>
                    </p:cTn>
                  </p:par>
                  <p:par>
                    <p:cTn id="157" fill="hold">
                      <p:stCondLst>
                        <p:cond delay="indefinite"/>
                      </p:stCondLst>
                      <p:childTnLst>
                        <p:par>
                          <p:cTn id="158" fill="hold">
                            <p:stCondLst>
                              <p:cond delay="0"/>
                            </p:stCondLst>
                            <p:childTnLst>
                              <p:par>
                                <p:cTn id="159" presetID="10" presetClass="exit" presetSubtype="0" fill="hold" grpId="1" nodeType="clickEffect">
                                  <p:stCondLst>
                                    <p:cond delay="0"/>
                                  </p:stCondLst>
                                  <p:childTnLst>
                                    <p:animEffect transition="out" filter="fade">
                                      <p:cBhvr>
                                        <p:cTn id="160" dur="500"/>
                                        <p:tgtEl>
                                          <p:spTgt spid="42"/>
                                        </p:tgtEl>
                                      </p:cBhvr>
                                    </p:animEffect>
                                    <p:set>
                                      <p:cBhvr>
                                        <p:cTn id="161" dur="1" fill="hold">
                                          <p:stCondLst>
                                            <p:cond delay="499"/>
                                          </p:stCondLst>
                                        </p:cTn>
                                        <p:tgtEl>
                                          <p:spTgt spid="42"/>
                                        </p:tgtEl>
                                        <p:attrNameLst>
                                          <p:attrName>style.visibility</p:attrName>
                                        </p:attrNameLst>
                                      </p:cBhvr>
                                      <p:to>
                                        <p:strVal val="hidden"/>
                                      </p:to>
                                    </p:set>
                                  </p:childTnLst>
                                </p:cTn>
                              </p:par>
                              <p:par>
                                <p:cTn id="162" presetID="10" presetClass="exit" presetSubtype="0" fill="hold" grpId="1" nodeType="withEffect">
                                  <p:stCondLst>
                                    <p:cond delay="0"/>
                                  </p:stCondLst>
                                  <p:childTnLst>
                                    <p:animEffect transition="out" filter="fade">
                                      <p:cBhvr>
                                        <p:cTn id="163" dur="500"/>
                                        <p:tgtEl>
                                          <p:spTgt spid="41"/>
                                        </p:tgtEl>
                                      </p:cBhvr>
                                    </p:animEffect>
                                    <p:set>
                                      <p:cBhvr>
                                        <p:cTn id="164" dur="1" fill="hold">
                                          <p:stCondLst>
                                            <p:cond delay="499"/>
                                          </p:stCondLst>
                                        </p:cTn>
                                        <p:tgtEl>
                                          <p:spTgt spid="41"/>
                                        </p:tgtEl>
                                        <p:attrNameLst>
                                          <p:attrName>style.visibility</p:attrName>
                                        </p:attrNameLst>
                                      </p:cBhvr>
                                      <p:to>
                                        <p:strVal val="hidden"/>
                                      </p:to>
                                    </p:set>
                                  </p:childTnLst>
                                </p:cTn>
                              </p:par>
                              <p:par>
                                <p:cTn id="165" presetID="10" presetClass="exit" presetSubtype="0" fill="hold" grpId="1" nodeType="withEffect">
                                  <p:stCondLst>
                                    <p:cond delay="0"/>
                                  </p:stCondLst>
                                  <p:childTnLst>
                                    <p:animEffect transition="out" filter="fade">
                                      <p:cBhvr>
                                        <p:cTn id="166" dur="500"/>
                                        <p:tgtEl>
                                          <p:spTgt spid="43"/>
                                        </p:tgtEl>
                                      </p:cBhvr>
                                    </p:animEffect>
                                    <p:set>
                                      <p:cBhvr>
                                        <p:cTn id="167" dur="1" fill="hold">
                                          <p:stCondLst>
                                            <p:cond delay="499"/>
                                          </p:stCondLst>
                                        </p:cTn>
                                        <p:tgtEl>
                                          <p:spTgt spid="43"/>
                                        </p:tgtEl>
                                        <p:attrNameLst>
                                          <p:attrName>style.visibility</p:attrName>
                                        </p:attrNameLst>
                                      </p:cBhvr>
                                      <p:to>
                                        <p:strVal val="hidden"/>
                                      </p:to>
                                    </p:set>
                                  </p:childTnLst>
                                </p:cTn>
                              </p:par>
                              <p:par>
                                <p:cTn id="168" presetID="10" presetClass="exit" presetSubtype="0" fill="hold" grpId="1" nodeType="withEffect">
                                  <p:stCondLst>
                                    <p:cond delay="0"/>
                                  </p:stCondLst>
                                  <p:childTnLst>
                                    <p:animEffect transition="out" filter="fade">
                                      <p:cBhvr>
                                        <p:cTn id="169" dur="500"/>
                                        <p:tgtEl>
                                          <p:spTgt spid="44"/>
                                        </p:tgtEl>
                                      </p:cBhvr>
                                    </p:animEffect>
                                    <p:set>
                                      <p:cBhvr>
                                        <p:cTn id="170" dur="1" fill="hold">
                                          <p:stCondLst>
                                            <p:cond delay="499"/>
                                          </p:stCondLst>
                                        </p:cTn>
                                        <p:tgtEl>
                                          <p:spTgt spid="44"/>
                                        </p:tgtEl>
                                        <p:attrNameLst>
                                          <p:attrName>style.visibility</p:attrName>
                                        </p:attrNameLst>
                                      </p:cBhvr>
                                      <p:to>
                                        <p:strVal val="hidden"/>
                                      </p:to>
                                    </p:set>
                                  </p:childTnLst>
                                </p:cTn>
                              </p:par>
                              <p:par>
                                <p:cTn id="171" presetID="22" presetClass="entr" presetSubtype="2" fill="hold" grpId="0" nodeType="withEffect">
                                  <p:stCondLst>
                                    <p:cond delay="0"/>
                                  </p:stCondLst>
                                  <p:childTnLst>
                                    <p:set>
                                      <p:cBhvr>
                                        <p:cTn id="172" dur="1" fill="hold">
                                          <p:stCondLst>
                                            <p:cond delay="0"/>
                                          </p:stCondLst>
                                        </p:cTn>
                                        <p:tgtEl>
                                          <p:spTgt spid="45"/>
                                        </p:tgtEl>
                                        <p:attrNameLst>
                                          <p:attrName>style.visibility</p:attrName>
                                        </p:attrNameLst>
                                      </p:cBhvr>
                                      <p:to>
                                        <p:strVal val="visible"/>
                                      </p:to>
                                    </p:set>
                                    <p:animEffect transition="in" filter="wipe(right)">
                                      <p:cBhvr>
                                        <p:cTn id="173" dur="500"/>
                                        <p:tgtEl>
                                          <p:spTgt spid="45"/>
                                        </p:tgtEl>
                                      </p:cBhvr>
                                    </p:animEffect>
                                  </p:childTnLst>
                                </p:cTn>
                              </p:par>
                            </p:childTnLst>
                          </p:cTn>
                        </p:par>
                      </p:childTnLst>
                    </p:cTn>
                  </p:par>
                  <p:par>
                    <p:cTn id="174" fill="hold">
                      <p:stCondLst>
                        <p:cond delay="indefinite"/>
                      </p:stCondLst>
                      <p:childTnLst>
                        <p:par>
                          <p:cTn id="175" fill="hold">
                            <p:stCondLst>
                              <p:cond delay="0"/>
                            </p:stCondLst>
                            <p:childTnLst>
                              <p:par>
                                <p:cTn id="176" presetID="22" presetClass="entr" presetSubtype="2" fill="hold" grpId="0" nodeType="clickEffect">
                                  <p:stCondLst>
                                    <p:cond delay="0"/>
                                  </p:stCondLst>
                                  <p:childTnLst>
                                    <p:set>
                                      <p:cBhvr>
                                        <p:cTn id="177" dur="1" fill="hold">
                                          <p:stCondLst>
                                            <p:cond delay="0"/>
                                          </p:stCondLst>
                                        </p:cTn>
                                        <p:tgtEl>
                                          <p:spTgt spid="46"/>
                                        </p:tgtEl>
                                        <p:attrNameLst>
                                          <p:attrName>style.visibility</p:attrName>
                                        </p:attrNameLst>
                                      </p:cBhvr>
                                      <p:to>
                                        <p:strVal val="visible"/>
                                      </p:to>
                                    </p:set>
                                    <p:animEffect transition="in" filter="wipe(right)">
                                      <p:cBhvr>
                                        <p:cTn id="178" dur="500"/>
                                        <p:tgtEl>
                                          <p:spTgt spid="46"/>
                                        </p:tgtEl>
                                      </p:cBhvr>
                                    </p:animEffect>
                                  </p:childTnLst>
                                </p:cTn>
                              </p:par>
                            </p:childTnLst>
                          </p:cTn>
                        </p:par>
                      </p:childTnLst>
                    </p:cTn>
                  </p:par>
                  <p:par>
                    <p:cTn id="179" fill="hold">
                      <p:stCondLst>
                        <p:cond delay="indefinite"/>
                      </p:stCondLst>
                      <p:childTnLst>
                        <p:par>
                          <p:cTn id="180" fill="hold">
                            <p:stCondLst>
                              <p:cond delay="0"/>
                            </p:stCondLst>
                            <p:childTnLst>
                              <p:par>
                                <p:cTn id="181" presetID="10" presetClass="exit" presetSubtype="0" fill="hold" grpId="1" nodeType="clickEffect">
                                  <p:stCondLst>
                                    <p:cond delay="0"/>
                                  </p:stCondLst>
                                  <p:childTnLst>
                                    <p:animEffect transition="out" filter="fade">
                                      <p:cBhvr>
                                        <p:cTn id="182" dur="500"/>
                                        <p:tgtEl>
                                          <p:spTgt spid="45"/>
                                        </p:tgtEl>
                                      </p:cBhvr>
                                    </p:animEffect>
                                    <p:set>
                                      <p:cBhvr>
                                        <p:cTn id="183" dur="1" fill="hold">
                                          <p:stCondLst>
                                            <p:cond delay="499"/>
                                          </p:stCondLst>
                                        </p:cTn>
                                        <p:tgtEl>
                                          <p:spTgt spid="45"/>
                                        </p:tgtEl>
                                        <p:attrNameLst>
                                          <p:attrName>style.visibility</p:attrName>
                                        </p:attrNameLst>
                                      </p:cBhvr>
                                      <p:to>
                                        <p:strVal val="hidden"/>
                                      </p:to>
                                    </p:set>
                                  </p:childTnLst>
                                </p:cTn>
                              </p:par>
                              <p:par>
                                <p:cTn id="184" presetID="10" presetClass="exit" presetSubtype="0" fill="hold" grpId="1" nodeType="withEffect">
                                  <p:stCondLst>
                                    <p:cond delay="0"/>
                                  </p:stCondLst>
                                  <p:childTnLst>
                                    <p:animEffect transition="out" filter="fade">
                                      <p:cBhvr>
                                        <p:cTn id="185" dur="500"/>
                                        <p:tgtEl>
                                          <p:spTgt spid="46"/>
                                        </p:tgtEl>
                                      </p:cBhvr>
                                    </p:animEffect>
                                    <p:set>
                                      <p:cBhvr>
                                        <p:cTn id="186" dur="1" fill="hold">
                                          <p:stCondLst>
                                            <p:cond delay="499"/>
                                          </p:stCondLst>
                                        </p:cTn>
                                        <p:tgtEl>
                                          <p:spTgt spid="46"/>
                                        </p:tgtEl>
                                        <p:attrNameLst>
                                          <p:attrName>style.visibility</p:attrName>
                                        </p:attrNameLst>
                                      </p:cBhvr>
                                      <p:to>
                                        <p:strVal val="hidden"/>
                                      </p:to>
                                    </p:set>
                                  </p:childTnLst>
                                </p:cTn>
                              </p:par>
                              <p:par>
                                <p:cTn id="187" presetID="22" presetClass="entr" presetSubtype="2" fill="hold" grpId="0" nodeType="withEffect">
                                  <p:stCondLst>
                                    <p:cond delay="400"/>
                                  </p:stCondLst>
                                  <p:childTnLst>
                                    <p:set>
                                      <p:cBhvr>
                                        <p:cTn id="188" dur="1" fill="hold">
                                          <p:stCondLst>
                                            <p:cond delay="0"/>
                                          </p:stCondLst>
                                        </p:cTn>
                                        <p:tgtEl>
                                          <p:spTgt spid="47"/>
                                        </p:tgtEl>
                                        <p:attrNameLst>
                                          <p:attrName>style.visibility</p:attrName>
                                        </p:attrNameLst>
                                      </p:cBhvr>
                                      <p:to>
                                        <p:strVal val="visible"/>
                                      </p:to>
                                    </p:set>
                                    <p:animEffect transition="in" filter="wipe(right)">
                                      <p:cBhvr>
                                        <p:cTn id="189" dur="500"/>
                                        <p:tgtEl>
                                          <p:spTgt spid="47"/>
                                        </p:tgtEl>
                                      </p:cBhvr>
                                    </p:animEffect>
                                  </p:childTnLst>
                                </p:cTn>
                              </p:par>
                            </p:childTnLst>
                          </p:cTn>
                        </p:par>
                      </p:childTnLst>
                    </p:cTn>
                  </p:par>
                  <p:par>
                    <p:cTn id="190" fill="hold">
                      <p:stCondLst>
                        <p:cond delay="indefinite"/>
                      </p:stCondLst>
                      <p:childTnLst>
                        <p:par>
                          <p:cTn id="191" fill="hold">
                            <p:stCondLst>
                              <p:cond delay="0"/>
                            </p:stCondLst>
                            <p:childTnLst>
                              <p:par>
                                <p:cTn id="192" presetID="22" presetClass="entr" presetSubtype="2" fill="hold" grpId="0" nodeType="clickEffect">
                                  <p:stCondLst>
                                    <p:cond delay="0"/>
                                  </p:stCondLst>
                                  <p:childTnLst>
                                    <p:set>
                                      <p:cBhvr>
                                        <p:cTn id="193" dur="1" fill="hold">
                                          <p:stCondLst>
                                            <p:cond delay="0"/>
                                          </p:stCondLst>
                                        </p:cTn>
                                        <p:tgtEl>
                                          <p:spTgt spid="48"/>
                                        </p:tgtEl>
                                        <p:attrNameLst>
                                          <p:attrName>style.visibility</p:attrName>
                                        </p:attrNameLst>
                                      </p:cBhvr>
                                      <p:to>
                                        <p:strVal val="visible"/>
                                      </p:to>
                                    </p:set>
                                    <p:animEffect transition="in" filter="wipe(right)">
                                      <p:cBhvr>
                                        <p:cTn id="194" dur="500"/>
                                        <p:tgtEl>
                                          <p:spTgt spid="48"/>
                                        </p:tgtEl>
                                      </p:cBhvr>
                                    </p:animEffect>
                                  </p:childTnLst>
                                </p:cTn>
                              </p:par>
                              <p:par>
                                <p:cTn id="195" presetID="22" presetClass="entr" presetSubtype="2" fill="hold" grpId="0" nodeType="withEffect">
                                  <p:stCondLst>
                                    <p:cond delay="800"/>
                                  </p:stCondLst>
                                  <p:childTnLst>
                                    <p:set>
                                      <p:cBhvr>
                                        <p:cTn id="196" dur="1" fill="hold">
                                          <p:stCondLst>
                                            <p:cond delay="0"/>
                                          </p:stCondLst>
                                        </p:cTn>
                                        <p:tgtEl>
                                          <p:spTgt spid="49"/>
                                        </p:tgtEl>
                                        <p:attrNameLst>
                                          <p:attrName>style.visibility</p:attrName>
                                        </p:attrNameLst>
                                      </p:cBhvr>
                                      <p:to>
                                        <p:strVal val="visible"/>
                                      </p:to>
                                    </p:set>
                                    <p:animEffect transition="in" filter="wipe(right)">
                                      <p:cBhvr>
                                        <p:cTn id="197" dur="500"/>
                                        <p:tgtEl>
                                          <p:spTgt spid="49"/>
                                        </p:tgtEl>
                                      </p:cBhvr>
                                    </p:animEffect>
                                  </p:childTnLst>
                                </p:cTn>
                              </p:par>
                            </p:childTnLst>
                          </p:cTn>
                        </p:par>
                      </p:childTnLst>
                    </p:cTn>
                  </p:par>
                  <p:par>
                    <p:cTn id="198" fill="hold">
                      <p:stCondLst>
                        <p:cond delay="indefinite"/>
                      </p:stCondLst>
                      <p:childTnLst>
                        <p:par>
                          <p:cTn id="199" fill="hold">
                            <p:stCondLst>
                              <p:cond delay="0"/>
                            </p:stCondLst>
                            <p:childTnLst>
                              <p:par>
                                <p:cTn id="200" presetID="10" presetClass="exit" presetSubtype="0" fill="hold" grpId="1" nodeType="clickEffect">
                                  <p:stCondLst>
                                    <p:cond delay="0"/>
                                  </p:stCondLst>
                                  <p:childTnLst>
                                    <p:animEffect transition="out" filter="fade">
                                      <p:cBhvr>
                                        <p:cTn id="201" dur="500"/>
                                        <p:tgtEl>
                                          <p:spTgt spid="47"/>
                                        </p:tgtEl>
                                      </p:cBhvr>
                                    </p:animEffect>
                                    <p:set>
                                      <p:cBhvr>
                                        <p:cTn id="202" dur="1" fill="hold">
                                          <p:stCondLst>
                                            <p:cond delay="499"/>
                                          </p:stCondLst>
                                        </p:cTn>
                                        <p:tgtEl>
                                          <p:spTgt spid="47"/>
                                        </p:tgtEl>
                                        <p:attrNameLst>
                                          <p:attrName>style.visibility</p:attrName>
                                        </p:attrNameLst>
                                      </p:cBhvr>
                                      <p:to>
                                        <p:strVal val="hidden"/>
                                      </p:to>
                                    </p:set>
                                  </p:childTnLst>
                                </p:cTn>
                              </p:par>
                              <p:par>
                                <p:cTn id="203" presetID="10" presetClass="exit" presetSubtype="0" fill="hold" grpId="1" nodeType="withEffect">
                                  <p:stCondLst>
                                    <p:cond delay="0"/>
                                  </p:stCondLst>
                                  <p:childTnLst>
                                    <p:animEffect transition="out" filter="fade">
                                      <p:cBhvr>
                                        <p:cTn id="204" dur="500"/>
                                        <p:tgtEl>
                                          <p:spTgt spid="48"/>
                                        </p:tgtEl>
                                      </p:cBhvr>
                                    </p:animEffect>
                                    <p:set>
                                      <p:cBhvr>
                                        <p:cTn id="205" dur="1" fill="hold">
                                          <p:stCondLst>
                                            <p:cond delay="499"/>
                                          </p:stCondLst>
                                        </p:cTn>
                                        <p:tgtEl>
                                          <p:spTgt spid="48"/>
                                        </p:tgtEl>
                                        <p:attrNameLst>
                                          <p:attrName>style.visibility</p:attrName>
                                        </p:attrNameLst>
                                      </p:cBhvr>
                                      <p:to>
                                        <p:strVal val="hidden"/>
                                      </p:to>
                                    </p:set>
                                  </p:childTnLst>
                                </p:cTn>
                              </p:par>
                              <p:par>
                                <p:cTn id="206" presetID="10" presetClass="exit" presetSubtype="0" fill="hold" grpId="1" nodeType="withEffect">
                                  <p:stCondLst>
                                    <p:cond delay="0"/>
                                  </p:stCondLst>
                                  <p:childTnLst>
                                    <p:animEffect transition="out" filter="fade">
                                      <p:cBhvr>
                                        <p:cTn id="207" dur="500"/>
                                        <p:tgtEl>
                                          <p:spTgt spid="49"/>
                                        </p:tgtEl>
                                      </p:cBhvr>
                                    </p:animEffect>
                                    <p:set>
                                      <p:cBhvr>
                                        <p:cTn id="208" dur="1" fill="hold">
                                          <p:stCondLst>
                                            <p:cond delay="499"/>
                                          </p:stCondLst>
                                        </p:cTn>
                                        <p:tgtEl>
                                          <p:spTgt spid="49"/>
                                        </p:tgtEl>
                                        <p:attrNameLst>
                                          <p:attrName>style.visibility</p:attrName>
                                        </p:attrNameLst>
                                      </p:cBhvr>
                                      <p:to>
                                        <p:strVal val="hidden"/>
                                      </p:to>
                                    </p:set>
                                  </p:childTnLst>
                                </p:cTn>
                              </p:par>
                              <p:par>
                                <p:cTn id="209" presetID="22" presetClass="entr" presetSubtype="2" fill="hold" grpId="0" nodeType="withEffect">
                                  <p:stCondLst>
                                    <p:cond delay="600"/>
                                  </p:stCondLst>
                                  <p:childTnLst>
                                    <p:set>
                                      <p:cBhvr>
                                        <p:cTn id="210" dur="1" fill="hold">
                                          <p:stCondLst>
                                            <p:cond delay="0"/>
                                          </p:stCondLst>
                                        </p:cTn>
                                        <p:tgtEl>
                                          <p:spTgt spid="50"/>
                                        </p:tgtEl>
                                        <p:attrNameLst>
                                          <p:attrName>style.visibility</p:attrName>
                                        </p:attrNameLst>
                                      </p:cBhvr>
                                      <p:to>
                                        <p:strVal val="visible"/>
                                      </p:to>
                                    </p:set>
                                    <p:animEffect transition="in" filter="wipe(right)">
                                      <p:cBhvr>
                                        <p:cTn id="211" dur="500"/>
                                        <p:tgtEl>
                                          <p:spTgt spid="50"/>
                                        </p:tgtEl>
                                      </p:cBhvr>
                                    </p:animEffect>
                                  </p:childTnLst>
                                </p:cTn>
                              </p:par>
                            </p:childTnLst>
                          </p:cTn>
                        </p:par>
                      </p:childTnLst>
                    </p:cTn>
                  </p:par>
                  <p:par>
                    <p:cTn id="212" fill="hold">
                      <p:stCondLst>
                        <p:cond delay="indefinite"/>
                      </p:stCondLst>
                      <p:childTnLst>
                        <p:par>
                          <p:cTn id="213" fill="hold">
                            <p:stCondLst>
                              <p:cond delay="0"/>
                            </p:stCondLst>
                            <p:childTnLst>
                              <p:par>
                                <p:cTn id="214" presetID="22" presetClass="entr" presetSubtype="2" fill="hold" grpId="0" nodeType="clickEffect">
                                  <p:stCondLst>
                                    <p:cond delay="0"/>
                                  </p:stCondLst>
                                  <p:childTnLst>
                                    <p:set>
                                      <p:cBhvr>
                                        <p:cTn id="215" dur="1" fill="hold">
                                          <p:stCondLst>
                                            <p:cond delay="0"/>
                                          </p:stCondLst>
                                        </p:cTn>
                                        <p:tgtEl>
                                          <p:spTgt spid="51"/>
                                        </p:tgtEl>
                                        <p:attrNameLst>
                                          <p:attrName>style.visibility</p:attrName>
                                        </p:attrNameLst>
                                      </p:cBhvr>
                                      <p:to>
                                        <p:strVal val="visible"/>
                                      </p:to>
                                    </p:set>
                                    <p:animEffect transition="in" filter="wipe(right)">
                                      <p:cBhvr>
                                        <p:cTn id="216" dur="500"/>
                                        <p:tgtEl>
                                          <p:spTgt spid="51"/>
                                        </p:tgtEl>
                                      </p:cBhvr>
                                    </p:animEffect>
                                  </p:childTnLst>
                                </p:cTn>
                              </p:par>
                            </p:childTnLst>
                          </p:cTn>
                        </p:par>
                      </p:childTnLst>
                    </p:cTn>
                  </p:par>
                  <p:par>
                    <p:cTn id="217" fill="hold">
                      <p:stCondLst>
                        <p:cond delay="indefinite"/>
                      </p:stCondLst>
                      <p:childTnLst>
                        <p:par>
                          <p:cTn id="218" fill="hold">
                            <p:stCondLst>
                              <p:cond delay="0"/>
                            </p:stCondLst>
                            <p:childTnLst>
                              <p:par>
                                <p:cTn id="219" presetID="10" presetClass="exit" presetSubtype="0" fill="hold" grpId="1" nodeType="clickEffect">
                                  <p:stCondLst>
                                    <p:cond delay="0"/>
                                  </p:stCondLst>
                                  <p:childTnLst>
                                    <p:animEffect transition="out" filter="fade">
                                      <p:cBhvr>
                                        <p:cTn id="220" dur="500"/>
                                        <p:tgtEl>
                                          <p:spTgt spid="50"/>
                                        </p:tgtEl>
                                      </p:cBhvr>
                                    </p:animEffect>
                                    <p:set>
                                      <p:cBhvr>
                                        <p:cTn id="221" dur="1" fill="hold">
                                          <p:stCondLst>
                                            <p:cond delay="499"/>
                                          </p:stCondLst>
                                        </p:cTn>
                                        <p:tgtEl>
                                          <p:spTgt spid="50"/>
                                        </p:tgtEl>
                                        <p:attrNameLst>
                                          <p:attrName>style.visibility</p:attrName>
                                        </p:attrNameLst>
                                      </p:cBhvr>
                                      <p:to>
                                        <p:strVal val="hidden"/>
                                      </p:to>
                                    </p:set>
                                  </p:childTnLst>
                                </p:cTn>
                              </p:par>
                              <p:par>
                                <p:cTn id="222" presetID="10" presetClass="exit" presetSubtype="0" fill="hold" grpId="1" nodeType="withEffect">
                                  <p:stCondLst>
                                    <p:cond delay="0"/>
                                  </p:stCondLst>
                                  <p:childTnLst>
                                    <p:animEffect transition="out" filter="fade">
                                      <p:cBhvr>
                                        <p:cTn id="223" dur="500"/>
                                        <p:tgtEl>
                                          <p:spTgt spid="51"/>
                                        </p:tgtEl>
                                      </p:cBhvr>
                                    </p:animEffect>
                                    <p:set>
                                      <p:cBhvr>
                                        <p:cTn id="224" dur="1" fill="hold">
                                          <p:stCondLst>
                                            <p:cond delay="499"/>
                                          </p:stCondLst>
                                        </p:cTn>
                                        <p:tgtEl>
                                          <p:spTgt spid="51"/>
                                        </p:tgtEl>
                                        <p:attrNameLst>
                                          <p:attrName>style.visibility</p:attrName>
                                        </p:attrNameLst>
                                      </p:cBhvr>
                                      <p:to>
                                        <p:strVal val="hidden"/>
                                      </p:to>
                                    </p:set>
                                  </p:childTnLst>
                                </p:cTn>
                              </p:par>
                              <p:par>
                                <p:cTn id="225" presetID="22" presetClass="entr" presetSubtype="2" fill="hold" grpId="0" nodeType="withEffect">
                                  <p:stCondLst>
                                    <p:cond delay="500"/>
                                  </p:stCondLst>
                                  <p:childTnLst>
                                    <p:set>
                                      <p:cBhvr>
                                        <p:cTn id="226" dur="1" fill="hold">
                                          <p:stCondLst>
                                            <p:cond delay="0"/>
                                          </p:stCondLst>
                                        </p:cTn>
                                        <p:tgtEl>
                                          <p:spTgt spid="52"/>
                                        </p:tgtEl>
                                        <p:attrNameLst>
                                          <p:attrName>style.visibility</p:attrName>
                                        </p:attrNameLst>
                                      </p:cBhvr>
                                      <p:to>
                                        <p:strVal val="visible"/>
                                      </p:to>
                                    </p:set>
                                    <p:animEffect transition="in" filter="wipe(right)">
                                      <p:cBhvr>
                                        <p:cTn id="227" dur="500"/>
                                        <p:tgtEl>
                                          <p:spTgt spid="52"/>
                                        </p:tgtEl>
                                      </p:cBhvr>
                                    </p:animEffect>
                                  </p:childTnLst>
                                </p:cTn>
                              </p:par>
                            </p:childTnLst>
                          </p:cTn>
                        </p:par>
                      </p:childTnLst>
                    </p:cTn>
                  </p:par>
                  <p:par>
                    <p:cTn id="228" fill="hold">
                      <p:stCondLst>
                        <p:cond delay="indefinite"/>
                      </p:stCondLst>
                      <p:childTnLst>
                        <p:par>
                          <p:cTn id="229" fill="hold">
                            <p:stCondLst>
                              <p:cond delay="0"/>
                            </p:stCondLst>
                            <p:childTnLst>
                              <p:par>
                                <p:cTn id="230" presetID="22" presetClass="entr" presetSubtype="2" fill="hold" grpId="0" nodeType="clickEffect">
                                  <p:stCondLst>
                                    <p:cond delay="0"/>
                                  </p:stCondLst>
                                  <p:childTnLst>
                                    <p:set>
                                      <p:cBhvr>
                                        <p:cTn id="231" dur="1" fill="hold">
                                          <p:stCondLst>
                                            <p:cond delay="0"/>
                                          </p:stCondLst>
                                        </p:cTn>
                                        <p:tgtEl>
                                          <p:spTgt spid="53"/>
                                        </p:tgtEl>
                                        <p:attrNameLst>
                                          <p:attrName>style.visibility</p:attrName>
                                        </p:attrNameLst>
                                      </p:cBhvr>
                                      <p:to>
                                        <p:strVal val="visible"/>
                                      </p:to>
                                    </p:set>
                                    <p:animEffect transition="in" filter="wipe(right)">
                                      <p:cBhvr>
                                        <p:cTn id="232" dur="500"/>
                                        <p:tgtEl>
                                          <p:spTgt spid="53"/>
                                        </p:tgtEl>
                                      </p:cBhvr>
                                    </p:animEffect>
                                  </p:childTnLst>
                                </p:cTn>
                              </p:par>
                              <p:par>
                                <p:cTn id="233" presetID="16" presetClass="entr" presetSubtype="37" fill="hold" grpId="0" nodeType="withEffect">
                                  <p:stCondLst>
                                    <p:cond delay="1100"/>
                                  </p:stCondLst>
                                  <p:childTnLst>
                                    <p:set>
                                      <p:cBhvr>
                                        <p:cTn id="234" dur="1" fill="hold">
                                          <p:stCondLst>
                                            <p:cond delay="0"/>
                                          </p:stCondLst>
                                        </p:cTn>
                                        <p:tgtEl>
                                          <p:spTgt spid="54"/>
                                        </p:tgtEl>
                                        <p:attrNameLst>
                                          <p:attrName>style.visibility</p:attrName>
                                        </p:attrNameLst>
                                      </p:cBhvr>
                                      <p:to>
                                        <p:strVal val="visible"/>
                                      </p:to>
                                    </p:set>
                                    <p:animEffect transition="in" filter="barn(outVertical)">
                                      <p:cBhvr>
                                        <p:cTn id="235" dur="500"/>
                                        <p:tgtEl>
                                          <p:spTgt spid="54"/>
                                        </p:tgtEl>
                                      </p:cBhvr>
                                    </p:animEffect>
                                  </p:childTnLst>
                                </p:cTn>
                              </p:par>
                              <p:par>
                                <p:cTn id="236" presetID="22" presetClass="entr" presetSubtype="2" fill="hold" nodeType="withEffect">
                                  <p:stCondLst>
                                    <p:cond delay="1400"/>
                                  </p:stCondLst>
                                  <p:childTnLst>
                                    <p:set>
                                      <p:cBhvr>
                                        <p:cTn id="237" dur="1" fill="hold">
                                          <p:stCondLst>
                                            <p:cond delay="0"/>
                                          </p:stCondLst>
                                        </p:cTn>
                                        <p:tgtEl>
                                          <p:spTgt spid="55">
                                            <p:txEl>
                                              <p:pRg st="0" end="0"/>
                                            </p:txEl>
                                          </p:spTgt>
                                        </p:tgtEl>
                                        <p:attrNameLst>
                                          <p:attrName>style.visibility</p:attrName>
                                        </p:attrNameLst>
                                      </p:cBhvr>
                                      <p:to>
                                        <p:strVal val="visible"/>
                                      </p:to>
                                    </p:set>
                                    <p:animEffect transition="in" filter="wipe(right)">
                                      <p:cBhvr>
                                        <p:cTn id="238" dur="500"/>
                                        <p:tgtEl>
                                          <p:spTgt spid="55">
                                            <p:txEl>
                                              <p:pRg st="0" end="0"/>
                                            </p:txEl>
                                          </p:spTgt>
                                        </p:tgtEl>
                                      </p:cBhvr>
                                    </p:animEffect>
                                  </p:childTnLst>
                                </p:cTn>
                              </p:par>
                              <p:par>
                                <p:cTn id="239" presetID="42" presetClass="entr" presetSubtype="0" fill="hold" grpId="0" nodeType="withEffect">
                                  <p:stCondLst>
                                    <p:cond delay="1400"/>
                                  </p:stCondLst>
                                  <p:childTnLst>
                                    <p:set>
                                      <p:cBhvr>
                                        <p:cTn id="240" dur="1" fill="hold">
                                          <p:stCondLst>
                                            <p:cond delay="0"/>
                                          </p:stCondLst>
                                        </p:cTn>
                                        <p:tgtEl>
                                          <p:spTgt spid="56"/>
                                        </p:tgtEl>
                                        <p:attrNameLst>
                                          <p:attrName>style.visibility</p:attrName>
                                        </p:attrNameLst>
                                      </p:cBhvr>
                                      <p:to>
                                        <p:strVal val="visible"/>
                                      </p:to>
                                    </p:set>
                                    <p:animEffect transition="in" filter="fade">
                                      <p:cBhvr>
                                        <p:cTn id="241" dur="1000"/>
                                        <p:tgtEl>
                                          <p:spTgt spid="56"/>
                                        </p:tgtEl>
                                      </p:cBhvr>
                                    </p:animEffect>
                                    <p:anim calcmode="lin" valueType="num">
                                      <p:cBhvr>
                                        <p:cTn id="242" dur="1000" fill="hold"/>
                                        <p:tgtEl>
                                          <p:spTgt spid="56"/>
                                        </p:tgtEl>
                                        <p:attrNameLst>
                                          <p:attrName>ppt_x</p:attrName>
                                        </p:attrNameLst>
                                      </p:cBhvr>
                                      <p:tavLst>
                                        <p:tav tm="0">
                                          <p:val>
                                            <p:strVal val="#ppt_x"/>
                                          </p:val>
                                        </p:tav>
                                        <p:tav tm="100000">
                                          <p:val>
                                            <p:strVal val="#ppt_x"/>
                                          </p:val>
                                        </p:tav>
                                      </p:tavLst>
                                    </p:anim>
                                    <p:anim calcmode="lin" valueType="num">
                                      <p:cBhvr>
                                        <p:cTn id="243"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par>
                    <p:cTn id="244" fill="hold">
                      <p:stCondLst>
                        <p:cond delay="indefinite"/>
                      </p:stCondLst>
                      <p:childTnLst>
                        <p:par>
                          <p:cTn id="245" fill="hold">
                            <p:stCondLst>
                              <p:cond delay="0"/>
                            </p:stCondLst>
                            <p:childTnLst>
                              <p:par>
                                <p:cTn id="246" presetID="10" presetClass="exit" presetSubtype="0" fill="hold" grpId="1" nodeType="clickEffect">
                                  <p:stCondLst>
                                    <p:cond delay="0"/>
                                  </p:stCondLst>
                                  <p:childTnLst>
                                    <p:animEffect transition="out" filter="fade">
                                      <p:cBhvr>
                                        <p:cTn id="247" dur="500"/>
                                        <p:tgtEl>
                                          <p:spTgt spid="52"/>
                                        </p:tgtEl>
                                      </p:cBhvr>
                                    </p:animEffect>
                                    <p:set>
                                      <p:cBhvr>
                                        <p:cTn id="248" dur="1" fill="hold">
                                          <p:stCondLst>
                                            <p:cond delay="499"/>
                                          </p:stCondLst>
                                        </p:cTn>
                                        <p:tgtEl>
                                          <p:spTgt spid="52"/>
                                        </p:tgtEl>
                                        <p:attrNameLst>
                                          <p:attrName>style.visibility</p:attrName>
                                        </p:attrNameLst>
                                      </p:cBhvr>
                                      <p:to>
                                        <p:strVal val="hidden"/>
                                      </p:to>
                                    </p:set>
                                  </p:childTnLst>
                                </p:cTn>
                              </p:par>
                              <p:par>
                                <p:cTn id="249" presetID="10" presetClass="exit" presetSubtype="0" fill="hold" grpId="1" nodeType="withEffect">
                                  <p:stCondLst>
                                    <p:cond delay="0"/>
                                  </p:stCondLst>
                                  <p:childTnLst>
                                    <p:animEffect transition="out" filter="fade">
                                      <p:cBhvr>
                                        <p:cTn id="250" dur="500"/>
                                        <p:tgtEl>
                                          <p:spTgt spid="53"/>
                                        </p:tgtEl>
                                      </p:cBhvr>
                                    </p:animEffect>
                                    <p:set>
                                      <p:cBhvr>
                                        <p:cTn id="251" dur="1" fill="hold">
                                          <p:stCondLst>
                                            <p:cond delay="499"/>
                                          </p:stCondLst>
                                        </p:cTn>
                                        <p:tgtEl>
                                          <p:spTgt spid="53"/>
                                        </p:tgtEl>
                                        <p:attrNameLst>
                                          <p:attrName>style.visibility</p:attrName>
                                        </p:attrNameLst>
                                      </p:cBhvr>
                                      <p:to>
                                        <p:strVal val="hidden"/>
                                      </p:to>
                                    </p:set>
                                  </p:childTnLst>
                                </p:cTn>
                              </p:par>
                              <p:par>
                                <p:cTn id="252" presetID="10" presetClass="exit" presetSubtype="0" fill="hold" grpId="1" nodeType="withEffect">
                                  <p:stCondLst>
                                    <p:cond delay="0"/>
                                  </p:stCondLst>
                                  <p:childTnLst>
                                    <p:animEffect transition="out" filter="fade">
                                      <p:cBhvr>
                                        <p:cTn id="253" dur="500"/>
                                        <p:tgtEl>
                                          <p:spTgt spid="54"/>
                                        </p:tgtEl>
                                      </p:cBhvr>
                                    </p:animEffect>
                                    <p:set>
                                      <p:cBhvr>
                                        <p:cTn id="254" dur="1" fill="hold">
                                          <p:stCondLst>
                                            <p:cond delay="499"/>
                                          </p:stCondLst>
                                        </p:cTn>
                                        <p:tgtEl>
                                          <p:spTgt spid="54"/>
                                        </p:tgtEl>
                                        <p:attrNameLst>
                                          <p:attrName>style.visibility</p:attrName>
                                        </p:attrNameLst>
                                      </p:cBhvr>
                                      <p:to>
                                        <p:strVal val="hidden"/>
                                      </p:to>
                                    </p:set>
                                  </p:childTnLst>
                                </p:cTn>
                              </p:par>
                              <p:par>
                                <p:cTn id="255" presetID="10" presetClass="exit" presetSubtype="0" fill="hold" grpId="0" nodeType="withEffect">
                                  <p:stCondLst>
                                    <p:cond delay="0"/>
                                  </p:stCondLst>
                                  <p:childTnLst>
                                    <p:animEffect transition="out" filter="fade">
                                      <p:cBhvr>
                                        <p:cTn id="256" dur="500"/>
                                        <p:tgtEl>
                                          <p:spTgt spid="55">
                                            <p:txEl>
                                              <p:pRg st="0" end="0"/>
                                            </p:txEl>
                                          </p:spTgt>
                                        </p:tgtEl>
                                      </p:cBhvr>
                                    </p:animEffect>
                                    <p:set>
                                      <p:cBhvr>
                                        <p:cTn id="257" dur="1" fill="hold">
                                          <p:stCondLst>
                                            <p:cond delay="499"/>
                                          </p:stCondLst>
                                        </p:cTn>
                                        <p:tgtEl>
                                          <p:spTgt spid="55">
                                            <p:txEl>
                                              <p:pRg st="0" end="0"/>
                                            </p:txEl>
                                          </p:spTgt>
                                        </p:tgtEl>
                                        <p:attrNameLst>
                                          <p:attrName>style.visibility</p:attrName>
                                        </p:attrNameLst>
                                      </p:cBhvr>
                                      <p:to>
                                        <p:strVal val="hidden"/>
                                      </p:to>
                                    </p:set>
                                  </p:childTnLst>
                                </p:cTn>
                              </p:par>
                              <p:par>
                                <p:cTn id="258" presetID="10" presetClass="exit" presetSubtype="0" fill="hold" grpId="1" nodeType="withEffect">
                                  <p:stCondLst>
                                    <p:cond delay="0"/>
                                  </p:stCondLst>
                                  <p:childTnLst>
                                    <p:animEffect transition="out" filter="fade">
                                      <p:cBhvr>
                                        <p:cTn id="259" dur="500"/>
                                        <p:tgtEl>
                                          <p:spTgt spid="56"/>
                                        </p:tgtEl>
                                      </p:cBhvr>
                                    </p:animEffect>
                                    <p:set>
                                      <p:cBhvr>
                                        <p:cTn id="260" dur="1" fill="hold">
                                          <p:stCondLst>
                                            <p:cond delay="499"/>
                                          </p:stCondLst>
                                        </p:cTn>
                                        <p:tgtEl>
                                          <p:spTgt spid="56"/>
                                        </p:tgtEl>
                                        <p:attrNameLst>
                                          <p:attrName>style.visibility</p:attrName>
                                        </p:attrNameLst>
                                      </p:cBhvr>
                                      <p:to>
                                        <p:strVal val="hidden"/>
                                      </p:to>
                                    </p:set>
                                  </p:childTnLst>
                                </p:cTn>
                              </p:par>
                              <p:par>
                                <p:cTn id="261" presetID="22" presetClass="entr" presetSubtype="2" fill="hold" grpId="0" nodeType="withEffect">
                                  <p:stCondLst>
                                    <p:cond delay="500"/>
                                  </p:stCondLst>
                                  <p:childTnLst>
                                    <p:set>
                                      <p:cBhvr>
                                        <p:cTn id="262" dur="1" fill="hold">
                                          <p:stCondLst>
                                            <p:cond delay="0"/>
                                          </p:stCondLst>
                                        </p:cTn>
                                        <p:tgtEl>
                                          <p:spTgt spid="57"/>
                                        </p:tgtEl>
                                        <p:attrNameLst>
                                          <p:attrName>style.visibility</p:attrName>
                                        </p:attrNameLst>
                                      </p:cBhvr>
                                      <p:to>
                                        <p:strVal val="visible"/>
                                      </p:to>
                                    </p:set>
                                    <p:animEffect transition="in" filter="wipe(right)">
                                      <p:cBhvr>
                                        <p:cTn id="263" dur="500"/>
                                        <p:tgtEl>
                                          <p:spTgt spid="57"/>
                                        </p:tgtEl>
                                      </p:cBhvr>
                                    </p:animEffect>
                                  </p:childTnLst>
                                </p:cTn>
                              </p:par>
                            </p:childTnLst>
                          </p:cTn>
                        </p:par>
                      </p:childTnLst>
                    </p:cTn>
                  </p:par>
                  <p:par>
                    <p:cTn id="264" fill="hold">
                      <p:stCondLst>
                        <p:cond delay="indefinite"/>
                      </p:stCondLst>
                      <p:childTnLst>
                        <p:par>
                          <p:cTn id="265" fill="hold">
                            <p:stCondLst>
                              <p:cond delay="0"/>
                            </p:stCondLst>
                            <p:childTnLst>
                              <p:par>
                                <p:cTn id="266" presetID="22" presetClass="entr" presetSubtype="2" fill="hold" grpId="0" nodeType="clickEffect">
                                  <p:stCondLst>
                                    <p:cond delay="0"/>
                                  </p:stCondLst>
                                  <p:childTnLst>
                                    <p:set>
                                      <p:cBhvr>
                                        <p:cTn id="267" dur="1" fill="hold">
                                          <p:stCondLst>
                                            <p:cond delay="0"/>
                                          </p:stCondLst>
                                        </p:cTn>
                                        <p:tgtEl>
                                          <p:spTgt spid="58"/>
                                        </p:tgtEl>
                                        <p:attrNameLst>
                                          <p:attrName>style.visibility</p:attrName>
                                        </p:attrNameLst>
                                      </p:cBhvr>
                                      <p:to>
                                        <p:strVal val="visible"/>
                                      </p:to>
                                    </p:set>
                                    <p:animEffect transition="in" filter="wipe(right)">
                                      <p:cBhvr>
                                        <p:cTn id="268" dur="500"/>
                                        <p:tgtEl>
                                          <p:spTgt spid="58"/>
                                        </p:tgtEl>
                                      </p:cBhvr>
                                    </p:animEffect>
                                  </p:childTnLst>
                                </p:cTn>
                              </p:par>
                            </p:childTnLst>
                          </p:cTn>
                        </p:par>
                      </p:childTnLst>
                    </p:cTn>
                  </p:par>
                  <p:par>
                    <p:cTn id="269" fill="hold">
                      <p:stCondLst>
                        <p:cond delay="indefinite"/>
                      </p:stCondLst>
                      <p:childTnLst>
                        <p:par>
                          <p:cTn id="270" fill="hold">
                            <p:stCondLst>
                              <p:cond delay="0"/>
                            </p:stCondLst>
                            <p:childTnLst>
                              <p:par>
                                <p:cTn id="271" presetID="10" presetClass="exit" presetSubtype="0" fill="hold" grpId="1" nodeType="clickEffect">
                                  <p:stCondLst>
                                    <p:cond delay="0"/>
                                  </p:stCondLst>
                                  <p:childTnLst>
                                    <p:animEffect transition="out" filter="fade">
                                      <p:cBhvr>
                                        <p:cTn id="272" dur="500"/>
                                        <p:tgtEl>
                                          <p:spTgt spid="57"/>
                                        </p:tgtEl>
                                      </p:cBhvr>
                                    </p:animEffect>
                                    <p:set>
                                      <p:cBhvr>
                                        <p:cTn id="273" dur="1" fill="hold">
                                          <p:stCondLst>
                                            <p:cond delay="499"/>
                                          </p:stCondLst>
                                        </p:cTn>
                                        <p:tgtEl>
                                          <p:spTgt spid="57"/>
                                        </p:tgtEl>
                                        <p:attrNameLst>
                                          <p:attrName>style.visibility</p:attrName>
                                        </p:attrNameLst>
                                      </p:cBhvr>
                                      <p:to>
                                        <p:strVal val="hidden"/>
                                      </p:to>
                                    </p:set>
                                  </p:childTnLst>
                                </p:cTn>
                              </p:par>
                              <p:par>
                                <p:cTn id="274" presetID="10" presetClass="exit" presetSubtype="0" fill="hold" grpId="1" nodeType="withEffect">
                                  <p:stCondLst>
                                    <p:cond delay="0"/>
                                  </p:stCondLst>
                                  <p:childTnLst>
                                    <p:animEffect transition="out" filter="fade">
                                      <p:cBhvr>
                                        <p:cTn id="275" dur="500"/>
                                        <p:tgtEl>
                                          <p:spTgt spid="58"/>
                                        </p:tgtEl>
                                      </p:cBhvr>
                                    </p:animEffect>
                                    <p:set>
                                      <p:cBhvr>
                                        <p:cTn id="276" dur="1" fill="hold">
                                          <p:stCondLst>
                                            <p:cond delay="499"/>
                                          </p:stCondLst>
                                        </p:cTn>
                                        <p:tgtEl>
                                          <p:spTgt spid="58"/>
                                        </p:tgtEl>
                                        <p:attrNameLst>
                                          <p:attrName>style.visibility</p:attrName>
                                        </p:attrNameLst>
                                      </p:cBhvr>
                                      <p:to>
                                        <p:strVal val="hidden"/>
                                      </p:to>
                                    </p:set>
                                  </p:childTnLst>
                                </p:cTn>
                              </p:par>
                              <p:par>
                                <p:cTn id="277" presetID="22" presetClass="entr" presetSubtype="2" fill="hold" grpId="0" nodeType="withEffect">
                                  <p:stCondLst>
                                    <p:cond delay="500"/>
                                  </p:stCondLst>
                                  <p:childTnLst>
                                    <p:set>
                                      <p:cBhvr>
                                        <p:cTn id="278" dur="1" fill="hold">
                                          <p:stCondLst>
                                            <p:cond delay="0"/>
                                          </p:stCondLst>
                                        </p:cTn>
                                        <p:tgtEl>
                                          <p:spTgt spid="60"/>
                                        </p:tgtEl>
                                        <p:attrNameLst>
                                          <p:attrName>style.visibility</p:attrName>
                                        </p:attrNameLst>
                                      </p:cBhvr>
                                      <p:to>
                                        <p:strVal val="visible"/>
                                      </p:to>
                                    </p:set>
                                    <p:animEffect transition="in" filter="wipe(right)">
                                      <p:cBhvr>
                                        <p:cTn id="279" dur="500"/>
                                        <p:tgtEl>
                                          <p:spTgt spid="60"/>
                                        </p:tgtEl>
                                      </p:cBhvr>
                                    </p:animEffect>
                                  </p:childTnLst>
                                </p:cTn>
                              </p:par>
                            </p:childTnLst>
                          </p:cTn>
                        </p:par>
                      </p:childTnLst>
                    </p:cTn>
                  </p:par>
                  <p:par>
                    <p:cTn id="280" fill="hold">
                      <p:stCondLst>
                        <p:cond delay="indefinite"/>
                      </p:stCondLst>
                      <p:childTnLst>
                        <p:par>
                          <p:cTn id="281" fill="hold">
                            <p:stCondLst>
                              <p:cond delay="0"/>
                            </p:stCondLst>
                            <p:childTnLst>
                              <p:par>
                                <p:cTn id="282" presetID="22" presetClass="entr" presetSubtype="2" fill="hold" grpId="0" nodeType="clickEffect">
                                  <p:stCondLst>
                                    <p:cond delay="0"/>
                                  </p:stCondLst>
                                  <p:childTnLst>
                                    <p:set>
                                      <p:cBhvr>
                                        <p:cTn id="283" dur="1" fill="hold">
                                          <p:stCondLst>
                                            <p:cond delay="0"/>
                                          </p:stCondLst>
                                        </p:cTn>
                                        <p:tgtEl>
                                          <p:spTgt spid="61"/>
                                        </p:tgtEl>
                                        <p:attrNameLst>
                                          <p:attrName>style.visibility</p:attrName>
                                        </p:attrNameLst>
                                      </p:cBhvr>
                                      <p:to>
                                        <p:strVal val="visible"/>
                                      </p:to>
                                    </p:set>
                                    <p:animEffect transition="in" filter="wipe(right)">
                                      <p:cBhvr>
                                        <p:cTn id="284" dur="500"/>
                                        <p:tgtEl>
                                          <p:spTgt spid="61"/>
                                        </p:tgtEl>
                                      </p:cBhvr>
                                    </p:animEffect>
                                  </p:childTnLst>
                                </p:cTn>
                              </p:par>
                              <p:par>
                                <p:cTn id="285" presetID="16" presetClass="entr" presetSubtype="37" fill="hold" grpId="0" nodeType="withEffect">
                                  <p:stCondLst>
                                    <p:cond delay="1000"/>
                                  </p:stCondLst>
                                  <p:childTnLst>
                                    <p:set>
                                      <p:cBhvr>
                                        <p:cTn id="286" dur="1" fill="hold">
                                          <p:stCondLst>
                                            <p:cond delay="0"/>
                                          </p:stCondLst>
                                        </p:cTn>
                                        <p:tgtEl>
                                          <p:spTgt spid="59"/>
                                        </p:tgtEl>
                                        <p:attrNameLst>
                                          <p:attrName>style.visibility</p:attrName>
                                        </p:attrNameLst>
                                      </p:cBhvr>
                                      <p:to>
                                        <p:strVal val="visible"/>
                                      </p:to>
                                    </p:set>
                                    <p:animEffect transition="in" filter="barn(outVertical)">
                                      <p:cBhvr>
                                        <p:cTn id="287" dur="500"/>
                                        <p:tgtEl>
                                          <p:spTgt spid="59"/>
                                        </p:tgtEl>
                                      </p:cBhvr>
                                    </p:animEffect>
                                  </p:childTnLst>
                                </p:cTn>
                              </p:par>
                              <p:par>
                                <p:cTn id="288" presetID="22" presetClass="entr" presetSubtype="2" fill="hold" grpId="0" nodeType="withEffect">
                                  <p:stCondLst>
                                    <p:cond delay="1300"/>
                                  </p:stCondLst>
                                  <p:childTnLst>
                                    <p:set>
                                      <p:cBhvr>
                                        <p:cTn id="289" dur="1" fill="hold">
                                          <p:stCondLst>
                                            <p:cond delay="0"/>
                                          </p:stCondLst>
                                        </p:cTn>
                                        <p:tgtEl>
                                          <p:spTgt spid="62"/>
                                        </p:tgtEl>
                                        <p:attrNameLst>
                                          <p:attrName>style.visibility</p:attrName>
                                        </p:attrNameLst>
                                      </p:cBhvr>
                                      <p:to>
                                        <p:strVal val="visible"/>
                                      </p:to>
                                    </p:set>
                                    <p:animEffect transition="in" filter="wipe(right)">
                                      <p:cBhvr>
                                        <p:cTn id="290" dur="500"/>
                                        <p:tgtEl>
                                          <p:spTgt spid="62"/>
                                        </p:tgtEl>
                                      </p:cBhvr>
                                    </p:animEffect>
                                  </p:childTnLst>
                                </p:cTn>
                              </p:par>
                              <p:par>
                                <p:cTn id="291" presetID="42" presetClass="entr" presetSubtype="0" fill="hold" grpId="0" nodeType="withEffect">
                                  <p:stCondLst>
                                    <p:cond delay="1100"/>
                                  </p:stCondLst>
                                  <p:childTnLst>
                                    <p:set>
                                      <p:cBhvr>
                                        <p:cTn id="292" dur="1" fill="hold">
                                          <p:stCondLst>
                                            <p:cond delay="0"/>
                                          </p:stCondLst>
                                        </p:cTn>
                                        <p:tgtEl>
                                          <p:spTgt spid="63"/>
                                        </p:tgtEl>
                                        <p:attrNameLst>
                                          <p:attrName>style.visibility</p:attrName>
                                        </p:attrNameLst>
                                      </p:cBhvr>
                                      <p:to>
                                        <p:strVal val="visible"/>
                                      </p:to>
                                    </p:set>
                                    <p:animEffect transition="in" filter="fade">
                                      <p:cBhvr>
                                        <p:cTn id="293" dur="1000"/>
                                        <p:tgtEl>
                                          <p:spTgt spid="63"/>
                                        </p:tgtEl>
                                      </p:cBhvr>
                                    </p:animEffect>
                                    <p:anim calcmode="lin" valueType="num">
                                      <p:cBhvr>
                                        <p:cTn id="294" dur="1000" fill="hold"/>
                                        <p:tgtEl>
                                          <p:spTgt spid="63"/>
                                        </p:tgtEl>
                                        <p:attrNameLst>
                                          <p:attrName>ppt_x</p:attrName>
                                        </p:attrNameLst>
                                      </p:cBhvr>
                                      <p:tavLst>
                                        <p:tav tm="0">
                                          <p:val>
                                            <p:strVal val="#ppt_x"/>
                                          </p:val>
                                        </p:tav>
                                        <p:tav tm="100000">
                                          <p:val>
                                            <p:strVal val="#ppt_x"/>
                                          </p:val>
                                        </p:tav>
                                      </p:tavLst>
                                    </p:anim>
                                    <p:anim calcmode="lin" valueType="num">
                                      <p:cBhvr>
                                        <p:cTn id="295" dur="1000" fill="hold"/>
                                        <p:tgtEl>
                                          <p:spTgt spid="63"/>
                                        </p:tgtEl>
                                        <p:attrNameLst>
                                          <p:attrName>ppt_y</p:attrName>
                                        </p:attrNameLst>
                                      </p:cBhvr>
                                      <p:tavLst>
                                        <p:tav tm="0">
                                          <p:val>
                                            <p:strVal val="#ppt_y+.1"/>
                                          </p:val>
                                        </p:tav>
                                        <p:tav tm="100000">
                                          <p:val>
                                            <p:strVal val="#ppt_y"/>
                                          </p:val>
                                        </p:tav>
                                      </p:tavLst>
                                    </p:anim>
                                  </p:childTnLst>
                                </p:cTn>
                              </p:par>
                            </p:childTnLst>
                          </p:cTn>
                        </p:par>
                      </p:childTnLst>
                    </p:cTn>
                  </p:par>
                  <p:par>
                    <p:cTn id="296" fill="hold">
                      <p:stCondLst>
                        <p:cond delay="indefinite"/>
                      </p:stCondLst>
                      <p:childTnLst>
                        <p:par>
                          <p:cTn id="297" fill="hold">
                            <p:stCondLst>
                              <p:cond delay="0"/>
                            </p:stCondLst>
                            <p:childTnLst>
                              <p:par>
                                <p:cTn id="298" presetID="10" presetClass="exit" presetSubtype="0" fill="hold" grpId="1" nodeType="clickEffect">
                                  <p:stCondLst>
                                    <p:cond delay="0"/>
                                  </p:stCondLst>
                                  <p:childTnLst>
                                    <p:animEffect transition="out" filter="fade">
                                      <p:cBhvr>
                                        <p:cTn id="299" dur="500"/>
                                        <p:tgtEl>
                                          <p:spTgt spid="60"/>
                                        </p:tgtEl>
                                      </p:cBhvr>
                                    </p:animEffect>
                                    <p:set>
                                      <p:cBhvr>
                                        <p:cTn id="300" dur="1" fill="hold">
                                          <p:stCondLst>
                                            <p:cond delay="499"/>
                                          </p:stCondLst>
                                        </p:cTn>
                                        <p:tgtEl>
                                          <p:spTgt spid="60"/>
                                        </p:tgtEl>
                                        <p:attrNameLst>
                                          <p:attrName>style.visibility</p:attrName>
                                        </p:attrNameLst>
                                      </p:cBhvr>
                                      <p:to>
                                        <p:strVal val="hidden"/>
                                      </p:to>
                                    </p:set>
                                  </p:childTnLst>
                                </p:cTn>
                              </p:par>
                              <p:par>
                                <p:cTn id="301" presetID="10" presetClass="exit" presetSubtype="0" fill="hold" grpId="1" nodeType="withEffect">
                                  <p:stCondLst>
                                    <p:cond delay="0"/>
                                  </p:stCondLst>
                                  <p:childTnLst>
                                    <p:animEffect transition="out" filter="fade">
                                      <p:cBhvr>
                                        <p:cTn id="302" dur="500"/>
                                        <p:tgtEl>
                                          <p:spTgt spid="61"/>
                                        </p:tgtEl>
                                      </p:cBhvr>
                                    </p:animEffect>
                                    <p:set>
                                      <p:cBhvr>
                                        <p:cTn id="303" dur="1" fill="hold">
                                          <p:stCondLst>
                                            <p:cond delay="499"/>
                                          </p:stCondLst>
                                        </p:cTn>
                                        <p:tgtEl>
                                          <p:spTgt spid="61"/>
                                        </p:tgtEl>
                                        <p:attrNameLst>
                                          <p:attrName>style.visibility</p:attrName>
                                        </p:attrNameLst>
                                      </p:cBhvr>
                                      <p:to>
                                        <p:strVal val="hidden"/>
                                      </p:to>
                                    </p:set>
                                  </p:childTnLst>
                                </p:cTn>
                              </p:par>
                              <p:par>
                                <p:cTn id="304" presetID="10" presetClass="exit" presetSubtype="0" fill="hold" grpId="1" nodeType="withEffect">
                                  <p:stCondLst>
                                    <p:cond delay="0"/>
                                  </p:stCondLst>
                                  <p:childTnLst>
                                    <p:animEffect transition="out" filter="fade">
                                      <p:cBhvr>
                                        <p:cTn id="305" dur="500"/>
                                        <p:tgtEl>
                                          <p:spTgt spid="59"/>
                                        </p:tgtEl>
                                      </p:cBhvr>
                                    </p:animEffect>
                                    <p:set>
                                      <p:cBhvr>
                                        <p:cTn id="306" dur="1" fill="hold">
                                          <p:stCondLst>
                                            <p:cond delay="499"/>
                                          </p:stCondLst>
                                        </p:cTn>
                                        <p:tgtEl>
                                          <p:spTgt spid="59"/>
                                        </p:tgtEl>
                                        <p:attrNameLst>
                                          <p:attrName>style.visibility</p:attrName>
                                        </p:attrNameLst>
                                      </p:cBhvr>
                                      <p:to>
                                        <p:strVal val="hidden"/>
                                      </p:to>
                                    </p:set>
                                  </p:childTnLst>
                                </p:cTn>
                              </p:par>
                              <p:par>
                                <p:cTn id="307" presetID="10" presetClass="exit" presetSubtype="0" fill="hold" grpId="1" nodeType="withEffect">
                                  <p:stCondLst>
                                    <p:cond delay="0"/>
                                  </p:stCondLst>
                                  <p:childTnLst>
                                    <p:animEffect transition="out" filter="fade">
                                      <p:cBhvr>
                                        <p:cTn id="308" dur="500"/>
                                        <p:tgtEl>
                                          <p:spTgt spid="62"/>
                                        </p:tgtEl>
                                      </p:cBhvr>
                                    </p:animEffect>
                                    <p:set>
                                      <p:cBhvr>
                                        <p:cTn id="309" dur="1" fill="hold">
                                          <p:stCondLst>
                                            <p:cond delay="499"/>
                                          </p:stCondLst>
                                        </p:cTn>
                                        <p:tgtEl>
                                          <p:spTgt spid="62"/>
                                        </p:tgtEl>
                                        <p:attrNameLst>
                                          <p:attrName>style.visibility</p:attrName>
                                        </p:attrNameLst>
                                      </p:cBhvr>
                                      <p:to>
                                        <p:strVal val="hidden"/>
                                      </p:to>
                                    </p:set>
                                  </p:childTnLst>
                                </p:cTn>
                              </p:par>
                              <p:par>
                                <p:cTn id="310" presetID="10" presetClass="exit" presetSubtype="0" fill="hold" grpId="1" nodeType="withEffect">
                                  <p:stCondLst>
                                    <p:cond delay="0"/>
                                  </p:stCondLst>
                                  <p:childTnLst>
                                    <p:animEffect transition="out" filter="fade">
                                      <p:cBhvr>
                                        <p:cTn id="311" dur="500"/>
                                        <p:tgtEl>
                                          <p:spTgt spid="63"/>
                                        </p:tgtEl>
                                      </p:cBhvr>
                                    </p:animEffect>
                                    <p:set>
                                      <p:cBhvr>
                                        <p:cTn id="312" dur="1" fill="hold">
                                          <p:stCondLst>
                                            <p:cond delay="499"/>
                                          </p:stCondLst>
                                        </p:cTn>
                                        <p:tgtEl>
                                          <p:spTgt spid="63"/>
                                        </p:tgtEl>
                                        <p:attrNameLst>
                                          <p:attrName>style.visibility</p:attrName>
                                        </p:attrNameLst>
                                      </p:cBhvr>
                                      <p:to>
                                        <p:strVal val="hidden"/>
                                      </p:to>
                                    </p:set>
                                  </p:childTnLst>
                                </p:cTn>
                              </p:par>
                              <p:par>
                                <p:cTn id="313" presetID="22" presetClass="entr" presetSubtype="2" fill="hold" grpId="0" nodeType="withEffect">
                                  <p:stCondLst>
                                    <p:cond delay="500"/>
                                  </p:stCondLst>
                                  <p:childTnLst>
                                    <p:set>
                                      <p:cBhvr>
                                        <p:cTn id="314" dur="1" fill="hold">
                                          <p:stCondLst>
                                            <p:cond delay="0"/>
                                          </p:stCondLst>
                                        </p:cTn>
                                        <p:tgtEl>
                                          <p:spTgt spid="65"/>
                                        </p:tgtEl>
                                        <p:attrNameLst>
                                          <p:attrName>style.visibility</p:attrName>
                                        </p:attrNameLst>
                                      </p:cBhvr>
                                      <p:to>
                                        <p:strVal val="visible"/>
                                      </p:to>
                                    </p:set>
                                    <p:animEffect transition="in" filter="wipe(right)">
                                      <p:cBhvr>
                                        <p:cTn id="315" dur="500"/>
                                        <p:tgtEl>
                                          <p:spTgt spid="65"/>
                                        </p:tgtEl>
                                      </p:cBhvr>
                                    </p:animEffect>
                                  </p:childTnLst>
                                </p:cTn>
                              </p:par>
                            </p:childTnLst>
                          </p:cTn>
                        </p:par>
                      </p:childTnLst>
                    </p:cTn>
                  </p:par>
                  <p:par>
                    <p:cTn id="316" fill="hold">
                      <p:stCondLst>
                        <p:cond delay="indefinite"/>
                      </p:stCondLst>
                      <p:childTnLst>
                        <p:par>
                          <p:cTn id="317" fill="hold">
                            <p:stCondLst>
                              <p:cond delay="0"/>
                            </p:stCondLst>
                            <p:childTnLst>
                              <p:par>
                                <p:cTn id="318" presetID="22" presetClass="entr" presetSubtype="2" fill="hold" grpId="0" nodeType="clickEffect">
                                  <p:stCondLst>
                                    <p:cond delay="0"/>
                                  </p:stCondLst>
                                  <p:childTnLst>
                                    <p:set>
                                      <p:cBhvr>
                                        <p:cTn id="319" dur="1" fill="hold">
                                          <p:stCondLst>
                                            <p:cond delay="0"/>
                                          </p:stCondLst>
                                        </p:cTn>
                                        <p:tgtEl>
                                          <p:spTgt spid="66"/>
                                        </p:tgtEl>
                                        <p:attrNameLst>
                                          <p:attrName>style.visibility</p:attrName>
                                        </p:attrNameLst>
                                      </p:cBhvr>
                                      <p:to>
                                        <p:strVal val="visible"/>
                                      </p:to>
                                    </p:set>
                                    <p:animEffect transition="in" filter="wipe(right)">
                                      <p:cBhvr>
                                        <p:cTn id="320" dur="500"/>
                                        <p:tgtEl>
                                          <p:spTgt spid="66"/>
                                        </p:tgtEl>
                                      </p:cBhvr>
                                    </p:animEffect>
                                  </p:childTnLst>
                                </p:cTn>
                              </p:par>
                              <p:par>
                                <p:cTn id="321" presetID="22" presetClass="entr" presetSubtype="2" fill="hold" grpId="0" nodeType="withEffect">
                                  <p:stCondLst>
                                    <p:cond delay="1100"/>
                                  </p:stCondLst>
                                  <p:childTnLst>
                                    <p:set>
                                      <p:cBhvr>
                                        <p:cTn id="322" dur="1" fill="hold">
                                          <p:stCondLst>
                                            <p:cond delay="0"/>
                                          </p:stCondLst>
                                        </p:cTn>
                                        <p:tgtEl>
                                          <p:spTgt spid="67"/>
                                        </p:tgtEl>
                                        <p:attrNameLst>
                                          <p:attrName>style.visibility</p:attrName>
                                        </p:attrNameLst>
                                      </p:cBhvr>
                                      <p:to>
                                        <p:strVal val="visible"/>
                                      </p:to>
                                    </p:set>
                                    <p:animEffect transition="in" filter="wipe(right)">
                                      <p:cBhvr>
                                        <p:cTn id="323" dur="500"/>
                                        <p:tgtEl>
                                          <p:spTgt spid="67"/>
                                        </p:tgtEl>
                                      </p:cBhvr>
                                    </p:animEffect>
                                  </p:childTnLst>
                                </p:cTn>
                              </p:par>
                              <p:par>
                                <p:cTn id="324" presetID="16" presetClass="entr" presetSubtype="37" fill="hold" grpId="0" nodeType="withEffect">
                                  <p:stCondLst>
                                    <p:cond delay="1200"/>
                                  </p:stCondLst>
                                  <p:childTnLst>
                                    <p:set>
                                      <p:cBhvr>
                                        <p:cTn id="325" dur="1" fill="hold">
                                          <p:stCondLst>
                                            <p:cond delay="0"/>
                                          </p:stCondLst>
                                        </p:cTn>
                                        <p:tgtEl>
                                          <p:spTgt spid="64"/>
                                        </p:tgtEl>
                                        <p:attrNameLst>
                                          <p:attrName>style.visibility</p:attrName>
                                        </p:attrNameLst>
                                      </p:cBhvr>
                                      <p:to>
                                        <p:strVal val="visible"/>
                                      </p:to>
                                    </p:set>
                                    <p:animEffect transition="in" filter="barn(outVertical)">
                                      <p:cBhvr>
                                        <p:cTn id="326" dur="500"/>
                                        <p:tgtEl>
                                          <p:spTgt spid="64"/>
                                        </p:tgtEl>
                                      </p:cBhvr>
                                    </p:animEffect>
                                  </p:childTnLst>
                                </p:cTn>
                              </p:par>
                              <p:par>
                                <p:cTn id="327" presetID="22" presetClass="entr" presetSubtype="2" fill="hold" grpId="0" nodeType="withEffect">
                                  <p:stCondLst>
                                    <p:cond delay="1300"/>
                                  </p:stCondLst>
                                  <p:childTnLst>
                                    <p:set>
                                      <p:cBhvr>
                                        <p:cTn id="328" dur="1" fill="hold">
                                          <p:stCondLst>
                                            <p:cond delay="0"/>
                                          </p:stCondLst>
                                        </p:cTn>
                                        <p:tgtEl>
                                          <p:spTgt spid="68"/>
                                        </p:tgtEl>
                                        <p:attrNameLst>
                                          <p:attrName>style.visibility</p:attrName>
                                        </p:attrNameLst>
                                      </p:cBhvr>
                                      <p:to>
                                        <p:strVal val="visible"/>
                                      </p:to>
                                    </p:set>
                                    <p:animEffect transition="in" filter="wipe(right)">
                                      <p:cBhvr>
                                        <p:cTn id="329" dur="500"/>
                                        <p:tgtEl>
                                          <p:spTgt spid="68"/>
                                        </p:tgtEl>
                                      </p:cBhvr>
                                    </p:animEffect>
                                  </p:childTnLst>
                                </p:cTn>
                              </p:par>
                              <p:par>
                                <p:cTn id="330" presetID="42" presetClass="entr" presetSubtype="0" fill="hold" grpId="0" nodeType="withEffect">
                                  <p:stCondLst>
                                    <p:cond delay="1500"/>
                                  </p:stCondLst>
                                  <p:childTnLst>
                                    <p:set>
                                      <p:cBhvr>
                                        <p:cTn id="331" dur="1" fill="hold">
                                          <p:stCondLst>
                                            <p:cond delay="0"/>
                                          </p:stCondLst>
                                        </p:cTn>
                                        <p:tgtEl>
                                          <p:spTgt spid="69"/>
                                        </p:tgtEl>
                                        <p:attrNameLst>
                                          <p:attrName>style.visibility</p:attrName>
                                        </p:attrNameLst>
                                      </p:cBhvr>
                                      <p:to>
                                        <p:strVal val="visible"/>
                                      </p:to>
                                    </p:set>
                                    <p:animEffect transition="in" filter="fade">
                                      <p:cBhvr>
                                        <p:cTn id="332" dur="1000"/>
                                        <p:tgtEl>
                                          <p:spTgt spid="69"/>
                                        </p:tgtEl>
                                      </p:cBhvr>
                                    </p:animEffect>
                                    <p:anim calcmode="lin" valueType="num">
                                      <p:cBhvr>
                                        <p:cTn id="333" dur="1000" fill="hold"/>
                                        <p:tgtEl>
                                          <p:spTgt spid="69"/>
                                        </p:tgtEl>
                                        <p:attrNameLst>
                                          <p:attrName>ppt_x</p:attrName>
                                        </p:attrNameLst>
                                      </p:cBhvr>
                                      <p:tavLst>
                                        <p:tav tm="0">
                                          <p:val>
                                            <p:strVal val="#ppt_x"/>
                                          </p:val>
                                        </p:tav>
                                        <p:tav tm="100000">
                                          <p:val>
                                            <p:strVal val="#ppt_x"/>
                                          </p:val>
                                        </p:tav>
                                      </p:tavLst>
                                    </p:anim>
                                    <p:anim calcmode="lin" valueType="num">
                                      <p:cBhvr>
                                        <p:cTn id="334" dur="1000" fill="hold"/>
                                        <p:tgtEl>
                                          <p:spTgt spid="69"/>
                                        </p:tgtEl>
                                        <p:attrNameLst>
                                          <p:attrName>ppt_y</p:attrName>
                                        </p:attrNameLst>
                                      </p:cBhvr>
                                      <p:tavLst>
                                        <p:tav tm="0">
                                          <p:val>
                                            <p:strVal val="#ppt_y+.1"/>
                                          </p:val>
                                        </p:tav>
                                        <p:tav tm="100000">
                                          <p:val>
                                            <p:strVal val="#ppt_y"/>
                                          </p:val>
                                        </p:tav>
                                      </p:tavLst>
                                    </p:anim>
                                  </p:childTnLst>
                                </p:cTn>
                              </p:par>
                            </p:childTnLst>
                          </p:cTn>
                        </p:par>
                      </p:childTnLst>
                    </p:cTn>
                  </p:par>
                  <p:par>
                    <p:cTn id="335" fill="hold">
                      <p:stCondLst>
                        <p:cond delay="indefinite"/>
                      </p:stCondLst>
                      <p:childTnLst>
                        <p:par>
                          <p:cTn id="336" fill="hold">
                            <p:stCondLst>
                              <p:cond delay="0"/>
                            </p:stCondLst>
                            <p:childTnLst>
                              <p:par>
                                <p:cTn id="337" presetID="10" presetClass="exit" presetSubtype="0" fill="hold" grpId="1" nodeType="clickEffect">
                                  <p:stCondLst>
                                    <p:cond delay="0"/>
                                  </p:stCondLst>
                                  <p:childTnLst>
                                    <p:animEffect transition="out" filter="fade">
                                      <p:cBhvr>
                                        <p:cTn id="338" dur="500"/>
                                        <p:tgtEl>
                                          <p:spTgt spid="65"/>
                                        </p:tgtEl>
                                      </p:cBhvr>
                                    </p:animEffect>
                                    <p:set>
                                      <p:cBhvr>
                                        <p:cTn id="339" dur="1" fill="hold">
                                          <p:stCondLst>
                                            <p:cond delay="499"/>
                                          </p:stCondLst>
                                        </p:cTn>
                                        <p:tgtEl>
                                          <p:spTgt spid="65"/>
                                        </p:tgtEl>
                                        <p:attrNameLst>
                                          <p:attrName>style.visibility</p:attrName>
                                        </p:attrNameLst>
                                      </p:cBhvr>
                                      <p:to>
                                        <p:strVal val="hidden"/>
                                      </p:to>
                                    </p:set>
                                  </p:childTnLst>
                                </p:cTn>
                              </p:par>
                              <p:par>
                                <p:cTn id="340" presetID="10" presetClass="exit" presetSubtype="0" fill="hold" grpId="1" nodeType="withEffect">
                                  <p:stCondLst>
                                    <p:cond delay="0"/>
                                  </p:stCondLst>
                                  <p:childTnLst>
                                    <p:animEffect transition="out" filter="fade">
                                      <p:cBhvr>
                                        <p:cTn id="341" dur="500"/>
                                        <p:tgtEl>
                                          <p:spTgt spid="66"/>
                                        </p:tgtEl>
                                      </p:cBhvr>
                                    </p:animEffect>
                                    <p:set>
                                      <p:cBhvr>
                                        <p:cTn id="342" dur="1" fill="hold">
                                          <p:stCondLst>
                                            <p:cond delay="499"/>
                                          </p:stCondLst>
                                        </p:cTn>
                                        <p:tgtEl>
                                          <p:spTgt spid="66"/>
                                        </p:tgtEl>
                                        <p:attrNameLst>
                                          <p:attrName>style.visibility</p:attrName>
                                        </p:attrNameLst>
                                      </p:cBhvr>
                                      <p:to>
                                        <p:strVal val="hidden"/>
                                      </p:to>
                                    </p:set>
                                  </p:childTnLst>
                                </p:cTn>
                              </p:par>
                              <p:par>
                                <p:cTn id="343" presetID="10" presetClass="exit" presetSubtype="0" fill="hold" grpId="1" nodeType="withEffect">
                                  <p:stCondLst>
                                    <p:cond delay="0"/>
                                  </p:stCondLst>
                                  <p:childTnLst>
                                    <p:animEffect transition="out" filter="fade">
                                      <p:cBhvr>
                                        <p:cTn id="344" dur="500"/>
                                        <p:tgtEl>
                                          <p:spTgt spid="67"/>
                                        </p:tgtEl>
                                      </p:cBhvr>
                                    </p:animEffect>
                                    <p:set>
                                      <p:cBhvr>
                                        <p:cTn id="345" dur="1" fill="hold">
                                          <p:stCondLst>
                                            <p:cond delay="499"/>
                                          </p:stCondLst>
                                        </p:cTn>
                                        <p:tgtEl>
                                          <p:spTgt spid="67"/>
                                        </p:tgtEl>
                                        <p:attrNameLst>
                                          <p:attrName>style.visibility</p:attrName>
                                        </p:attrNameLst>
                                      </p:cBhvr>
                                      <p:to>
                                        <p:strVal val="hidden"/>
                                      </p:to>
                                    </p:set>
                                  </p:childTnLst>
                                </p:cTn>
                              </p:par>
                              <p:par>
                                <p:cTn id="346" presetID="10" presetClass="exit" presetSubtype="0" fill="hold" grpId="1" nodeType="withEffect">
                                  <p:stCondLst>
                                    <p:cond delay="0"/>
                                  </p:stCondLst>
                                  <p:childTnLst>
                                    <p:animEffect transition="out" filter="fade">
                                      <p:cBhvr>
                                        <p:cTn id="347" dur="500"/>
                                        <p:tgtEl>
                                          <p:spTgt spid="64"/>
                                        </p:tgtEl>
                                      </p:cBhvr>
                                    </p:animEffect>
                                    <p:set>
                                      <p:cBhvr>
                                        <p:cTn id="348" dur="1" fill="hold">
                                          <p:stCondLst>
                                            <p:cond delay="499"/>
                                          </p:stCondLst>
                                        </p:cTn>
                                        <p:tgtEl>
                                          <p:spTgt spid="64"/>
                                        </p:tgtEl>
                                        <p:attrNameLst>
                                          <p:attrName>style.visibility</p:attrName>
                                        </p:attrNameLst>
                                      </p:cBhvr>
                                      <p:to>
                                        <p:strVal val="hidden"/>
                                      </p:to>
                                    </p:set>
                                  </p:childTnLst>
                                </p:cTn>
                              </p:par>
                              <p:par>
                                <p:cTn id="349" presetID="10" presetClass="exit" presetSubtype="0" fill="hold" grpId="1" nodeType="withEffect">
                                  <p:stCondLst>
                                    <p:cond delay="0"/>
                                  </p:stCondLst>
                                  <p:childTnLst>
                                    <p:animEffect transition="out" filter="fade">
                                      <p:cBhvr>
                                        <p:cTn id="350" dur="500"/>
                                        <p:tgtEl>
                                          <p:spTgt spid="68"/>
                                        </p:tgtEl>
                                      </p:cBhvr>
                                    </p:animEffect>
                                    <p:set>
                                      <p:cBhvr>
                                        <p:cTn id="351" dur="1" fill="hold">
                                          <p:stCondLst>
                                            <p:cond delay="499"/>
                                          </p:stCondLst>
                                        </p:cTn>
                                        <p:tgtEl>
                                          <p:spTgt spid="68"/>
                                        </p:tgtEl>
                                        <p:attrNameLst>
                                          <p:attrName>style.visibility</p:attrName>
                                        </p:attrNameLst>
                                      </p:cBhvr>
                                      <p:to>
                                        <p:strVal val="hidden"/>
                                      </p:to>
                                    </p:set>
                                  </p:childTnLst>
                                </p:cTn>
                              </p:par>
                              <p:par>
                                <p:cTn id="352" presetID="10" presetClass="exit" presetSubtype="0" fill="hold" grpId="1" nodeType="withEffect">
                                  <p:stCondLst>
                                    <p:cond delay="0"/>
                                  </p:stCondLst>
                                  <p:childTnLst>
                                    <p:animEffect transition="out" filter="fade">
                                      <p:cBhvr>
                                        <p:cTn id="353" dur="500"/>
                                        <p:tgtEl>
                                          <p:spTgt spid="69"/>
                                        </p:tgtEl>
                                      </p:cBhvr>
                                    </p:animEffect>
                                    <p:set>
                                      <p:cBhvr>
                                        <p:cTn id="354" dur="1" fill="hold">
                                          <p:stCondLst>
                                            <p:cond delay="499"/>
                                          </p:stCondLst>
                                        </p:cTn>
                                        <p:tgtEl>
                                          <p:spTgt spid="69"/>
                                        </p:tgtEl>
                                        <p:attrNameLst>
                                          <p:attrName>style.visibility</p:attrName>
                                        </p:attrNameLst>
                                      </p:cBhvr>
                                      <p:to>
                                        <p:strVal val="hidden"/>
                                      </p:to>
                                    </p:set>
                                  </p:childTnLst>
                                </p:cTn>
                              </p:par>
                              <p:par>
                                <p:cTn id="355" presetID="22" presetClass="entr" presetSubtype="2" fill="hold" grpId="0" nodeType="withEffect">
                                  <p:stCondLst>
                                    <p:cond delay="0"/>
                                  </p:stCondLst>
                                  <p:childTnLst>
                                    <p:set>
                                      <p:cBhvr>
                                        <p:cTn id="356" dur="1" fill="hold">
                                          <p:stCondLst>
                                            <p:cond delay="0"/>
                                          </p:stCondLst>
                                        </p:cTn>
                                        <p:tgtEl>
                                          <p:spTgt spid="73"/>
                                        </p:tgtEl>
                                        <p:attrNameLst>
                                          <p:attrName>style.visibility</p:attrName>
                                        </p:attrNameLst>
                                      </p:cBhvr>
                                      <p:to>
                                        <p:strVal val="visible"/>
                                      </p:to>
                                    </p:set>
                                    <p:animEffect transition="in" filter="wipe(right)">
                                      <p:cBhvr>
                                        <p:cTn id="357" dur="500"/>
                                        <p:tgtEl>
                                          <p:spTgt spid="73"/>
                                        </p:tgtEl>
                                      </p:cBhvr>
                                    </p:animEffect>
                                  </p:childTnLst>
                                </p:cTn>
                              </p:par>
                            </p:childTnLst>
                          </p:cTn>
                        </p:par>
                      </p:childTnLst>
                    </p:cTn>
                  </p:par>
                  <p:par>
                    <p:cTn id="358" fill="hold">
                      <p:stCondLst>
                        <p:cond delay="indefinite"/>
                      </p:stCondLst>
                      <p:childTnLst>
                        <p:par>
                          <p:cTn id="359" fill="hold">
                            <p:stCondLst>
                              <p:cond delay="0"/>
                            </p:stCondLst>
                            <p:childTnLst>
                              <p:par>
                                <p:cTn id="360" presetID="22" presetClass="entr" presetSubtype="2" fill="hold" grpId="0" nodeType="clickEffect">
                                  <p:stCondLst>
                                    <p:cond delay="0"/>
                                  </p:stCondLst>
                                  <p:childTnLst>
                                    <p:set>
                                      <p:cBhvr>
                                        <p:cTn id="361" dur="1" fill="hold">
                                          <p:stCondLst>
                                            <p:cond delay="0"/>
                                          </p:stCondLst>
                                        </p:cTn>
                                        <p:tgtEl>
                                          <p:spTgt spid="74"/>
                                        </p:tgtEl>
                                        <p:attrNameLst>
                                          <p:attrName>style.visibility</p:attrName>
                                        </p:attrNameLst>
                                      </p:cBhvr>
                                      <p:to>
                                        <p:strVal val="visible"/>
                                      </p:to>
                                    </p:set>
                                    <p:animEffect transition="in" filter="wipe(right)">
                                      <p:cBhvr>
                                        <p:cTn id="362" dur="500"/>
                                        <p:tgtEl>
                                          <p:spTgt spid="74"/>
                                        </p:tgtEl>
                                      </p:cBhvr>
                                    </p:animEffect>
                                  </p:childTnLst>
                                </p:cTn>
                              </p:par>
                            </p:childTnLst>
                          </p:cTn>
                        </p:par>
                      </p:childTnLst>
                    </p:cTn>
                  </p:par>
                  <p:par>
                    <p:cTn id="363" fill="hold">
                      <p:stCondLst>
                        <p:cond delay="indefinite"/>
                      </p:stCondLst>
                      <p:childTnLst>
                        <p:par>
                          <p:cTn id="364" fill="hold">
                            <p:stCondLst>
                              <p:cond delay="0"/>
                            </p:stCondLst>
                            <p:childTnLst>
                              <p:par>
                                <p:cTn id="365" presetID="10" presetClass="exit" presetSubtype="0" fill="hold" grpId="1" nodeType="clickEffect">
                                  <p:stCondLst>
                                    <p:cond delay="0"/>
                                  </p:stCondLst>
                                  <p:childTnLst>
                                    <p:animEffect transition="out" filter="fade">
                                      <p:cBhvr>
                                        <p:cTn id="366" dur="500"/>
                                        <p:tgtEl>
                                          <p:spTgt spid="73"/>
                                        </p:tgtEl>
                                      </p:cBhvr>
                                    </p:animEffect>
                                    <p:set>
                                      <p:cBhvr>
                                        <p:cTn id="367" dur="1" fill="hold">
                                          <p:stCondLst>
                                            <p:cond delay="499"/>
                                          </p:stCondLst>
                                        </p:cTn>
                                        <p:tgtEl>
                                          <p:spTgt spid="73"/>
                                        </p:tgtEl>
                                        <p:attrNameLst>
                                          <p:attrName>style.visibility</p:attrName>
                                        </p:attrNameLst>
                                      </p:cBhvr>
                                      <p:to>
                                        <p:strVal val="hidden"/>
                                      </p:to>
                                    </p:set>
                                  </p:childTnLst>
                                </p:cTn>
                              </p:par>
                              <p:par>
                                <p:cTn id="368" presetID="10" presetClass="exit" presetSubtype="0" fill="hold" grpId="1" nodeType="withEffect">
                                  <p:stCondLst>
                                    <p:cond delay="0"/>
                                  </p:stCondLst>
                                  <p:childTnLst>
                                    <p:animEffect transition="out" filter="fade">
                                      <p:cBhvr>
                                        <p:cTn id="369" dur="500"/>
                                        <p:tgtEl>
                                          <p:spTgt spid="74"/>
                                        </p:tgtEl>
                                      </p:cBhvr>
                                    </p:animEffect>
                                    <p:set>
                                      <p:cBhvr>
                                        <p:cTn id="370" dur="1" fill="hold">
                                          <p:stCondLst>
                                            <p:cond delay="499"/>
                                          </p:stCondLst>
                                        </p:cTn>
                                        <p:tgtEl>
                                          <p:spTgt spid="74"/>
                                        </p:tgtEl>
                                        <p:attrNameLst>
                                          <p:attrName>style.visibility</p:attrName>
                                        </p:attrNameLst>
                                      </p:cBhvr>
                                      <p:to>
                                        <p:strVal val="hidden"/>
                                      </p:to>
                                    </p:set>
                                  </p:childTnLst>
                                </p:cTn>
                              </p:par>
                              <p:par>
                                <p:cTn id="371" presetID="22" presetClass="entr" presetSubtype="2" fill="hold" grpId="0" nodeType="withEffect">
                                  <p:stCondLst>
                                    <p:cond delay="0"/>
                                  </p:stCondLst>
                                  <p:childTnLst>
                                    <p:set>
                                      <p:cBhvr>
                                        <p:cTn id="372" dur="1" fill="hold">
                                          <p:stCondLst>
                                            <p:cond delay="0"/>
                                          </p:stCondLst>
                                        </p:cTn>
                                        <p:tgtEl>
                                          <p:spTgt spid="75"/>
                                        </p:tgtEl>
                                        <p:attrNameLst>
                                          <p:attrName>style.visibility</p:attrName>
                                        </p:attrNameLst>
                                      </p:cBhvr>
                                      <p:to>
                                        <p:strVal val="visible"/>
                                      </p:to>
                                    </p:set>
                                    <p:animEffect transition="in" filter="wipe(right)">
                                      <p:cBhvr>
                                        <p:cTn id="373" dur="500"/>
                                        <p:tgtEl>
                                          <p:spTgt spid="75"/>
                                        </p:tgtEl>
                                      </p:cBhvr>
                                    </p:animEffect>
                                  </p:childTnLst>
                                </p:cTn>
                              </p:par>
                            </p:childTnLst>
                          </p:cTn>
                        </p:par>
                      </p:childTnLst>
                    </p:cTn>
                  </p:par>
                  <p:par>
                    <p:cTn id="374" fill="hold">
                      <p:stCondLst>
                        <p:cond delay="indefinite"/>
                      </p:stCondLst>
                      <p:childTnLst>
                        <p:par>
                          <p:cTn id="375" fill="hold">
                            <p:stCondLst>
                              <p:cond delay="0"/>
                            </p:stCondLst>
                            <p:childTnLst>
                              <p:par>
                                <p:cTn id="376" presetID="22" presetClass="entr" presetSubtype="2" fill="hold" grpId="0" nodeType="clickEffect">
                                  <p:stCondLst>
                                    <p:cond delay="0"/>
                                  </p:stCondLst>
                                  <p:childTnLst>
                                    <p:set>
                                      <p:cBhvr>
                                        <p:cTn id="377" dur="1" fill="hold">
                                          <p:stCondLst>
                                            <p:cond delay="0"/>
                                          </p:stCondLst>
                                        </p:cTn>
                                        <p:tgtEl>
                                          <p:spTgt spid="80"/>
                                        </p:tgtEl>
                                        <p:attrNameLst>
                                          <p:attrName>style.visibility</p:attrName>
                                        </p:attrNameLst>
                                      </p:cBhvr>
                                      <p:to>
                                        <p:strVal val="visible"/>
                                      </p:to>
                                    </p:set>
                                    <p:animEffect transition="in" filter="wipe(right)">
                                      <p:cBhvr>
                                        <p:cTn id="378" dur="500"/>
                                        <p:tgtEl>
                                          <p:spTgt spid="80"/>
                                        </p:tgtEl>
                                      </p:cBhvr>
                                    </p:animEffect>
                                  </p:childTnLst>
                                </p:cTn>
                              </p:par>
                              <p:par>
                                <p:cTn id="379" presetID="22" presetClass="entr" presetSubtype="2" fill="hold" grpId="0" nodeType="withEffect">
                                  <p:stCondLst>
                                    <p:cond delay="0"/>
                                  </p:stCondLst>
                                  <p:childTnLst>
                                    <p:set>
                                      <p:cBhvr>
                                        <p:cTn id="380" dur="1" fill="hold">
                                          <p:stCondLst>
                                            <p:cond delay="0"/>
                                          </p:stCondLst>
                                        </p:cTn>
                                        <p:tgtEl>
                                          <p:spTgt spid="79"/>
                                        </p:tgtEl>
                                        <p:attrNameLst>
                                          <p:attrName>style.visibility</p:attrName>
                                        </p:attrNameLst>
                                      </p:cBhvr>
                                      <p:to>
                                        <p:strVal val="visible"/>
                                      </p:to>
                                    </p:set>
                                    <p:animEffect transition="in" filter="wipe(right)">
                                      <p:cBhvr>
                                        <p:cTn id="381" dur="500"/>
                                        <p:tgtEl>
                                          <p:spTgt spid="79"/>
                                        </p:tgtEl>
                                      </p:cBhvr>
                                    </p:animEffect>
                                  </p:childTnLst>
                                </p:cTn>
                              </p:par>
                              <p:par>
                                <p:cTn id="382" presetID="22" presetClass="entr" presetSubtype="2" fill="hold" grpId="0" nodeType="withEffect">
                                  <p:stCondLst>
                                    <p:cond delay="0"/>
                                  </p:stCondLst>
                                  <p:childTnLst>
                                    <p:set>
                                      <p:cBhvr>
                                        <p:cTn id="383" dur="1" fill="hold">
                                          <p:stCondLst>
                                            <p:cond delay="0"/>
                                          </p:stCondLst>
                                        </p:cTn>
                                        <p:tgtEl>
                                          <p:spTgt spid="78"/>
                                        </p:tgtEl>
                                        <p:attrNameLst>
                                          <p:attrName>style.visibility</p:attrName>
                                        </p:attrNameLst>
                                      </p:cBhvr>
                                      <p:to>
                                        <p:strVal val="visible"/>
                                      </p:to>
                                    </p:set>
                                    <p:animEffect transition="in" filter="wipe(right)">
                                      <p:cBhvr>
                                        <p:cTn id="384" dur="500"/>
                                        <p:tgtEl>
                                          <p:spTgt spid="78"/>
                                        </p:tgtEl>
                                      </p:cBhvr>
                                    </p:animEffect>
                                  </p:childTnLst>
                                </p:cTn>
                              </p:par>
                              <p:par>
                                <p:cTn id="385" presetID="22" presetClass="entr" presetSubtype="2" fill="hold" grpId="0" nodeType="withEffect">
                                  <p:stCondLst>
                                    <p:cond delay="0"/>
                                  </p:stCondLst>
                                  <p:childTnLst>
                                    <p:set>
                                      <p:cBhvr>
                                        <p:cTn id="386" dur="1" fill="hold">
                                          <p:stCondLst>
                                            <p:cond delay="0"/>
                                          </p:stCondLst>
                                        </p:cTn>
                                        <p:tgtEl>
                                          <p:spTgt spid="77"/>
                                        </p:tgtEl>
                                        <p:attrNameLst>
                                          <p:attrName>style.visibility</p:attrName>
                                        </p:attrNameLst>
                                      </p:cBhvr>
                                      <p:to>
                                        <p:strVal val="visible"/>
                                      </p:to>
                                    </p:set>
                                    <p:animEffect transition="in" filter="wipe(right)">
                                      <p:cBhvr>
                                        <p:cTn id="387" dur="500"/>
                                        <p:tgtEl>
                                          <p:spTgt spid="77"/>
                                        </p:tgtEl>
                                      </p:cBhvr>
                                    </p:animEffect>
                                  </p:childTnLst>
                                </p:cTn>
                              </p:par>
                              <p:par>
                                <p:cTn id="388" presetID="22" presetClass="entr" presetSubtype="2" fill="hold" grpId="0" nodeType="withEffect">
                                  <p:stCondLst>
                                    <p:cond delay="0"/>
                                  </p:stCondLst>
                                  <p:childTnLst>
                                    <p:set>
                                      <p:cBhvr>
                                        <p:cTn id="389" dur="1" fill="hold">
                                          <p:stCondLst>
                                            <p:cond delay="0"/>
                                          </p:stCondLst>
                                        </p:cTn>
                                        <p:tgtEl>
                                          <p:spTgt spid="76"/>
                                        </p:tgtEl>
                                        <p:attrNameLst>
                                          <p:attrName>style.visibility</p:attrName>
                                        </p:attrNameLst>
                                      </p:cBhvr>
                                      <p:to>
                                        <p:strVal val="visible"/>
                                      </p:to>
                                    </p:set>
                                    <p:animEffect transition="in" filter="wipe(right)">
                                      <p:cBhvr>
                                        <p:cTn id="390" dur="500"/>
                                        <p:tgtEl>
                                          <p:spTgt spid="76"/>
                                        </p:tgtEl>
                                      </p:cBhvr>
                                    </p:animEffect>
                                  </p:childTnLst>
                                </p:cTn>
                              </p:par>
                            </p:childTnLst>
                          </p:cTn>
                        </p:par>
                      </p:childTnLst>
                    </p:cTn>
                  </p:par>
                  <p:par>
                    <p:cTn id="391" fill="hold">
                      <p:stCondLst>
                        <p:cond delay="indefinite"/>
                      </p:stCondLst>
                      <p:childTnLst>
                        <p:par>
                          <p:cTn id="392" fill="hold">
                            <p:stCondLst>
                              <p:cond delay="0"/>
                            </p:stCondLst>
                            <p:childTnLst>
                              <p:par>
                                <p:cTn id="393" presetID="10" presetClass="exit" presetSubtype="0" fill="hold" grpId="1" nodeType="clickEffect">
                                  <p:stCondLst>
                                    <p:cond delay="0"/>
                                  </p:stCondLst>
                                  <p:childTnLst>
                                    <p:animEffect transition="out" filter="fade">
                                      <p:cBhvr>
                                        <p:cTn id="394" dur="500"/>
                                        <p:tgtEl>
                                          <p:spTgt spid="80"/>
                                        </p:tgtEl>
                                      </p:cBhvr>
                                    </p:animEffect>
                                    <p:set>
                                      <p:cBhvr>
                                        <p:cTn id="395" dur="1" fill="hold">
                                          <p:stCondLst>
                                            <p:cond delay="499"/>
                                          </p:stCondLst>
                                        </p:cTn>
                                        <p:tgtEl>
                                          <p:spTgt spid="80"/>
                                        </p:tgtEl>
                                        <p:attrNameLst>
                                          <p:attrName>style.visibility</p:attrName>
                                        </p:attrNameLst>
                                      </p:cBhvr>
                                      <p:to>
                                        <p:strVal val="hidden"/>
                                      </p:to>
                                    </p:set>
                                  </p:childTnLst>
                                </p:cTn>
                              </p:par>
                              <p:par>
                                <p:cTn id="396" presetID="10" presetClass="exit" presetSubtype="0" fill="hold" grpId="1" nodeType="withEffect">
                                  <p:stCondLst>
                                    <p:cond delay="0"/>
                                  </p:stCondLst>
                                  <p:childTnLst>
                                    <p:animEffect transition="out" filter="fade">
                                      <p:cBhvr>
                                        <p:cTn id="397" dur="500"/>
                                        <p:tgtEl>
                                          <p:spTgt spid="79"/>
                                        </p:tgtEl>
                                      </p:cBhvr>
                                    </p:animEffect>
                                    <p:set>
                                      <p:cBhvr>
                                        <p:cTn id="398" dur="1" fill="hold">
                                          <p:stCondLst>
                                            <p:cond delay="499"/>
                                          </p:stCondLst>
                                        </p:cTn>
                                        <p:tgtEl>
                                          <p:spTgt spid="79"/>
                                        </p:tgtEl>
                                        <p:attrNameLst>
                                          <p:attrName>style.visibility</p:attrName>
                                        </p:attrNameLst>
                                      </p:cBhvr>
                                      <p:to>
                                        <p:strVal val="hidden"/>
                                      </p:to>
                                    </p:set>
                                  </p:childTnLst>
                                </p:cTn>
                              </p:par>
                              <p:par>
                                <p:cTn id="399" presetID="10" presetClass="exit" presetSubtype="0" fill="hold" grpId="1" nodeType="withEffect">
                                  <p:stCondLst>
                                    <p:cond delay="0"/>
                                  </p:stCondLst>
                                  <p:childTnLst>
                                    <p:animEffect transition="out" filter="fade">
                                      <p:cBhvr>
                                        <p:cTn id="400" dur="500"/>
                                        <p:tgtEl>
                                          <p:spTgt spid="78"/>
                                        </p:tgtEl>
                                      </p:cBhvr>
                                    </p:animEffect>
                                    <p:set>
                                      <p:cBhvr>
                                        <p:cTn id="401" dur="1" fill="hold">
                                          <p:stCondLst>
                                            <p:cond delay="499"/>
                                          </p:stCondLst>
                                        </p:cTn>
                                        <p:tgtEl>
                                          <p:spTgt spid="78"/>
                                        </p:tgtEl>
                                        <p:attrNameLst>
                                          <p:attrName>style.visibility</p:attrName>
                                        </p:attrNameLst>
                                      </p:cBhvr>
                                      <p:to>
                                        <p:strVal val="hidden"/>
                                      </p:to>
                                    </p:set>
                                  </p:childTnLst>
                                </p:cTn>
                              </p:par>
                              <p:par>
                                <p:cTn id="402" presetID="10" presetClass="exit" presetSubtype="0" fill="hold" grpId="1" nodeType="withEffect">
                                  <p:stCondLst>
                                    <p:cond delay="0"/>
                                  </p:stCondLst>
                                  <p:childTnLst>
                                    <p:animEffect transition="out" filter="fade">
                                      <p:cBhvr>
                                        <p:cTn id="403" dur="500"/>
                                        <p:tgtEl>
                                          <p:spTgt spid="77"/>
                                        </p:tgtEl>
                                      </p:cBhvr>
                                    </p:animEffect>
                                    <p:set>
                                      <p:cBhvr>
                                        <p:cTn id="404" dur="1" fill="hold">
                                          <p:stCondLst>
                                            <p:cond delay="499"/>
                                          </p:stCondLst>
                                        </p:cTn>
                                        <p:tgtEl>
                                          <p:spTgt spid="77"/>
                                        </p:tgtEl>
                                        <p:attrNameLst>
                                          <p:attrName>style.visibility</p:attrName>
                                        </p:attrNameLst>
                                      </p:cBhvr>
                                      <p:to>
                                        <p:strVal val="hidden"/>
                                      </p:to>
                                    </p:set>
                                  </p:childTnLst>
                                </p:cTn>
                              </p:par>
                              <p:par>
                                <p:cTn id="405" presetID="10" presetClass="exit" presetSubtype="0" fill="hold" grpId="1" nodeType="withEffect">
                                  <p:stCondLst>
                                    <p:cond delay="0"/>
                                  </p:stCondLst>
                                  <p:childTnLst>
                                    <p:animEffect transition="out" filter="fade">
                                      <p:cBhvr>
                                        <p:cTn id="406" dur="500"/>
                                        <p:tgtEl>
                                          <p:spTgt spid="76"/>
                                        </p:tgtEl>
                                      </p:cBhvr>
                                    </p:animEffect>
                                    <p:set>
                                      <p:cBhvr>
                                        <p:cTn id="407" dur="1" fill="hold">
                                          <p:stCondLst>
                                            <p:cond delay="499"/>
                                          </p:stCondLst>
                                        </p:cTn>
                                        <p:tgtEl>
                                          <p:spTgt spid="76"/>
                                        </p:tgtEl>
                                        <p:attrNameLst>
                                          <p:attrName>style.visibility</p:attrName>
                                        </p:attrNameLst>
                                      </p:cBhvr>
                                      <p:to>
                                        <p:strVal val="hidden"/>
                                      </p:to>
                                    </p:set>
                                  </p:childTnLst>
                                </p:cTn>
                              </p:par>
                              <p:par>
                                <p:cTn id="408" presetID="10" presetClass="exit" presetSubtype="0" fill="hold" grpId="1" nodeType="withEffect">
                                  <p:stCondLst>
                                    <p:cond delay="0"/>
                                  </p:stCondLst>
                                  <p:childTnLst>
                                    <p:animEffect transition="out" filter="fade">
                                      <p:cBhvr>
                                        <p:cTn id="409" dur="500"/>
                                        <p:tgtEl>
                                          <p:spTgt spid="75"/>
                                        </p:tgtEl>
                                      </p:cBhvr>
                                    </p:animEffect>
                                    <p:set>
                                      <p:cBhvr>
                                        <p:cTn id="410" dur="1" fill="hold">
                                          <p:stCondLst>
                                            <p:cond delay="499"/>
                                          </p:stCondLst>
                                        </p:cTn>
                                        <p:tgtEl>
                                          <p:spTgt spid="75"/>
                                        </p:tgtEl>
                                        <p:attrNameLst>
                                          <p:attrName>style.visibility</p:attrName>
                                        </p:attrNameLst>
                                      </p:cBhvr>
                                      <p:to>
                                        <p:strVal val="hidden"/>
                                      </p:to>
                                    </p:set>
                                  </p:childTnLst>
                                </p:cTn>
                              </p:par>
                              <p:par>
                                <p:cTn id="411" presetID="22" presetClass="entr" presetSubtype="2" fill="hold" grpId="0" nodeType="withEffect">
                                  <p:stCondLst>
                                    <p:cond delay="0"/>
                                  </p:stCondLst>
                                  <p:childTnLst>
                                    <p:set>
                                      <p:cBhvr>
                                        <p:cTn id="412" dur="1" fill="hold">
                                          <p:stCondLst>
                                            <p:cond delay="0"/>
                                          </p:stCondLst>
                                        </p:cTn>
                                        <p:tgtEl>
                                          <p:spTgt spid="81"/>
                                        </p:tgtEl>
                                        <p:attrNameLst>
                                          <p:attrName>style.visibility</p:attrName>
                                        </p:attrNameLst>
                                      </p:cBhvr>
                                      <p:to>
                                        <p:strVal val="visible"/>
                                      </p:to>
                                    </p:set>
                                    <p:animEffect transition="in" filter="wipe(right)">
                                      <p:cBhvr>
                                        <p:cTn id="413" dur="500"/>
                                        <p:tgtEl>
                                          <p:spTgt spid="81"/>
                                        </p:tgtEl>
                                      </p:cBhvr>
                                    </p:animEffect>
                                  </p:childTnLst>
                                </p:cTn>
                              </p:par>
                            </p:childTnLst>
                          </p:cTn>
                        </p:par>
                      </p:childTnLst>
                    </p:cTn>
                  </p:par>
                  <p:par>
                    <p:cTn id="414" fill="hold">
                      <p:stCondLst>
                        <p:cond delay="indefinite"/>
                      </p:stCondLst>
                      <p:childTnLst>
                        <p:par>
                          <p:cTn id="415" fill="hold">
                            <p:stCondLst>
                              <p:cond delay="0"/>
                            </p:stCondLst>
                            <p:childTnLst>
                              <p:par>
                                <p:cTn id="416" presetID="22" presetClass="entr" presetSubtype="2" fill="hold" grpId="0" nodeType="clickEffect">
                                  <p:stCondLst>
                                    <p:cond delay="0"/>
                                  </p:stCondLst>
                                  <p:childTnLst>
                                    <p:set>
                                      <p:cBhvr>
                                        <p:cTn id="417" dur="1" fill="hold">
                                          <p:stCondLst>
                                            <p:cond delay="0"/>
                                          </p:stCondLst>
                                        </p:cTn>
                                        <p:tgtEl>
                                          <p:spTgt spid="82"/>
                                        </p:tgtEl>
                                        <p:attrNameLst>
                                          <p:attrName>style.visibility</p:attrName>
                                        </p:attrNameLst>
                                      </p:cBhvr>
                                      <p:to>
                                        <p:strVal val="visible"/>
                                      </p:to>
                                    </p:set>
                                    <p:animEffect transition="in" filter="wipe(right)">
                                      <p:cBhvr>
                                        <p:cTn id="418" dur="500"/>
                                        <p:tgtEl>
                                          <p:spTgt spid="82"/>
                                        </p:tgtEl>
                                      </p:cBhvr>
                                    </p:animEffect>
                                  </p:childTnLst>
                                </p:cTn>
                              </p:par>
                            </p:childTnLst>
                          </p:cTn>
                        </p:par>
                      </p:childTnLst>
                    </p:cTn>
                  </p:par>
                  <p:par>
                    <p:cTn id="419" fill="hold">
                      <p:stCondLst>
                        <p:cond delay="indefinite"/>
                      </p:stCondLst>
                      <p:childTnLst>
                        <p:par>
                          <p:cTn id="420" fill="hold">
                            <p:stCondLst>
                              <p:cond delay="0"/>
                            </p:stCondLst>
                            <p:childTnLst>
                              <p:par>
                                <p:cTn id="421" presetID="16" presetClass="entr" presetSubtype="37" fill="hold" grpId="0" nodeType="clickEffect">
                                  <p:stCondLst>
                                    <p:cond delay="0"/>
                                  </p:stCondLst>
                                  <p:childTnLst>
                                    <p:set>
                                      <p:cBhvr>
                                        <p:cTn id="422" dur="1" fill="hold">
                                          <p:stCondLst>
                                            <p:cond delay="0"/>
                                          </p:stCondLst>
                                        </p:cTn>
                                        <p:tgtEl>
                                          <p:spTgt spid="83"/>
                                        </p:tgtEl>
                                        <p:attrNameLst>
                                          <p:attrName>style.visibility</p:attrName>
                                        </p:attrNameLst>
                                      </p:cBhvr>
                                      <p:to>
                                        <p:strVal val="visible"/>
                                      </p:to>
                                    </p:set>
                                    <p:animEffect transition="in" filter="barn(outVertical)">
                                      <p:cBhvr>
                                        <p:cTn id="423" dur="500"/>
                                        <p:tgtEl>
                                          <p:spTgt spid="83"/>
                                        </p:tgtEl>
                                      </p:cBhvr>
                                    </p:animEffect>
                                  </p:childTnLst>
                                </p:cTn>
                              </p:par>
                              <p:par>
                                <p:cTn id="424" presetID="22" presetClass="entr" presetSubtype="2" fill="hold" grpId="0" nodeType="withEffect">
                                  <p:stCondLst>
                                    <p:cond delay="300"/>
                                  </p:stCondLst>
                                  <p:childTnLst>
                                    <p:set>
                                      <p:cBhvr>
                                        <p:cTn id="425" dur="1" fill="hold">
                                          <p:stCondLst>
                                            <p:cond delay="0"/>
                                          </p:stCondLst>
                                        </p:cTn>
                                        <p:tgtEl>
                                          <p:spTgt spid="84"/>
                                        </p:tgtEl>
                                        <p:attrNameLst>
                                          <p:attrName>style.visibility</p:attrName>
                                        </p:attrNameLst>
                                      </p:cBhvr>
                                      <p:to>
                                        <p:strVal val="visible"/>
                                      </p:to>
                                    </p:set>
                                    <p:animEffect transition="in" filter="wipe(right)">
                                      <p:cBhvr>
                                        <p:cTn id="426" dur="500"/>
                                        <p:tgtEl>
                                          <p:spTgt spid="84"/>
                                        </p:tgtEl>
                                      </p:cBhvr>
                                    </p:animEffect>
                                  </p:childTnLst>
                                </p:cTn>
                              </p:par>
                              <p:par>
                                <p:cTn id="427" presetID="42" presetClass="entr" presetSubtype="0" fill="hold" grpId="0" nodeType="withEffect">
                                  <p:stCondLst>
                                    <p:cond delay="600"/>
                                  </p:stCondLst>
                                  <p:childTnLst>
                                    <p:set>
                                      <p:cBhvr>
                                        <p:cTn id="428" dur="1" fill="hold">
                                          <p:stCondLst>
                                            <p:cond delay="0"/>
                                          </p:stCondLst>
                                        </p:cTn>
                                        <p:tgtEl>
                                          <p:spTgt spid="85"/>
                                        </p:tgtEl>
                                        <p:attrNameLst>
                                          <p:attrName>style.visibility</p:attrName>
                                        </p:attrNameLst>
                                      </p:cBhvr>
                                      <p:to>
                                        <p:strVal val="visible"/>
                                      </p:to>
                                    </p:set>
                                    <p:animEffect transition="in" filter="fade">
                                      <p:cBhvr>
                                        <p:cTn id="429" dur="1000"/>
                                        <p:tgtEl>
                                          <p:spTgt spid="85"/>
                                        </p:tgtEl>
                                      </p:cBhvr>
                                    </p:animEffect>
                                    <p:anim calcmode="lin" valueType="num">
                                      <p:cBhvr>
                                        <p:cTn id="430" dur="1000" fill="hold"/>
                                        <p:tgtEl>
                                          <p:spTgt spid="85"/>
                                        </p:tgtEl>
                                        <p:attrNameLst>
                                          <p:attrName>ppt_x</p:attrName>
                                        </p:attrNameLst>
                                      </p:cBhvr>
                                      <p:tavLst>
                                        <p:tav tm="0">
                                          <p:val>
                                            <p:strVal val="#ppt_x"/>
                                          </p:val>
                                        </p:tav>
                                        <p:tav tm="100000">
                                          <p:val>
                                            <p:strVal val="#ppt_x"/>
                                          </p:val>
                                        </p:tav>
                                      </p:tavLst>
                                    </p:anim>
                                    <p:anim calcmode="lin" valueType="num">
                                      <p:cBhvr>
                                        <p:cTn id="431" dur="1000" fill="hold"/>
                                        <p:tgtEl>
                                          <p:spTgt spid="85"/>
                                        </p:tgtEl>
                                        <p:attrNameLst>
                                          <p:attrName>ppt_y</p:attrName>
                                        </p:attrNameLst>
                                      </p:cBhvr>
                                      <p:tavLst>
                                        <p:tav tm="0">
                                          <p:val>
                                            <p:strVal val="#ppt_y+.1"/>
                                          </p:val>
                                        </p:tav>
                                        <p:tav tm="100000">
                                          <p:val>
                                            <p:strVal val="#ppt_y"/>
                                          </p:val>
                                        </p:tav>
                                      </p:tavLst>
                                    </p:anim>
                                  </p:childTnLst>
                                </p:cTn>
                              </p:par>
                            </p:childTnLst>
                          </p:cTn>
                        </p:par>
                      </p:childTnLst>
                    </p:cTn>
                  </p:par>
                  <p:par>
                    <p:cTn id="432" fill="hold">
                      <p:stCondLst>
                        <p:cond delay="indefinite"/>
                      </p:stCondLst>
                      <p:childTnLst>
                        <p:par>
                          <p:cTn id="433" fill="hold">
                            <p:stCondLst>
                              <p:cond delay="0"/>
                            </p:stCondLst>
                            <p:childTnLst>
                              <p:par>
                                <p:cTn id="434" presetID="10" presetClass="exit" presetSubtype="0" fill="hold" grpId="1" nodeType="clickEffect">
                                  <p:stCondLst>
                                    <p:cond delay="0"/>
                                  </p:stCondLst>
                                  <p:childTnLst>
                                    <p:animEffect transition="out" filter="fade">
                                      <p:cBhvr>
                                        <p:cTn id="435" dur="500"/>
                                        <p:tgtEl>
                                          <p:spTgt spid="83"/>
                                        </p:tgtEl>
                                      </p:cBhvr>
                                    </p:animEffect>
                                    <p:set>
                                      <p:cBhvr>
                                        <p:cTn id="436" dur="1" fill="hold">
                                          <p:stCondLst>
                                            <p:cond delay="499"/>
                                          </p:stCondLst>
                                        </p:cTn>
                                        <p:tgtEl>
                                          <p:spTgt spid="83"/>
                                        </p:tgtEl>
                                        <p:attrNameLst>
                                          <p:attrName>style.visibility</p:attrName>
                                        </p:attrNameLst>
                                      </p:cBhvr>
                                      <p:to>
                                        <p:strVal val="hidden"/>
                                      </p:to>
                                    </p:set>
                                  </p:childTnLst>
                                </p:cTn>
                              </p:par>
                              <p:par>
                                <p:cTn id="437" presetID="10" presetClass="exit" presetSubtype="0" fill="hold" grpId="1" nodeType="withEffect">
                                  <p:stCondLst>
                                    <p:cond delay="0"/>
                                  </p:stCondLst>
                                  <p:childTnLst>
                                    <p:animEffect transition="out" filter="fade">
                                      <p:cBhvr>
                                        <p:cTn id="438" dur="500"/>
                                        <p:tgtEl>
                                          <p:spTgt spid="84"/>
                                        </p:tgtEl>
                                      </p:cBhvr>
                                    </p:animEffect>
                                    <p:set>
                                      <p:cBhvr>
                                        <p:cTn id="439" dur="1" fill="hold">
                                          <p:stCondLst>
                                            <p:cond delay="499"/>
                                          </p:stCondLst>
                                        </p:cTn>
                                        <p:tgtEl>
                                          <p:spTgt spid="84"/>
                                        </p:tgtEl>
                                        <p:attrNameLst>
                                          <p:attrName>style.visibility</p:attrName>
                                        </p:attrNameLst>
                                      </p:cBhvr>
                                      <p:to>
                                        <p:strVal val="hidden"/>
                                      </p:to>
                                    </p:set>
                                  </p:childTnLst>
                                </p:cTn>
                              </p:par>
                              <p:par>
                                <p:cTn id="440" presetID="10" presetClass="exit" presetSubtype="0" fill="hold" grpId="1" nodeType="withEffect">
                                  <p:stCondLst>
                                    <p:cond delay="0"/>
                                  </p:stCondLst>
                                  <p:childTnLst>
                                    <p:animEffect transition="out" filter="fade">
                                      <p:cBhvr>
                                        <p:cTn id="441" dur="500"/>
                                        <p:tgtEl>
                                          <p:spTgt spid="85"/>
                                        </p:tgtEl>
                                      </p:cBhvr>
                                    </p:animEffect>
                                    <p:set>
                                      <p:cBhvr>
                                        <p:cTn id="442" dur="1" fill="hold">
                                          <p:stCondLst>
                                            <p:cond delay="499"/>
                                          </p:stCondLst>
                                        </p:cTn>
                                        <p:tgtEl>
                                          <p:spTgt spid="85"/>
                                        </p:tgtEl>
                                        <p:attrNameLst>
                                          <p:attrName>style.visibility</p:attrName>
                                        </p:attrNameLst>
                                      </p:cBhvr>
                                      <p:to>
                                        <p:strVal val="hidden"/>
                                      </p:to>
                                    </p:set>
                                  </p:childTnLst>
                                </p:cTn>
                              </p:par>
                              <p:par>
                                <p:cTn id="443" presetID="22" presetClass="entr" presetSubtype="2" fill="hold" grpId="0" nodeType="withEffect">
                                  <p:stCondLst>
                                    <p:cond delay="0"/>
                                  </p:stCondLst>
                                  <p:childTnLst>
                                    <p:set>
                                      <p:cBhvr>
                                        <p:cTn id="444" dur="1" fill="hold">
                                          <p:stCondLst>
                                            <p:cond delay="0"/>
                                          </p:stCondLst>
                                        </p:cTn>
                                        <p:tgtEl>
                                          <p:spTgt spid="86"/>
                                        </p:tgtEl>
                                        <p:attrNameLst>
                                          <p:attrName>style.visibility</p:attrName>
                                        </p:attrNameLst>
                                      </p:cBhvr>
                                      <p:to>
                                        <p:strVal val="visible"/>
                                      </p:to>
                                    </p:set>
                                    <p:animEffect transition="in" filter="wipe(right)">
                                      <p:cBhvr>
                                        <p:cTn id="445" dur="500"/>
                                        <p:tgtEl>
                                          <p:spTgt spid="86"/>
                                        </p:tgtEl>
                                      </p:cBhvr>
                                    </p:animEffect>
                                  </p:childTnLst>
                                </p:cTn>
                              </p:par>
                              <p:par>
                                <p:cTn id="446" presetID="16" presetClass="entr" presetSubtype="37" fill="hold" grpId="0" nodeType="withEffect">
                                  <p:stCondLst>
                                    <p:cond delay="400"/>
                                  </p:stCondLst>
                                  <p:childTnLst>
                                    <p:set>
                                      <p:cBhvr>
                                        <p:cTn id="447" dur="1" fill="hold">
                                          <p:stCondLst>
                                            <p:cond delay="0"/>
                                          </p:stCondLst>
                                        </p:cTn>
                                        <p:tgtEl>
                                          <p:spTgt spid="87"/>
                                        </p:tgtEl>
                                        <p:attrNameLst>
                                          <p:attrName>style.visibility</p:attrName>
                                        </p:attrNameLst>
                                      </p:cBhvr>
                                      <p:to>
                                        <p:strVal val="visible"/>
                                      </p:to>
                                    </p:set>
                                    <p:animEffect transition="in" filter="barn(outVertical)">
                                      <p:cBhvr>
                                        <p:cTn id="448" dur="500"/>
                                        <p:tgtEl>
                                          <p:spTgt spid="87"/>
                                        </p:tgtEl>
                                      </p:cBhvr>
                                    </p:animEffect>
                                  </p:childTnLst>
                                </p:cTn>
                              </p:par>
                              <p:par>
                                <p:cTn id="449" presetID="22" presetClass="entr" presetSubtype="2" fill="hold" grpId="0" nodeType="withEffect">
                                  <p:stCondLst>
                                    <p:cond delay="700"/>
                                  </p:stCondLst>
                                  <p:childTnLst>
                                    <p:set>
                                      <p:cBhvr>
                                        <p:cTn id="450" dur="1" fill="hold">
                                          <p:stCondLst>
                                            <p:cond delay="0"/>
                                          </p:stCondLst>
                                        </p:cTn>
                                        <p:tgtEl>
                                          <p:spTgt spid="88"/>
                                        </p:tgtEl>
                                        <p:attrNameLst>
                                          <p:attrName>style.visibility</p:attrName>
                                        </p:attrNameLst>
                                      </p:cBhvr>
                                      <p:to>
                                        <p:strVal val="visible"/>
                                      </p:to>
                                    </p:set>
                                    <p:animEffect transition="in" filter="wipe(right)">
                                      <p:cBhvr>
                                        <p:cTn id="451" dur="500"/>
                                        <p:tgtEl>
                                          <p:spTgt spid="88"/>
                                        </p:tgtEl>
                                      </p:cBhvr>
                                    </p:animEffect>
                                  </p:childTnLst>
                                </p:cTn>
                              </p:par>
                              <p:par>
                                <p:cTn id="452" presetID="42" presetClass="entr" presetSubtype="0" fill="hold" grpId="0" nodeType="withEffect">
                                  <p:stCondLst>
                                    <p:cond delay="900"/>
                                  </p:stCondLst>
                                  <p:childTnLst>
                                    <p:set>
                                      <p:cBhvr>
                                        <p:cTn id="453" dur="1" fill="hold">
                                          <p:stCondLst>
                                            <p:cond delay="0"/>
                                          </p:stCondLst>
                                        </p:cTn>
                                        <p:tgtEl>
                                          <p:spTgt spid="89"/>
                                        </p:tgtEl>
                                        <p:attrNameLst>
                                          <p:attrName>style.visibility</p:attrName>
                                        </p:attrNameLst>
                                      </p:cBhvr>
                                      <p:to>
                                        <p:strVal val="visible"/>
                                      </p:to>
                                    </p:set>
                                    <p:animEffect transition="in" filter="fade">
                                      <p:cBhvr>
                                        <p:cTn id="454" dur="1000"/>
                                        <p:tgtEl>
                                          <p:spTgt spid="89"/>
                                        </p:tgtEl>
                                      </p:cBhvr>
                                    </p:animEffect>
                                    <p:anim calcmode="lin" valueType="num">
                                      <p:cBhvr>
                                        <p:cTn id="455" dur="1000" fill="hold"/>
                                        <p:tgtEl>
                                          <p:spTgt spid="89"/>
                                        </p:tgtEl>
                                        <p:attrNameLst>
                                          <p:attrName>ppt_x</p:attrName>
                                        </p:attrNameLst>
                                      </p:cBhvr>
                                      <p:tavLst>
                                        <p:tav tm="0">
                                          <p:val>
                                            <p:strVal val="#ppt_x"/>
                                          </p:val>
                                        </p:tav>
                                        <p:tav tm="100000">
                                          <p:val>
                                            <p:strVal val="#ppt_x"/>
                                          </p:val>
                                        </p:tav>
                                      </p:tavLst>
                                    </p:anim>
                                    <p:anim calcmode="lin" valueType="num">
                                      <p:cBhvr>
                                        <p:cTn id="456" dur="1000" fill="hold"/>
                                        <p:tgtEl>
                                          <p:spTgt spid="89"/>
                                        </p:tgtEl>
                                        <p:attrNameLst>
                                          <p:attrName>ppt_y</p:attrName>
                                        </p:attrNameLst>
                                      </p:cBhvr>
                                      <p:tavLst>
                                        <p:tav tm="0">
                                          <p:val>
                                            <p:strVal val="#ppt_y+.1"/>
                                          </p:val>
                                        </p:tav>
                                        <p:tav tm="100000">
                                          <p:val>
                                            <p:strVal val="#ppt_y"/>
                                          </p:val>
                                        </p:tav>
                                      </p:tavLst>
                                    </p:anim>
                                  </p:childTnLst>
                                </p:cTn>
                              </p:par>
                            </p:childTnLst>
                          </p:cTn>
                        </p:par>
                      </p:childTnLst>
                    </p:cTn>
                  </p:par>
                  <p:par>
                    <p:cTn id="457" fill="hold">
                      <p:stCondLst>
                        <p:cond delay="indefinite"/>
                      </p:stCondLst>
                      <p:childTnLst>
                        <p:par>
                          <p:cTn id="458" fill="hold">
                            <p:stCondLst>
                              <p:cond delay="0"/>
                            </p:stCondLst>
                            <p:childTnLst>
                              <p:par>
                                <p:cTn id="459" presetID="10" presetClass="exit" presetSubtype="0" fill="hold" grpId="1" nodeType="clickEffect">
                                  <p:stCondLst>
                                    <p:cond delay="0"/>
                                  </p:stCondLst>
                                  <p:childTnLst>
                                    <p:animEffect transition="out" filter="fade">
                                      <p:cBhvr>
                                        <p:cTn id="460" dur="500"/>
                                        <p:tgtEl>
                                          <p:spTgt spid="86"/>
                                        </p:tgtEl>
                                      </p:cBhvr>
                                    </p:animEffect>
                                    <p:set>
                                      <p:cBhvr>
                                        <p:cTn id="461" dur="1" fill="hold">
                                          <p:stCondLst>
                                            <p:cond delay="499"/>
                                          </p:stCondLst>
                                        </p:cTn>
                                        <p:tgtEl>
                                          <p:spTgt spid="86"/>
                                        </p:tgtEl>
                                        <p:attrNameLst>
                                          <p:attrName>style.visibility</p:attrName>
                                        </p:attrNameLst>
                                      </p:cBhvr>
                                      <p:to>
                                        <p:strVal val="hidden"/>
                                      </p:to>
                                    </p:set>
                                  </p:childTnLst>
                                </p:cTn>
                              </p:par>
                              <p:par>
                                <p:cTn id="462" presetID="10" presetClass="exit" presetSubtype="0" fill="hold" grpId="1" nodeType="withEffect">
                                  <p:stCondLst>
                                    <p:cond delay="0"/>
                                  </p:stCondLst>
                                  <p:childTnLst>
                                    <p:animEffect transition="out" filter="fade">
                                      <p:cBhvr>
                                        <p:cTn id="463" dur="500"/>
                                        <p:tgtEl>
                                          <p:spTgt spid="87"/>
                                        </p:tgtEl>
                                      </p:cBhvr>
                                    </p:animEffect>
                                    <p:set>
                                      <p:cBhvr>
                                        <p:cTn id="464" dur="1" fill="hold">
                                          <p:stCondLst>
                                            <p:cond delay="499"/>
                                          </p:stCondLst>
                                        </p:cTn>
                                        <p:tgtEl>
                                          <p:spTgt spid="87"/>
                                        </p:tgtEl>
                                        <p:attrNameLst>
                                          <p:attrName>style.visibility</p:attrName>
                                        </p:attrNameLst>
                                      </p:cBhvr>
                                      <p:to>
                                        <p:strVal val="hidden"/>
                                      </p:to>
                                    </p:set>
                                  </p:childTnLst>
                                </p:cTn>
                              </p:par>
                              <p:par>
                                <p:cTn id="465" presetID="10" presetClass="exit" presetSubtype="0" fill="hold" grpId="1" nodeType="withEffect">
                                  <p:stCondLst>
                                    <p:cond delay="0"/>
                                  </p:stCondLst>
                                  <p:childTnLst>
                                    <p:animEffect transition="out" filter="fade">
                                      <p:cBhvr>
                                        <p:cTn id="466" dur="500"/>
                                        <p:tgtEl>
                                          <p:spTgt spid="88"/>
                                        </p:tgtEl>
                                      </p:cBhvr>
                                    </p:animEffect>
                                    <p:set>
                                      <p:cBhvr>
                                        <p:cTn id="467" dur="1" fill="hold">
                                          <p:stCondLst>
                                            <p:cond delay="499"/>
                                          </p:stCondLst>
                                        </p:cTn>
                                        <p:tgtEl>
                                          <p:spTgt spid="88"/>
                                        </p:tgtEl>
                                        <p:attrNameLst>
                                          <p:attrName>style.visibility</p:attrName>
                                        </p:attrNameLst>
                                      </p:cBhvr>
                                      <p:to>
                                        <p:strVal val="hidden"/>
                                      </p:to>
                                    </p:set>
                                  </p:childTnLst>
                                </p:cTn>
                              </p:par>
                              <p:par>
                                <p:cTn id="468" presetID="10" presetClass="exit" presetSubtype="0" fill="hold" grpId="1" nodeType="withEffect">
                                  <p:stCondLst>
                                    <p:cond delay="0"/>
                                  </p:stCondLst>
                                  <p:childTnLst>
                                    <p:animEffect transition="out" filter="fade">
                                      <p:cBhvr>
                                        <p:cTn id="469" dur="500"/>
                                        <p:tgtEl>
                                          <p:spTgt spid="89"/>
                                        </p:tgtEl>
                                      </p:cBhvr>
                                    </p:animEffect>
                                    <p:set>
                                      <p:cBhvr>
                                        <p:cTn id="470" dur="1" fill="hold">
                                          <p:stCondLst>
                                            <p:cond delay="499"/>
                                          </p:stCondLst>
                                        </p:cTn>
                                        <p:tgtEl>
                                          <p:spTgt spid="89"/>
                                        </p:tgtEl>
                                        <p:attrNameLst>
                                          <p:attrName>style.visibility</p:attrName>
                                        </p:attrNameLst>
                                      </p:cBhvr>
                                      <p:to>
                                        <p:strVal val="hidden"/>
                                      </p:to>
                                    </p:set>
                                  </p:childTnLst>
                                </p:cTn>
                              </p:par>
                              <p:par>
                                <p:cTn id="471" presetID="22" presetClass="entr" presetSubtype="2" fill="hold" grpId="0" nodeType="withEffect">
                                  <p:stCondLst>
                                    <p:cond delay="300"/>
                                  </p:stCondLst>
                                  <p:childTnLst>
                                    <p:set>
                                      <p:cBhvr>
                                        <p:cTn id="472" dur="1" fill="hold">
                                          <p:stCondLst>
                                            <p:cond delay="0"/>
                                          </p:stCondLst>
                                        </p:cTn>
                                        <p:tgtEl>
                                          <p:spTgt spid="90"/>
                                        </p:tgtEl>
                                        <p:attrNameLst>
                                          <p:attrName>style.visibility</p:attrName>
                                        </p:attrNameLst>
                                      </p:cBhvr>
                                      <p:to>
                                        <p:strVal val="visible"/>
                                      </p:to>
                                    </p:set>
                                    <p:animEffect transition="in" filter="wipe(right)">
                                      <p:cBhvr>
                                        <p:cTn id="473" dur="500"/>
                                        <p:tgtEl>
                                          <p:spTgt spid="90"/>
                                        </p:tgtEl>
                                      </p:cBhvr>
                                    </p:animEffect>
                                  </p:childTnLst>
                                </p:cTn>
                              </p:par>
                            </p:childTnLst>
                          </p:cTn>
                        </p:par>
                      </p:childTnLst>
                    </p:cTn>
                  </p:par>
                  <p:par>
                    <p:cTn id="474" fill="hold">
                      <p:stCondLst>
                        <p:cond delay="indefinite"/>
                      </p:stCondLst>
                      <p:childTnLst>
                        <p:par>
                          <p:cTn id="475" fill="hold">
                            <p:stCondLst>
                              <p:cond delay="0"/>
                            </p:stCondLst>
                            <p:childTnLst>
                              <p:par>
                                <p:cTn id="476" presetID="10" presetClass="exit" presetSubtype="0" fill="hold" grpId="1" nodeType="clickEffect">
                                  <p:stCondLst>
                                    <p:cond delay="0"/>
                                  </p:stCondLst>
                                  <p:childTnLst>
                                    <p:animEffect transition="out" filter="fade">
                                      <p:cBhvr>
                                        <p:cTn id="477" dur="500"/>
                                        <p:tgtEl>
                                          <p:spTgt spid="90"/>
                                        </p:tgtEl>
                                      </p:cBhvr>
                                    </p:animEffect>
                                    <p:set>
                                      <p:cBhvr>
                                        <p:cTn id="478" dur="1" fill="hold">
                                          <p:stCondLst>
                                            <p:cond delay="499"/>
                                          </p:stCondLst>
                                        </p:cTn>
                                        <p:tgtEl>
                                          <p:spTgt spid="90"/>
                                        </p:tgtEl>
                                        <p:attrNameLst>
                                          <p:attrName>style.visibility</p:attrName>
                                        </p:attrNameLst>
                                      </p:cBhvr>
                                      <p:to>
                                        <p:strVal val="hidden"/>
                                      </p:to>
                                    </p:set>
                                  </p:childTnLst>
                                </p:cTn>
                              </p:par>
                              <p:par>
                                <p:cTn id="479" presetID="10" presetClass="exit" presetSubtype="0" fill="hold" grpId="1" nodeType="withEffect">
                                  <p:stCondLst>
                                    <p:cond delay="0"/>
                                  </p:stCondLst>
                                  <p:childTnLst>
                                    <p:animEffect transition="out" filter="fade">
                                      <p:cBhvr>
                                        <p:cTn id="480" dur="500"/>
                                        <p:tgtEl>
                                          <p:spTgt spid="81"/>
                                        </p:tgtEl>
                                      </p:cBhvr>
                                    </p:animEffect>
                                    <p:set>
                                      <p:cBhvr>
                                        <p:cTn id="481" dur="1" fill="hold">
                                          <p:stCondLst>
                                            <p:cond delay="499"/>
                                          </p:stCondLst>
                                        </p:cTn>
                                        <p:tgtEl>
                                          <p:spTgt spid="81"/>
                                        </p:tgtEl>
                                        <p:attrNameLst>
                                          <p:attrName>style.visibility</p:attrName>
                                        </p:attrNameLst>
                                      </p:cBhvr>
                                      <p:to>
                                        <p:strVal val="hidden"/>
                                      </p:to>
                                    </p:set>
                                  </p:childTnLst>
                                </p:cTn>
                              </p:par>
                              <p:par>
                                <p:cTn id="482" presetID="10" presetClass="exit" presetSubtype="0" fill="hold" grpId="1" nodeType="withEffect">
                                  <p:stCondLst>
                                    <p:cond delay="0"/>
                                  </p:stCondLst>
                                  <p:childTnLst>
                                    <p:animEffect transition="out" filter="fade">
                                      <p:cBhvr>
                                        <p:cTn id="483" dur="500"/>
                                        <p:tgtEl>
                                          <p:spTgt spid="82"/>
                                        </p:tgtEl>
                                      </p:cBhvr>
                                    </p:animEffect>
                                    <p:set>
                                      <p:cBhvr>
                                        <p:cTn id="484" dur="1" fill="hold">
                                          <p:stCondLst>
                                            <p:cond delay="499"/>
                                          </p:stCondLst>
                                        </p:cTn>
                                        <p:tgtEl>
                                          <p:spTgt spid="82"/>
                                        </p:tgtEl>
                                        <p:attrNameLst>
                                          <p:attrName>style.visibility</p:attrName>
                                        </p:attrNameLst>
                                      </p:cBhvr>
                                      <p:to>
                                        <p:strVal val="hidden"/>
                                      </p:to>
                                    </p:set>
                                  </p:childTnLst>
                                </p:cTn>
                              </p:par>
                              <p:par>
                                <p:cTn id="485" presetID="22" presetClass="entr" presetSubtype="2" fill="hold" grpId="0" nodeType="withEffect">
                                  <p:stCondLst>
                                    <p:cond delay="0"/>
                                  </p:stCondLst>
                                  <p:childTnLst>
                                    <p:set>
                                      <p:cBhvr>
                                        <p:cTn id="486" dur="1" fill="hold">
                                          <p:stCondLst>
                                            <p:cond delay="0"/>
                                          </p:stCondLst>
                                        </p:cTn>
                                        <p:tgtEl>
                                          <p:spTgt spid="91"/>
                                        </p:tgtEl>
                                        <p:attrNameLst>
                                          <p:attrName>style.visibility</p:attrName>
                                        </p:attrNameLst>
                                      </p:cBhvr>
                                      <p:to>
                                        <p:strVal val="visible"/>
                                      </p:to>
                                    </p:set>
                                    <p:animEffect transition="in" filter="wipe(right)">
                                      <p:cBhvr>
                                        <p:cTn id="487" dur="500"/>
                                        <p:tgtEl>
                                          <p:spTgt spid="91"/>
                                        </p:tgtEl>
                                      </p:cBhvr>
                                    </p:animEffect>
                                  </p:childTnLst>
                                </p:cTn>
                              </p:par>
                            </p:childTnLst>
                          </p:cTn>
                        </p:par>
                      </p:childTnLst>
                    </p:cTn>
                  </p:par>
                  <p:par>
                    <p:cTn id="488" fill="hold">
                      <p:stCondLst>
                        <p:cond delay="indefinite"/>
                      </p:stCondLst>
                      <p:childTnLst>
                        <p:par>
                          <p:cTn id="489" fill="hold">
                            <p:stCondLst>
                              <p:cond delay="0"/>
                            </p:stCondLst>
                            <p:childTnLst>
                              <p:par>
                                <p:cTn id="490" presetID="10" presetClass="exit" presetSubtype="0" fill="hold" grpId="1" nodeType="clickEffect">
                                  <p:stCondLst>
                                    <p:cond delay="0"/>
                                  </p:stCondLst>
                                  <p:childTnLst>
                                    <p:animEffect transition="out" filter="fade">
                                      <p:cBhvr>
                                        <p:cTn id="491" dur="500"/>
                                        <p:tgtEl>
                                          <p:spTgt spid="91"/>
                                        </p:tgtEl>
                                      </p:cBhvr>
                                    </p:animEffect>
                                    <p:set>
                                      <p:cBhvr>
                                        <p:cTn id="492" dur="1" fill="hold">
                                          <p:stCondLst>
                                            <p:cond delay="499"/>
                                          </p:stCondLst>
                                        </p:cTn>
                                        <p:tgtEl>
                                          <p:spTgt spid="91"/>
                                        </p:tgtEl>
                                        <p:attrNameLst>
                                          <p:attrName>style.visibility</p:attrName>
                                        </p:attrNameLst>
                                      </p:cBhvr>
                                      <p:to>
                                        <p:strVal val="hidden"/>
                                      </p:to>
                                    </p:set>
                                  </p:childTnLst>
                                </p:cTn>
                              </p:par>
                              <p:par>
                                <p:cTn id="493" presetID="22" presetClass="entr" presetSubtype="2" fill="hold" grpId="0" nodeType="withEffect">
                                  <p:stCondLst>
                                    <p:cond delay="800"/>
                                  </p:stCondLst>
                                  <p:childTnLst>
                                    <p:set>
                                      <p:cBhvr>
                                        <p:cTn id="494" dur="1" fill="hold">
                                          <p:stCondLst>
                                            <p:cond delay="0"/>
                                          </p:stCondLst>
                                        </p:cTn>
                                        <p:tgtEl>
                                          <p:spTgt spid="95"/>
                                        </p:tgtEl>
                                        <p:attrNameLst>
                                          <p:attrName>style.visibility</p:attrName>
                                        </p:attrNameLst>
                                      </p:cBhvr>
                                      <p:to>
                                        <p:strVal val="visible"/>
                                      </p:to>
                                    </p:set>
                                    <p:animEffect transition="in" filter="wipe(right)">
                                      <p:cBhvr>
                                        <p:cTn id="495" dur="500"/>
                                        <p:tgtEl>
                                          <p:spTgt spid="95"/>
                                        </p:tgtEl>
                                      </p:cBhvr>
                                    </p:animEffect>
                                  </p:childTnLst>
                                </p:cTn>
                              </p:par>
                              <p:par>
                                <p:cTn id="496" presetID="22" presetClass="entr" presetSubtype="2" fill="hold" grpId="0" nodeType="withEffect">
                                  <p:stCondLst>
                                    <p:cond delay="1200"/>
                                  </p:stCondLst>
                                  <p:childTnLst>
                                    <p:set>
                                      <p:cBhvr>
                                        <p:cTn id="497" dur="1" fill="hold">
                                          <p:stCondLst>
                                            <p:cond delay="0"/>
                                          </p:stCondLst>
                                        </p:cTn>
                                        <p:tgtEl>
                                          <p:spTgt spid="96">
                                            <p:txEl>
                                              <p:pRg st="0" end="0"/>
                                            </p:txEl>
                                          </p:spTgt>
                                        </p:tgtEl>
                                        <p:attrNameLst>
                                          <p:attrName>style.visibility</p:attrName>
                                        </p:attrNameLst>
                                      </p:cBhvr>
                                      <p:to>
                                        <p:strVal val="visible"/>
                                      </p:to>
                                    </p:set>
                                    <p:animEffect transition="in" filter="wipe(right)">
                                      <p:cBhvr>
                                        <p:cTn id="498" dur="500"/>
                                        <p:tgtEl>
                                          <p:spTgt spid="96">
                                            <p:txEl>
                                              <p:pRg st="0" end="0"/>
                                            </p:txEl>
                                          </p:spTgt>
                                        </p:tgtEl>
                                      </p:cBhvr>
                                    </p:animEffect>
                                  </p:childTnLst>
                                </p:cTn>
                              </p:par>
                              <p:par>
                                <p:cTn id="499" presetID="22" presetClass="entr" presetSubtype="2" fill="hold" grpId="0" nodeType="withEffect">
                                  <p:stCondLst>
                                    <p:cond delay="1200"/>
                                  </p:stCondLst>
                                  <p:childTnLst>
                                    <p:set>
                                      <p:cBhvr>
                                        <p:cTn id="500" dur="1" fill="hold">
                                          <p:stCondLst>
                                            <p:cond delay="0"/>
                                          </p:stCondLst>
                                        </p:cTn>
                                        <p:tgtEl>
                                          <p:spTgt spid="96">
                                            <p:txEl>
                                              <p:pRg st="1" end="1"/>
                                            </p:txEl>
                                          </p:spTgt>
                                        </p:tgtEl>
                                        <p:attrNameLst>
                                          <p:attrName>style.visibility</p:attrName>
                                        </p:attrNameLst>
                                      </p:cBhvr>
                                      <p:to>
                                        <p:strVal val="visible"/>
                                      </p:to>
                                    </p:set>
                                    <p:animEffect transition="in" filter="wipe(right)">
                                      <p:cBhvr>
                                        <p:cTn id="501" dur="500"/>
                                        <p:tgtEl>
                                          <p:spTgt spid="96">
                                            <p:txEl>
                                              <p:pRg st="1" end="1"/>
                                            </p:txEl>
                                          </p:spTgt>
                                        </p:tgtEl>
                                      </p:cBhvr>
                                    </p:animEffect>
                                  </p:childTnLst>
                                </p:cTn>
                              </p:par>
                              <p:par>
                                <p:cTn id="502" presetID="22" presetClass="entr" presetSubtype="2" fill="hold" grpId="0" nodeType="withEffect">
                                  <p:stCondLst>
                                    <p:cond delay="1200"/>
                                  </p:stCondLst>
                                  <p:childTnLst>
                                    <p:set>
                                      <p:cBhvr>
                                        <p:cTn id="503" dur="1" fill="hold">
                                          <p:stCondLst>
                                            <p:cond delay="0"/>
                                          </p:stCondLst>
                                        </p:cTn>
                                        <p:tgtEl>
                                          <p:spTgt spid="96">
                                            <p:txEl>
                                              <p:pRg st="2" end="2"/>
                                            </p:txEl>
                                          </p:spTgt>
                                        </p:tgtEl>
                                        <p:attrNameLst>
                                          <p:attrName>style.visibility</p:attrName>
                                        </p:attrNameLst>
                                      </p:cBhvr>
                                      <p:to>
                                        <p:strVal val="visible"/>
                                      </p:to>
                                    </p:set>
                                    <p:animEffect transition="in" filter="wipe(right)">
                                      <p:cBhvr>
                                        <p:cTn id="504" dur="500"/>
                                        <p:tgtEl>
                                          <p:spTgt spid="96">
                                            <p:txEl>
                                              <p:pRg st="2" end="2"/>
                                            </p:txEl>
                                          </p:spTgt>
                                        </p:tgtEl>
                                      </p:cBhvr>
                                    </p:animEffect>
                                  </p:childTnLst>
                                </p:cTn>
                              </p:par>
                              <p:par>
                                <p:cTn id="505" presetID="22" presetClass="entr" presetSubtype="2" fill="hold" grpId="0" nodeType="withEffect">
                                  <p:stCondLst>
                                    <p:cond delay="1200"/>
                                  </p:stCondLst>
                                  <p:childTnLst>
                                    <p:set>
                                      <p:cBhvr>
                                        <p:cTn id="506" dur="1" fill="hold">
                                          <p:stCondLst>
                                            <p:cond delay="0"/>
                                          </p:stCondLst>
                                        </p:cTn>
                                        <p:tgtEl>
                                          <p:spTgt spid="96">
                                            <p:txEl>
                                              <p:pRg st="3" end="3"/>
                                            </p:txEl>
                                          </p:spTgt>
                                        </p:tgtEl>
                                        <p:attrNameLst>
                                          <p:attrName>style.visibility</p:attrName>
                                        </p:attrNameLst>
                                      </p:cBhvr>
                                      <p:to>
                                        <p:strVal val="visible"/>
                                      </p:to>
                                    </p:set>
                                    <p:animEffect transition="in" filter="wipe(right)">
                                      <p:cBhvr>
                                        <p:cTn id="507" dur="500"/>
                                        <p:tgtEl>
                                          <p:spTgt spid="96">
                                            <p:txEl>
                                              <p:pRg st="3" end="3"/>
                                            </p:txEl>
                                          </p:spTgt>
                                        </p:tgtEl>
                                      </p:cBhvr>
                                    </p:animEffect>
                                  </p:childTnLst>
                                </p:cTn>
                              </p:par>
                              <p:par>
                                <p:cTn id="508" presetID="22" presetClass="entr" presetSubtype="2" fill="hold" grpId="0" nodeType="withEffect">
                                  <p:stCondLst>
                                    <p:cond delay="1200"/>
                                  </p:stCondLst>
                                  <p:childTnLst>
                                    <p:set>
                                      <p:cBhvr>
                                        <p:cTn id="509" dur="1" fill="hold">
                                          <p:stCondLst>
                                            <p:cond delay="0"/>
                                          </p:stCondLst>
                                        </p:cTn>
                                        <p:tgtEl>
                                          <p:spTgt spid="96">
                                            <p:txEl>
                                              <p:pRg st="4" end="4"/>
                                            </p:txEl>
                                          </p:spTgt>
                                        </p:tgtEl>
                                        <p:attrNameLst>
                                          <p:attrName>style.visibility</p:attrName>
                                        </p:attrNameLst>
                                      </p:cBhvr>
                                      <p:to>
                                        <p:strVal val="visible"/>
                                      </p:to>
                                    </p:set>
                                    <p:animEffect transition="in" filter="wipe(right)">
                                      <p:cBhvr>
                                        <p:cTn id="510" dur="500"/>
                                        <p:tgtEl>
                                          <p:spTgt spid="96">
                                            <p:txEl>
                                              <p:pRg st="4" end="4"/>
                                            </p:txEl>
                                          </p:spTgt>
                                        </p:tgtEl>
                                      </p:cBhvr>
                                    </p:animEffect>
                                  </p:childTnLst>
                                </p:cTn>
                              </p:par>
                            </p:childTnLst>
                          </p:cTn>
                        </p:par>
                      </p:childTnLst>
                    </p:cTn>
                  </p:par>
                  <p:par>
                    <p:cTn id="511" fill="hold">
                      <p:stCondLst>
                        <p:cond delay="indefinite"/>
                      </p:stCondLst>
                      <p:childTnLst>
                        <p:par>
                          <p:cTn id="512" fill="hold">
                            <p:stCondLst>
                              <p:cond delay="0"/>
                            </p:stCondLst>
                            <p:childTnLst>
                              <p:par>
                                <p:cTn id="513" presetID="22" presetClass="entr" presetSubtype="2" fill="hold" grpId="0" nodeType="clickEffect">
                                  <p:stCondLst>
                                    <p:cond delay="0"/>
                                  </p:stCondLst>
                                  <p:childTnLst>
                                    <p:set>
                                      <p:cBhvr>
                                        <p:cTn id="514" dur="1" fill="hold">
                                          <p:stCondLst>
                                            <p:cond delay="0"/>
                                          </p:stCondLst>
                                        </p:cTn>
                                        <p:tgtEl>
                                          <p:spTgt spid="2">
                                            <p:txEl>
                                              <p:pRg st="0" end="0"/>
                                            </p:txEl>
                                          </p:spTgt>
                                        </p:tgtEl>
                                        <p:attrNameLst>
                                          <p:attrName>style.visibility</p:attrName>
                                        </p:attrNameLst>
                                      </p:cBhvr>
                                      <p:to>
                                        <p:strVal val="visible"/>
                                      </p:to>
                                    </p:set>
                                    <p:animEffect transition="in" filter="wipe(right)">
                                      <p:cBhvr>
                                        <p:cTn id="515" dur="500"/>
                                        <p:tgtEl>
                                          <p:spTgt spid="2">
                                            <p:txEl>
                                              <p:pRg st="0" end="0"/>
                                            </p:txEl>
                                          </p:spTgt>
                                        </p:tgtEl>
                                      </p:cBhvr>
                                    </p:animEffect>
                                  </p:childTnLst>
                                </p:cTn>
                              </p:par>
                              <p:par>
                                <p:cTn id="516" presetID="22" presetClass="entr" presetSubtype="2" fill="hold" grpId="0" nodeType="withEffect">
                                  <p:stCondLst>
                                    <p:cond delay="0"/>
                                  </p:stCondLst>
                                  <p:childTnLst>
                                    <p:set>
                                      <p:cBhvr>
                                        <p:cTn id="517" dur="1" fill="hold">
                                          <p:stCondLst>
                                            <p:cond delay="0"/>
                                          </p:stCondLst>
                                        </p:cTn>
                                        <p:tgtEl>
                                          <p:spTgt spid="2">
                                            <p:txEl>
                                              <p:pRg st="1" end="1"/>
                                            </p:txEl>
                                          </p:spTgt>
                                        </p:tgtEl>
                                        <p:attrNameLst>
                                          <p:attrName>style.visibility</p:attrName>
                                        </p:attrNameLst>
                                      </p:cBhvr>
                                      <p:to>
                                        <p:strVal val="visible"/>
                                      </p:to>
                                    </p:set>
                                    <p:animEffect transition="in" filter="wipe(right)">
                                      <p:cBhvr>
                                        <p:cTn id="518" dur="500"/>
                                        <p:tgtEl>
                                          <p:spTgt spid="2">
                                            <p:txEl>
                                              <p:pRg st="1" end="1"/>
                                            </p:txEl>
                                          </p:spTgt>
                                        </p:tgtEl>
                                      </p:cBhvr>
                                    </p:animEffect>
                                  </p:childTnLst>
                                </p:cTn>
                              </p:par>
                              <p:par>
                                <p:cTn id="519" presetID="22" presetClass="entr" presetSubtype="2" fill="hold" grpId="0" nodeType="withEffect">
                                  <p:stCondLst>
                                    <p:cond delay="0"/>
                                  </p:stCondLst>
                                  <p:childTnLst>
                                    <p:set>
                                      <p:cBhvr>
                                        <p:cTn id="520" dur="1" fill="hold">
                                          <p:stCondLst>
                                            <p:cond delay="0"/>
                                          </p:stCondLst>
                                        </p:cTn>
                                        <p:tgtEl>
                                          <p:spTgt spid="2">
                                            <p:txEl>
                                              <p:pRg st="2" end="2"/>
                                            </p:txEl>
                                          </p:spTgt>
                                        </p:tgtEl>
                                        <p:attrNameLst>
                                          <p:attrName>style.visibility</p:attrName>
                                        </p:attrNameLst>
                                      </p:cBhvr>
                                      <p:to>
                                        <p:strVal val="visible"/>
                                      </p:to>
                                    </p:set>
                                    <p:animEffect transition="in" filter="wipe(right)">
                                      <p:cBhvr>
                                        <p:cTn id="521" dur="500"/>
                                        <p:tgtEl>
                                          <p:spTgt spid="2">
                                            <p:txEl>
                                              <p:pRg st="2" end="2"/>
                                            </p:txEl>
                                          </p:spTgt>
                                        </p:tgtEl>
                                      </p:cBhvr>
                                    </p:animEffect>
                                  </p:childTnLst>
                                </p:cTn>
                              </p:par>
                              <p:par>
                                <p:cTn id="522" presetID="22" presetClass="entr" presetSubtype="2" fill="hold" grpId="0" nodeType="withEffect">
                                  <p:stCondLst>
                                    <p:cond delay="0"/>
                                  </p:stCondLst>
                                  <p:childTnLst>
                                    <p:set>
                                      <p:cBhvr>
                                        <p:cTn id="523" dur="1" fill="hold">
                                          <p:stCondLst>
                                            <p:cond delay="0"/>
                                          </p:stCondLst>
                                        </p:cTn>
                                        <p:tgtEl>
                                          <p:spTgt spid="2">
                                            <p:txEl>
                                              <p:pRg st="3" end="3"/>
                                            </p:txEl>
                                          </p:spTgt>
                                        </p:tgtEl>
                                        <p:attrNameLst>
                                          <p:attrName>style.visibility</p:attrName>
                                        </p:attrNameLst>
                                      </p:cBhvr>
                                      <p:to>
                                        <p:strVal val="visible"/>
                                      </p:to>
                                    </p:set>
                                    <p:animEffect transition="in" filter="wipe(right)">
                                      <p:cBhvr>
                                        <p:cTn id="524" dur="500"/>
                                        <p:tgtEl>
                                          <p:spTgt spid="2">
                                            <p:txEl>
                                              <p:pRg st="3" end="3"/>
                                            </p:txEl>
                                          </p:spTgt>
                                        </p:tgtEl>
                                      </p:cBhvr>
                                    </p:animEffect>
                                  </p:childTnLst>
                                </p:cTn>
                              </p:par>
                              <p:par>
                                <p:cTn id="525" presetID="22" presetClass="entr" presetSubtype="2" fill="hold" grpId="0" nodeType="withEffect">
                                  <p:stCondLst>
                                    <p:cond delay="0"/>
                                  </p:stCondLst>
                                  <p:childTnLst>
                                    <p:set>
                                      <p:cBhvr>
                                        <p:cTn id="526" dur="1" fill="hold">
                                          <p:stCondLst>
                                            <p:cond delay="0"/>
                                          </p:stCondLst>
                                        </p:cTn>
                                        <p:tgtEl>
                                          <p:spTgt spid="2">
                                            <p:txEl>
                                              <p:pRg st="4" end="4"/>
                                            </p:txEl>
                                          </p:spTgt>
                                        </p:tgtEl>
                                        <p:attrNameLst>
                                          <p:attrName>style.visibility</p:attrName>
                                        </p:attrNameLst>
                                      </p:cBhvr>
                                      <p:to>
                                        <p:strVal val="visible"/>
                                      </p:to>
                                    </p:set>
                                    <p:animEffect transition="in" filter="wipe(right)">
                                      <p:cBhvr>
                                        <p:cTn id="527"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528" repeatCount="indefinite" fill="hold" display="0">
                  <p:stCondLst>
                    <p:cond delay="indefinite"/>
                  </p:stCondLst>
                </p:cTn>
                <p:tgtEl>
                  <p:spTgt spid="94"/>
                </p:tgtEl>
              </p:cMediaNode>
            </p:video>
          </p:childTnLst>
        </p:cTn>
      </p:par>
    </p:tnLst>
    <p:bldLst>
      <p:bldP spid="5" grpId="0"/>
      <p:bldP spid="5" grpId="1"/>
      <p:bldP spid="6" grpId="0"/>
      <p:bldP spid="6" grpId="1"/>
      <p:bldP spid="23" grpId="0"/>
      <p:bldP spid="23" grpId="1"/>
      <p:bldP spid="24" grpId="0" animBg="1"/>
      <p:bldP spid="24" grpId="1" animBg="1"/>
      <p:bldP spid="25" grpId="0"/>
      <p:bldP spid="25" grpId="1"/>
      <p:bldP spid="26" grpId="0"/>
      <p:bldP spid="26" grpId="1"/>
      <p:bldP spid="27" grpId="0"/>
      <p:bldP spid="27" grpId="1"/>
      <p:bldP spid="28" grpId="0"/>
      <p:bldP spid="28" grpId="1"/>
      <p:bldP spid="29" grpId="0"/>
      <p:bldP spid="29" grpId="1"/>
      <p:bldP spid="30" grpId="0" animBg="1"/>
      <p:bldP spid="30" grpId="1" animBg="1"/>
      <p:bldP spid="32" grpId="0"/>
      <p:bldP spid="32" grpId="1"/>
      <p:bldP spid="33" grpId="0"/>
      <p:bldP spid="33" grpId="1"/>
      <p:bldP spid="34" grpId="0"/>
      <p:bldP spid="34" grpId="1"/>
      <p:bldP spid="35" grpId="0"/>
      <p:bldP spid="35" grpId="1"/>
      <p:bldP spid="36" grpId="0" animBg="1"/>
      <p:bldP spid="36" grpId="1" animBg="1"/>
      <p:bldP spid="37" grpId="0"/>
      <p:bldP spid="37" grpId="1"/>
      <p:bldP spid="38" grpId="0"/>
      <p:bldP spid="38" grpId="1"/>
      <p:bldP spid="39" grpId="0"/>
      <p:bldP spid="39" grpId="1"/>
      <p:bldP spid="40" grpId="0"/>
      <p:bldP spid="40" grpId="1"/>
      <p:bldP spid="41" grpId="0" animBg="1"/>
      <p:bldP spid="41" grpId="1" animBg="1"/>
      <p:bldP spid="42" grpId="0"/>
      <p:bldP spid="42" grpId="1"/>
      <p:bldP spid="43" grpId="0"/>
      <p:bldP spid="43" grpId="1"/>
      <p:bldP spid="44" grpId="0"/>
      <p:bldP spid="44" grpId="1"/>
      <p:bldP spid="45" grpId="0"/>
      <p:bldP spid="45" grpId="1"/>
      <p:bldP spid="46" grpId="0"/>
      <p:bldP spid="46" grpId="1"/>
      <p:bldP spid="47" grpId="0"/>
      <p:bldP spid="47" grpId="1"/>
      <p:bldP spid="48" grpId="0"/>
      <p:bldP spid="48" grpId="1"/>
      <p:bldP spid="49" grpId="0"/>
      <p:bldP spid="49" grpId="1"/>
      <p:bldP spid="50" grpId="0"/>
      <p:bldP spid="50" grpId="1"/>
      <p:bldP spid="51" grpId="0"/>
      <p:bldP spid="51" grpId="1"/>
      <p:bldP spid="52" grpId="0"/>
      <p:bldP spid="52" grpId="1"/>
      <p:bldP spid="53" grpId="0"/>
      <p:bldP spid="53" grpId="1"/>
      <p:bldP spid="54" grpId="0" animBg="1"/>
      <p:bldP spid="54" grpId="1" animBg="1"/>
      <p:bldP spid="55" grpId="0" build="allAtOnce"/>
      <p:bldP spid="56" grpId="0"/>
      <p:bldP spid="56" grpId="1"/>
      <p:bldP spid="57" grpId="0"/>
      <p:bldP spid="57" grpId="1"/>
      <p:bldP spid="58" grpId="0"/>
      <p:bldP spid="58" grpId="1"/>
      <p:bldP spid="59" grpId="0" animBg="1"/>
      <p:bldP spid="59" grpId="1" animBg="1"/>
      <p:bldP spid="60" grpId="0"/>
      <p:bldP spid="60" grpId="1"/>
      <p:bldP spid="61" grpId="0"/>
      <p:bldP spid="61" grpId="1"/>
      <p:bldP spid="62" grpId="0"/>
      <p:bldP spid="62" grpId="1"/>
      <p:bldP spid="63" grpId="0"/>
      <p:bldP spid="63" grpId="1"/>
      <p:bldP spid="64" grpId="0" animBg="1"/>
      <p:bldP spid="64" grpId="1" animBg="1"/>
      <p:bldP spid="65" grpId="0"/>
      <p:bldP spid="65" grpId="1"/>
      <p:bldP spid="66" grpId="0"/>
      <p:bldP spid="66" grpId="1"/>
      <p:bldP spid="67" grpId="0"/>
      <p:bldP spid="67" grpId="1"/>
      <p:bldP spid="68" grpId="0"/>
      <p:bldP spid="68" grpId="1"/>
      <p:bldP spid="69" grpId="0"/>
      <p:bldP spid="69" grpId="1"/>
      <p:bldP spid="73" grpId="0"/>
      <p:bldP spid="73" grpId="1"/>
      <p:bldP spid="74" grpId="0"/>
      <p:bldP spid="74" grpId="1"/>
      <p:bldP spid="75" grpId="0"/>
      <p:bldP spid="75" grpId="1"/>
      <p:bldP spid="76" grpId="0"/>
      <p:bldP spid="76" grpId="1"/>
      <p:bldP spid="77" grpId="0"/>
      <p:bldP spid="77" grpId="1"/>
      <p:bldP spid="78" grpId="0"/>
      <p:bldP spid="78" grpId="1"/>
      <p:bldP spid="79" grpId="0"/>
      <p:bldP spid="79" grpId="1"/>
      <p:bldP spid="80" grpId="0"/>
      <p:bldP spid="80" grpId="1"/>
      <p:bldP spid="81" grpId="0"/>
      <p:bldP spid="81" grpId="1"/>
      <p:bldP spid="82" grpId="0"/>
      <p:bldP spid="82" grpId="1"/>
      <p:bldP spid="83" grpId="0" animBg="1"/>
      <p:bldP spid="83" grpId="1" animBg="1"/>
      <p:bldP spid="84" grpId="0"/>
      <p:bldP spid="84" grpId="1"/>
      <p:bldP spid="85" grpId="0"/>
      <p:bldP spid="85" grpId="1"/>
      <p:bldP spid="86" grpId="0"/>
      <p:bldP spid="86" grpId="1"/>
      <p:bldP spid="87" grpId="0" animBg="1"/>
      <p:bldP spid="87" grpId="1" animBg="1"/>
      <p:bldP spid="88" grpId="0"/>
      <p:bldP spid="88" grpId="1"/>
      <p:bldP spid="89" grpId="0"/>
      <p:bldP spid="89" grpId="1"/>
      <p:bldP spid="90" grpId="0"/>
      <p:bldP spid="90" grpId="1"/>
      <p:bldP spid="91" grpId="0"/>
      <p:bldP spid="91" grpId="1"/>
      <p:bldP spid="95" grpId="0"/>
      <p:bldP spid="96" grpId="0" uiExpand="1" build="p"/>
      <p:bldP spid="2" grpId="0" uiExpand="1" build="allAtOnce"/>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5" name="Rectangle 4" hidden="1"/>
          <p:cNvSpPr/>
          <p:nvPr/>
        </p:nvSpPr>
        <p:spPr>
          <a:xfrm>
            <a:off x="2014688" y="2591316"/>
            <a:ext cx="8079456" cy="769441"/>
          </a:xfrm>
          <a:prstGeom prst="rect">
            <a:avLst/>
          </a:prstGeom>
        </p:spPr>
        <p:txBody>
          <a:bodyPr wrap="none">
            <a:spAutoFit/>
          </a:bodyPr>
          <a:lstStyle/>
          <a:p>
            <a:pPr marL="571500" indent="-571500" algn="l" rtl="1">
              <a:buFont typeface="Arial" panose="020B0604020202020204" pitchFamily="34" charset="0"/>
              <a:buChar char="•"/>
            </a:pPr>
            <a:r>
              <a:rPr lang="en-US" sz="4400" dirty="0" smtClean="0">
                <a:solidFill>
                  <a:srgbClr val="513910"/>
                </a:solidFill>
                <a:effectLst/>
                <a:latin typeface="Jameel Noori Nastaleeq" panose="02000503000000000004" pitchFamily="2" charset="-78"/>
                <a:ea typeface="Calibri" panose="020F0502020204030204" pitchFamily="34" charset="0"/>
                <a:cs typeface="Jameel Noori Nastaleeq" panose="02000503000000000004" pitchFamily="2" charset="-78"/>
              </a:rPr>
              <a:t> </a:t>
            </a:r>
            <a:r>
              <a:rPr lang="ur-PK" sz="4400" dirty="0" smtClean="0">
                <a:solidFill>
                  <a:srgbClr val="513910"/>
                </a:solidFill>
                <a:effectLst/>
                <a:latin typeface="Jameel Noori Nastaleeq" panose="02000503000000000004" pitchFamily="2" charset="-78"/>
                <a:ea typeface="Calibri" panose="020F0502020204030204" pitchFamily="34" charset="0"/>
                <a:cs typeface="Jameel Noori Nastaleeq" panose="02000503000000000004" pitchFamily="2" charset="-78"/>
              </a:rPr>
              <a:t>قرآنِ حکیم کی روشنی میں دینِ اسلام کا جامع تصور کیا ہے؟ </a:t>
            </a:r>
            <a:endParaRPr lang="en-US" sz="4400" dirty="0">
              <a:solidFill>
                <a:srgbClr val="513910"/>
              </a:solidFill>
              <a:latin typeface="Jameel Noori Nastaleeq" panose="02000503000000000004" pitchFamily="2" charset="-78"/>
              <a:cs typeface="Jameel Noori Nastaleeq" panose="02000503000000000004" pitchFamily="2" charset="-78"/>
            </a:endParaRPr>
          </a:p>
        </p:txBody>
      </p:sp>
      <p:sp>
        <p:nvSpPr>
          <p:cNvPr id="6" name="Rectangle 5" hidden="1"/>
          <p:cNvSpPr/>
          <p:nvPr/>
        </p:nvSpPr>
        <p:spPr>
          <a:xfrm>
            <a:off x="2707185" y="3624863"/>
            <a:ext cx="7386959" cy="769441"/>
          </a:xfrm>
          <a:prstGeom prst="rect">
            <a:avLst/>
          </a:prstGeom>
        </p:spPr>
        <p:txBody>
          <a:bodyPr wrap="none">
            <a:spAutoFit/>
          </a:bodyPr>
          <a:lstStyle/>
          <a:p>
            <a:pPr marL="571500" indent="-571500" algn="l" rtl="1">
              <a:buFont typeface="Arial" panose="020B0604020202020204" pitchFamily="34" charset="0"/>
              <a:buChar char="•"/>
            </a:pPr>
            <a:r>
              <a:rPr lang="ur-PK" sz="4400" dirty="0" smtClean="0">
                <a:solidFill>
                  <a:srgbClr val="513910"/>
                </a:solidFill>
                <a:effectLst/>
                <a:ea typeface="Calibri" panose="020F0502020204030204" pitchFamily="34" charset="0"/>
                <a:cs typeface="Jameel Noori Nastaleeq" panose="02000503000000000004" pitchFamily="2" charset="-78"/>
              </a:rPr>
              <a:t>دینِ اسلام کے ایک مسلمان سے عملی </a:t>
            </a:r>
            <a:r>
              <a:rPr lang="ur-PK" sz="440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تقاضے</a:t>
            </a:r>
            <a:r>
              <a:rPr lang="ur-PK" sz="4400" dirty="0" smtClean="0">
                <a:solidFill>
                  <a:srgbClr val="513910"/>
                </a:solidFill>
                <a:effectLst/>
                <a:ea typeface="Calibri" panose="020F0502020204030204" pitchFamily="34" charset="0"/>
                <a:cs typeface="Jameel Noori Nastaleeq" panose="02000503000000000004" pitchFamily="2" charset="-78"/>
              </a:rPr>
              <a:t> کیا ہیں؟</a:t>
            </a:r>
            <a:endParaRPr lang="en-US" sz="4400" dirty="0">
              <a:solidFill>
                <a:srgbClr val="513910"/>
              </a:solidFill>
            </a:endParaRPr>
          </a:p>
        </p:txBody>
      </p:sp>
      <p:sp>
        <p:nvSpPr>
          <p:cNvPr id="7" name="Rectangle 6"/>
          <p:cNvSpPr/>
          <p:nvPr/>
        </p:nvSpPr>
        <p:spPr>
          <a:xfrm>
            <a:off x="0" y="1371490"/>
            <a:ext cx="12192000" cy="769441"/>
          </a:xfrm>
          <a:prstGeom prst="rect">
            <a:avLst/>
          </a:prstGeom>
        </p:spPr>
        <p:txBody>
          <a:bodyPr wrap="square">
            <a:spAutoFit/>
          </a:bodyPr>
          <a:lstStyle/>
          <a:p>
            <a:pPr algn="ctr" rtl="1"/>
            <a:r>
              <a:rPr lang="ur-PK" sz="4400" kern="0" dirty="0" smtClean="0">
                <a:ln w="0"/>
                <a:solidFill>
                  <a:srgbClr val="513910"/>
                </a:solidFill>
                <a:effectLst>
                  <a:outerShdw blurRad="38100" dist="19050" dir="2700000" algn="tl" rotWithShape="0">
                    <a:schemeClr val="dk1">
                      <a:alpha val="40000"/>
                    </a:schemeClr>
                  </a:outerShdw>
                </a:effectLst>
                <a:latin typeface="Bombay Black Unicode" panose="02000000000000000000" pitchFamily="2" charset="-78"/>
                <a:ea typeface="Times New Roman" panose="02020603050405020304" pitchFamily="18" charset="0"/>
                <a:cs typeface="Bombay Black Unicode" panose="02000000000000000000" pitchFamily="2" charset="-78"/>
              </a:rPr>
              <a:t>تعارفِ قرآنِ حکیم</a:t>
            </a:r>
            <a:endParaRPr lang="en-US" sz="4400" kern="0" dirty="0">
              <a:ln w="0"/>
              <a:solidFill>
                <a:srgbClr val="513910"/>
              </a:solidFill>
              <a:effectLst>
                <a:outerShdw blurRad="38100" dist="19050" dir="2700000" algn="tl" rotWithShape="0">
                  <a:schemeClr val="dk1">
                    <a:alpha val="40000"/>
                  </a:schemeClr>
                </a:outerShdw>
              </a:effectLst>
              <a:latin typeface="Bombay Black Unicode" panose="02000000000000000000" pitchFamily="2" charset="-78"/>
              <a:ea typeface="Times New Roman" panose="02020603050405020304" pitchFamily="18" charset="0"/>
              <a:cs typeface="Bombay Black Unicode" panose="02000000000000000000" pitchFamily="2" charset="-78"/>
            </a:endParaRPr>
          </a:p>
        </p:txBody>
      </p:sp>
      <p:sp>
        <p:nvSpPr>
          <p:cNvPr id="23" name="Rectangle 22" hidden="1"/>
          <p:cNvSpPr/>
          <p:nvPr/>
        </p:nvSpPr>
        <p:spPr>
          <a:xfrm>
            <a:off x="7413301" y="2114136"/>
            <a:ext cx="3031599" cy="776879"/>
          </a:xfrm>
          <a:prstGeom prst="rect">
            <a:avLst/>
          </a:prstGeom>
        </p:spPr>
        <p:txBody>
          <a:bodyPr wrap="none">
            <a:spAutoFit/>
          </a:bodyPr>
          <a:lstStyle/>
          <a:p>
            <a:pPr marL="342900" marR="0" lvl="0" indent="-342900" algn="just" rtl="1">
              <a:lnSpc>
                <a:spcPct val="115000"/>
              </a:lnSpc>
              <a:spcBef>
                <a:spcPts val="600"/>
              </a:spcBef>
              <a:spcAft>
                <a:spcPts val="0"/>
              </a:spcAft>
              <a:buFont typeface="+mj-lt"/>
              <a:buAutoNum type="arabicParenR"/>
            </a:pPr>
            <a:r>
              <a:rPr lang="ur-PK" sz="4000" dirty="0">
                <a:solidFill>
                  <a:srgbClr val="513910"/>
                </a:solidFill>
                <a:latin typeface="Calibri" panose="020F0502020204030204" pitchFamily="34" charset="0"/>
                <a:ea typeface="Calibri" panose="020F0502020204030204" pitchFamily="34" charset="0"/>
                <a:cs typeface="Jameel Noori Nastaleeq" panose="02000503000000000004" pitchFamily="2" charset="-78"/>
              </a:rPr>
              <a:t>قرآ نِ حکیم کیا ہے؟ </a:t>
            </a:r>
            <a:endParaRPr lang="en-US" sz="4000" dirty="0">
              <a:solidFill>
                <a:srgbClr val="513910"/>
              </a:solidFill>
              <a:effectLst/>
              <a:latin typeface="Calibri" panose="020F0502020204030204" pitchFamily="34" charset="0"/>
              <a:ea typeface="Calibri" panose="020F0502020204030204" pitchFamily="34" charset="0"/>
              <a:cs typeface="Arial" panose="020B0604020202020204" pitchFamily="34" charset="0"/>
            </a:endParaRPr>
          </a:p>
        </p:txBody>
      </p:sp>
      <p:sp>
        <p:nvSpPr>
          <p:cNvPr id="24" name="Rounded Rectangle 23" hidden="1"/>
          <p:cNvSpPr/>
          <p:nvPr/>
        </p:nvSpPr>
        <p:spPr>
          <a:xfrm>
            <a:off x="1743134" y="3178740"/>
            <a:ext cx="8797642" cy="1371600"/>
          </a:xfrm>
          <a:prstGeom prst="round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2400"/>
          </a:p>
        </p:txBody>
      </p:sp>
      <p:sp>
        <p:nvSpPr>
          <p:cNvPr id="25" name="Rectangle 24" hidden="1"/>
          <p:cNvSpPr/>
          <p:nvPr/>
        </p:nvSpPr>
        <p:spPr>
          <a:xfrm>
            <a:off x="1743134" y="3512085"/>
            <a:ext cx="8797642" cy="374461"/>
          </a:xfrm>
          <a:prstGeom prst="rect">
            <a:avLst/>
          </a:prstGeom>
        </p:spPr>
        <p:txBody>
          <a:bodyPr wrap="square">
            <a:spAutoFit/>
          </a:bodyPr>
          <a:lstStyle/>
          <a:p>
            <a:pPr marL="457200" marR="228600" algn="ctr" rtl="1">
              <a:lnSpc>
                <a:spcPts val="2200"/>
              </a:lnSpc>
              <a:spcBef>
                <a:spcPts val="0"/>
              </a:spcBef>
              <a:spcAft>
                <a:spcPts val="0"/>
              </a:spcAft>
            </a:pPr>
            <a:r>
              <a:rPr lang="ur-PK" sz="3600" dirty="0" smtClean="0">
                <a:solidFill>
                  <a:srgbClr val="513910"/>
                </a:solidFill>
                <a:effectLst/>
                <a:latin typeface="Al Qalam Quran Publisher" panose="02040503050201020203" pitchFamily="18" charset="-78"/>
                <a:ea typeface="Calibri" panose="020F0502020204030204" pitchFamily="34" charset="0"/>
                <a:cs typeface="Al Qalam Quran Publisher" panose="02040503050201020203" pitchFamily="18" charset="-78"/>
              </a:rPr>
              <a:t>وَ اِنْ اَحَدٌ مِّنَ الْمُشْرِكِيْنَ اسْتَجَارَكَ فَاَجِرْهُ حَتّٰى يَسْمَعَ كَلٰمَ اللّٰهِ</a:t>
            </a:r>
            <a:endParaRPr lang="en-US" sz="3600" dirty="0">
              <a:solidFill>
                <a:srgbClr val="513910"/>
              </a:solidFill>
              <a:effectLst/>
              <a:latin typeface="Al Qalam Quran Publisher" panose="02040503050201020203" pitchFamily="18" charset="-78"/>
              <a:ea typeface="Calibri" panose="020F0502020204030204" pitchFamily="34" charset="0"/>
              <a:cs typeface="Al Qalam Quran Publisher" panose="02040503050201020203" pitchFamily="18" charset="-78"/>
            </a:endParaRPr>
          </a:p>
        </p:txBody>
      </p:sp>
      <p:sp>
        <p:nvSpPr>
          <p:cNvPr id="26" name="Rectangle 25" hidden="1"/>
          <p:cNvSpPr/>
          <p:nvPr/>
        </p:nvSpPr>
        <p:spPr>
          <a:xfrm>
            <a:off x="1743133" y="4076136"/>
            <a:ext cx="8797643" cy="409728"/>
          </a:xfrm>
          <a:prstGeom prst="rect">
            <a:avLst/>
          </a:prstGeom>
        </p:spPr>
        <p:txBody>
          <a:bodyPr wrap="square">
            <a:spAutoFit/>
          </a:bodyPr>
          <a:lstStyle/>
          <a:p>
            <a:pPr marL="457200" marR="228600" algn="ctr" rtl="1">
              <a:lnSpc>
                <a:spcPts val="2100"/>
              </a:lnSpc>
              <a:spcBef>
                <a:spcPts val="0"/>
              </a:spcBef>
              <a:spcAft>
                <a:spcPts val="0"/>
              </a:spcAft>
            </a:pPr>
            <a:r>
              <a:rPr lang="en-US" sz="3000" spc="-2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a:t>
            </a:r>
            <a:r>
              <a:rPr lang="ur-PK" sz="3000" spc="-2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اور اگر کوئی مشرک تم سے پناہ کاطلب گار ہو تو اُس کو پناہ دو یہاں تک کہ وہ اللہ کا کلام سن لے</a:t>
            </a:r>
            <a:r>
              <a:rPr lang="ur-PK" sz="3000" spc="-20" dirty="0" smtClean="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a:t>
            </a:r>
            <a:endParaRPr lang="en-US" sz="3000" dirty="0">
              <a:solidFill>
                <a:srgbClr val="513910"/>
              </a:solidFill>
              <a:effectLst/>
              <a:latin typeface="Jameel Noori Nastaleeq" panose="02000503000000000004" pitchFamily="2" charset="-78"/>
              <a:ea typeface="Calibri" panose="020F0502020204030204" pitchFamily="34" charset="0"/>
              <a:cs typeface="Jameel Noori Nastaleeq" panose="02000503000000000004" pitchFamily="2" charset="-78"/>
            </a:endParaRPr>
          </a:p>
        </p:txBody>
      </p:sp>
      <p:sp>
        <p:nvSpPr>
          <p:cNvPr id="27" name="Rectangle 26" hidden="1"/>
          <p:cNvSpPr/>
          <p:nvPr/>
        </p:nvSpPr>
        <p:spPr>
          <a:xfrm>
            <a:off x="1743133" y="4675454"/>
            <a:ext cx="1829668" cy="523220"/>
          </a:xfrm>
          <a:prstGeom prst="rect">
            <a:avLst/>
          </a:prstGeom>
        </p:spPr>
        <p:txBody>
          <a:bodyPr wrap="none">
            <a:spAutoFit/>
          </a:bodyPr>
          <a:lstStyle/>
          <a:p>
            <a:r>
              <a:rPr lang="en-US" sz="2800" spc="-1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 </a:t>
            </a:r>
            <a:r>
              <a:rPr lang="ur-PK" sz="240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سورۃ التوبۃ</a:t>
            </a:r>
            <a:r>
              <a:rPr lang="ur-PK" sz="2400" baseline="30000" dirty="0">
                <a:solidFill>
                  <a:srgbClr val="513910"/>
                </a:solidFill>
                <a:latin typeface="Jameel Noori Nastaleeq" panose="02000503000000000004" pitchFamily="2" charset="-78"/>
                <a:ea typeface="Times New Roman" panose="02020603050405020304" pitchFamily="18" charset="0"/>
                <a:cs typeface="Jameel Noori Nastaleeq" panose="02000503000000000004" pitchFamily="2" charset="-78"/>
              </a:rPr>
              <a:t>9</a:t>
            </a:r>
            <a:r>
              <a:rPr lang="ur-PK" sz="240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 </a:t>
            </a:r>
            <a:r>
              <a:rPr lang="ur-PK" sz="2800" spc="-1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آیت 6 </a:t>
            </a:r>
            <a:endParaRPr lang="en-US" sz="2400" dirty="0">
              <a:solidFill>
                <a:srgbClr val="513910"/>
              </a:solidFill>
              <a:latin typeface="Jameel Noori Nastaleeq" panose="02000503000000000004" pitchFamily="2" charset="-78"/>
              <a:cs typeface="Jameel Noori Nastaleeq" panose="02000503000000000004" pitchFamily="2" charset="-78"/>
            </a:endParaRPr>
          </a:p>
        </p:txBody>
      </p:sp>
      <p:sp>
        <p:nvSpPr>
          <p:cNvPr id="28" name="Rectangle 27" hidden="1"/>
          <p:cNvSpPr/>
          <p:nvPr/>
        </p:nvSpPr>
        <p:spPr>
          <a:xfrm>
            <a:off x="5317254" y="2193392"/>
            <a:ext cx="5125121" cy="777136"/>
          </a:xfrm>
          <a:prstGeom prst="rect">
            <a:avLst/>
          </a:prstGeom>
        </p:spPr>
        <p:txBody>
          <a:bodyPr wrap="none">
            <a:spAutoFit/>
          </a:bodyPr>
          <a:lstStyle/>
          <a:p>
            <a:pPr marR="0" lvl="0" algn="just" rtl="1">
              <a:lnSpc>
                <a:spcPct val="115000"/>
              </a:lnSpc>
              <a:spcBef>
                <a:spcPts val="600"/>
              </a:spcBef>
              <a:spcAft>
                <a:spcPts val="0"/>
              </a:spcAft>
            </a:pPr>
            <a:r>
              <a:rPr lang="en-US" sz="4000" dirty="0" smtClean="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 (2</a:t>
            </a:r>
            <a:r>
              <a:rPr lang="ur-PK" sz="4000" dirty="0" smtClean="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قرآ </a:t>
            </a:r>
            <a:r>
              <a:rPr lang="ur-PK" sz="400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نِ حکیم کی عظمت کا کیا مقام ہے ؟ </a:t>
            </a:r>
            <a:endParaRPr lang="en-US" sz="4000" dirty="0">
              <a:solidFill>
                <a:srgbClr val="513910"/>
              </a:solidFill>
              <a:effectLst/>
              <a:latin typeface="Jameel Noori Nastaleeq" panose="02000503000000000004" pitchFamily="2" charset="-78"/>
              <a:ea typeface="Calibri" panose="020F0502020204030204" pitchFamily="34" charset="0"/>
              <a:cs typeface="Jameel Noori Nastaleeq" panose="02000503000000000004" pitchFamily="2" charset="-78"/>
            </a:endParaRPr>
          </a:p>
        </p:txBody>
      </p:sp>
      <p:sp>
        <p:nvSpPr>
          <p:cNvPr id="29" name="Rectangle 28" hidden="1"/>
          <p:cNvSpPr/>
          <p:nvPr/>
        </p:nvSpPr>
        <p:spPr>
          <a:xfrm>
            <a:off x="2432048" y="2996410"/>
            <a:ext cx="7327899" cy="584775"/>
          </a:xfrm>
          <a:prstGeom prst="rect">
            <a:avLst/>
          </a:prstGeom>
        </p:spPr>
        <p:txBody>
          <a:bodyPr wrap="square">
            <a:spAutoFit/>
          </a:bodyPr>
          <a:lstStyle/>
          <a:p>
            <a:pPr marL="457200" indent="-457200" algn="r" rtl="1">
              <a:buFont typeface="Arial" panose="020B0604020202020204" pitchFamily="34" charset="0"/>
              <a:buChar char="•"/>
            </a:pPr>
            <a:r>
              <a:rPr lang="ur-PK" sz="3200" dirty="0">
                <a:solidFill>
                  <a:srgbClr val="513910"/>
                </a:solidFill>
                <a:ea typeface="Calibri" panose="020F0502020204030204" pitchFamily="34" charset="0"/>
                <a:cs typeface="Jameel Noori Nastaleeq" panose="02000503000000000004" pitchFamily="2" charset="-78"/>
              </a:rPr>
              <a:t>قرآنِ حکیم کی عظمت کی اصل وجہ یہ ہے کہ یہ اللہ کا کلا م ہے۔ </a:t>
            </a:r>
            <a:endParaRPr lang="en-US" sz="3200" dirty="0">
              <a:solidFill>
                <a:srgbClr val="513910"/>
              </a:solidFill>
            </a:endParaRPr>
          </a:p>
        </p:txBody>
      </p:sp>
      <p:sp>
        <p:nvSpPr>
          <p:cNvPr id="30" name="Rounded Rectangle 29" hidden="1"/>
          <p:cNvSpPr/>
          <p:nvPr/>
        </p:nvSpPr>
        <p:spPr>
          <a:xfrm>
            <a:off x="2564528" y="3675547"/>
            <a:ext cx="7327900" cy="2042025"/>
          </a:xfrm>
          <a:prstGeom prst="round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32" name="Rectangle 31" hidden="1"/>
          <p:cNvSpPr/>
          <p:nvPr/>
        </p:nvSpPr>
        <p:spPr>
          <a:xfrm>
            <a:off x="3716686" y="3010197"/>
            <a:ext cx="8326256" cy="584775"/>
          </a:xfrm>
          <a:prstGeom prst="rect">
            <a:avLst/>
          </a:prstGeom>
        </p:spPr>
        <p:txBody>
          <a:bodyPr wrap="square">
            <a:spAutoFit/>
          </a:bodyPr>
          <a:lstStyle/>
          <a:p>
            <a:pPr marL="457200" indent="-457200" algn="l" rtl="1">
              <a:buFont typeface="Arial" panose="020B0604020202020204" pitchFamily="34" charset="0"/>
              <a:buChar char="•"/>
            </a:pPr>
            <a:r>
              <a:rPr lang="ur-PK" sz="3200" dirty="0">
                <a:solidFill>
                  <a:srgbClr val="513910"/>
                </a:solidFill>
                <a:ea typeface="Calibri" panose="020F0502020204030204" pitchFamily="34" charset="0"/>
                <a:cs typeface="Jameel Noori Nastaleeq" panose="02000503000000000004" pitchFamily="2" charset="-78"/>
              </a:rPr>
              <a:t> کلام اللہ کی وہی تا ثیر ہے جو تاثیر تجلّیِٴ ذاتِ باری تعالیٰ کی ہے</a:t>
            </a:r>
            <a:endParaRPr lang="en-US" sz="3200" dirty="0">
              <a:solidFill>
                <a:srgbClr val="513910"/>
              </a:solidFill>
            </a:endParaRPr>
          </a:p>
        </p:txBody>
      </p:sp>
      <p:sp>
        <p:nvSpPr>
          <p:cNvPr id="33" name="Rectangle 32" hidden="1"/>
          <p:cNvSpPr/>
          <p:nvPr/>
        </p:nvSpPr>
        <p:spPr>
          <a:xfrm>
            <a:off x="2079521" y="3698564"/>
            <a:ext cx="8297913" cy="1175706"/>
          </a:xfrm>
          <a:prstGeom prst="rect">
            <a:avLst/>
          </a:prstGeom>
        </p:spPr>
        <p:txBody>
          <a:bodyPr wrap="square">
            <a:spAutoFit/>
          </a:bodyPr>
          <a:lstStyle/>
          <a:p>
            <a:pPr marL="457200" marR="228600" algn="ctr" rtl="1">
              <a:lnSpc>
                <a:spcPct val="110000"/>
              </a:lnSpc>
              <a:spcBef>
                <a:spcPts val="0"/>
              </a:spcBef>
              <a:spcAft>
                <a:spcPts val="0"/>
              </a:spcAft>
            </a:pPr>
            <a:r>
              <a:rPr lang="ur-PK" sz="3200" dirty="0">
                <a:solidFill>
                  <a:srgbClr val="513910"/>
                </a:solidFill>
                <a:latin typeface="Al Qalam Quran Publisher" panose="02040503050201020203" pitchFamily="18" charset="-78"/>
                <a:ea typeface="Calibri" panose="020F0502020204030204" pitchFamily="34" charset="0"/>
                <a:cs typeface="Al Qalam Quran Publisher" panose="02040503050201020203" pitchFamily="18" charset="-78"/>
              </a:rPr>
              <a:t>لَوْ اَنْزَلْنَا هٰذَا الْقُرْاٰنَ عَلٰى جَبَلٍ لَّرَاَيْتَهٗ خَاشِعًا مُّتَصَدِّعًا مِّنْ خَشْيَةِ اللّٰهِ١ؕ </a:t>
            </a:r>
            <a:endParaRPr lang="ur-PK" sz="3200" dirty="0" smtClean="0">
              <a:solidFill>
                <a:srgbClr val="513910"/>
              </a:solidFill>
              <a:latin typeface="Al Qalam Quran Publisher" panose="02040503050201020203" pitchFamily="18" charset="-78"/>
              <a:ea typeface="Calibri" panose="020F0502020204030204" pitchFamily="34" charset="0"/>
              <a:cs typeface="Al Qalam Quran Publisher" panose="02040503050201020203" pitchFamily="18" charset="-78"/>
            </a:endParaRPr>
          </a:p>
          <a:p>
            <a:pPr marL="457200" marR="228600" algn="ctr" rtl="1">
              <a:lnSpc>
                <a:spcPct val="110000"/>
              </a:lnSpc>
              <a:spcBef>
                <a:spcPts val="0"/>
              </a:spcBef>
              <a:spcAft>
                <a:spcPts val="0"/>
              </a:spcAft>
            </a:pPr>
            <a:r>
              <a:rPr lang="ur-PK" sz="3200" dirty="0" smtClean="0">
                <a:solidFill>
                  <a:srgbClr val="513910"/>
                </a:solidFill>
                <a:latin typeface="Al Qalam Quran Publisher" panose="02040503050201020203" pitchFamily="18" charset="-78"/>
                <a:ea typeface="Calibri" panose="020F0502020204030204" pitchFamily="34" charset="0"/>
                <a:cs typeface="Al Qalam Quran Publisher" panose="02040503050201020203" pitchFamily="18" charset="-78"/>
              </a:rPr>
              <a:t>وَ </a:t>
            </a:r>
            <a:r>
              <a:rPr lang="ur-PK" sz="3200" dirty="0">
                <a:solidFill>
                  <a:srgbClr val="513910"/>
                </a:solidFill>
                <a:latin typeface="Al Qalam Quran Publisher" panose="02040503050201020203" pitchFamily="18" charset="-78"/>
                <a:ea typeface="Calibri" panose="020F0502020204030204" pitchFamily="34" charset="0"/>
                <a:cs typeface="Al Qalam Quran Publisher" panose="02040503050201020203" pitchFamily="18" charset="-78"/>
              </a:rPr>
              <a:t>تِلْكَ الْاَمْثَالُ نَضْرِبُهَا لِلنَّاسِ لَعَلَّهُمْ </a:t>
            </a:r>
            <a:r>
              <a:rPr lang="ur-PK" sz="3200" dirty="0" smtClean="0">
                <a:solidFill>
                  <a:srgbClr val="513910"/>
                </a:solidFill>
                <a:latin typeface="Al Qalam Quran Publisher" panose="02040503050201020203" pitchFamily="18" charset="-78"/>
                <a:ea typeface="Calibri" panose="020F0502020204030204" pitchFamily="34" charset="0"/>
                <a:cs typeface="Al Qalam Quran Publisher" panose="02040503050201020203" pitchFamily="18" charset="-78"/>
              </a:rPr>
              <a:t>يَتَفَكَّرُوْنَ</a:t>
            </a:r>
            <a:endParaRPr lang="en-US" sz="3200" dirty="0">
              <a:solidFill>
                <a:srgbClr val="513910"/>
              </a:solidFill>
              <a:effectLst/>
              <a:latin typeface="Al Qalam Quran Publisher" panose="02040503050201020203" pitchFamily="18" charset="-78"/>
              <a:ea typeface="Calibri" panose="020F0502020204030204" pitchFamily="34" charset="0"/>
              <a:cs typeface="Al Qalam Quran Publisher" panose="02040503050201020203" pitchFamily="18" charset="-78"/>
            </a:endParaRPr>
          </a:p>
        </p:txBody>
      </p:sp>
      <p:sp>
        <p:nvSpPr>
          <p:cNvPr id="34" name="Rectangle 33" hidden="1"/>
          <p:cNvSpPr/>
          <p:nvPr/>
        </p:nvSpPr>
        <p:spPr>
          <a:xfrm>
            <a:off x="2564527" y="4763465"/>
            <a:ext cx="7327899" cy="954107"/>
          </a:xfrm>
          <a:prstGeom prst="rect">
            <a:avLst/>
          </a:prstGeom>
        </p:spPr>
        <p:txBody>
          <a:bodyPr wrap="square">
            <a:spAutoFit/>
          </a:bodyPr>
          <a:lstStyle/>
          <a:p>
            <a:pPr marL="457200" marR="228600" algn="ctr" rtl="1">
              <a:spcBef>
                <a:spcPts val="0"/>
              </a:spcBef>
              <a:spcAft>
                <a:spcPts val="0"/>
              </a:spcAft>
            </a:pPr>
            <a:r>
              <a:rPr lang="ur-PK" sz="280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"اگر ہم یہ قرآن کسی پہاڑ پر نازل کرتے تو تم دیکھتے کہ وہ اللہ کے خوف سے دبا اور پھٹا جاتا ہے اور یہ </a:t>
            </a:r>
            <a:r>
              <a:rPr lang="ur-PK" sz="2800" dirty="0" smtClean="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باتیں </a:t>
            </a:r>
            <a:r>
              <a:rPr lang="ur-PK" sz="280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ہم لوگوں کے لیے بیان کرتے ہیں تاکہ وہ فکر کریں"۔</a:t>
            </a:r>
            <a:endParaRPr lang="en-US" sz="2800" dirty="0">
              <a:solidFill>
                <a:srgbClr val="513910"/>
              </a:solidFill>
              <a:effectLst/>
              <a:latin typeface="Jameel Noori Nastaleeq" panose="02000503000000000004" pitchFamily="2" charset="-78"/>
              <a:ea typeface="Calibri" panose="020F0502020204030204" pitchFamily="34" charset="0"/>
              <a:cs typeface="Jameel Noori Nastaleeq" panose="02000503000000000004" pitchFamily="2" charset="-78"/>
            </a:endParaRPr>
          </a:p>
        </p:txBody>
      </p:sp>
      <p:sp>
        <p:nvSpPr>
          <p:cNvPr id="35" name="Rectangle 34" hidden="1"/>
          <p:cNvSpPr/>
          <p:nvPr/>
        </p:nvSpPr>
        <p:spPr>
          <a:xfrm>
            <a:off x="2564527" y="5740589"/>
            <a:ext cx="1657570" cy="461665"/>
          </a:xfrm>
          <a:prstGeom prst="rect">
            <a:avLst/>
          </a:prstGeom>
        </p:spPr>
        <p:txBody>
          <a:bodyPr wrap="none">
            <a:spAutoFit/>
          </a:bodyPr>
          <a:lstStyle/>
          <a:p>
            <a:r>
              <a:rPr lang="ur-PK" sz="2000" spc="-2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سورۃ الحشر</a:t>
            </a:r>
            <a:r>
              <a:rPr lang="ur-PK" sz="2000" spc="-20" baseline="3000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59</a:t>
            </a:r>
            <a:r>
              <a:rPr lang="ur-PK" sz="240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 آیت21</a:t>
            </a:r>
            <a:endParaRPr lang="en-US" sz="2000" dirty="0">
              <a:solidFill>
                <a:srgbClr val="513910"/>
              </a:solidFill>
              <a:latin typeface="Jameel Noori Nastaleeq" panose="02000503000000000004" pitchFamily="2" charset="-78"/>
              <a:cs typeface="Jameel Noori Nastaleeq" panose="02000503000000000004" pitchFamily="2" charset="-78"/>
            </a:endParaRPr>
          </a:p>
        </p:txBody>
      </p:sp>
      <p:sp>
        <p:nvSpPr>
          <p:cNvPr id="36" name="Rounded Rectangle 35" hidden="1"/>
          <p:cNvSpPr/>
          <p:nvPr/>
        </p:nvSpPr>
        <p:spPr>
          <a:xfrm>
            <a:off x="2438400" y="3975099"/>
            <a:ext cx="7327900" cy="1574801"/>
          </a:xfrm>
          <a:prstGeom prst="round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37" name="Rectangle 36" hidden="1"/>
          <p:cNvSpPr/>
          <p:nvPr/>
        </p:nvSpPr>
        <p:spPr>
          <a:xfrm>
            <a:off x="1463040" y="3034574"/>
            <a:ext cx="8880033" cy="523220"/>
          </a:xfrm>
          <a:prstGeom prst="rect">
            <a:avLst/>
          </a:prstGeom>
        </p:spPr>
        <p:txBody>
          <a:bodyPr wrap="square">
            <a:spAutoFit/>
          </a:bodyPr>
          <a:lstStyle/>
          <a:p>
            <a:pPr algn="r"/>
            <a:r>
              <a:rPr lang="en-US" sz="280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 </a:t>
            </a:r>
            <a:r>
              <a:rPr lang="ur-PK" sz="280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قرآنِ حکیم، صاحبِ قرآن یعنی نبی کریمﷺ کاایک ایسا معجزہ ہے جس کا مقا بلہ بندوں کا کلا م نہیں کر سکتا</a:t>
            </a:r>
            <a:endParaRPr lang="en-US" sz="2800" dirty="0">
              <a:solidFill>
                <a:srgbClr val="513910"/>
              </a:solidFill>
              <a:latin typeface="Jameel Noori Nastaleeq" panose="02000503000000000004" pitchFamily="2" charset="-78"/>
              <a:cs typeface="Jameel Noori Nastaleeq" panose="02000503000000000004" pitchFamily="2" charset="-78"/>
            </a:endParaRPr>
          </a:p>
        </p:txBody>
      </p:sp>
      <p:sp>
        <p:nvSpPr>
          <p:cNvPr id="38" name="Rectangle 37" hidden="1"/>
          <p:cNvSpPr/>
          <p:nvPr/>
        </p:nvSpPr>
        <p:spPr>
          <a:xfrm>
            <a:off x="2432048" y="4056214"/>
            <a:ext cx="7327899" cy="584775"/>
          </a:xfrm>
          <a:prstGeom prst="rect">
            <a:avLst/>
          </a:prstGeom>
        </p:spPr>
        <p:txBody>
          <a:bodyPr wrap="square">
            <a:spAutoFit/>
          </a:bodyPr>
          <a:lstStyle/>
          <a:p>
            <a:pPr algn="ctr"/>
            <a:r>
              <a:rPr lang="ar-SA" sz="3200" dirty="0">
                <a:solidFill>
                  <a:srgbClr val="513910"/>
                </a:solidFill>
                <a:latin typeface="Al Qalam Quran Publisher" panose="02040503050201020203" pitchFamily="18" charset="-78"/>
                <a:ea typeface="Calibri" panose="020F0502020204030204" pitchFamily="34" charset="0"/>
                <a:cs typeface="Al Qalam Quran Publisher" panose="02040503050201020203" pitchFamily="18" charset="-78"/>
              </a:rPr>
              <a:t>اَلرَّحْمٰنُۙ۰۰۱عَلَّمَ الْقُرْاٰنَؕ۰۰۲خَلَقَ </a:t>
            </a:r>
            <a:r>
              <a:rPr lang="ar-SA" sz="3200" dirty="0" smtClean="0">
                <a:solidFill>
                  <a:srgbClr val="513910"/>
                </a:solidFill>
                <a:latin typeface="Al Qalam Quran Publisher" panose="02040503050201020203" pitchFamily="18" charset="-78"/>
                <a:ea typeface="Calibri" panose="020F0502020204030204" pitchFamily="34" charset="0"/>
                <a:cs typeface="Al Qalam Quran Publisher" panose="02040503050201020203" pitchFamily="18" charset="-78"/>
              </a:rPr>
              <a:t>الْاِنْسَانَۙ۰۰۳عَلَّمَهُ الْبَيَانَ۰۰۴</a:t>
            </a:r>
            <a:endParaRPr lang="en-US" sz="3200" dirty="0">
              <a:solidFill>
                <a:srgbClr val="513910"/>
              </a:solidFill>
              <a:latin typeface="Al Qalam Quran Publisher" panose="02040503050201020203" pitchFamily="18" charset="-78"/>
              <a:cs typeface="Al Qalam Quran Publisher" panose="02040503050201020203" pitchFamily="18" charset="-78"/>
            </a:endParaRPr>
          </a:p>
        </p:txBody>
      </p:sp>
      <p:sp>
        <p:nvSpPr>
          <p:cNvPr id="39" name="Rectangle 38" hidden="1"/>
          <p:cNvSpPr/>
          <p:nvPr/>
        </p:nvSpPr>
        <p:spPr>
          <a:xfrm>
            <a:off x="2444753" y="4628017"/>
            <a:ext cx="7327899" cy="954107"/>
          </a:xfrm>
          <a:prstGeom prst="rect">
            <a:avLst/>
          </a:prstGeom>
        </p:spPr>
        <p:txBody>
          <a:bodyPr wrap="square">
            <a:spAutoFit/>
          </a:bodyPr>
          <a:lstStyle/>
          <a:p>
            <a:pPr marL="457200" marR="228600" algn="ctr" rtl="1">
              <a:spcBef>
                <a:spcPts val="0"/>
              </a:spcBef>
              <a:spcAft>
                <a:spcPts val="0"/>
              </a:spcAft>
            </a:pPr>
            <a:r>
              <a:rPr lang="ur-PK" sz="280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"(اللہ جو) نہایت مہربان ہے ۔ اُسی نے قرآن سکھایا۔ انسان کو پیدا کیا۔ </a:t>
            </a:r>
            <a:endParaRPr lang="ur-PK" sz="2800" dirty="0" smtClean="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endParaRPr>
          </a:p>
          <a:p>
            <a:pPr marL="457200" marR="228600" algn="ctr" rtl="1">
              <a:spcBef>
                <a:spcPts val="0"/>
              </a:spcBef>
              <a:spcAft>
                <a:spcPts val="0"/>
              </a:spcAft>
            </a:pPr>
            <a:r>
              <a:rPr lang="ur-PK" sz="2800" dirty="0" smtClean="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اُسے </a:t>
            </a:r>
            <a:r>
              <a:rPr lang="ur-PK" sz="280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بیان کرنے کی صلاحیت دی"۔</a:t>
            </a:r>
            <a:endParaRPr lang="en-US" sz="2800" dirty="0">
              <a:solidFill>
                <a:srgbClr val="513910"/>
              </a:solidFill>
              <a:effectLst/>
              <a:latin typeface="Jameel Noori Nastaleeq" panose="02000503000000000004" pitchFamily="2" charset="-78"/>
              <a:ea typeface="Calibri" panose="020F0502020204030204" pitchFamily="34" charset="0"/>
              <a:cs typeface="Jameel Noori Nastaleeq" panose="02000503000000000004" pitchFamily="2" charset="-78"/>
            </a:endParaRPr>
          </a:p>
        </p:txBody>
      </p:sp>
      <p:sp>
        <p:nvSpPr>
          <p:cNvPr id="40" name="Rectangle 39" hidden="1"/>
          <p:cNvSpPr/>
          <p:nvPr/>
        </p:nvSpPr>
        <p:spPr>
          <a:xfrm>
            <a:off x="2460519" y="5678089"/>
            <a:ext cx="1376082" cy="400110"/>
          </a:xfrm>
          <a:prstGeom prst="rect">
            <a:avLst/>
          </a:prstGeom>
        </p:spPr>
        <p:txBody>
          <a:bodyPr wrap="none">
            <a:spAutoFit/>
          </a:bodyPr>
          <a:lstStyle/>
          <a:p>
            <a:r>
              <a:rPr lang="ur-PK" sz="2000" spc="-2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(الرحمٰن</a:t>
            </a:r>
            <a:r>
              <a:rPr lang="ur-PK" sz="2000" spc="-20" baseline="3000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55</a:t>
            </a:r>
            <a:r>
              <a:rPr lang="ur-PK" sz="2000" spc="-2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 : 1-4)</a:t>
            </a:r>
            <a:endParaRPr lang="en-US" sz="2000" dirty="0">
              <a:solidFill>
                <a:srgbClr val="513910"/>
              </a:solidFill>
              <a:latin typeface="Jameel Noori Nastaleeq" panose="02000503000000000004" pitchFamily="2" charset="-78"/>
              <a:cs typeface="Jameel Noori Nastaleeq" panose="02000503000000000004" pitchFamily="2" charset="-78"/>
            </a:endParaRPr>
          </a:p>
        </p:txBody>
      </p:sp>
      <p:sp>
        <p:nvSpPr>
          <p:cNvPr id="41" name="Rounded Rectangle 40" hidden="1"/>
          <p:cNvSpPr/>
          <p:nvPr/>
        </p:nvSpPr>
        <p:spPr>
          <a:xfrm>
            <a:off x="2438400" y="3543299"/>
            <a:ext cx="7327900" cy="1574801"/>
          </a:xfrm>
          <a:prstGeom prst="round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42" name="Rectangle 41" hidden="1"/>
          <p:cNvSpPr/>
          <p:nvPr/>
        </p:nvSpPr>
        <p:spPr>
          <a:xfrm>
            <a:off x="1" y="2606770"/>
            <a:ext cx="12192000" cy="457561"/>
          </a:xfrm>
          <a:prstGeom prst="rect">
            <a:avLst/>
          </a:prstGeom>
        </p:spPr>
        <p:txBody>
          <a:bodyPr wrap="square">
            <a:spAutoFit/>
          </a:bodyPr>
          <a:lstStyle/>
          <a:p>
            <a:pPr marL="228600" marR="0" algn="ctr" rtl="1">
              <a:lnSpc>
                <a:spcPts val="2200"/>
              </a:lnSpc>
              <a:spcBef>
                <a:spcPts val="0"/>
              </a:spcBef>
              <a:spcAft>
                <a:spcPts val="0"/>
              </a:spcAft>
            </a:pPr>
            <a:r>
              <a:rPr lang="ur-PK" sz="4000" i="1" dirty="0">
                <a:solidFill>
                  <a:srgbClr val="513910"/>
                </a:solidFill>
                <a:latin typeface="Calibri" panose="020F0502020204030204" pitchFamily="34" charset="0"/>
                <a:ea typeface="Calibri" panose="020F0502020204030204" pitchFamily="34" charset="0"/>
                <a:cs typeface="Jameel Noori Nastaleeq" panose="02000503000000000004" pitchFamily="2" charset="-78"/>
              </a:rPr>
              <a:t>عظمتِ قرآن بزبانِ صاحبِ قرآن ﷺ</a:t>
            </a:r>
            <a:endParaRPr lang="en-US" sz="4000" i="1" dirty="0">
              <a:solidFill>
                <a:srgbClr val="513910"/>
              </a:solidFill>
              <a:effectLst/>
              <a:latin typeface="Calibri" panose="020F0502020204030204" pitchFamily="34" charset="0"/>
              <a:ea typeface="Calibri" panose="020F0502020204030204" pitchFamily="34" charset="0"/>
              <a:cs typeface="Arial" panose="020B0604020202020204" pitchFamily="34" charset="0"/>
            </a:endParaRPr>
          </a:p>
        </p:txBody>
      </p:sp>
      <p:sp>
        <p:nvSpPr>
          <p:cNvPr id="43" name="Rectangle 42" hidden="1"/>
          <p:cNvSpPr/>
          <p:nvPr/>
        </p:nvSpPr>
        <p:spPr>
          <a:xfrm>
            <a:off x="3054348" y="3792804"/>
            <a:ext cx="6096000" cy="1077218"/>
          </a:xfrm>
          <a:prstGeom prst="rect">
            <a:avLst/>
          </a:prstGeom>
        </p:spPr>
        <p:txBody>
          <a:bodyPr>
            <a:spAutoFit/>
          </a:bodyPr>
          <a:lstStyle/>
          <a:p>
            <a:pPr marL="201295" marR="0" indent="-171450" algn="ctr" rtl="1">
              <a:spcBef>
                <a:spcPts val="0"/>
              </a:spcBef>
              <a:spcAft>
                <a:spcPts val="0"/>
              </a:spcAft>
            </a:pPr>
            <a:r>
              <a:rPr lang="en-US" sz="3200" spc="10" dirty="0">
                <a:solidFill>
                  <a:srgbClr val="513910"/>
                </a:solidFill>
                <a:latin typeface="noorehira" panose="02000000000000000000" pitchFamily="2" charset="-78"/>
                <a:ea typeface="Calibri" panose="020F0502020204030204" pitchFamily="34" charset="0"/>
                <a:cs typeface="noorehira" panose="02000000000000000000" pitchFamily="2" charset="-78"/>
              </a:rPr>
              <a:t> </a:t>
            </a:r>
            <a:r>
              <a:rPr lang="ur-PK" sz="3200" spc="10" dirty="0">
                <a:solidFill>
                  <a:srgbClr val="513910"/>
                </a:solidFill>
                <a:latin typeface="noorehira" panose="02000000000000000000" pitchFamily="2" charset="-78"/>
                <a:ea typeface="Calibri" panose="020F0502020204030204" pitchFamily="34" charset="0"/>
                <a:cs typeface="noorehira" panose="02000000000000000000" pitchFamily="2" charset="-78"/>
              </a:rPr>
              <a:t>مَنْ قَالَ بِہٖ صَدَقَ وَمَنْ عَمِلَ بِہٖ اُجِرَ  وَمَنْ حَکَمَ بِہٖ عَدَلَ وَمَنْ دَعَا اِلَیْہِ ھُدِیَ </a:t>
            </a:r>
            <a:r>
              <a:rPr lang="ur-PK" sz="3200" spc="10" dirty="0" smtClean="0">
                <a:solidFill>
                  <a:srgbClr val="513910"/>
                </a:solidFill>
                <a:latin typeface="noorehira" panose="02000000000000000000" pitchFamily="2" charset="-78"/>
                <a:ea typeface="Calibri" panose="020F0502020204030204" pitchFamily="34" charset="0"/>
                <a:cs typeface="noorehira" panose="02000000000000000000" pitchFamily="2" charset="-78"/>
              </a:rPr>
              <a:t>اِلٰی صِرَاطٍ مُّسْتَقِیْمٍ</a:t>
            </a:r>
            <a:endParaRPr lang="en-US" sz="3200" dirty="0">
              <a:solidFill>
                <a:srgbClr val="513910"/>
              </a:solidFill>
              <a:effectLst/>
              <a:latin typeface="noorehira" panose="02000000000000000000" pitchFamily="2" charset="-78"/>
              <a:ea typeface="Calibri" panose="020F0502020204030204" pitchFamily="34" charset="0"/>
              <a:cs typeface="noorehira" panose="02000000000000000000" pitchFamily="2" charset="-78"/>
            </a:endParaRPr>
          </a:p>
        </p:txBody>
      </p:sp>
      <p:sp>
        <p:nvSpPr>
          <p:cNvPr id="44" name="Rectangle 43" hidden="1"/>
          <p:cNvSpPr/>
          <p:nvPr/>
        </p:nvSpPr>
        <p:spPr>
          <a:xfrm>
            <a:off x="2284464" y="5316319"/>
            <a:ext cx="7635767" cy="369332"/>
          </a:xfrm>
          <a:prstGeom prst="rect">
            <a:avLst/>
          </a:prstGeom>
        </p:spPr>
        <p:txBody>
          <a:bodyPr wrap="square">
            <a:spAutoFit/>
          </a:bodyPr>
          <a:lstStyle/>
          <a:p>
            <a:pPr algn="ctr"/>
            <a:r>
              <a:rPr lang="ur-PK"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سنن الترمذی، کتاب فضائل القرآن عن رسول اللہ، باب ما جاء فی فضل القرآن، و سنن الدارمی، کتاب فضائل القرآن، باب فضل من قرء القرآن</a:t>
            </a:r>
            <a:endParaRPr lang="en-US" dirty="0">
              <a:solidFill>
                <a:srgbClr val="513910"/>
              </a:solidFill>
              <a:latin typeface="Jameel Noori Nastaleeq" panose="02000503000000000004" pitchFamily="2" charset="-78"/>
              <a:cs typeface="Jameel Noori Nastaleeq" panose="02000503000000000004" pitchFamily="2" charset="-78"/>
            </a:endParaRPr>
          </a:p>
        </p:txBody>
      </p:sp>
      <p:sp>
        <p:nvSpPr>
          <p:cNvPr id="45" name="Rectangle 44" hidden="1"/>
          <p:cNvSpPr/>
          <p:nvPr/>
        </p:nvSpPr>
        <p:spPr>
          <a:xfrm>
            <a:off x="6537039" y="2347413"/>
            <a:ext cx="3946914" cy="777136"/>
          </a:xfrm>
          <a:prstGeom prst="rect">
            <a:avLst/>
          </a:prstGeom>
        </p:spPr>
        <p:txBody>
          <a:bodyPr wrap="none">
            <a:spAutoFit/>
          </a:bodyPr>
          <a:lstStyle/>
          <a:p>
            <a:pPr marR="0" lvl="0" algn="just" rtl="1">
              <a:lnSpc>
                <a:spcPct val="115000"/>
              </a:lnSpc>
              <a:spcBef>
                <a:spcPts val="600"/>
              </a:spcBef>
              <a:spcAft>
                <a:spcPts val="0"/>
              </a:spcAft>
            </a:pPr>
            <a:r>
              <a:rPr lang="en-US" sz="4000" dirty="0" smtClean="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 (3</a:t>
            </a:r>
            <a:r>
              <a:rPr lang="ur-PK" sz="4000" dirty="0" smtClean="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قرآنِ </a:t>
            </a:r>
            <a:r>
              <a:rPr lang="ur-PK" sz="400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حکیم کیوں نا زل ہوا ؟</a:t>
            </a:r>
            <a:endParaRPr lang="en-US" sz="4000" dirty="0">
              <a:solidFill>
                <a:srgbClr val="513910"/>
              </a:solidFill>
              <a:effectLst/>
              <a:latin typeface="Jameel Noori Nastaleeq" panose="02000503000000000004" pitchFamily="2" charset="-78"/>
              <a:ea typeface="Calibri" panose="020F0502020204030204" pitchFamily="34" charset="0"/>
              <a:cs typeface="Jameel Noori Nastaleeq" panose="02000503000000000004" pitchFamily="2" charset="-78"/>
            </a:endParaRPr>
          </a:p>
        </p:txBody>
      </p:sp>
      <p:sp>
        <p:nvSpPr>
          <p:cNvPr id="46" name="Rectangle 45" hidden="1"/>
          <p:cNvSpPr/>
          <p:nvPr/>
        </p:nvSpPr>
        <p:spPr>
          <a:xfrm>
            <a:off x="1403015" y="3455079"/>
            <a:ext cx="9080938" cy="1311128"/>
          </a:xfrm>
          <a:prstGeom prst="rect">
            <a:avLst/>
          </a:prstGeom>
        </p:spPr>
        <p:txBody>
          <a:bodyPr wrap="square">
            <a:spAutoFit/>
          </a:bodyPr>
          <a:lstStyle/>
          <a:p>
            <a:pPr algn="ctr">
              <a:lnSpc>
                <a:spcPct val="110000"/>
              </a:lnSpc>
            </a:pPr>
            <a:r>
              <a:rPr lang="en-US" sz="360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 </a:t>
            </a:r>
            <a:r>
              <a:rPr lang="ur-PK" sz="360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قرآنِ حکیم نو عِ انسا نی کی روحانی ضرورت پوری کرنے </a:t>
            </a:r>
            <a:r>
              <a:rPr lang="ur-PK" sz="3600" dirty="0" smtClean="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یعنی </a:t>
            </a:r>
            <a:endParaRPr lang="ar-SA" sz="3600" dirty="0" smtClean="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endParaRPr>
          </a:p>
          <a:p>
            <a:pPr algn="ctr">
              <a:lnSpc>
                <a:spcPct val="110000"/>
              </a:lnSpc>
            </a:pPr>
            <a:r>
              <a:rPr lang="ur-PK" sz="3600" dirty="0" smtClean="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اُس </a:t>
            </a:r>
            <a:r>
              <a:rPr lang="ur-PK" sz="360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کے لیے ہدا یت کے طور پر نازل ہوا ۔</a:t>
            </a:r>
            <a:endParaRPr lang="en-US" sz="3600" dirty="0">
              <a:solidFill>
                <a:srgbClr val="513910"/>
              </a:solidFill>
              <a:latin typeface="Jameel Noori Nastaleeq" panose="02000503000000000004" pitchFamily="2" charset="-78"/>
              <a:cs typeface="Jameel Noori Nastaleeq" panose="02000503000000000004" pitchFamily="2" charset="-78"/>
            </a:endParaRPr>
          </a:p>
        </p:txBody>
      </p:sp>
      <p:sp>
        <p:nvSpPr>
          <p:cNvPr id="47" name="Rectangle 46" hidden="1"/>
          <p:cNvSpPr/>
          <p:nvPr/>
        </p:nvSpPr>
        <p:spPr>
          <a:xfrm>
            <a:off x="6364961" y="2257896"/>
            <a:ext cx="4011034" cy="800219"/>
          </a:xfrm>
          <a:prstGeom prst="rect">
            <a:avLst/>
          </a:prstGeom>
        </p:spPr>
        <p:txBody>
          <a:bodyPr wrap="none">
            <a:spAutoFit/>
          </a:bodyPr>
          <a:lstStyle/>
          <a:p>
            <a:pPr marR="0" lvl="0" algn="just" rtl="1">
              <a:lnSpc>
                <a:spcPct val="115000"/>
              </a:lnSpc>
              <a:spcBef>
                <a:spcPts val="600"/>
              </a:spcBef>
              <a:spcAft>
                <a:spcPts val="0"/>
              </a:spcAft>
            </a:pPr>
            <a:r>
              <a:rPr lang="en-US" sz="4000" dirty="0" smtClean="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 (4 </a:t>
            </a:r>
            <a:r>
              <a:rPr lang="ur-PK" sz="4000" dirty="0" smtClean="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قرآنِ </a:t>
            </a:r>
            <a:r>
              <a:rPr lang="ur-PK" sz="400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حکیم کب نا زل ہوا ؟ </a:t>
            </a:r>
            <a:endParaRPr lang="en-US" sz="4000" dirty="0">
              <a:solidFill>
                <a:srgbClr val="513910"/>
              </a:solidFill>
              <a:effectLst/>
              <a:latin typeface="Jameel Noori Nastaleeq" panose="02000503000000000004" pitchFamily="2" charset="-78"/>
              <a:ea typeface="Calibri" panose="020F0502020204030204" pitchFamily="34" charset="0"/>
              <a:cs typeface="Jameel Noori Nastaleeq" panose="02000503000000000004" pitchFamily="2" charset="-78"/>
            </a:endParaRPr>
          </a:p>
        </p:txBody>
      </p:sp>
      <p:sp>
        <p:nvSpPr>
          <p:cNvPr id="48" name="Rectangle 47" hidden="1"/>
          <p:cNvSpPr/>
          <p:nvPr/>
        </p:nvSpPr>
        <p:spPr>
          <a:xfrm>
            <a:off x="6265632" y="3205492"/>
            <a:ext cx="3601307" cy="646331"/>
          </a:xfrm>
          <a:prstGeom prst="rect">
            <a:avLst/>
          </a:prstGeom>
        </p:spPr>
        <p:txBody>
          <a:bodyPr wrap="none">
            <a:spAutoFit/>
          </a:bodyPr>
          <a:lstStyle/>
          <a:p>
            <a:pPr algn="l" rtl="1"/>
            <a:r>
              <a:rPr lang="ur-PK" sz="3200" spc="-10" dirty="0">
                <a:solidFill>
                  <a:srgbClr val="513910"/>
                </a:solidFill>
                <a:ea typeface="Calibri" panose="020F0502020204030204" pitchFamily="34" charset="0"/>
                <a:cs typeface="Jameel Noori Nastaleeq" panose="02000503000000000004" pitchFamily="2" charset="-78"/>
              </a:rPr>
              <a:t>قرآنِ </a:t>
            </a:r>
            <a:r>
              <a:rPr lang="ur-PK" sz="3600" spc="-10" dirty="0">
                <a:solidFill>
                  <a:srgbClr val="513910"/>
                </a:solidFill>
                <a:ea typeface="Calibri" panose="020F0502020204030204" pitchFamily="34" charset="0"/>
                <a:cs typeface="Jameel Noori Nastaleeq" panose="02000503000000000004" pitchFamily="2" charset="-78"/>
              </a:rPr>
              <a:t>حکیم</a:t>
            </a:r>
            <a:r>
              <a:rPr lang="ur-PK" sz="3200" spc="-10" dirty="0">
                <a:solidFill>
                  <a:srgbClr val="513910"/>
                </a:solidFill>
                <a:ea typeface="Calibri" panose="020F0502020204030204" pitchFamily="34" charset="0"/>
                <a:cs typeface="Jameel Noori Nastaleeq" panose="02000503000000000004" pitchFamily="2" charset="-78"/>
              </a:rPr>
              <a:t> دو مرا حل میں نازل </a:t>
            </a:r>
            <a:r>
              <a:rPr lang="ur-PK" sz="3200" spc="-10" dirty="0" smtClean="0">
                <a:solidFill>
                  <a:srgbClr val="513910"/>
                </a:solidFill>
                <a:ea typeface="Calibri" panose="020F0502020204030204" pitchFamily="34" charset="0"/>
                <a:cs typeface="Jameel Noori Nastaleeq" panose="02000503000000000004" pitchFamily="2" charset="-78"/>
              </a:rPr>
              <a:t>ہوا:</a:t>
            </a:r>
            <a:endParaRPr lang="en-US" sz="3200" dirty="0">
              <a:solidFill>
                <a:srgbClr val="513910"/>
              </a:solidFill>
            </a:endParaRPr>
          </a:p>
        </p:txBody>
      </p:sp>
      <p:sp>
        <p:nvSpPr>
          <p:cNvPr id="49" name="Rectangle 48" hidden="1"/>
          <p:cNvSpPr/>
          <p:nvPr/>
        </p:nvSpPr>
        <p:spPr>
          <a:xfrm>
            <a:off x="1058180" y="3972581"/>
            <a:ext cx="8696217" cy="1177245"/>
          </a:xfrm>
          <a:prstGeom prst="rect">
            <a:avLst/>
          </a:prstGeom>
        </p:spPr>
        <p:txBody>
          <a:bodyPr wrap="square">
            <a:spAutoFit/>
          </a:bodyPr>
          <a:lstStyle/>
          <a:p>
            <a:pPr marL="338138" indent="-338138" algn="r" rtl="1">
              <a:lnSpc>
                <a:spcPct val="120000"/>
              </a:lnSpc>
              <a:buFont typeface="+mj-lt"/>
              <a:buAutoNum type="arabicPeriod"/>
            </a:pPr>
            <a:r>
              <a:rPr lang="ur-PK" sz="3000" spc="-1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 پہلے مرحلہ میں </a:t>
            </a:r>
            <a:r>
              <a:rPr lang="ur-PK" sz="3000" spc="-10" dirty="0" smtClean="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لیلةُ </a:t>
            </a:r>
            <a:r>
              <a:rPr lang="ur-PK" sz="3000" spc="-1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القدر میں لوحِ محفوظ سے دنیوی آسمان تک ایک ہی دفعہ میں نازل کیا گیا </a:t>
            </a:r>
            <a:endParaRPr lang="en-US" sz="3000" spc="-1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endParaRPr>
          </a:p>
          <a:p>
            <a:pPr marL="338138" indent="-338138" algn="r" rtl="1">
              <a:lnSpc>
                <a:spcPct val="120000"/>
              </a:lnSpc>
              <a:buFont typeface="+mj-lt"/>
              <a:buAutoNum type="arabicPeriod"/>
            </a:pPr>
            <a:r>
              <a:rPr lang="ur-PK" sz="3000" spc="-10" dirty="0" smtClean="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 </a:t>
            </a:r>
            <a:r>
              <a:rPr lang="ur-PK" sz="3000" spc="-1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پھردوسرے مرحلہ میں دنیوی آسمان سے نبی اکرمﷺپروقفہ وقفہ سے نازل کیا جاتا </a:t>
            </a:r>
            <a:r>
              <a:rPr lang="ur-PK" sz="3000" spc="-10" dirty="0" smtClean="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رہا</a:t>
            </a:r>
            <a:endParaRPr lang="en-US" sz="3000" dirty="0">
              <a:solidFill>
                <a:srgbClr val="513910"/>
              </a:solidFill>
              <a:latin typeface="Jameel Noori Nastaleeq" panose="02000503000000000004" pitchFamily="2" charset="-78"/>
              <a:cs typeface="Jameel Noori Nastaleeq" panose="02000503000000000004" pitchFamily="2" charset="-78"/>
            </a:endParaRPr>
          </a:p>
        </p:txBody>
      </p:sp>
      <p:sp>
        <p:nvSpPr>
          <p:cNvPr id="50" name="Rectangle 49" hidden="1"/>
          <p:cNvSpPr/>
          <p:nvPr/>
        </p:nvSpPr>
        <p:spPr>
          <a:xfrm>
            <a:off x="6558300" y="2254468"/>
            <a:ext cx="3927677" cy="800219"/>
          </a:xfrm>
          <a:prstGeom prst="rect">
            <a:avLst/>
          </a:prstGeom>
        </p:spPr>
        <p:txBody>
          <a:bodyPr wrap="none">
            <a:spAutoFit/>
          </a:bodyPr>
          <a:lstStyle/>
          <a:p>
            <a:pPr marR="0" lvl="0" algn="just" rtl="1">
              <a:lnSpc>
                <a:spcPct val="115000"/>
              </a:lnSpc>
              <a:spcBef>
                <a:spcPts val="600"/>
              </a:spcBef>
              <a:spcAft>
                <a:spcPts val="0"/>
              </a:spcAft>
            </a:pPr>
            <a:r>
              <a:rPr lang="en-US" sz="4000" dirty="0" smtClean="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 (5</a:t>
            </a:r>
            <a:r>
              <a:rPr lang="ur-PK" sz="4000" dirty="0" smtClean="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قرآنِ </a:t>
            </a:r>
            <a:r>
              <a:rPr lang="ur-PK" sz="400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حکیم کہا ں نا زل ہوا ؟</a:t>
            </a:r>
            <a:endParaRPr lang="en-US" sz="4000" dirty="0">
              <a:solidFill>
                <a:srgbClr val="513910"/>
              </a:solidFill>
              <a:effectLst/>
              <a:latin typeface="Jameel Noori Nastaleeq" panose="02000503000000000004" pitchFamily="2" charset="-78"/>
              <a:ea typeface="Calibri" panose="020F0502020204030204" pitchFamily="34" charset="0"/>
              <a:cs typeface="Jameel Noori Nastaleeq" panose="02000503000000000004" pitchFamily="2" charset="-78"/>
            </a:endParaRPr>
          </a:p>
        </p:txBody>
      </p:sp>
      <p:sp>
        <p:nvSpPr>
          <p:cNvPr id="51" name="Rectangle 50" hidden="1"/>
          <p:cNvSpPr/>
          <p:nvPr/>
        </p:nvSpPr>
        <p:spPr>
          <a:xfrm>
            <a:off x="1111348" y="3168224"/>
            <a:ext cx="9101797" cy="1249573"/>
          </a:xfrm>
          <a:prstGeom prst="rect">
            <a:avLst/>
          </a:prstGeom>
        </p:spPr>
        <p:txBody>
          <a:bodyPr wrap="square">
            <a:spAutoFit/>
          </a:bodyPr>
          <a:lstStyle/>
          <a:p>
            <a:pPr marL="457200" indent="-457200" algn="r" rtl="1">
              <a:lnSpc>
                <a:spcPct val="120000"/>
              </a:lnSpc>
              <a:buFont typeface="Arial" panose="020B0604020202020204" pitchFamily="34" charset="0"/>
              <a:buChar char="•"/>
            </a:pPr>
            <a:r>
              <a:rPr lang="ur-PK" sz="320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قرآ نِ حکیم سرزمینِ حجا ز یعنی مکہ ، مدینہ اور اِ ن شہروں کے ا طراف کے علاقہ میں نازل ہوا </a:t>
            </a:r>
            <a:endParaRPr lang="ur-PK" sz="3200" dirty="0" smtClean="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endParaRPr>
          </a:p>
          <a:p>
            <a:pPr marL="457200" indent="-457200" algn="r" rtl="1">
              <a:lnSpc>
                <a:spcPct val="120000"/>
              </a:lnSpc>
              <a:buFont typeface="Arial" panose="020B0604020202020204" pitchFamily="34" charset="0"/>
              <a:buChar char="•"/>
            </a:pPr>
            <a:r>
              <a:rPr lang="ur-PK" sz="3200" dirty="0" smtClean="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البتہ </a:t>
            </a:r>
            <a:r>
              <a:rPr lang="ur-PK" sz="3200" spc="-2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سورۃ </a:t>
            </a:r>
            <a:r>
              <a:rPr lang="ur-PK" sz="3200" spc="-20" dirty="0" smtClean="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البقرۃ</a:t>
            </a:r>
            <a:r>
              <a:rPr lang="ur-PK" sz="3200" dirty="0" smtClean="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کی </a:t>
            </a:r>
            <a:r>
              <a:rPr lang="ur-PK" sz="320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آخری دو آیا ت نبی اکرمﷺ کومعراج کی شب آسمان پر عطا کی </a:t>
            </a:r>
            <a:r>
              <a:rPr lang="ur-PK" sz="3200" dirty="0" smtClean="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گئیں</a:t>
            </a:r>
            <a:endParaRPr lang="en-US" sz="3200" dirty="0">
              <a:solidFill>
                <a:srgbClr val="513910"/>
              </a:solidFill>
              <a:latin typeface="Jameel Noori Nastaleeq" panose="02000503000000000004" pitchFamily="2" charset="-78"/>
              <a:cs typeface="Jameel Noori Nastaleeq" panose="02000503000000000004" pitchFamily="2" charset="-78"/>
            </a:endParaRPr>
          </a:p>
        </p:txBody>
      </p:sp>
      <p:sp>
        <p:nvSpPr>
          <p:cNvPr id="52" name="Rectangle 51" hidden="1"/>
          <p:cNvSpPr/>
          <p:nvPr/>
        </p:nvSpPr>
        <p:spPr>
          <a:xfrm>
            <a:off x="6561945" y="2412124"/>
            <a:ext cx="3836307" cy="800219"/>
          </a:xfrm>
          <a:prstGeom prst="rect">
            <a:avLst/>
          </a:prstGeom>
        </p:spPr>
        <p:txBody>
          <a:bodyPr wrap="none">
            <a:spAutoFit/>
          </a:bodyPr>
          <a:lstStyle/>
          <a:p>
            <a:pPr marR="0" lvl="0" algn="just" rtl="1">
              <a:lnSpc>
                <a:spcPct val="115000"/>
              </a:lnSpc>
              <a:spcBef>
                <a:spcPts val="600"/>
              </a:spcBef>
              <a:spcAft>
                <a:spcPts val="0"/>
              </a:spcAft>
            </a:pPr>
            <a:r>
              <a:rPr lang="en-US" sz="4000" dirty="0" smtClean="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 (6</a:t>
            </a:r>
            <a:r>
              <a:rPr lang="ur-PK" sz="4000" dirty="0" smtClean="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قرآ </a:t>
            </a:r>
            <a:r>
              <a:rPr lang="ur-PK" sz="400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نِ حکیم کیسے نا زل ہوا ؟</a:t>
            </a:r>
            <a:endParaRPr lang="en-US" sz="4000" dirty="0">
              <a:solidFill>
                <a:srgbClr val="513910"/>
              </a:solidFill>
              <a:effectLst/>
              <a:latin typeface="Jameel Noori Nastaleeq" panose="02000503000000000004" pitchFamily="2" charset="-78"/>
              <a:ea typeface="Calibri" panose="020F0502020204030204" pitchFamily="34" charset="0"/>
              <a:cs typeface="Jameel Noori Nastaleeq" panose="02000503000000000004" pitchFamily="2" charset="-78"/>
            </a:endParaRPr>
          </a:p>
        </p:txBody>
      </p:sp>
      <p:sp>
        <p:nvSpPr>
          <p:cNvPr id="53" name="Rectangle 52" hidden="1"/>
          <p:cNvSpPr/>
          <p:nvPr/>
        </p:nvSpPr>
        <p:spPr>
          <a:xfrm>
            <a:off x="3463635" y="3322631"/>
            <a:ext cx="6563015" cy="646331"/>
          </a:xfrm>
          <a:prstGeom prst="rect">
            <a:avLst/>
          </a:prstGeom>
        </p:spPr>
        <p:txBody>
          <a:bodyPr wrap="none">
            <a:spAutoFit/>
          </a:bodyPr>
          <a:lstStyle/>
          <a:p>
            <a:r>
              <a:rPr lang="en-US" sz="360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 </a:t>
            </a:r>
            <a:r>
              <a:rPr lang="ur-PK" sz="360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قرآ نِ حکیم کا نزول نبی اکرمﷺ کے قلبِ مبارک پر ہوا۔</a:t>
            </a:r>
            <a:endParaRPr lang="en-US" sz="3600" dirty="0">
              <a:solidFill>
                <a:srgbClr val="513910"/>
              </a:solidFill>
              <a:latin typeface="Jameel Noori Nastaleeq" panose="02000503000000000004" pitchFamily="2" charset="-78"/>
              <a:cs typeface="Jameel Noori Nastaleeq" panose="02000503000000000004" pitchFamily="2" charset="-78"/>
            </a:endParaRPr>
          </a:p>
        </p:txBody>
      </p:sp>
      <p:sp>
        <p:nvSpPr>
          <p:cNvPr id="54" name="Rounded Rectangle 53" hidden="1"/>
          <p:cNvSpPr/>
          <p:nvPr/>
        </p:nvSpPr>
        <p:spPr>
          <a:xfrm>
            <a:off x="2438400" y="4182177"/>
            <a:ext cx="7327900" cy="859723"/>
          </a:xfrm>
          <a:prstGeom prst="round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2800"/>
          </a:p>
        </p:txBody>
      </p:sp>
      <p:sp>
        <p:nvSpPr>
          <p:cNvPr id="55" name="Rectangle 54" hidden="1"/>
          <p:cNvSpPr/>
          <p:nvPr/>
        </p:nvSpPr>
        <p:spPr>
          <a:xfrm>
            <a:off x="2438400" y="4527052"/>
            <a:ext cx="7327900" cy="457818"/>
          </a:xfrm>
          <a:prstGeom prst="rect">
            <a:avLst/>
          </a:prstGeom>
        </p:spPr>
        <p:txBody>
          <a:bodyPr wrap="square">
            <a:spAutoFit/>
          </a:bodyPr>
          <a:lstStyle/>
          <a:p>
            <a:pPr marL="457200" marR="228600" algn="ctr" rtl="1">
              <a:lnSpc>
                <a:spcPts val="2200"/>
              </a:lnSpc>
              <a:spcBef>
                <a:spcPts val="0"/>
              </a:spcBef>
              <a:spcAft>
                <a:spcPts val="0"/>
              </a:spcAft>
            </a:pPr>
            <a:r>
              <a:rPr lang="ur-PK" sz="4000" dirty="0">
                <a:solidFill>
                  <a:srgbClr val="513910"/>
                </a:solidFill>
                <a:latin typeface="Al Qalam Quran Publisher" panose="02040503050201020203" pitchFamily="18" charset="-78"/>
                <a:ea typeface="Calibri" panose="020F0502020204030204" pitchFamily="34" charset="0"/>
                <a:cs typeface="Al Qalam Quran Publisher" panose="02040503050201020203" pitchFamily="18" charset="-78"/>
              </a:rPr>
              <a:t>قُلْ مَنْ كَانَ عَدُوًّا لِّجِبْرِيْلَ فَاِنَّهٗ نَزَّلَهٗ عَلٰى قَلْبِكَ </a:t>
            </a:r>
            <a:endParaRPr lang="en-US" sz="4000" dirty="0">
              <a:solidFill>
                <a:srgbClr val="513910"/>
              </a:solidFill>
              <a:effectLst/>
              <a:latin typeface="Al Qalam Quran Publisher" panose="02040503050201020203" pitchFamily="18" charset="-78"/>
              <a:ea typeface="Calibri" panose="020F0502020204030204" pitchFamily="34" charset="0"/>
              <a:cs typeface="Al Qalam Quran Publisher" panose="02040503050201020203" pitchFamily="18" charset="-78"/>
            </a:endParaRPr>
          </a:p>
        </p:txBody>
      </p:sp>
      <p:sp>
        <p:nvSpPr>
          <p:cNvPr id="56" name="Rectangle 55" hidden="1"/>
          <p:cNvSpPr/>
          <p:nvPr/>
        </p:nvSpPr>
        <p:spPr>
          <a:xfrm>
            <a:off x="2161092" y="5215350"/>
            <a:ext cx="1989519" cy="396262"/>
          </a:xfrm>
          <a:prstGeom prst="rect">
            <a:avLst/>
          </a:prstGeom>
        </p:spPr>
        <p:txBody>
          <a:bodyPr wrap="none">
            <a:spAutoFit/>
          </a:bodyPr>
          <a:lstStyle/>
          <a:p>
            <a:pPr marL="457200" marR="228600" algn="just" rtl="1">
              <a:lnSpc>
                <a:spcPts val="2200"/>
              </a:lnSpc>
              <a:spcBef>
                <a:spcPts val="0"/>
              </a:spcBef>
              <a:spcAft>
                <a:spcPts val="0"/>
              </a:spcAft>
            </a:pPr>
            <a:r>
              <a:rPr lang="ur-PK" sz="2400" spc="-2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(البقرۃ</a:t>
            </a:r>
            <a:r>
              <a:rPr lang="ur-PK" sz="2400" spc="-20" baseline="3000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2</a:t>
            </a:r>
            <a:r>
              <a:rPr lang="ur-PK" sz="2400" spc="-2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 : 97)</a:t>
            </a:r>
            <a:endParaRPr lang="en-US" sz="2800" dirty="0">
              <a:solidFill>
                <a:srgbClr val="513910"/>
              </a:solidFill>
              <a:effectLst/>
              <a:latin typeface="Jameel Noori Nastaleeq" panose="02000503000000000004" pitchFamily="2" charset="-78"/>
              <a:ea typeface="Calibri" panose="020F0502020204030204" pitchFamily="34" charset="0"/>
              <a:cs typeface="Jameel Noori Nastaleeq" panose="02000503000000000004" pitchFamily="2" charset="-78"/>
            </a:endParaRPr>
          </a:p>
        </p:txBody>
      </p:sp>
      <p:sp>
        <p:nvSpPr>
          <p:cNvPr id="57" name="Rectangle 56" hidden="1"/>
          <p:cNvSpPr/>
          <p:nvPr/>
        </p:nvSpPr>
        <p:spPr>
          <a:xfrm>
            <a:off x="6245609" y="2252388"/>
            <a:ext cx="4222630" cy="800219"/>
          </a:xfrm>
          <a:prstGeom prst="rect">
            <a:avLst/>
          </a:prstGeom>
        </p:spPr>
        <p:txBody>
          <a:bodyPr wrap="none">
            <a:spAutoFit/>
          </a:bodyPr>
          <a:lstStyle/>
          <a:p>
            <a:pPr marR="0" lvl="0" algn="just" rtl="1">
              <a:lnSpc>
                <a:spcPct val="115000"/>
              </a:lnSpc>
              <a:spcBef>
                <a:spcPts val="600"/>
              </a:spcBef>
              <a:spcAft>
                <a:spcPts val="0"/>
              </a:spcAft>
            </a:pPr>
            <a:r>
              <a:rPr lang="en-US" sz="4000" dirty="0" smtClean="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 (7</a:t>
            </a:r>
            <a:r>
              <a:rPr lang="ur-PK" sz="4000" dirty="0" smtClean="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قر </a:t>
            </a:r>
            <a:r>
              <a:rPr lang="ur-PK" sz="400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آ نِ حکیم کے کتنے نا م ہیں؟ </a:t>
            </a:r>
            <a:endParaRPr lang="en-US" sz="4000" dirty="0">
              <a:solidFill>
                <a:srgbClr val="513910"/>
              </a:solidFill>
              <a:effectLst/>
              <a:latin typeface="Jameel Noori Nastaleeq" panose="02000503000000000004" pitchFamily="2" charset="-78"/>
              <a:ea typeface="Calibri" panose="020F0502020204030204" pitchFamily="34" charset="0"/>
              <a:cs typeface="Jameel Noori Nastaleeq" panose="02000503000000000004" pitchFamily="2" charset="-78"/>
            </a:endParaRPr>
          </a:p>
        </p:txBody>
      </p:sp>
      <p:sp>
        <p:nvSpPr>
          <p:cNvPr id="58" name="Rectangle 57" hidden="1"/>
          <p:cNvSpPr/>
          <p:nvPr/>
        </p:nvSpPr>
        <p:spPr>
          <a:xfrm>
            <a:off x="1552135" y="3201765"/>
            <a:ext cx="9087730" cy="1815882"/>
          </a:xfrm>
          <a:prstGeom prst="rect">
            <a:avLst/>
          </a:prstGeom>
        </p:spPr>
        <p:txBody>
          <a:bodyPr wrap="square">
            <a:spAutoFit/>
          </a:bodyPr>
          <a:lstStyle/>
          <a:p>
            <a:pPr marL="228600" marR="0" algn="ctr" rtl="1">
              <a:spcBef>
                <a:spcPts val="0"/>
              </a:spcBef>
              <a:spcAft>
                <a:spcPts val="0"/>
              </a:spcAft>
            </a:pPr>
            <a:r>
              <a:rPr lang="ur-PK" sz="280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علّامہ جلا ل الدین سیو طی﷫ نے </a:t>
            </a:r>
            <a:r>
              <a:rPr lang="ur-PK" sz="240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a:t>
            </a:r>
            <a:r>
              <a:rPr lang="ur-PK" sz="2800" dirty="0">
                <a:solidFill>
                  <a:srgbClr val="513910"/>
                </a:solidFill>
                <a:latin typeface="Al_Mushaf" panose="02000000000000000000" pitchFamily="2" charset="-78"/>
                <a:ea typeface="Calibri" panose="020F0502020204030204" pitchFamily="34" charset="0"/>
                <a:cs typeface="Al_Mushaf" panose="02000000000000000000" pitchFamily="2" charset="-78"/>
              </a:rPr>
              <a:t> </a:t>
            </a:r>
            <a:r>
              <a:rPr lang="ur-PK" sz="2800" dirty="0">
                <a:solidFill>
                  <a:srgbClr val="513910"/>
                </a:solidFill>
                <a:latin typeface="noorehira" panose="02000000000000000000" pitchFamily="2" charset="-78"/>
                <a:ea typeface="Calibri" panose="020F0502020204030204" pitchFamily="34" charset="0"/>
                <a:cs typeface="noorehira" panose="02000000000000000000" pitchFamily="2" charset="-78"/>
              </a:rPr>
              <a:t>الاتقان فی علو م القرآن </a:t>
            </a:r>
            <a:r>
              <a:rPr lang="ur-PK" sz="240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a:t>
            </a:r>
            <a:r>
              <a:rPr lang="ur-PK" sz="280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 میں </a:t>
            </a:r>
            <a:endParaRPr lang="ur-PK" sz="2800" dirty="0" smtClean="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endParaRPr>
          </a:p>
          <a:p>
            <a:pPr marL="228600" marR="0" algn="ctr" rtl="1">
              <a:spcBef>
                <a:spcPts val="0"/>
              </a:spcBef>
              <a:spcAft>
                <a:spcPts val="0"/>
              </a:spcAft>
            </a:pPr>
            <a:r>
              <a:rPr lang="ur-PK" sz="2800" dirty="0" smtClean="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قرآنِ </a:t>
            </a:r>
            <a:r>
              <a:rPr lang="ur-PK" sz="280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حکیم کے55 نام نقل کئے ہیں مثلا ً </a:t>
            </a:r>
            <a:r>
              <a:rPr lang="ur-PK" sz="2800" dirty="0" smtClean="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a:t>
            </a:r>
            <a:endParaRPr lang="en-US" sz="2800" dirty="0" smtClean="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endParaRPr>
          </a:p>
          <a:p>
            <a:pPr marL="228600" marR="0" algn="ctr" rtl="1">
              <a:spcBef>
                <a:spcPts val="0"/>
              </a:spcBef>
              <a:spcAft>
                <a:spcPts val="0"/>
              </a:spcAft>
            </a:pPr>
            <a:r>
              <a:rPr lang="ur-PK" sz="2800" dirty="0" smtClean="0">
                <a:solidFill>
                  <a:srgbClr val="513910"/>
                </a:solidFill>
                <a:latin typeface="noorehira" panose="02000000000000000000" pitchFamily="2" charset="-78"/>
                <a:ea typeface="Calibri" panose="020F0502020204030204" pitchFamily="34" charset="0"/>
                <a:cs typeface="noorehira" panose="02000000000000000000" pitchFamily="2" charset="-78"/>
              </a:rPr>
              <a:t>القرآن</a:t>
            </a:r>
            <a:r>
              <a:rPr lang="ur-PK" sz="2800" dirty="0">
                <a:solidFill>
                  <a:srgbClr val="513910"/>
                </a:solidFill>
                <a:latin typeface="noorehira" panose="02000000000000000000" pitchFamily="2" charset="-78"/>
                <a:ea typeface="Calibri" panose="020F0502020204030204" pitchFamily="34" charset="0"/>
                <a:cs typeface="noorehira" panose="02000000000000000000" pitchFamily="2" charset="-78"/>
              </a:rPr>
              <a:t>، المصحف، الکتاب، الفرقان، الھدٰی، النور، الموعظہ، الذکر، المھیمن، الحکیم، العزیز، المبین، العلی، الکر یم، المجید، احسن الحدیث </a:t>
            </a:r>
            <a:r>
              <a:rPr lang="ur-PK" sz="2800" dirty="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وغیرہ۔</a:t>
            </a:r>
            <a:endParaRPr lang="en-US" sz="2800" dirty="0">
              <a:solidFill>
                <a:srgbClr val="513910"/>
              </a:solidFill>
              <a:effectLst/>
              <a:latin typeface="Jameel Noori Nastaleeq" panose="02000503000000020004" pitchFamily="2" charset="-78"/>
              <a:ea typeface="Calibri" panose="020F0502020204030204" pitchFamily="34" charset="0"/>
              <a:cs typeface="Jameel Noori Nastaleeq" panose="02000503000000020004" pitchFamily="2" charset="-78"/>
            </a:endParaRPr>
          </a:p>
        </p:txBody>
      </p:sp>
      <p:sp>
        <p:nvSpPr>
          <p:cNvPr id="59" name="Rounded Rectangle 58" hidden="1"/>
          <p:cNvSpPr/>
          <p:nvPr/>
        </p:nvSpPr>
        <p:spPr>
          <a:xfrm>
            <a:off x="2438400" y="4182177"/>
            <a:ext cx="7327900" cy="932967"/>
          </a:xfrm>
          <a:prstGeom prst="round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60" name="Rectangle 59" hidden="1"/>
          <p:cNvSpPr/>
          <p:nvPr/>
        </p:nvSpPr>
        <p:spPr>
          <a:xfrm>
            <a:off x="5663990" y="2258556"/>
            <a:ext cx="4919938" cy="800219"/>
          </a:xfrm>
          <a:prstGeom prst="rect">
            <a:avLst/>
          </a:prstGeom>
        </p:spPr>
        <p:txBody>
          <a:bodyPr wrap="none">
            <a:spAutoFit/>
          </a:bodyPr>
          <a:lstStyle/>
          <a:p>
            <a:pPr marR="0" lvl="0" algn="just" rtl="1">
              <a:lnSpc>
                <a:spcPct val="115000"/>
              </a:lnSpc>
              <a:spcBef>
                <a:spcPts val="600"/>
              </a:spcBef>
              <a:spcAft>
                <a:spcPts val="0"/>
              </a:spcAft>
            </a:pPr>
            <a:r>
              <a:rPr lang="en-US" sz="4000" dirty="0" smtClean="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 (8</a:t>
            </a:r>
            <a:r>
              <a:rPr lang="ur-PK" sz="4000" dirty="0" smtClean="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قرآنِ </a:t>
            </a:r>
            <a:r>
              <a:rPr lang="ur-PK" sz="400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حکیم کس زبان میں نازل ہوا؟</a:t>
            </a:r>
            <a:endParaRPr lang="en-US" sz="4000" dirty="0">
              <a:solidFill>
                <a:srgbClr val="513910"/>
              </a:solidFill>
              <a:effectLst/>
              <a:latin typeface="Jameel Noori Nastaleeq" panose="02000503000000000004" pitchFamily="2" charset="-78"/>
              <a:ea typeface="Calibri" panose="020F0502020204030204" pitchFamily="34" charset="0"/>
              <a:cs typeface="Jameel Noori Nastaleeq" panose="02000503000000000004" pitchFamily="2" charset="-78"/>
            </a:endParaRPr>
          </a:p>
        </p:txBody>
      </p:sp>
      <p:sp>
        <p:nvSpPr>
          <p:cNvPr id="61" name="Rectangle 60" hidden="1"/>
          <p:cNvSpPr/>
          <p:nvPr/>
        </p:nvSpPr>
        <p:spPr>
          <a:xfrm>
            <a:off x="3453185" y="3239833"/>
            <a:ext cx="5562741" cy="615553"/>
          </a:xfrm>
          <a:prstGeom prst="rect">
            <a:avLst/>
          </a:prstGeom>
        </p:spPr>
        <p:txBody>
          <a:bodyPr wrap="none">
            <a:spAutoFit/>
          </a:bodyPr>
          <a:lstStyle/>
          <a:p>
            <a:r>
              <a:rPr lang="ur-PK" sz="340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قرآنِ حکیم دیہا ت کی خا لص عربی زبان میں نا زل ہوا ۔</a:t>
            </a:r>
            <a:endParaRPr lang="en-US" sz="3400" dirty="0">
              <a:solidFill>
                <a:srgbClr val="513910"/>
              </a:solidFill>
              <a:latin typeface="Jameel Noori Nastaleeq" panose="02000503000000000004" pitchFamily="2" charset="-78"/>
              <a:cs typeface="Jameel Noori Nastaleeq" panose="02000503000000000004" pitchFamily="2" charset="-78"/>
            </a:endParaRPr>
          </a:p>
        </p:txBody>
      </p:sp>
      <p:sp>
        <p:nvSpPr>
          <p:cNvPr id="62" name="Rectangle 61" hidden="1"/>
          <p:cNvSpPr/>
          <p:nvPr/>
        </p:nvSpPr>
        <p:spPr>
          <a:xfrm>
            <a:off x="0" y="4318533"/>
            <a:ext cx="12191999" cy="830997"/>
          </a:xfrm>
          <a:prstGeom prst="rect">
            <a:avLst/>
          </a:prstGeom>
        </p:spPr>
        <p:txBody>
          <a:bodyPr wrap="square">
            <a:spAutoFit/>
          </a:bodyPr>
          <a:lstStyle/>
          <a:p>
            <a:pPr algn="ctr"/>
            <a:r>
              <a:rPr lang="ur-PK" sz="4800" dirty="0">
                <a:solidFill>
                  <a:srgbClr val="513910"/>
                </a:solidFill>
                <a:latin typeface="Al Qalam Quran Publisher" panose="02040503050201020203" pitchFamily="18" charset="-78"/>
                <a:ea typeface="Calibri" panose="020F0502020204030204" pitchFamily="34" charset="0"/>
                <a:cs typeface="Al Qalam Quran Publisher" panose="02040503050201020203" pitchFamily="18" charset="-78"/>
              </a:rPr>
              <a:t>بِلِسَانٍ عَرَبِيٍّ مُّبِيْنٍؕ</a:t>
            </a:r>
            <a:endParaRPr lang="en-US" sz="4800" dirty="0">
              <a:solidFill>
                <a:srgbClr val="513910"/>
              </a:solidFill>
              <a:latin typeface="Al Qalam Quran Publisher" panose="02040503050201020203" pitchFamily="18" charset="-78"/>
              <a:cs typeface="Al Qalam Quran Publisher" panose="02040503050201020203" pitchFamily="18" charset="-78"/>
            </a:endParaRPr>
          </a:p>
        </p:txBody>
      </p:sp>
      <p:sp>
        <p:nvSpPr>
          <p:cNvPr id="63" name="Rectangle 62" hidden="1"/>
          <p:cNvSpPr/>
          <p:nvPr/>
        </p:nvSpPr>
        <p:spPr>
          <a:xfrm>
            <a:off x="2381705" y="5251500"/>
            <a:ext cx="2142959" cy="461665"/>
          </a:xfrm>
          <a:prstGeom prst="rect">
            <a:avLst/>
          </a:prstGeom>
        </p:spPr>
        <p:txBody>
          <a:bodyPr wrap="none">
            <a:spAutoFit/>
          </a:bodyPr>
          <a:lstStyle/>
          <a:p>
            <a:r>
              <a:rPr lang="ur-PK" sz="2400" spc="-2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(الشعرا ء</a:t>
            </a:r>
            <a:r>
              <a:rPr lang="ur-PK" sz="2400" spc="-20" baseline="3000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26</a:t>
            </a:r>
            <a:r>
              <a:rPr lang="ur-PK" sz="2400" spc="-2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 : 193-195)</a:t>
            </a:r>
            <a:endParaRPr lang="en-US" sz="2400" dirty="0">
              <a:solidFill>
                <a:srgbClr val="513910"/>
              </a:solidFill>
              <a:latin typeface="Jameel Noori Nastaleeq" panose="02000503000000000004" pitchFamily="2" charset="-78"/>
              <a:cs typeface="Jameel Noori Nastaleeq" panose="02000503000000000004" pitchFamily="2" charset="-78"/>
            </a:endParaRPr>
          </a:p>
        </p:txBody>
      </p:sp>
      <p:sp>
        <p:nvSpPr>
          <p:cNvPr id="64" name="Rounded Rectangle 63" hidden="1"/>
          <p:cNvSpPr/>
          <p:nvPr/>
        </p:nvSpPr>
        <p:spPr>
          <a:xfrm>
            <a:off x="2438400" y="4626677"/>
            <a:ext cx="7327900" cy="859723"/>
          </a:xfrm>
          <a:prstGeom prst="round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65" name="Rectangle 64" hidden="1"/>
          <p:cNvSpPr/>
          <p:nvPr/>
        </p:nvSpPr>
        <p:spPr>
          <a:xfrm>
            <a:off x="6350401" y="2374949"/>
            <a:ext cx="4222630" cy="457818"/>
          </a:xfrm>
          <a:prstGeom prst="rect">
            <a:avLst/>
          </a:prstGeom>
        </p:spPr>
        <p:txBody>
          <a:bodyPr wrap="none">
            <a:spAutoFit/>
          </a:bodyPr>
          <a:lstStyle/>
          <a:p>
            <a:pPr marR="0" lvl="0" algn="just" rtl="1">
              <a:lnSpc>
                <a:spcPts val="2200"/>
              </a:lnSpc>
              <a:spcBef>
                <a:spcPts val="600"/>
              </a:spcBef>
              <a:spcAft>
                <a:spcPts val="0"/>
              </a:spcAft>
            </a:pPr>
            <a:r>
              <a:rPr lang="en-US" sz="4000" dirty="0" smtClean="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 (9</a:t>
            </a:r>
            <a:r>
              <a:rPr lang="ur-PK" sz="4000" dirty="0" smtClean="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قرآ </a:t>
            </a:r>
            <a:r>
              <a:rPr lang="ur-PK" sz="400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نِ حکیم کا اُ سلو ب کیا ہے؟</a:t>
            </a:r>
            <a:endParaRPr lang="en-US" sz="4000" dirty="0">
              <a:solidFill>
                <a:srgbClr val="513910"/>
              </a:solidFill>
              <a:effectLst/>
              <a:latin typeface="Jameel Noori Nastaleeq" panose="02000503000000000004" pitchFamily="2" charset="-78"/>
              <a:ea typeface="Calibri" panose="020F0502020204030204" pitchFamily="34" charset="0"/>
              <a:cs typeface="Jameel Noori Nastaleeq" panose="02000503000000000004" pitchFamily="2" charset="-78"/>
            </a:endParaRPr>
          </a:p>
        </p:txBody>
      </p:sp>
      <p:sp>
        <p:nvSpPr>
          <p:cNvPr id="66" name="Rectangle 65" hidden="1"/>
          <p:cNvSpPr/>
          <p:nvPr/>
        </p:nvSpPr>
        <p:spPr>
          <a:xfrm>
            <a:off x="2393061" y="3022587"/>
            <a:ext cx="9242717" cy="584775"/>
          </a:xfrm>
          <a:prstGeom prst="rect">
            <a:avLst/>
          </a:prstGeom>
        </p:spPr>
        <p:txBody>
          <a:bodyPr wrap="square">
            <a:spAutoFit/>
          </a:bodyPr>
          <a:lstStyle/>
          <a:p>
            <a:r>
              <a:rPr lang="ur-PK" sz="3200" spc="-20" dirty="0">
                <a:solidFill>
                  <a:srgbClr val="513910"/>
                </a:solidFill>
                <a:ea typeface="Calibri" panose="020F0502020204030204" pitchFamily="34" charset="0"/>
                <a:cs typeface="Jameel Noori Nastaleeq" panose="02000503000000000004" pitchFamily="2" charset="-78"/>
              </a:rPr>
              <a:t>قرآنِ حکیم کا اُسلوب تقریری ہے ۔ قرآنِ حکیم کی ہرسورة اللہ تعالیٰ کا ایک خطبہ ہے۔</a:t>
            </a:r>
            <a:endParaRPr lang="en-US" sz="3200" dirty="0">
              <a:solidFill>
                <a:srgbClr val="513910"/>
              </a:solidFill>
            </a:endParaRPr>
          </a:p>
        </p:txBody>
      </p:sp>
      <p:sp>
        <p:nvSpPr>
          <p:cNvPr id="67" name="Rectangle 66" hidden="1"/>
          <p:cNvSpPr/>
          <p:nvPr/>
        </p:nvSpPr>
        <p:spPr>
          <a:xfrm>
            <a:off x="4623693" y="3611015"/>
            <a:ext cx="5608127" cy="584775"/>
          </a:xfrm>
          <a:prstGeom prst="rect">
            <a:avLst/>
          </a:prstGeom>
        </p:spPr>
        <p:txBody>
          <a:bodyPr wrap="square">
            <a:spAutoFit/>
          </a:bodyPr>
          <a:lstStyle/>
          <a:p>
            <a:pPr algn="r"/>
            <a:r>
              <a:rPr lang="ur-PK" sz="3200" spc="-10" dirty="0">
                <a:solidFill>
                  <a:srgbClr val="513910"/>
                </a:solidFill>
                <a:ea typeface="Calibri" panose="020F0502020204030204" pitchFamily="34" charset="0"/>
                <a:cs typeface="Jameel Noori Nastaleeq" panose="02000503000000000004" pitchFamily="2" charset="-78"/>
              </a:rPr>
              <a:t>قرآنِ حکیم کااسلو ب نہ عام نثر کاسا ہے اور نہ ہی شا عرا نہ۔</a:t>
            </a:r>
            <a:endParaRPr lang="en-US" sz="3200" dirty="0">
              <a:solidFill>
                <a:srgbClr val="513910"/>
              </a:solidFill>
            </a:endParaRPr>
          </a:p>
        </p:txBody>
      </p:sp>
      <p:sp>
        <p:nvSpPr>
          <p:cNvPr id="68" name="Rectangle 67" hidden="1"/>
          <p:cNvSpPr/>
          <p:nvPr/>
        </p:nvSpPr>
        <p:spPr>
          <a:xfrm>
            <a:off x="2686451" y="5002002"/>
            <a:ext cx="7327900" cy="427040"/>
          </a:xfrm>
          <a:prstGeom prst="rect">
            <a:avLst/>
          </a:prstGeom>
        </p:spPr>
        <p:txBody>
          <a:bodyPr wrap="square">
            <a:spAutoFit/>
          </a:bodyPr>
          <a:lstStyle/>
          <a:p>
            <a:pPr marL="685800" marR="228600" algn="ctr" rtl="1">
              <a:lnSpc>
                <a:spcPts val="2200"/>
              </a:lnSpc>
              <a:spcBef>
                <a:spcPts val="0"/>
              </a:spcBef>
              <a:spcAft>
                <a:spcPts val="0"/>
              </a:spcAft>
            </a:pPr>
            <a:r>
              <a:rPr lang="ur-PK" sz="3200" dirty="0">
                <a:solidFill>
                  <a:srgbClr val="513910"/>
                </a:solidFill>
                <a:latin typeface="Al Qalam Quran Publisher" panose="02040503050201020203" pitchFamily="18" charset="-78"/>
                <a:ea typeface="Calibri" panose="020F0502020204030204" pitchFamily="34" charset="0"/>
                <a:cs typeface="Al Qalam Quran Publisher" panose="02040503050201020203" pitchFamily="18" charset="-78"/>
              </a:rPr>
              <a:t>وَ مَا عَلَّمْنٰهُ الشِّعْرَ وَ مَا يَنْۢبَغِيْ لَهٗ١ؕ اِنْ هُوَ اِلَّا ذِكْرٌ وَّ قُرْاٰنٌ </a:t>
            </a:r>
            <a:r>
              <a:rPr lang="ur-PK" sz="3200" dirty="0" smtClean="0">
                <a:solidFill>
                  <a:srgbClr val="513910"/>
                </a:solidFill>
                <a:latin typeface="Al Qalam Quran Publisher" panose="02040503050201020203" pitchFamily="18" charset="-78"/>
                <a:ea typeface="Calibri" panose="020F0502020204030204" pitchFamily="34" charset="0"/>
                <a:cs typeface="Al Qalam Quran Publisher" panose="02040503050201020203" pitchFamily="18" charset="-78"/>
              </a:rPr>
              <a:t>مُّبِيْنٌۙ</a:t>
            </a:r>
            <a:endParaRPr lang="en-US" sz="3200" dirty="0">
              <a:solidFill>
                <a:srgbClr val="513910"/>
              </a:solidFill>
              <a:effectLst/>
              <a:latin typeface="Al Qalam Quran Publisher" panose="02040503050201020203" pitchFamily="18" charset="-78"/>
              <a:ea typeface="Calibri" panose="020F0502020204030204" pitchFamily="34" charset="0"/>
              <a:cs typeface="Al Qalam Quran Publisher" panose="02040503050201020203" pitchFamily="18" charset="-78"/>
            </a:endParaRPr>
          </a:p>
        </p:txBody>
      </p:sp>
      <p:sp>
        <p:nvSpPr>
          <p:cNvPr id="69" name="Rectangle 68" hidden="1"/>
          <p:cNvSpPr/>
          <p:nvPr/>
        </p:nvSpPr>
        <p:spPr>
          <a:xfrm>
            <a:off x="2393061" y="5542757"/>
            <a:ext cx="1766894" cy="523220"/>
          </a:xfrm>
          <a:prstGeom prst="rect">
            <a:avLst/>
          </a:prstGeom>
        </p:spPr>
        <p:txBody>
          <a:bodyPr wrap="none">
            <a:spAutoFit/>
          </a:bodyPr>
          <a:lstStyle/>
          <a:p>
            <a:r>
              <a:rPr lang="ur-PK" sz="2400" spc="-2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سورۃ یٰس</a:t>
            </a:r>
            <a:r>
              <a:rPr lang="ur-PK" sz="2400" spc="-20" baseline="3000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36</a:t>
            </a:r>
            <a:r>
              <a:rPr lang="ur-PK" sz="2800" spc="-1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 آیت 69</a:t>
            </a:r>
            <a:endParaRPr lang="en-US" sz="2400" dirty="0">
              <a:solidFill>
                <a:srgbClr val="513910"/>
              </a:solidFill>
              <a:latin typeface="Jameel Noori Nastaleeq" panose="02000503000000000004" pitchFamily="2" charset="-78"/>
              <a:cs typeface="Jameel Noori Nastaleeq" panose="02000503000000000004" pitchFamily="2" charset="-78"/>
            </a:endParaRPr>
          </a:p>
        </p:txBody>
      </p:sp>
      <p:sp>
        <p:nvSpPr>
          <p:cNvPr id="73" name="Rectangle 72" hidden="1"/>
          <p:cNvSpPr/>
          <p:nvPr/>
        </p:nvSpPr>
        <p:spPr>
          <a:xfrm>
            <a:off x="4331927" y="2357285"/>
            <a:ext cx="6292107" cy="800219"/>
          </a:xfrm>
          <a:prstGeom prst="rect">
            <a:avLst/>
          </a:prstGeom>
        </p:spPr>
        <p:txBody>
          <a:bodyPr wrap="none">
            <a:spAutoFit/>
          </a:bodyPr>
          <a:lstStyle/>
          <a:p>
            <a:pPr marR="0" lvl="0" algn="r" rtl="1">
              <a:lnSpc>
                <a:spcPct val="115000"/>
              </a:lnSpc>
              <a:spcBef>
                <a:spcPts val="200"/>
              </a:spcBef>
              <a:spcAft>
                <a:spcPts val="0"/>
              </a:spcAft>
            </a:pPr>
            <a:r>
              <a:rPr lang="ur-PK" sz="4000" dirty="0" smtClean="0">
                <a:solidFill>
                  <a:srgbClr val="513910"/>
                </a:solidFill>
                <a:latin typeface="Calibri" panose="020F0502020204030204" pitchFamily="34" charset="0"/>
                <a:ea typeface="Calibri" panose="020F0502020204030204" pitchFamily="34" charset="0"/>
                <a:cs typeface="Jameel Noori Nastaleeq" panose="02000503000000020004" pitchFamily="2" charset="-78"/>
              </a:rPr>
              <a:t>10) قر </a:t>
            </a:r>
            <a:r>
              <a:rPr lang="ur-PK" sz="4000" dirty="0">
                <a:solidFill>
                  <a:srgbClr val="513910"/>
                </a:solidFill>
                <a:latin typeface="Calibri" panose="020F0502020204030204" pitchFamily="34" charset="0"/>
                <a:ea typeface="Calibri" panose="020F0502020204030204" pitchFamily="34" charset="0"/>
                <a:cs typeface="Jameel Noori Nastaleeq" panose="02000503000000020004" pitchFamily="2" charset="-78"/>
              </a:rPr>
              <a:t>آنِ حکیم کی ترتیب و تد وین کس طرح ہوئی؟ </a:t>
            </a:r>
            <a:endParaRPr lang="en-US" sz="4000" dirty="0">
              <a:solidFill>
                <a:srgbClr val="513910"/>
              </a:solidFill>
              <a:effectLst/>
              <a:latin typeface="Calibri" panose="020F0502020204030204" pitchFamily="34" charset="0"/>
              <a:ea typeface="Calibri" panose="020F0502020204030204" pitchFamily="34" charset="0"/>
              <a:cs typeface="Arial" panose="020B0604020202020204" pitchFamily="34" charset="0"/>
            </a:endParaRPr>
          </a:p>
        </p:txBody>
      </p:sp>
      <p:sp>
        <p:nvSpPr>
          <p:cNvPr id="74" name="Rectangle 73" hidden="1"/>
          <p:cNvSpPr/>
          <p:nvPr/>
        </p:nvSpPr>
        <p:spPr>
          <a:xfrm>
            <a:off x="2905599" y="3134164"/>
            <a:ext cx="6444392" cy="2677656"/>
          </a:xfrm>
          <a:prstGeom prst="rect">
            <a:avLst/>
          </a:prstGeom>
        </p:spPr>
        <p:txBody>
          <a:bodyPr wrap="none">
            <a:spAutoFit/>
          </a:bodyPr>
          <a:lstStyle/>
          <a:p>
            <a:pPr algn="r">
              <a:lnSpc>
                <a:spcPct val="150000"/>
              </a:lnSpc>
            </a:pPr>
            <a:r>
              <a:rPr lang="ur-PK" sz="4000" dirty="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قرآ نِ حکیم کی ترتیب دو اعتبارات سے </a:t>
            </a:r>
            <a:r>
              <a:rPr lang="ur-PK" sz="4000" dirty="0" smtClean="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ہے</a:t>
            </a:r>
          </a:p>
          <a:p>
            <a:pPr algn="r">
              <a:lnSpc>
                <a:spcPct val="150000"/>
              </a:lnSpc>
            </a:pPr>
            <a:r>
              <a:rPr lang="ur-PK" sz="3600" dirty="0" smtClean="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 </a:t>
            </a:r>
            <a:r>
              <a:rPr lang="ur-PK" sz="3600" dirty="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ترتیبِ نزولی جس کے اعتبار سے پہلی سورة "</a:t>
            </a:r>
            <a:r>
              <a:rPr lang="ur-PK" sz="3600" dirty="0" smtClean="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العلق"ہے</a:t>
            </a:r>
            <a:r>
              <a:rPr lang="ur-PK" sz="3600" dirty="0">
                <a:solidFill>
                  <a:srgbClr val="513910"/>
                </a:solidFill>
                <a:latin typeface="Jameel Noori Nastaleeq" panose="02000503000000020004" pitchFamily="2" charset="-78"/>
                <a:cs typeface="Jameel Noori Nastaleeq" panose="02000503000000020004" pitchFamily="2" charset="-78"/>
              </a:rPr>
              <a:t> ۔</a:t>
            </a:r>
            <a:r>
              <a:rPr lang="ur-PK" sz="3600" dirty="0" smtClean="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 </a:t>
            </a:r>
          </a:p>
          <a:p>
            <a:pPr algn="r">
              <a:lnSpc>
                <a:spcPct val="150000"/>
              </a:lnSpc>
            </a:pPr>
            <a:r>
              <a:rPr lang="en-US" sz="3600" dirty="0">
                <a:solidFill>
                  <a:srgbClr val="513910"/>
                </a:solidFill>
                <a:latin typeface="Jameel Noori Nastaleeq" panose="02000503000000020004" pitchFamily="2" charset="-78"/>
                <a:cs typeface="Jameel Noori Nastaleeq" panose="02000503000000020004" pitchFamily="2" charset="-78"/>
              </a:rPr>
              <a:t> </a:t>
            </a:r>
            <a:r>
              <a:rPr lang="ur-PK" sz="3600" dirty="0">
                <a:solidFill>
                  <a:srgbClr val="513910"/>
                </a:solidFill>
                <a:latin typeface="Jameel Noori Nastaleeq" panose="02000503000000020004" pitchFamily="2" charset="-78"/>
                <a:cs typeface="Jameel Noori Nastaleeq" panose="02000503000000020004" pitchFamily="2" charset="-78"/>
              </a:rPr>
              <a:t>ترتیبِ تلاوت جس کے اعتبار سے پہلی سورة  "الفاتحہ" ہے۔</a:t>
            </a:r>
            <a:endParaRPr lang="en-US" sz="3600" dirty="0">
              <a:solidFill>
                <a:srgbClr val="513910"/>
              </a:solidFill>
              <a:latin typeface="Jameel Noori Nastaleeq" panose="02000503000000020004" pitchFamily="2" charset="-78"/>
              <a:cs typeface="Jameel Noori Nastaleeq" panose="02000503000000020004" pitchFamily="2" charset="-78"/>
            </a:endParaRPr>
          </a:p>
        </p:txBody>
      </p:sp>
      <p:sp>
        <p:nvSpPr>
          <p:cNvPr id="75" name="Rectangle 74" hidden="1"/>
          <p:cNvSpPr/>
          <p:nvPr/>
        </p:nvSpPr>
        <p:spPr>
          <a:xfrm>
            <a:off x="5075909" y="2054330"/>
            <a:ext cx="5213287" cy="800219"/>
          </a:xfrm>
          <a:prstGeom prst="rect">
            <a:avLst/>
          </a:prstGeom>
        </p:spPr>
        <p:txBody>
          <a:bodyPr wrap="none">
            <a:spAutoFit/>
          </a:bodyPr>
          <a:lstStyle/>
          <a:p>
            <a:pPr marR="0" lvl="0" algn="r" rtl="1">
              <a:lnSpc>
                <a:spcPct val="115000"/>
              </a:lnSpc>
              <a:spcBef>
                <a:spcPts val="600"/>
              </a:spcBef>
              <a:spcAft>
                <a:spcPts val="0"/>
              </a:spcAft>
            </a:pPr>
            <a:r>
              <a:rPr lang="ur-PK" sz="4000" dirty="0" smtClean="0">
                <a:solidFill>
                  <a:srgbClr val="513910"/>
                </a:solidFill>
                <a:latin typeface="Calibri" panose="020F0502020204030204" pitchFamily="34" charset="0"/>
                <a:ea typeface="Calibri" panose="020F0502020204030204" pitchFamily="34" charset="0"/>
                <a:cs typeface="Jameel Noori Nastaleeq" panose="02000503000000020004" pitchFamily="2" charset="-78"/>
              </a:rPr>
              <a:t>11) قرآنِ </a:t>
            </a:r>
            <a:r>
              <a:rPr lang="ur-PK" sz="4000" dirty="0">
                <a:solidFill>
                  <a:srgbClr val="513910"/>
                </a:solidFill>
                <a:latin typeface="Calibri" panose="020F0502020204030204" pitchFamily="34" charset="0"/>
                <a:ea typeface="Calibri" panose="020F0502020204030204" pitchFamily="34" charset="0"/>
                <a:cs typeface="Jameel Noori Nastaleeq" panose="02000503000000020004" pitchFamily="2" charset="-78"/>
              </a:rPr>
              <a:t>حکیم کی تر کیب و تقسیم کیا ہے؟</a:t>
            </a:r>
            <a:endParaRPr lang="en-US" sz="4000" dirty="0">
              <a:solidFill>
                <a:srgbClr val="513910"/>
              </a:solidFill>
              <a:effectLst/>
              <a:latin typeface="Calibri" panose="020F0502020204030204" pitchFamily="34" charset="0"/>
              <a:ea typeface="Calibri" panose="020F0502020204030204" pitchFamily="34" charset="0"/>
              <a:cs typeface="Arial" panose="020B0604020202020204" pitchFamily="34" charset="0"/>
            </a:endParaRPr>
          </a:p>
        </p:txBody>
      </p:sp>
      <p:sp>
        <p:nvSpPr>
          <p:cNvPr id="76" name="Rectangle 75" hidden="1"/>
          <p:cNvSpPr/>
          <p:nvPr/>
        </p:nvSpPr>
        <p:spPr>
          <a:xfrm>
            <a:off x="6650057" y="2831209"/>
            <a:ext cx="3140603" cy="1169551"/>
          </a:xfrm>
          <a:prstGeom prst="rect">
            <a:avLst/>
          </a:prstGeom>
        </p:spPr>
        <p:txBody>
          <a:bodyPr wrap="none">
            <a:spAutoFit/>
          </a:bodyPr>
          <a:lstStyle/>
          <a:p>
            <a:r>
              <a:rPr lang="ur-PK" sz="3500" dirty="0">
                <a:solidFill>
                  <a:srgbClr val="513910"/>
                </a:solidFill>
                <a:ea typeface="Calibri" panose="020F0502020204030204" pitchFamily="34" charset="0"/>
                <a:cs typeface="Jameel Noori Nastaleeq" panose="02000503000000020004" pitchFamily="2" charset="-78"/>
              </a:rPr>
              <a:t>آیات کی تعداد6236 ہے ۔</a:t>
            </a:r>
            <a:endParaRPr lang="en-US" sz="3500" dirty="0">
              <a:solidFill>
                <a:srgbClr val="513910"/>
              </a:solidFill>
            </a:endParaRPr>
          </a:p>
          <a:p>
            <a:endParaRPr lang="en-US" sz="3500" dirty="0">
              <a:solidFill>
                <a:srgbClr val="513910"/>
              </a:solidFill>
            </a:endParaRPr>
          </a:p>
        </p:txBody>
      </p:sp>
      <p:sp>
        <p:nvSpPr>
          <p:cNvPr id="77" name="Rectangle 76" hidden="1"/>
          <p:cNvSpPr/>
          <p:nvPr/>
        </p:nvSpPr>
        <p:spPr>
          <a:xfrm>
            <a:off x="6461592" y="3472966"/>
            <a:ext cx="3166251" cy="630942"/>
          </a:xfrm>
          <a:prstGeom prst="rect">
            <a:avLst/>
          </a:prstGeom>
        </p:spPr>
        <p:txBody>
          <a:bodyPr wrap="none">
            <a:spAutoFit/>
          </a:bodyPr>
          <a:lstStyle/>
          <a:p>
            <a:pPr algn="r"/>
            <a:r>
              <a:rPr lang="ur-PK" sz="3500" dirty="0">
                <a:solidFill>
                  <a:srgbClr val="513910"/>
                </a:solidFill>
                <a:ea typeface="Calibri" panose="020F0502020204030204" pitchFamily="34" charset="0"/>
                <a:cs typeface="Jameel Noori Nastaleeq" panose="02000503000000020004" pitchFamily="2" charset="-78"/>
              </a:rPr>
              <a:t>سورتوں کی تعداد 114 </a:t>
            </a:r>
            <a:r>
              <a:rPr lang="ur-PK" sz="3500" dirty="0" smtClean="0">
                <a:solidFill>
                  <a:srgbClr val="513910"/>
                </a:solidFill>
                <a:ea typeface="Calibri" panose="020F0502020204030204" pitchFamily="34" charset="0"/>
                <a:cs typeface="Jameel Noori Nastaleeq" panose="02000503000000020004" pitchFamily="2" charset="-78"/>
              </a:rPr>
              <a:t>ہے۔</a:t>
            </a:r>
            <a:endParaRPr lang="en-US" sz="3500" dirty="0">
              <a:solidFill>
                <a:srgbClr val="513910"/>
              </a:solidFill>
            </a:endParaRPr>
          </a:p>
        </p:txBody>
      </p:sp>
      <p:sp>
        <p:nvSpPr>
          <p:cNvPr id="78" name="Rectangle 77" hidden="1"/>
          <p:cNvSpPr/>
          <p:nvPr/>
        </p:nvSpPr>
        <p:spPr>
          <a:xfrm>
            <a:off x="6217246" y="4189036"/>
            <a:ext cx="3573414" cy="630942"/>
          </a:xfrm>
          <a:prstGeom prst="rect">
            <a:avLst/>
          </a:prstGeom>
        </p:spPr>
        <p:txBody>
          <a:bodyPr wrap="none">
            <a:spAutoFit/>
          </a:bodyPr>
          <a:lstStyle/>
          <a:p>
            <a:pPr algn="r"/>
            <a:r>
              <a:rPr lang="ur-PK" sz="3500" dirty="0">
                <a:solidFill>
                  <a:srgbClr val="513910"/>
                </a:solidFill>
                <a:ea typeface="Calibri" panose="020F0502020204030204" pitchFamily="34" charset="0"/>
                <a:cs typeface="Jameel Noori Nastaleeq" panose="02000503000000020004" pitchFamily="2" charset="-78"/>
              </a:rPr>
              <a:t>منازل یا </a:t>
            </a:r>
            <a:r>
              <a:rPr lang="ur-PK" sz="3500" dirty="0" smtClean="0">
                <a:solidFill>
                  <a:srgbClr val="513910"/>
                </a:solidFill>
                <a:ea typeface="Calibri" panose="020F0502020204030204" pitchFamily="34" charset="0"/>
                <a:cs typeface="Jameel Noori Nastaleeq" panose="02000503000000020004" pitchFamily="2" charset="-78"/>
              </a:rPr>
              <a:t>احزاب کی </a:t>
            </a:r>
            <a:r>
              <a:rPr lang="ur-PK" sz="3500" dirty="0">
                <a:solidFill>
                  <a:srgbClr val="513910"/>
                </a:solidFill>
                <a:ea typeface="Calibri" panose="020F0502020204030204" pitchFamily="34" charset="0"/>
                <a:cs typeface="Jameel Noori Nastaleeq" panose="02000503000000020004" pitchFamily="2" charset="-78"/>
              </a:rPr>
              <a:t>تعداد7ہے۔</a:t>
            </a:r>
            <a:endParaRPr lang="en-US" sz="3500" dirty="0">
              <a:solidFill>
                <a:srgbClr val="513910"/>
              </a:solidFill>
            </a:endParaRPr>
          </a:p>
        </p:txBody>
      </p:sp>
      <p:sp>
        <p:nvSpPr>
          <p:cNvPr id="79" name="Rectangle 78" hidden="1"/>
          <p:cNvSpPr/>
          <p:nvPr/>
        </p:nvSpPr>
        <p:spPr>
          <a:xfrm>
            <a:off x="6236370" y="4912311"/>
            <a:ext cx="3616696" cy="630942"/>
          </a:xfrm>
          <a:prstGeom prst="rect">
            <a:avLst/>
          </a:prstGeom>
        </p:spPr>
        <p:txBody>
          <a:bodyPr wrap="none">
            <a:spAutoFit/>
          </a:bodyPr>
          <a:lstStyle/>
          <a:p>
            <a:r>
              <a:rPr lang="ur-PK" sz="3500" dirty="0">
                <a:solidFill>
                  <a:srgbClr val="513910"/>
                </a:solidFill>
                <a:ea typeface="Calibri" panose="020F0502020204030204" pitchFamily="34" charset="0"/>
                <a:cs typeface="Jameel Noori Nastaleeq" panose="02000503000000020004" pitchFamily="2" charset="-78"/>
              </a:rPr>
              <a:t>رکوعوں کی کل تعداد558 </a:t>
            </a:r>
            <a:r>
              <a:rPr lang="ur-PK" sz="3500" dirty="0" smtClean="0">
                <a:solidFill>
                  <a:srgbClr val="513910"/>
                </a:solidFill>
                <a:ea typeface="Calibri" panose="020F0502020204030204" pitchFamily="34" charset="0"/>
                <a:cs typeface="Jameel Noori Nastaleeq" panose="02000503000000020004" pitchFamily="2" charset="-78"/>
              </a:rPr>
              <a:t>ہے۔</a:t>
            </a:r>
            <a:endParaRPr lang="en-US" sz="3500" dirty="0">
              <a:solidFill>
                <a:srgbClr val="513910"/>
              </a:solidFill>
            </a:endParaRPr>
          </a:p>
        </p:txBody>
      </p:sp>
      <p:sp>
        <p:nvSpPr>
          <p:cNvPr id="80" name="Rectangle 79" hidden="1"/>
          <p:cNvSpPr/>
          <p:nvPr/>
        </p:nvSpPr>
        <p:spPr>
          <a:xfrm>
            <a:off x="7046687" y="5543253"/>
            <a:ext cx="2581156" cy="630942"/>
          </a:xfrm>
          <a:prstGeom prst="rect">
            <a:avLst/>
          </a:prstGeom>
        </p:spPr>
        <p:txBody>
          <a:bodyPr wrap="none">
            <a:spAutoFit/>
          </a:bodyPr>
          <a:lstStyle/>
          <a:p>
            <a:pPr algn="r"/>
            <a:r>
              <a:rPr lang="ur-PK" sz="3500" dirty="0">
                <a:solidFill>
                  <a:srgbClr val="513910"/>
                </a:solidFill>
                <a:ea typeface="Calibri" panose="020F0502020204030204" pitchFamily="34" charset="0"/>
                <a:cs typeface="Jameel Noori Nastaleeq" panose="02000503000000020004" pitchFamily="2" charset="-78"/>
              </a:rPr>
              <a:t>پاروں کی تعداد30 ہے </a:t>
            </a:r>
            <a:endParaRPr lang="en-US" sz="3500" dirty="0">
              <a:solidFill>
                <a:srgbClr val="513910"/>
              </a:solidFill>
            </a:endParaRPr>
          </a:p>
        </p:txBody>
      </p:sp>
      <p:sp>
        <p:nvSpPr>
          <p:cNvPr id="81" name="Rectangle 80" hidden="1"/>
          <p:cNvSpPr/>
          <p:nvPr/>
        </p:nvSpPr>
        <p:spPr>
          <a:xfrm>
            <a:off x="5403204" y="2324149"/>
            <a:ext cx="5211683" cy="800219"/>
          </a:xfrm>
          <a:prstGeom prst="rect">
            <a:avLst/>
          </a:prstGeom>
        </p:spPr>
        <p:txBody>
          <a:bodyPr wrap="none">
            <a:spAutoFit/>
          </a:bodyPr>
          <a:lstStyle/>
          <a:p>
            <a:pPr marR="0" lvl="0" algn="r" rtl="1">
              <a:lnSpc>
                <a:spcPct val="115000"/>
              </a:lnSpc>
              <a:spcBef>
                <a:spcPts val="600"/>
              </a:spcBef>
              <a:spcAft>
                <a:spcPts val="0"/>
              </a:spcAft>
            </a:pPr>
            <a:r>
              <a:rPr lang="ur-PK" sz="4000" dirty="0" smtClean="0">
                <a:solidFill>
                  <a:srgbClr val="513910"/>
                </a:solidFill>
                <a:latin typeface="Calibri" panose="020F0502020204030204" pitchFamily="34" charset="0"/>
                <a:ea typeface="Calibri" panose="020F0502020204030204" pitchFamily="34" charset="0"/>
                <a:cs typeface="Jameel Noori Nastaleeq" panose="02000503000000020004" pitchFamily="2" charset="-78"/>
              </a:rPr>
              <a:t>12) قرآ </a:t>
            </a:r>
            <a:r>
              <a:rPr lang="ur-PK" sz="4000" dirty="0">
                <a:solidFill>
                  <a:srgbClr val="513910"/>
                </a:solidFill>
                <a:latin typeface="Calibri" panose="020F0502020204030204" pitchFamily="34" charset="0"/>
                <a:ea typeface="Calibri" panose="020F0502020204030204" pitchFamily="34" charset="0"/>
                <a:cs typeface="Jameel Noori Nastaleeq" panose="02000503000000020004" pitchFamily="2" charset="-78"/>
              </a:rPr>
              <a:t>نِ حکیم کے فہم سے کیا مراد ہے؟ </a:t>
            </a:r>
            <a:endParaRPr lang="en-US" sz="4000" dirty="0">
              <a:solidFill>
                <a:srgbClr val="513910"/>
              </a:solidFill>
              <a:effectLst/>
              <a:latin typeface="Calibri" panose="020F0502020204030204" pitchFamily="34" charset="0"/>
              <a:ea typeface="Calibri" panose="020F0502020204030204" pitchFamily="34" charset="0"/>
              <a:cs typeface="Arial" panose="020B0604020202020204" pitchFamily="34" charset="0"/>
            </a:endParaRPr>
          </a:p>
        </p:txBody>
      </p:sp>
      <p:sp>
        <p:nvSpPr>
          <p:cNvPr id="82" name="Rectangle 81" hidden="1"/>
          <p:cNvSpPr/>
          <p:nvPr/>
        </p:nvSpPr>
        <p:spPr>
          <a:xfrm>
            <a:off x="7969771" y="3346701"/>
            <a:ext cx="1702710" cy="438582"/>
          </a:xfrm>
          <a:prstGeom prst="rect">
            <a:avLst/>
          </a:prstGeom>
        </p:spPr>
        <p:txBody>
          <a:bodyPr wrap="none">
            <a:spAutoFit/>
          </a:bodyPr>
          <a:lstStyle/>
          <a:p>
            <a:pPr marR="0" lvl="0" algn="just" rtl="1">
              <a:lnSpc>
                <a:spcPts val="2200"/>
              </a:lnSpc>
              <a:spcBef>
                <a:spcPts val="0"/>
              </a:spcBef>
              <a:spcAft>
                <a:spcPts val="0"/>
              </a:spcAft>
              <a:buSzPts val="1000"/>
            </a:pPr>
            <a:r>
              <a:rPr lang="ur-PK" sz="3500" dirty="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تذ کر اور تد بر :</a:t>
            </a:r>
            <a:endParaRPr lang="en-US" sz="3500" dirty="0">
              <a:solidFill>
                <a:srgbClr val="513910"/>
              </a:solidFill>
              <a:effectLst/>
              <a:latin typeface="Jameel Noori Nastaleeq" panose="02000503000000020004" pitchFamily="2" charset="-78"/>
              <a:ea typeface="Calibri" panose="020F0502020204030204" pitchFamily="34" charset="0"/>
              <a:cs typeface="Jameel Noori Nastaleeq" panose="02000503000000020004" pitchFamily="2" charset="-78"/>
            </a:endParaRPr>
          </a:p>
        </p:txBody>
      </p:sp>
      <p:sp>
        <p:nvSpPr>
          <p:cNvPr id="83" name="Rounded Rectangle 82" hidden="1"/>
          <p:cNvSpPr/>
          <p:nvPr/>
        </p:nvSpPr>
        <p:spPr>
          <a:xfrm>
            <a:off x="1960197" y="4057056"/>
            <a:ext cx="8068223" cy="859723"/>
          </a:xfrm>
          <a:prstGeom prst="round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84" name="Rectangle 83" hidden="1"/>
          <p:cNvSpPr/>
          <p:nvPr/>
        </p:nvSpPr>
        <p:spPr>
          <a:xfrm>
            <a:off x="1960197" y="4411002"/>
            <a:ext cx="8661345" cy="457818"/>
          </a:xfrm>
          <a:prstGeom prst="rect">
            <a:avLst/>
          </a:prstGeom>
        </p:spPr>
        <p:txBody>
          <a:bodyPr wrap="none">
            <a:spAutoFit/>
          </a:bodyPr>
          <a:lstStyle/>
          <a:p>
            <a:pPr marL="914400" marR="228600" algn="just" rtl="1">
              <a:lnSpc>
                <a:spcPts val="2200"/>
              </a:lnSpc>
              <a:spcBef>
                <a:spcPts val="0"/>
              </a:spcBef>
              <a:spcAft>
                <a:spcPts val="0"/>
              </a:spcAft>
            </a:pPr>
            <a:r>
              <a:rPr lang="ur-PK" sz="4000" dirty="0">
                <a:solidFill>
                  <a:srgbClr val="513910"/>
                </a:solidFill>
                <a:latin typeface="Al Qalam Quran Publisher" panose="02040503050201020203" pitchFamily="18" charset="-78"/>
                <a:ea typeface="Calibri" panose="020F0502020204030204" pitchFamily="34" charset="0"/>
                <a:cs typeface="Al Qalam Quran Publisher" panose="02040503050201020203" pitchFamily="18" charset="-78"/>
              </a:rPr>
              <a:t>كِتٰبٌ اَنْزَلْنٰهُ اِلَيْكَ مُبٰرَكٌ لِّيَدَّبَّرُوْۤا اٰيٰتِهٖ وَ لِيَتَذَكَّرَ اُولُوا الْاَلْبَابِ۰۰۲۹</a:t>
            </a:r>
            <a:endParaRPr lang="en-US" sz="4000" dirty="0">
              <a:solidFill>
                <a:srgbClr val="513910"/>
              </a:solidFill>
              <a:effectLst/>
              <a:latin typeface="Al Qalam Quran Publisher" panose="02040503050201020203" pitchFamily="18" charset="-78"/>
              <a:ea typeface="Calibri" panose="020F0502020204030204" pitchFamily="34" charset="0"/>
              <a:cs typeface="Al Qalam Quran Publisher" panose="02040503050201020203" pitchFamily="18" charset="-78"/>
            </a:endParaRPr>
          </a:p>
        </p:txBody>
      </p:sp>
      <p:sp>
        <p:nvSpPr>
          <p:cNvPr id="85" name="Rectangle 84" hidden="1"/>
          <p:cNvSpPr/>
          <p:nvPr/>
        </p:nvSpPr>
        <p:spPr>
          <a:xfrm>
            <a:off x="1605104" y="5009115"/>
            <a:ext cx="1935210" cy="461665"/>
          </a:xfrm>
          <a:prstGeom prst="rect">
            <a:avLst/>
          </a:prstGeom>
        </p:spPr>
        <p:txBody>
          <a:bodyPr wrap="none">
            <a:spAutoFit/>
          </a:bodyPr>
          <a:lstStyle/>
          <a:p>
            <a:r>
              <a:rPr lang="en-US" sz="2400" dirty="0">
                <a:solidFill>
                  <a:srgbClr val="513910"/>
                </a:solidFill>
                <a:latin typeface="Jameel Noori Nastaleeq" panose="02000503000000020004" pitchFamily="2" charset="-78"/>
                <a:ea typeface="Calibri" panose="020F0502020204030204" pitchFamily="34" charset="0"/>
              </a:rPr>
              <a:t> </a:t>
            </a:r>
            <a:r>
              <a:rPr lang="ur-PK" sz="2000" spc="-20" dirty="0">
                <a:solidFill>
                  <a:srgbClr val="513910"/>
                </a:solidFill>
                <a:latin typeface="Cambria" panose="02040503050406030204" pitchFamily="18" charset="0"/>
                <a:ea typeface="Calibri" panose="020F0502020204030204" pitchFamily="34" charset="0"/>
                <a:cs typeface="noorehira" panose="02000000000000000000" pitchFamily="2" charset="-78"/>
              </a:rPr>
              <a:t>سورۃ  ص</a:t>
            </a:r>
            <a:r>
              <a:rPr lang="ur-PK" sz="2000" spc="-20" baseline="30000" dirty="0">
                <a:solidFill>
                  <a:srgbClr val="513910"/>
                </a:solidFill>
                <a:latin typeface="Cambria" panose="02040503050406030204" pitchFamily="18" charset="0"/>
                <a:ea typeface="Calibri" panose="020F0502020204030204" pitchFamily="34" charset="0"/>
                <a:cs typeface="noorehira" panose="02000000000000000000" pitchFamily="2" charset="-78"/>
              </a:rPr>
              <a:t>38</a:t>
            </a:r>
            <a:r>
              <a:rPr lang="ur-PK" sz="2000" spc="-20" dirty="0">
                <a:solidFill>
                  <a:srgbClr val="513910"/>
                </a:solidFill>
                <a:latin typeface="Cambria" panose="02040503050406030204" pitchFamily="18" charset="0"/>
                <a:ea typeface="Calibri" panose="020F0502020204030204" pitchFamily="34" charset="0"/>
                <a:cs typeface="noorehira" panose="02000000000000000000" pitchFamily="2" charset="-78"/>
              </a:rPr>
              <a:t> </a:t>
            </a:r>
            <a:r>
              <a:rPr lang="ur-PK" sz="2400" dirty="0">
                <a:solidFill>
                  <a:srgbClr val="513910"/>
                </a:solidFill>
                <a:ea typeface="Calibri" panose="020F0502020204030204" pitchFamily="34" charset="0"/>
                <a:cs typeface="Jameel Noori Nastaleeq" panose="02000503000000020004" pitchFamily="2" charset="-78"/>
              </a:rPr>
              <a:t> کی آیت 29</a:t>
            </a:r>
            <a:endParaRPr lang="en-US" sz="2400" dirty="0">
              <a:solidFill>
                <a:srgbClr val="513910"/>
              </a:solidFill>
            </a:endParaRPr>
          </a:p>
        </p:txBody>
      </p:sp>
      <p:sp>
        <p:nvSpPr>
          <p:cNvPr id="86" name="Rectangle 85" hidden="1"/>
          <p:cNvSpPr/>
          <p:nvPr/>
        </p:nvSpPr>
        <p:spPr>
          <a:xfrm>
            <a:off x="3835627" y="3823758"/>
            <a:ext cx="5836854" cy="630942"/>
          </a:xfrm>
          <a:prstGeom prst="rect">
            <a:avLst/>
          </a:prstGeom>
        </p:spPr>
        <p:txBody>
          <a:bodyPr wrap="none">
            <a:spAutoFit/>
          </a:bodyPr>
          <a:lstStyle/>
          <a:p>
            <a:pPr algn="r"/>
            <a:r>
              <a:rPr lang="ur-PK" sz="3500" dirty="0">
                <a:solidFill>
                  <a:srgbClr val="513910"/>
                </a:solidFill>
                <a:ea typeface="Calibri" panose="020F0502020204030204" pitchFamily="34" charset="0"/>
                <a:cs typeface="Jameel Noori Nastaleeq" panose="02000503000000020004" pitchFamily="2" charset="-78"/>
              </a:rPr>
              <a:t>تذکر کے معنی ہیں یادد ہانی حاصل کرنا یا نصیحت اخذکرنا ۔ </a:t>
            </a:r>
            <a:endParaRPr lang="en-US" sz="3500" dirty="0">
              <a:solidFill>
                <a:srgbClr val="513910"/>
              </a:solidFill>
            </a:endParaRPr>
          </a:p>
        </p:txBody>
      </p:sp>
      <p:sp>
        <p:nvSpPr>
          <p:cNvPr id="87" name="Rounded Rectangle 86" hidden="1"/>
          <p:cNvSpPr/>
          <p:nvPr/>
        </p:nvSpPr>
        <p:spPr>
          <a:xfrm>
            <a:off x="2438400" y="4626677"/>
            <a:ext cx="7327900" cy="859723"/>
          </a:xfrm>
          <a:prstGeom prst="round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88" name="Rectangle 87" hidden="1"/>
          <p:cNvSpPr/>
          <p:nvPr/>
        </p:nvSpPr>
        <p:spPr>
          <a:xfrm>
            <a:off x="3442019" y="4808646"/>
            <a:ext cx="4984057" cy="630942"/>
          </a:xfrm>
          <a:prstGeom prst="rect">
            <a:avLst/>
          </a:prstGeom>
        </p:spPr>
        <p:txBody>
          <a:bodyPr wrap="none">
            <a:spAutoFit/>
          </a:bodyPr>
          <a:lstStyle/>
          <a:p>
            <a:r>
              <a:rPr lang="ur-PK" sz="3500" dirty="0">
                <a:solidFill>
                  <a:srgbClr val="513910"/>
                </a:solidFill>
                <a:latin typeface="Al Qalam Quran Publisher" panose="02040503050201020203" pitchFamily="18" charset="-78"/>
                <a:ea typeface="Calibri" panose="020F0502020204030204" pitchFamily="34" charset="0"/>
                <a:cs typeface="Al Qalam Quran Publisher" panose="02040503050201020203" pitchFamily="18" charset="-78"/>
              </a:rPr>
              <a:t>وَ لَقَدْ يَسَّرْنَا الْقُرْاٰنَ لِلذِّكْرِ فَهَلْ مِنْ مُّدَّكِرٍ۰۰۱۷ </a:t>
            </a:r>
            <a:endParaRPr lang="en-US" sz="3500" dirty="0">
              <a:solidFill>
                <a:srgbClr val="513910"/>
              </a:solidFill>
              <a:latin typeface="Al Qalam Quran Publisher" panose="02040503050201020203" pitchFamily="18" charset="-78"/>
              <a:cs typeface="Al Qalam Quran Publisher" panose="02040503050201020203" pitchFamily="18" charset="-78"/>
            </a:endParaRPr>
          </a:p>
        </p:txBody>
      </p:sp>
      <p:sp>
        <p:nvSpPr>
          <p:cNvPr id="89" name="Rectangle 88" hidden="1"/>
          <p:cNvSpPr/>
          <p:nvPr/>
        </p:nvSpPr>
        <p:spPr>
          <a:xfrm>
            <a:off x="1548833" y="5531924"/>
            <a:ext cx="2383729" cy="430887"/>
          </a:xfrm>
          <a:prstGeom prst="rect">
            <a:avLst/>
          </a:prstGeom>
        </p:spPr>
        <p:txBody>
          <a:bodyPr wrap="none">
            <a:spAutoFit/>
          </a:bodyPr>
          <a:lstStyle/>
          <a:p>
            <a:r>
              <a:rPr lang="ur-PK" sz="2200" spc="-20" dirty="0">
                <a:solidFill>
                  <a:srgbClr val="513910"/>
                </a:solidFill>
                <a:latin typeface="Al Qalam Quran Publisher" panose="02040503050201020203" pitchFamily="18" charset="-78"/>
                <a:ea typeface="Calibri" panose="020F0502020204030204" pitchFamily="34" charset="0"/>
                <a:cs typeface="Al Qalam Quran Publisher" panose="02040503050201020203" pitchFamily="18" charset="-78"/>
              </a:rPr>
              <a:t>(القمر</a:t>
            </a:r>
            <a:r>
              <a:rPr lang="ur-PK" sz="2200" spc="-20" baseline="30000" dirty="0">
                <a:solidFill>
                  <a:srgbClr val="513910"/>
                </a:solidFill>
                <a:latin typeface="Al Qalam Quran Publisher" panose="02040503050201020203" pitchFamily="18" charset="-78"/>
                <a:ea typeface="Calibri" panose="020F0502020204030204" pitchFamily="34" charset="0"/>
                <a:cs typeface="Al Qalam Quran Publisher" panose="02040503050201020203" pitchFamily="18" charset="-78"/>
              </a:rPr>
              <a:t>54</a:t>
            </a:r>
            <a:r>
              <a:rPr lang="ur-PK" sz="2200" spc="-20" dirty="0">
                <a:solidFill>
                  <a:srgbClr val="513910"/>
                </a:solidFill>
                <a:latin typeface="Al Qalam Quran Publisher" panose="02040503050201020203" pitchFamily="18" charset="-78"/>
                <a:ea typeface="Calibri" panose="020F0502020204030204" pitchFamily="34" charset="0"/>
                <a:cs typeface="Al Qalam Quran Publisher" panose="02040503050201020203" pitchFamily="18" charset="-78"/>
              </a:rPr>
              <a:t> :17، 22، 32، 40)</a:t>
            </a:r>
            <a:endParaRPr lang="en-US" sz="2200" dirty="0">
              <a:solidFill>
                <a:srgbClr val="513910"/>
              </a:solidFill>
              <a:latin typeface="Al Qalam Quran Publisher" panose="02040503050201020203" pitchFamily="18" charset="-78"/>
              <a:cs typeface="Al Qalam Quran Publisher" panose="02040503050201020203" pitchFamily="18" charset="-78"/>
            </a:endParaRPr>
          </a:p>
        </p:txBody>
      </p:sp>
      <p:sp>
        <p:nvSpPr>
          <p:cNvPr id="90" name="Rectangle 89" hidden="1"/>
          <p:cNvSpPr/>
          <p:nvPr/>
        </p:nvSpPr>
        <p:spPr>
          <a:xfrm>
            <a:off x="6305854" y="3831475"/>
            <a:ext cx="3366627" cy="630942"/>
          </a:xfrm>
          <a:prstGeom prst="rect">
            <a:avLst/>
          </a:prstGeom>
        </p:spPr>
        <p:txBody>
          <a:bodyPr wrap="none">
            <a:spAutoFit/>
          </a:bodyPr>
          <a:lstStyle/>
          <a:p>
            <a:r>
              <a:rPr lang="ar-SA" sz="3500" spc="-10" dirty="0">
                <a:solidFill>
                  <a:srgbClr val="513910"/>
                </a:solidFill>
                <a:ea typeface="Calibri" panose="020F0502020204030204" pitchFamily="34" charset="0"/>
                <a:cs typeface="Jameel Noori Nastaleeq" panose="02000503000000020004" pitchFamily="2" charset="-78"/>
              </a:rPr>
              <a:t>تدبر کے معنی ہیں گہرا غور وفکر ۔ </a:t>
            </a:r>
            <a:endParaRPr lang="en-US" sz="3500" dirty="0">
              <a:solidFill>
                <a:srgbClr val="513910"/>
              </a:solidFill>
            </a:endParaRPr>
          </a:p>
        </p:txBody>
      </p:sp>
      <p:sp>
        <p:nvSpPr>
          <p:cNvPr id="91" name="Rectangle 90" hidden="1"/>
          <p:cNvSpPr/>
          <p:nvPr/>
        </p:nvSpPr>
        <p:spPr>
          <a:xfrm>
            <a:off x="4972172" y="2369120"/>
            <a:ext cx="3956532" cy="3432863"/>
          </a:xfrm>
          <a:prstGeom prst="rect">
            <a:avLst/>
          </a:prstGeom>
        </p:spPr>
        <p:txBody>
          <a:bodyPr wrap="none">
            <a:spAutoFit/>
          </a:bodyPr>
          <a:lstStyle/>
          <a:p>
            <a:pPr marL="685800" marR="0" lvl="0" indent="-685800" algn="just" rtl="1">
              <a:lnSpc>
                <a:spcPct val="115000"/>
              </a:lnSpc>
              <a:spcBef>
                <a:spcPts val="0"/>
              </a:spcBef>
              <a:spcAft>
                <a:spcPts val="0"/>
              </a:spcAft>
              <a:buSzPts val="1000"/>
              <a:buFont typeface="Arial" panose="020B0604020202020204" pitchFamily="34" charset="0"/>
              <a:buChar char="•"/>
            </a:pPr>
            <a:r>
              <a:rPr lang="ur-PK" sz="3800" dirty="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محکم اور متشابہ </a:t>
            </a:r>
            <a:r>
              <a:rPr lang="ur-PK" sz="3800" dirty="0" smtClean="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آیات</a:t>
            </a:r>
            <a:endParaRPr lang="en-US" sz="3800" dirty="0" smtClean="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endParaRPr>
          </a:p>
          <a:p>
            <a:pPr marL="685800" indent="-685800" algn="just" rtl="1">
              <a:lnSpc>
                <a:spcPct val="115000"/>
              </a:lnSpc>
              <a:buSzPts val="1000"/>
              <a:buFont typeface="Arial" panose="020B0604020202020204" pitchFamily="34" charset="0"/>
              <a:buChar char="•"/>
            </a:pPr>
            <a:r>
              <a:rPr lang="ur-PK" sz="3800" dirty="0">
                <a:solidFill>
                  <a:srgbClr val="513910"/>
                </a:solidFill>
                <a:latin typeface="Jameel Noori Nastaleeq" panose="02000503000000020004" pitchFamily="2" charset="-78"/>
                <a:cs typeface="Jameel Noori Nastaleeq" panose="02000503000000020004" pitchFamily="2" charset="-78"/>
              </a:rPr>
              <a:t>تاویلِ خاص اور تاویل </a:t>
            </a:r>
            <a:r>
              <a:rPr lang="ur-PK" sz="3800" dirty="0" smtClean="0">
                <a:solidFill>
                  <a:srgbClr val="513910"/>
                </a:solidFill>
                <a:latin typeface="Jameel Noori Nastaleeq" panose="02000503000000020004" pitchFamily="2" charset="-78"/>
                <a:cs typeface="Jameel Noori Nastaleeq" panose="02000503000000020004" pitchFamily="2" charset="-78"/>
              </a:rPr>
              <a:t>عام</a:t>
            </a:r>
            <a:endParaRPr lang="en-US" sz="3800" dirty="0">
              <a:solidFill>
                <a:srgbClr val="513910"/>
              </a:solidFill>
              <a:latin typeface="Jameel Noori Nastaleeq" panose="02000503000000020004" pitchFamily="2" charset="-78"/>
              <a:cs typeface="Jameel Noori Nastaleeq" panose="02000503000000020004" pitchFamily="2" charset="-78"/>
            </a:endParaRPr>
          </a:p>
          <a:p>
            <a:pPr marL="685800" lvl="0" indent="-685800" algn="just" rtl="1">
              <a:lnSpc>
                <a:spcPct val="115000"/>
              </a:lnSpc>
              <a:buSzPts val="1000"/>
              <a:buFont typeface="Arial" panose="020B0604020202020204" pitchFamily="34" charset="0"/>
              <a:buChar char="•"/>
            </a:pPr>
            <a:r>
              <a:rPr lang="ur-PK" sz="3800" dirty="0">
                <a:solidFill>
                  <a:srgbClr val="513910"/>
                </a:solidFill>
                <a:latin typeface="Jameel Noori Nastaleeq" panose="02000503000000020004" pitchFamily="2" charset="-78"/>
                <a:cs typeface="Jameel Noori Nastaleeq" panose="02000503000000020004" pitchFamily="2" charset="-78"/>
              </a:rPr>
              <a:t>عقا ئد اور اوامر و نواہی کا فہم </a:t>
            </a:r>
            <a:endParaRPr lang="en-US" sz="3800" dirty="0">
              <a:solidFill>
                <a:srgbClr val="513910"/>
              </a:solidFill>
              <a:latin typeface="Jameel Noori Nastaleeq" panose="02000503000000020004" pitchFamily="2" charset="-78"/>
              <a:cs typeface="Jameel Noori Nastaleeq" panose="02000503000000020004" pitchFamily="2" charset="-78"/>
            </a:endParaRPr>
          </a:p>
          <a:p>
            <a:pPr marL="685800" indent="-685800" algn="just" rtl="1">
              <a:lnSpc>
                <a:spcPct val="115000"/>
              </a:lnSpc>
              <a:buSzPts val="1000"/>
              <a:buFont typeface="Arial" panose="020B0604020202020204" pitchFamily="34" charset="0"/>
              <a:buChar char="•"/>
            </a:pPr>
            <a:r>
              <a:rPr lang="ur-PK" sz="3800" dirty="0">
                <a:solidFill>
                  <a:srgbClr val="513910"/>
                </a:solidFill>
                <a:latin typeface="Jameel Noori Nastaleeq" panose="02000503000000020004" pitchFamily="2" charset="-78"/>
                <a:cs typeface="Jameel Noori Nastaleeq" panose="02000503000000020004" pitchFamily="2" charset="-78"/>
              </a:rPr>
              <a:t>سا ئنسی حقا ئق کا </a:t>
            </a:r>
            <a:r>
              <a:rPr lang="ur-PK" sz="3800" dirty="0" smtClean="0">
                <a:solidFill>
                  <a:srgbClr val="513910"/>
                </a:solidFill>
                <a:latin typeface="Jameel Noori Nastaleeq" panose="02000503000000020004" pitchFamily="2" charset="-78"/>
                <a:cs typeface="Jameel Noori Nastaleeq" panose="02000503000000020004" pitchFamily="2" charset="-78"/>
              </a:rPr>
              <a:t>فہم</a:t>
            </a:r>
            <a:endParaRPr lang="en-US" sz="3800" dirty="0">
              <a:solidFill>
                <a:srgbClr val="513910"/>
              </a:solidFill>
              <a:latin typeface="Jameel Noori Nastaleeq" panose="02000503000000020004" pitchFamily="2" charset="-78"/>
              <a:cs typeface="Jameel Noori Nastaleeq" panose="02000503000000020004" pitchFamily="2" charset="-78"/>
            </a:endParaRPr>
          </a:p>
          <a:p>
            <a:pPr marL="685800" lvl="0" indent="-685800" algn="just" rtl="1">
              <a:lnSpc>
                <a:spcPct val="115000"/>
              </a:lnSpc>
              <a:buSzPts val="1000"/>
              <a:buFont typeface="Arial" panose="020B0604020202020204" pitchFamily="34" charset="0"/>
              <a:buChar char="•"/>
            </a:pPr>
            <a:r>
              <a:rPr lang="ur-PK" sz="3800" dirty="0">
                <a:solidFill>
                  <a:srgbClr val="513910"/>
                </a:solidFill>
                <a:latin typeface="Jameel Noori Nastaleeq" panose="02000503000000020004" pitchFamily="2" charset="-78"/>
                <a:cs typeface="Jameel Noori Nastaleeq" panose="02000503000000020004" pitchFamily="2" charset="-78"/>
              </a:rPr>
              <a:t>قرآنِ حکیم کااصل </a:t>
            </a:r>
            <a:r>
              <a:rPr lang="ur-PK" sz="3800" dirty="0" smtClean="0">
                <a:solidFill>
                  <a:srgbClr val="513910"/>
                </a:solidFill>
                <a:latin typeface="Jameel Noori Nastaleeq" panose="02000503000000020004" pitchFamily="2" charset="-78"/>
                <a:cs typeface="Jameel Noori Nastaleeq" panose="02000503000000020004" pitchFamily="2" charset="-78"/>
              </a:rPr>
              <a:t>فہم</a:t>
            </a:r>
            <a:endParaRPr lang="en-US" sz="3800" dirty="0">
              <a:solidFill>
                <a:srgbClr val="513910"/>
              </a:solidFill>
              <a:latin typeface="Jameel Noori Nastaleeq" panose="02000503000000020004" pitchFamily="2" charset="-78"/>
              <a:cs typeface="Jameel Noori Nastaleeq" panose="02000503000000020004" pitchFamily="2" charset="-78"/>
            </a:endParaRPr>
          </a:p>
        </p:txBody>
      </p:sp>
      <p:sp>
        <p:nvSpPr>
          <p:cNvPr id="92" name="Rectangle 91"/>
          <p:cNvSpPr/>
          <p:nvPr/>
        </p:nvSpPr>
        <p:spPr>
          <a:xfrm>
            <a:off x="1783828" y="3067801"/>
            <a:ext cx="8184631" cy="3127779"/>
          </a:xfrm>
          <a:prstGeom prst="rect">
            <a:avLst/>
          </a:prstGeom>
        </p:spPr>
        <p:txBody>
          <a:bodyPr wrap="square">
            <a:spAutoFit/>
          </a:bodyPr>
          <a:lstStyle/>
          <a:p>
            <a:pPr marL="342900" marR="0" lvl="0" indent="-342900" algn="r" rtl="1">
              <a:lnSpc>
                <a:spcPct val="110000"/>
              </a:lnSpc>
              <a:spcBef>
                <a:spcPts val="0"/>
              </a:spcBef>
              <a:spcAft>
                <a:spcPts val="0"/>
              </a:spcAft>
              <a:buFont typeface="+mj-lt"/>
              <a:buAutoNum type="romanLcPeriod"/>
            </a:pPr>
            <a:r>
              <a:rPr lang="ur-PK" sz="3000" dirty="0" smtClean="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ایما </a:t>
            </a:r>
            <a:r>
              <a:rPr lang="ur-PK" sz="3000" dirty="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ن و تعظیم یعنی دل کی گہرائیوں سے ما ننا کہ قرآ نِ حکیم اللہ کا کلا م ہے۔ </a:t>
            </a:r>
            <a:endParaRPr lang="en-US" sz="3000" dirty="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endParaRPr>
          </a:p>
          <a:p>
            <a:pPr marL="342900" marR="0" lvl="0" indent="-342900" algn="r" rtl="1">
              <a:lnSpc>
                <a:spcPct val="110000"/>
              </a:lnSpc>
              <a:spcBef>
                <a:spcPts val="0"/>
              </a:spcBef>
              <a:spcAft>
                <a:spcPts val="0"/>
              </a:spcAft>
              <a:buFont typeface="+mj-lt"/>
              <a:buAutoNum type="romanLcPeriod"/>
            </a:pPr>
            <a:r>
              <a:rPr lang="ur-PK" sz="3000" dirty="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تلاوت یعنی آ دا ب کے سا تھ رو زا نہ قرآ نِ حکیم پڑ ھنا ۔</a:t>
            </a:r>
            <a:endParaRPr lang="en-US" sz="3000" dirty="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endParaRPr>
          </a:p>
          <a:p>
            <a:pPr marL="342900" marR="0" lvl="0" indent="-342900" algn="r" rtl="1">
              <a:lnSpc>
                <a:spcPct val="110000"/>
              </a:lnSpc>
              <a:spcBef>
                <a:spcPts val="0"/>
              </a:spcBef>
              <a:spcAft>
                <a:spcPts val="0"/>
              </a:spcAft>
              <a:buFont typeface="+mj-lt"/>
              <a:buAutoNum type="romanLcPeriod"/>
            </a:pPr>
            <a:r>
              <a:rPr lang="ur-PK" sz="3000" dirty="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تفہیم یعنی قرآ نِ حکیم کو سمجھنا اور اِس پر غور و فکر کر نا ۔</a:t>
            </a:r>
            <a:endParaRPr lang="en-US" sz="3000" dirty="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endParaRPr>
          </a:p>
          <a:p>
            <a:pPr marL="342900" marR="0" lvl="0" indent="-342900" algn="r" rtl="1">
              <a:lnSpc>
                <a:spcPct val="110000"/>
              </a:lnSpc>
              <a:spcBef>
                <a:spcPts val="0"/>
              </a:spcBef>
              <a:spcAft>
                <a:spcPts val="0"/>
              </a:spcAft>
              <a:buFont typeface="+mj-lt"/>
              <a:buAutoNum type="romanLcPeriod"/>
            </a:pPr>
            <a:r>
              <a:rPr lang="ur-PK" sz="3000" dirty="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عمل یعنی قرآ نِ حکیم کے احکامات پر انفرا دی زندگی میں عمل کر نا اوراجتماعی زندگی میں ان کے نفاذ کے لیے کو شش کر نا ۔</a:t>
            </a:r>
            <a:endParaRPr lang="en-US" sz="3000" dirty="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endParaRPr>
          </a:p>
          <a:p>
            <a:pPr marL="342900" marR="0" lvl="0" indent="-342900" algn="r" rtl="1">
              <a:lnSpc>
                <a:spcPct val="110000"/>
              </a:lnSpc>
              <a:spcBef>
                <a:spcPts val="0"/>
              </a:spcBef>
              <a:spcAft>
                <a:spcPts val="0"/>
              </a:spcAft>
              <a:buFont typeface="+mj-lt"/>
              <a:buAutoNum type="romanLcPeriod"/>
            </a:pPr>
            <a:r>
              <a:rPr lang="ur-PK" sz="3000" dirty="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تبلیغ یعنی قرآ نِ حکیم کی تعلیما ت دو سروں تک پہنچا نا ۔ </a:t>
            </a:r>
            <a:endParaRPr lang="en-US" sz="3000" dirty="0">
              <a:solidFill>
                <a:srgbClr val="513910"/>
              </a:solidFill>
              <a:effectLst/>
              <a:latin typeface="Jameel Noori Nastaleeq" panose="02000503000000020004" pitchFamily="2" charset="-78"/>
              <a:ea typeface="Calibri" panose="020F0502020204030204" pitchFamily="34" charset="0"/>
              <a:cs typeface="Jameel Noori Nastaleeq" panose="02000503000000020004" pitchFamily="2" charset="-78"/>
            </a:endParaRPr>
          </a:p>
        </p:txBody>
      </p:sp>
      <p:sp>
        <p:nvSpPr>
          <p:cNvPr id="93" name="Rectangle 92"/>
          <p:cNvSpPr/>
          <p:nvPr/>
        </p:nvSpPr>
        <p:spPr>
          <a:xfrm>
            <a:off x="4520245" y="2359915"/>
            <a:ext cx="6123792" cy="707886"/>
          </a:xfrm>
          <a:prstGeom prst="rect">
            <a:avLst/>
          </a:prstGeom>
        </p:spPr>
        <p:txBody>
          <a:bodyPr wrap="none">
            <a:spAutoFit/>
          </a:bodyPr>
          <a:lstStyle/>
          <a:p>
            <a:pPr marR="0" lvl="0" algn="r" rtl="1">
              <a:spcBef>
                <a:spcPts val="0"/>
              </a:spcBef>
              <a:spcAft>
                <a:spcPts val="0"/>
              </a:spcAft>
            </a:pPr>
            <a:r>
              <a:rPr lang="en-US" sz="4000" dirty="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a:t>
            </a:r>
            <a:r>
              <a:rPr lang="en-US" sz="4000" dirty="0" smtClean="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13</a:t>
            </a:r>
            <a:r>
              <a:rPr lang="ur-PK" sz="4000" dirty="0" smtClean="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قرآ </a:t>
            </a:r>
            <a:r>
              <a:rPr lang="ur-PK" sz="4000" dirty="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نِ حکیم کے ایک مسلمان پر کیا حقو ق ہیں؟</a:t>
            </a:r>
            <a:endParaRPr lang="en-US" sz="4000" dirty="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endParaRPr>
          </a:p>
        </p:txBody>
      </p:sp>
    </p:spTree>
    <p:extLst>
      <p:ext uri="{BB962C8B-B14F-4D97-AF65-F5344CB8AC3E}">
        <p14:creationId xmlns:p14="http://schemas.microsoft.com/office/powerpoint/2010/main" val="2154128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94"/>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2"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right)">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2"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right)">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grpId="1" nodeType="clickEffect">
                                  <p:stCondLst>
                                    <p:cond delay="0"/>
                                  </p:stCondLst>
                                  <p:childTnLst>
                                    <p:animEffect transition="out" filter="fade">
                                      <p:cBhvr>
                                        <p:cTn id="20" dur="500"/>
                                        <p:tgtEl>
                                          <p:spTgt spid="5"/>
                                        </p:tgtEl>
                                      </p:cBhvr>
                                    </p:animEffect>
                                    <p:set>
                                      <p:cBhvr>
                                        <p:cTn id="21" dur="1" fill="hold">
                                          <p:stCondLst>
                                            <p:cond delay="499"/>
                                          </p:stCondLst>
                                        </p:cTn>
                                        <p:tgtEl>
                                          <p:spTgt spid="5"/>
                                        </p:tgtEl>
                                        <p:attrNameLst>
                                          <p:attrName>style.visibility</p:attrName>
                                        </p:attrNameLst>
                                      </p:cBhvr>
                                      <p:to>
                                        <p:strVal val="hidden"/>
                                      </p:to>
                                    </p:set>
                                  </p:childTnLst>
                                </p:cTn>
                              </p:par>
                              <p:par>
                                <p:cTn id="22" presetID="10" presetClass="exit" presetSubtype="0" fill="hold" grpId="1" nodeType="withEffect">
                                  <p:stCondLst>
                                    <p:cond delay="0"/>
                                  </p:stCondLst>
                                  <p:childTnLst>
                                    <p:animEffect transition="out" filter="fade">
                                      <p:cBhvr>
                                        <p:cTn id="23" dur="500"/>
                                        <p:tgtEl>
                                          <p:spTgt spid="6"/>
                                        </p:tgtEl>
                                      </p:cBhvr>
                                    </p:animEffect>
                                    <p:set>
                                      <p:cBhvr>
                                        <p:cTn id="24" dur="1" fill="hold">
                                          <p:stCondLst>
                                            <p:cond delay="499"/>
                                          </p:stCondLst>
                                        </p:cTn>
                                        <p:tgtEl>
                                          <p:spTgt spid="6"/>
                                        </p:tgtEl>
                                        <p:attrNameLst>
                                          <p:attrName>style.visibility</p:attrName>
                                        </p:attrNameLst>
                                      </p:cBhvr>
                                      <p:to>
                                        <p:strVal val="hidden"/>
                                      </p:to>
                                    </p:set>
                                  </p:childTnLst>
                                </p:cTn>
                              </p:par>
                              <p:par>
                                <p:cTn id="25" presetID="22" presetClass="entr" presetSubtype="2"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wipe(right)">
                                      <p:cBhvr>
                                        <p:cTn id="27" dur="500"/>
                                        <p:tgtEl>
                                          <p:spTgt spid="2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37" fill="hold" grpId="0"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barn(outVertical)">
                                      <p:cBhvr>
                                        <p:cTn id="32" dur="500"/>
                                        <p:tgtEl>
                                          <p:spTgt spid="24"/>
                                        </p:tgtEl>
                                      </p:cBhvr>
                                    </p:animEffect>
                                  </p:childTnLst>
                                </p:cTn>
                              </p:par>
                              <p:par>
                                <p:cTn id="33" presetID="22" presetClass="entr" presetSubtype="2" fill="hold" grpId="0" nodeType="withEffect">
                                  <p:stCondLst>
                                    <p:cond delay="300"/>
                                  </p:stCondLst>
                                  <p:childTnLst>
                                    <p:set>
                                      <p:cBhvr>
                                        <p:cTn id="34" dur="1" fill="hold">
                                          <p:stCondLst>
                                            <p:cond delay="0"/>
                                          </p:stCondLst>
                                        </p:cTn>
                                        <p:tgtEl>
                                          <p:spTgt spid="25"/>
                                        </p:tgtEl>
                                        <p:attrNameLst>
                                          <p:attrName>style.visibility</p:attrName>
                                        </p:attrNameLst>
                                      </p:cBhvr>
                                      <p:to>
                                        <p:strVal val="visible"/>
                                      </p:to>
                                    </p:set>
                                    <p:animEffect transition="in" filter="wipe(right)">
                                      <p:cBhvr>
                                        <p:cTn id="35" dur="500"/>
                                        <p:tgtEl>
                                          <p:spTgt spid="25"/>
                                        </p:tgtEl>
                                      </p:cBhvr>
                                    </p:animEffect>
                                  </p:childTnLst>
                                </p:cTn>
                              </p:par>
                              <p:par>
                                <p:cTn id="36" presetID="22" presetClass="entr" presetSubtype="2" fill="hold" grpId="0" nodeType="withEffect">
                                  <p:stCondLst>
                                    <p:cond delay="700"/>
                                  </p:stCondLst>
                                  <p:childTnLst>
                                    <p:set>
                                      <p:cBhvr>
                                        <p:cTn id="37" dur="1" fill="hold">
                                          <p:stCondLst>
                                            <p:cond delay="0"/>
                                          </p:stCondLst>
                                        </p:cTn>
                                        <p:tgtEl>
                                          <p:spTgt spid="26"/>
                                        </p:tgtEl>
                                        <p:attrNameLst>
                                          <p:attrName>style.visibility</p:attrName>
                                        </p:attrNameLst>
                                      </p:cBhvr>
                                      <p:to>
                                        <p:strVal val="visible"/>
                                      </p:to>
                                    </p:set>
                                    <p:animEffect transition="in" filter="wipe(right)">
                                      <p:cBhvr>
                                        <p:cTn id="38" dur="500"/>
                                        <p:tgtEl>
                                          <p:spTgt spid="26"/>
                                        </p:tgtEl>
                                      </p:cBhvr>
                                    </p:animEffect>
                                  </p:childTnLst>
                                </p:cTn>
                              </p:par>
                              <p:par>
                                <p:cTn id="39" presetID="42" presetClass="entr" presetSubtype="0" fill="hold" grpId="0" nodeType="withEffect">
                                  <p:stCondLst>
                                    <p:cond delay="700"/>
                                  </p:stCondLst>
                                  <p:childTnLst>
                                    <p:set>
                                      <p:cBhvr>
                                        <p:cTn id="40" dur="1" fill="hold">
                                          <p:stCondLst>
                                            <p:cond delay="0"/>
                                          </p:stCondLst>
                                        </p:cTn>
                                        <p:tgtEl>
                                          <p:spTgt spid="27"/>
                                        </p:tgtEl>
                                        <p:attrNameLst>
                                          <p:attrName>style.visibility</p:attrName>
                                        </p:attrNameLst>
                                      </p:cBhvr>
                                      <p:to>
                                        <p:strVal val="visible"/>
                                      </p:to>
                                    </p:set>
                                    <p:animEffect transition="in" filter="fade">
                                      <p:cBhvr>
                                        <p:cTn id="41" dur="1000"/>
                                        <p:tgtEl>
                                          <p:spTgt spid="27"/>
                                        </p:tgtEl>
                                      </p:cBhvr>
                                    </p:animEffect>
                                    <p:anim calcmode="lin" valueType="num">
                                      <p:cBhvr>
                                        <p:cTn id="42" dur="1000" fill="hold"/>
                                        <p:tgtEl>
                                          <p:spTgt spid="27"/>
                                        </p:tgtEl>
                                        <p:attrNameLst>
                                          <p:attrName>ppt_x</p:attrName>
                                        </p:attrNameLst>
                                      </p:cBhvr>
                                      <p:tavLst>
                                        <p:tav tm="0">
                                          <p:val>
                                            <p:strVal val="#ppt_x"/>
                                          </p:val>
                                        </p:tav>
                                        <p:tav tm="100000">
                                          <p:val>
                                            <p:strVal val="#ppt_x"/>
                                          </p:val>
                                        </p:tav>
                                      </p:tavLst>
                                    </p:anim>
                                    <p:anim calcmode="lin" valueType="num">
                                      <p:cBhvr>
                                        <p:cTn id="43"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10" presetClass="exit" presetSubtype="0" fill="hold" grpId="1" nodeType="clickEffect">
                                  <p:stCondLst>
                                    <p:cond delay="0"/>
                                  </p:stCondLst>
                                  <p:childTnLst>
                                    <p:animEffect transition="out" filter="fade">
                                      <p:cBhvr>
                                        <p:cTn id="47" dur="500"/>
                                        <p:tgtEl>
                                          <p:spTgt spid="23"/>
                                        </p:tgtEl>
                                      </p:cBhvr>
                                    </p:animEffect>
                                    <p:set>
                                      <p:cBhvr>
                                        <p:cTn id="48" dur="1" fill="hold">
                                          <p:stCondLst>
                                            <p:cond delay="499"/>
                                          </p:stCondLst>
                                        </p:cTn>
                                        <p:tgtEl>
                                          <p:spTgt spid="23"/>
                                        </p:tgtEl>
                                        <p:attrNameLst>
                                          <p:attrName>style.visibility</p:attrName>
                                        </p:attrNameLst>
                                      </p:cBhvr>
                                      <p:to>
                                        <p:strVal val="hidden"/>
                                      </p:to>
                                    </p:set>
                                  </p:childTnLst>
                                </p:cTn>
                              </p:par>
                              <p:par>
                                <p:cTn id="49" presetID="10" presetClass="exit" presetSubtype="0" fill="hold" grpId="1" nodeType="withEffect">
                                  <p:stCondLst>
                                    <p:cond delay="0"/>
                                  </p:stCondLst>
                                  <p:childTnLst>
                                    <p:animEffect transition="out" filter="fade">
                                      <p:cBhvr>
                                        <p:cTn id="50" dur="500"/>
                                        <p:tgtEl>
                                          <p:spTgt spid="24"/>
                                        </p:tgtEl>
                                      </p:cBhvr>
                                    </p:animEffect>
                                    <p:set>
                                      <p:cBhvr>
                                        <p:cTn id="51" dur="1" fill="hold">
                                          <p:stCondLst>
                                            <p:cond delay="499"/>
                                          </p:stCondLst>
                                        </p:cTn>
                                        <p:tgtEl>
                                          <p:spTgt spid="24"/>
                                        </p:tgtEl>
                                        <p:attrNameLst>
                                          <p:attrName>style.visibility</p:attrName>
                                        </p:attrNameLst>
                                      </p:cBhvr>
                                      <p:to>
                                        <p:strVal val="hidden"/>
                                      </p:to>
                                    </p:set>
                                  </p:childTnLst>
                                </p:cTn>
                              </p:par>
                              <p:par>
                                <p:cTn id="52" presetID="10" presetClass="exit" presetSubtype="0" fill="hold" grpId="1" nodeType="withEffect">
                                  <p:stCondLst>
                                    <p:cond delay="0"/>
                                  </p:stCondLst>
                                  <p:childTnLst>
                                    <p:animEffect transition="out" filter="fade">
                                      <p:cBhvr>
                                        <p:cTn id="53" dur="500"/>
                                        <p:tgtEl>
                                          <p:spTgt spid="25"/>
                                        </p:tgtEl>
                                      </p:cBhvr>
                                    </p:animEffect>
                                    <p:set>
                                      <p:cBhvr>
                                        <p:cTn id="54" dur="1" fill="hold">
                                          <p:stCondLst>
                                            <p:cond delay="499"/>
                                          </p:stCondLst>
                                        </p:cTn>
                                        <p:tgtEl>
                                          <p:spTgt spid="25"/>
                                        </p:tgtEl>
                                        <p:attrNameLst>
                                          <p:attrName>style.visibility</p:attrName>
                                        </p:attrNameLst>
                                      </p:cBhvr>
                                      <p:to>
                                        <p:strVal val="hidden"/>
                                      </p:to>
                                    </p:set>
                                  </p:childTnLst>
                                </p:cTn>
                              </p:par>
                              <p:par>
                                <p:cTn id="55" presetID="10" presetClass="exit" presetSubtype="0" fill="hold" grpId="1" nodeType="withEffect">
                                  <p:stCondLst>
                                    <p:cond delay="0"/>
                                  </p:stCondLst>
                                  <p:childTnLst>
                                    <p:animEffect transition="out" filter="fade">
                                      <p:cBhvr>
                                        <p:cTn id="56" dur="500"/>
                                        <p:tgtEl>
                                          <p:spTgt spid="26"/>
                                        </p:tgtEl>
                                      </p:cBhvr>
                                    </p:animEffect>
                                    <p:set>
                                      <p:cBhvr>
                                        <p:cTn id="57" dur="1" fill="hold">
                                          <p:stCondLst>
                                            <p:cond delay="499"/>
                                          </p:stCondLst>
                                        </p:cTn>
                                        <p:tgtEl>
                                          <p:spTgt spid="26"/>
                                        </p:tgtEl>
                                        <p:attrNameLst>
                                          <p:attrName>style.visibility</p:attrName>
                                        </p:attrNameLst>
                                      </p:cBhvr>
                                      <p:to>
                                        <p:strVal val="hidden"/>
                                      </p:to>
                                    </p:set>
                                  </p:childTnLst>
                                </p:cTn>
                              </p:par>
                              <p:par>
                                <p:cTn id="58" presetID="10" presetClass="exit" presetSubtype="0" fill="hold" grpId="1" nodeType="withEffect">
                                  <p:stCondLst>
                                    <p:cond delay="0"/>
                                  </p:stCondLst>
                                  <p:childTnLst>
                                    <p:animEffect transition="out" filter="fade">
                                      <p:cBhvr>
                                        <p:cTn id="59" dur="500"/>
                                        <p:tgtEl>
                                          <p:spTgt spid="27"/>
                                        </p:tgtEl>
                                      </p:cBhvr>
                                    </p:animEffect>
                                    <p:set>
                                      <p:cBhvr>
                                        <p:cTn id="60" dur="1" fill="hold">
                                          <p:stCondLst>
                                            <p:cond delay="499"/>
                                          </p:stCondLst>
                                        </p:cTn>
                                        <p:tgtEl>
                                          <p:spTgt spid="27"/>
                                        </p:tgtEl>
                                        <p:attrNameLst>
                                          <p:attrName>style.visibility</p:attrName>
                                        </p:attrNameLst>
                                      </p:cBhvr>
                                      <p:to>
                                        <p:strVal val="hidden"/>
                                      </p:to>
                                    </p:set>
                                  </p:childTnLst>
                                </p:cTn>
                              </p:par>
                              <p:par>
                                <p:cTn id="61" presetID="22" presetClass="entr" presetSubtype="2" fill="hold" grpId="0" nodeType="withEffect">
                                  <p:stCondLst>
                                    <p:cond delay="300"/>
                                  </p:stCondLst>
                                  <p:childTnLst>
                                    <p:set>
                                      <p:cBhvr>
                                        <p:cTn id="62" dur="1" fill="hold">
                                          <p:stCondLst>
                                            <p:cond delay="0"/>
                                          </p:stCondLst>
                                        </p:cTn>
                                        <p:tgtEl>
                                          <p:spTgt spid="28"/>
                                        </p:tgtEl>
                                        <p:attrNameLst>
                                          <p:attrName>style.visibility</p:attrName>
                                        </p:attrNameLst>
                                      </p:cBhvr>
                                      <p:to>
                                        <p:strVal val="visible"/>
                                      </p:to>
                                    </p:set>
                                    <p:animEffect transition="in" filter="wipe(right)">
                                      <p:cBhvr>
                                        <p:cTn id="63" dur="500"/>
                                        <p:tgtEl>
                                          <p:spTgt spid="28"/>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2" fill="hold" grpId="0" nodeType="clickEffect">
                                  <p:stCondLst>
                                    <p:cond delay="0"/>
                                  </p:stCondLst>
                                  <p:childTnLst>
                                    <p:set>
                                      <p:cBhvr>
                                        <p:cTn id="67" dur="1" fill="hold">
                                          <p:stCondLst>
                                            <p:cond delay="0"/>
                                          </p:stCondLst>
                                        </p:cTn>
                                        <p:tgtEl>
                                          <p:spTgt spid="29"/>
                                        </p:tgtEl>
                                        <p:attrNameLst>
                                          <p:attrName>style.visibility</p:attrName>
                                        </p:attrNameLst>
                                      </p:cBhvr>
                                      <p:to>
                                        <p:strVal val="visible"/>
                                      </p:to>
                                    </p:set>
                                    <p:animEffect transition="in" filter="wipe(right)">
                                      <p:cBhvr>
                                        <p:cTn id="68" dur="500"/>
                                        <p:tgtEl>
                                          <p:spTgt spid="29"/>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xit" presetSubtype="0" fill="hold" grpId="1" nodeType="clickEffect">
                                  <p:stCondLst>
                                    <p:cond delay="0"/>
                                  </p:stCondLst>
                                  <p:childTnLst>
                                    <p:animEffect transition="out" filter="fade">
                                      <p:cBhvr>
                                        <p:cTn id="72" dur="500"/>
                                        <p:tgtEl>
                                          <p:spTgt spid="29"/>
                                        </p:tgtEl>
                                      </p:cBhvr>
                                    </p:animEffect>
                                    <p:set>
                                      <p:cBhvr>
                                        <p:cTn id="73" dur="1" fill="hold">
                                          <p:stCondLst>
                                            <p:cond delay="499"/>
                                          </p:stCondLst>
                                        </p:cTn>
                                        <p:tgtEl>
                                          <p:spTgt spid="29"/>
                                        </p:tgtEl>
                                        <p:attrNameLst>
                                          <p:attrName>style.visibility</p:attrName>
                                        </p:attrNameLst>
                                      </p:cBhvr>
                                      <p:to>
                                        <p:strVal val="hidden"/>
                                      </p:to>
                                    </p:set>
                                  </p:childTnLst>
                                </p:cTn>
                              </p:par>
                              <p:par>
                                <p:cTn id="74" presetID="22" presetClass="entr" presetSubtype="2" fill="hold" grpId="0" nodeType="withEffect">
                                  <p:stCondLst>
                                    <p:cond delay="0"/>
                                  </p:stCondLst>
                                  <p:childTnLst>
                                    <p:set>
                                      <p:cBhvr>
                                        <p:cTn id="75" dur="1" fill="hold">
                                          <p:stCondLst>
                                            <p:cond delay="0"/>
                                          </p:stCondLst>
                                        </p:cTn>
                                        <p:tgtEl>
                                          <p:spTgt spid="32"/>
                                        </p:tgtEl>
                                        <p:attrNameLst>
                                          <p:attrName>style.visibility</p:attrName>
                                        </p:attrNameLst>
                                      </p:cBhvr>
                                      <p:to>
                                        <p:strVal val="visible"/>
                                      </p:to>
                                    </p:set>
                                    <p:animEffect transition="in" filter="wipe(right)">
                                      <p:cBhvr>
                                        <p:cTn id="76" dur="500"/>
                                        <p:tgtEl>
                                          <p:spTgt spid="32"/>
                                        </p:tgtEl>
                                      </p:cBhvr>
                                    </p:animEffect>
                                  </p:childTnLst>
                                </p:cTn>
                              </p:par>
                              <p:par>
                                <p:cTn id="77" presetID="16" presetClass="entr" presetSubtype="37" fill="hold" grpId="0" nodeType="withEffect">
                                  <p:stCondLst>
                                    <p:cond delay="400"/>
                                  </p:stCondLst>
                                  <p:childTnLst>
                                    <p:set>
                                      <p:cBhvr>
                                        <p:cTn id="78" dur="1" fill="hold">
                                          <p:stCondLst>
                                            <p:cond delay="0"/>
                                          </p:stCondLst>
                                        </p:cTn>
                                        <p:tgtEl>
                                          <p:spTgt spid="30"/>
                                        </p:tgtEl>
                                        <p:attrNameLst>
                                          <p:attrName>style.visibility</p:attrName>
                                        </p:attrNameLst>
                                      </p:cBhvr>
                                      <p:to>
                                        <p:strVal val="visible"/>
                                      </p:to>
                                    </p:set>
                                    <p:animEffect transition="in" filter="barn(outVertical)">
                                      <p:cBhvr>
                                        <p:cTn id="79" dur="500"/>
                                        <p:tgtEl>
                                          <p:spTgt spid="30"/>
                                        </p:tgtEl>
                                      </p:cBhvr>
                                    </p:animEffect>
                                  </p:childTnLst>
                                </p:cTn>
                              </p:par>
                              <p:par>
                                <p:cTn id="80" presetID="22" presetClass="entr" presetSubtype="2" fill="hold" grpId="0" nodeType="withEffect">
                                  <p:stCondLst>
                                    <p:cond delay="800"/>
                                  </p:stCondLst>
                                  <p:childTnLst>
                                    <p:set>
                                      <p:cBhvr>
                                        <p:cTn id="81" dur="1" fill="hold">
                                          <p:stCondLst>
                                            <p:cond delay="0"/>
                                          </p:stCondLst>
                                        </p:cTn>
                                        <p:tgtEl>
                                          <p:spTgt spid="33"/>
                                        </p:tgtEl>
                                        <p:attrNameLst>
                                          <p:attrName>style.visibility</p:attrName>
                                        </p:attrNameLst>
                                      </p:cBhvr>
                                      <p:to>
                                        <p:strVal val="visible"/>
                                      </p:to>
                                    </p:set>
                                    <p:animEffect transition="in" filter="wipe(right)">
                                      <p:cBhvr>
                                        <p:cTn id="82" dur="500"/>
                                        <p:tgtEl>
                                          <p:spTgt spid="33"/>
                                        </p:tgtEl>
                                      </p:cBhvr>
                                    </p:animEffect>
                                  </p:childTnLst>
                                </p:cTn>
                              </p:par>
                              <p:par>
                                <p:cTn id="83" presetID="22" presetClass="entr" presetSubtype="2" fill="hold" grpId="0" nodeType="withEffect">
                                  <p:stCondLst>
                                    <p:cond delay="1000"/>
                                  </p:stCondLst>
                                  <p:childTnLst>
                                    <p:set>
                                      <p:cBhvr>
                                        <p:cTn id="84" dur="1" fill="hold">
                                          <p:stCondLst>
                                            <p:cond delay="0"/>
                                          </p:stCondLst>
                                        </p:cTn>
                                        <p:tgtEl>
                                          <p:spTgt spid="34"/>
                                        </p:tgtEl>
                                        <p:attrNameLst>
                                          <p:attrName>style.visibility</p:attrName>
                                        </p:attrNameLst>
                                      </p:cBhvr>
                                      <p:to>
                                        <p:strVal val="visible"/>
                                      </p:to>
                                    </p:set>
                                    <p:animEffect transition="in" filter="wipe(right)">
                                      <p:cBhvr>
                                        <p:cTn id="85" dur="500"/>
                                        <p:tgtEl>
                                          <p:spTgt spid="34"/>
                                        </p:tgtEl>
                                      </p:cBhvr>
                                    </p:animEffect>
                                  </p:childTnLst>
                                </p:cTn>
                              </p:par>
                              <p:par>
                                <p:cTn id="86" presetID="42" presetClass="entr" presetSubtype="0" fill="hold" grpId="0" nodeType="withEffect">
                                  <p:stCondLst>
                                    <p:cond delay="1000"/>
                                  </p:stCondLst>
                                  <p:childTnLst>
                                    <p:set>
                                      <p:cBhvr>
                                        <p:cTn id="87" dur="1" fill="hold">
                                          <p:stCondLst>
                                            <p:cond delay="0"/>
                                          </p:stCondLst>
                                        </p:cTn>
                                        <p:tgtEl>
                                          <p:spTgt spid="35"/>
                                        </p:tgtEl>
                                        <p:attrNameLst>
                                          <p:attrName>style.visibility</p:attrName>
                                        </p:attrNameLst>
                                      </p:cBhvr>
                                      <p:to>
                                        <p:strVal val="visible"/>
                                      </p:to>
                                    </p:set>
                                    <p:animEffect transition="in" filter="fade">
                                      <p:cBhvr>
                                        <p:cTn id="88" dur="1000"/>
                                        <p:tgtEl>
                                          <p:spTgt spid="35"/>
                                        </p:tgtEl>
                                      </p:cBhvr>
                                    </p:animEffect>
                                    <p:anim calcmode="lin" valueType="num">
                                      <p:cBhvr>
                                        <p:cTn id="89" dur="1000" fill="hold"/>
                                        <p:tgtEl>
                                          <p:spTgt spid="35"/>
                                        </p:tgtEl>
                                        <p:attrNameLst>
                                          <p:attrName>ppt_x</p:attrName>
                                        </p:attrNameLst>
                                      </p:cBhvr>
                                      <p:tavLst>
                                        <p:tav tm="0">
                                          <p:val>
                                            <p:strVal val="#ppt_x"/>
                                          </p:val>
                                        </p:tav>
                                        <p:tav tm="100000">
                                          <p:val>
                                            <p:strVal val="#ppt_x"/>
                                          </p:val>
                                        </p:tav>
                                      </p:tavLst>
                                    </p:anim>
                                    <p:anim calcmode="lin" valueType="num">
                                      <p:cBhvr>
                                        <p:cTn id="90"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10" presetClass="exit" presetSubtype="0" fill="hold" grpId="1" nodeType="clickEffect">
                                  <p:stCondLst>
                                    <p:cond delay="0"/>
                                  </p:stCondLst>
                                  <p:childTnLst>
                                    <p:animEffect transition="out" filter="fade">
                                      <p:cBhvr>
                                        <p:cTn id="94" dur="500"/>
                                        <p:tgtEl>
                                          <p:spTgt spid="32"/>
                                        </p:tgtEl>
                                      </p:cBhvr>
                                    </p:animEffect>
                                    <p:set>
                                      <p:cBhvr>
                                        <p:cTn id="95" dur="1" fill="hold">
                                          <p:stCondLst>
                                            <p:cond delay="499"/>
                                          </p:stCondLst>
                                        </p:cTn>
                                        <p:tgtEl>
                                          <p:spTgt spid="32"/>
                                        </p:tgtEl>
                                        <p:attrNameLst>
                                          <p:attrName>style.visibility</p:attrName>
                                        </p:attrNameLst>
                                      </p:cBhvr>
                                      <p:to>
                                        <p:strVal val="hidden"/>
                                      </p:to>
                                    </p:set>
                                  </p:childTnLst>
                                </p:cTn>
                              </p:par>
                              <p:par>
                                <p:cTn id="96" presetID="10" presetClass="exit" presetSubtype="0" fill="hold" grpId="1" nodeType="withEffect">
                                  <p:stCondLst>
                                    <p:cond delay="0"/>
                                  </p:stCondLst>
                                  <p:childTnLst>
                                    <p:animEffect transition="out" filter="fade">
                                      <p:cBhvr>
                                        <p:cTn id="97" dur="500"/>
                                        <p:tgtEl>
                                          <p:spTgt spid="30"/>
                                        </p:tgtEl>
                                      </p:cBhvr>
                                    </p:animEffect>
                                    <p:set>
                                      <p:cBhvr>
                                        <p:cTn id="98" dur="1" fill="hold">
                                          <p:stCondLst>
                                            <p:cond delay="499"/>
                                          </p:stCondLst>
                                        </p:cTn>
                                        <p:tgtEl>
                                          <p:spTgt spid="30"/>
                                        </p:tgtEl>
                                        <p:attrNameLst>
                                          <p:attrName>style.visibility</p:attrName>
                                        </p:attrNameLst>
                                      </p:cBhvr>
                                      <p:to>
                                        <p:strVal val="hidden"/>
                                      </p:to>
                                    </p:set>
                                  </p:childTnLst>
                                </p:cTn>
                              </p:par>
                              <p:par>
                                <p:cTn id="99" presetID="10" presetClass="exit" presetSubtype="0" fill="hold" grpId="1" nodeType="withEffect">
                                  <p:stCondLst>
                                    <p:cond delay="0"/>
                                  </p:stCondLst>
                                  <p:childTnLst>
                                    <p:animEffect transition="out" filter="fade">
                                      <p:cBhvr>
                                        <p:cTn id="100" dur="500"/>
                                        <p:tgtEl>
                                          <p:spTgt spid="33"/>
                                        </p:tgtEl>
                                      </p:cBhvr>
                                    </p:animEffect>
                                    <p:set>
                                      <p:cBhvr>
                                        <p:cTn id="101" dur="1" fill="hold">
                                          <p:stCondLst>
                                            <p:cond delay="499"/>
                                          </p:stCondLst>
                                        </p:cTn>
                                        <p:tgtEl>
                                          <p:spTgt spid="33"/>
                                        </p:tgtEl>
                                        <p:attrNameLst>
                                          <p:attrName>style.visibility</p:attrName>
                                        </p:attrNameLst>
                                      </p:cBhvr>
                                      <p:to>
                                        <p:strVal val="hidden"/>
                                      </p:to>
                                    </p:set>
                                  </p:childTnLst>
                                </p:cTn>
                              </p:par>
                              <p:par>
                                <p:cTn id="102" presetID="10" presetClass="exit" presetSubtype="0" fill="hold" grpId="1" nodeType="withEffect">
                                  <p:stCondLst>
                                    <p:cond delay="0"/>
                                  </p:stCondLst>
                                  <p:childTnLst>
                                    <p:animEffect transition="out" filter="fade">
                                      <p:cBhvr>
                                        <p:cTn id="103" dur="500"/>
                                        <p:tgtEl>
                                          <p:spTgt spid="34"/>
                                        </p:tgtEl>
                                      </p:cBhvr>
                                    </p:animEffect>
                                    <p:set>
                                      <p:cBhvr>
                                        <p:cTn id="104" dur="1" fill="hold">
                                          <p:stCondLst>
                                            <p:cond delay="499"/>
                                          </p:stCondLst>
                                        </p:cTn>
                                        <p:tgtEl>
                                          <p:spTgt spid="34"/>
                                        </p:tgtEl>
                                        <p:attrNameLst>
                                          <p:attrName>style.visibility</p:attrName>
                                        </p:attrNameLst>
                                      </p:cBhvr>
                                      <p:to>
                                        <p:strVal val="hidden"/>
                                      </p:to>
                                    </p:set>
                                  </p:childTnLst>
                                </p:cTn>
                              </p:par>
                              <p:par>
                                <p:cTn id="105" presetID="10" presetClass="exit" presetSubtype="0" fill="hold" grpId="1" nodeType="withEffect">
                                  <p:stCondLst>
                                    <p:cond delay="0"/>
                                  </p:stCondLst>
                                  <p:childTnLst>
                                    <p:animEffect transition="out" filter="fade">
                                      <p:cBhvr>
                                        <p:cTn id="106" dur="500"/>
                                        <p:tgtEl>
                                          <p:spTgt spid="35"/>
                                        </p:tgtEl>
                                      </p:cBhvr>
                                    </p:animEffect>
                                    <p:set>
                                      <p:cBhvr>
                                        <p:cTn id="107" dur="1" fill="hold">
                                          <p:stCondLst>
                                            <p:cond delay="499"/>
                                          </p:stCondLst>
                                        </p:cTn>
                                        <p:tgtEl>
                                          <p:spTgt spid="35"/>
                                        </p:tgtEl>
                                        <p:attrNameLst>
                                          <p:attrName>style.visibility</p:attrName>
                                        </p:attrNameLst>
                                      </p:cBhvr>
                                      <p:to>
                                        <p:strVal val="hidden"/>
                                      </p:to>
                                    </p:set>
                                  </p:childTnLst>
                                </p:cTn>
                              </p:par>
                              <p:par>
                                <p:cTn id="108" presetID="22" presetClass="entr" presetSubtype="2" fill="hold" grpId="0" nodeType="withEffect">
                                  <p:stCondLst>
                                    <p:cond delay="600"/>
                                  </p:stCondLst>
                                  <p:childTnLst>
                                    <p:set>
                                      <p:cBhvr>
                                        <p:cTn id="109" dur="1" fill="hold">
                                          <p:stCondLst>
                                            <p:cond delay="0"/>
                                          </p:stCondLst>
                                        </p:cTn>
                                        <p:tgtEl>
                                          <p:spTgt spid="37"/>
                                        </p:tgtEl>
                                        <p:attrNameLst>
                                          <p:attrName>style.visibility</p:attrName>
                                        </p:attrNameLst>
                                      </p:cBhvr>
                                      <p:to>
                                        <p:strVal val="visible"/>
                                      </p:to>
                                    </p:set>
                                    <p:animEffect transition="in" filter="wipe(right)">
                                      <p:cBhvr>
                                        <p:cTn id="110" dur="500"/>
                                        <p:tgtEl>
                                          <p:spTgt spid="37"/>
                                        </p:tgtEl>
                                      </p:cBhvr>
                                    </p:animEffect>
                                  </p:childTnLst>
                                </p:cTn>
                              </p:par>
                              <p:par>
                                <p:cTn id="111" presetID="16" presetClass="entr" presetSubtype="37" fill="hold" grpId="0" nodeType="withEffect">
                                  <p:stCondLst>
                                    <p:cond delay="1000"/>
                                  </p:stCondLst>
                                  <p:childTnLst>
                                    <p:set>
                                      <p:cBhvr>
                                        <p:cTn id="112" dur="1" fill="hold">
                                          <p:stCondLst>
                                            <p:cond delay="0"/>
                                          </p:stCondLst>
                                        </p:cTn>
                                        <p:tgtEl>
                                          <p:spTgt spid="36"/>
                                        </p:tgtEl>
                                        <p:attrNameLst>
                                          <p:attrName>style.visibility</p:attrName>
                                        </p:attrNameLst>
                                      </p:cBhvr>
                                      <p:to>
                                        <p:strVal val="visible"/>
                                      </p:to>
                                    </p:set>
                                    <p:animEffect transition="in" filter="barn(outVertical)">
                                      <p:cBhvr>
                                        <p:cTn id="113" dur="500"/>
                                        <p:tgtEl>
                                          <p:spTgt spid="36"/>
                                        </p:tgtEl>
                                      </p:cBhvr>
                                    </p:animEffect>
                                  </p:childTnLst>
                                </p:cTn>
                              </p:par>
                              <p:par>
                                <p:cTn id="114" presetID="22" presetClass="entr" presetSubtype="2" fill="hold" grpId="0" nodeType="withEffect">
                                  <p:stCondLst>
                                    <p:cond delay="1100"/>
                                  </p:stCondLst>
                                  <p:childTnLst>
                                    <p:set>
                                      <p:cBhvr>
                                        <p:cTn id="115" dur="1" fill="hold">
                                          <p:stCondLst>
                                            <p:cond delay="0"/>
                                          </p:stCondLst>
                                        </p:cTn>
                                        <p:tgtEl>
                                          <p:spTgt spid="38"/>
                                        </p:tgtEl>
                                        <p:attrNameLst>
                                          <p:attrName>style.visibility</p:attrName>
                                        </p:attrNameLst>
                                      </p:cBhvr>
                                      <p:to>
                                        <p:strVal val="visible"/>
                                      </p:to>
                                    </p:set>
                                    <p:animEffect transition="in" filter="wipe(right)">
                                      <p:cBhvr>
                                        <p:cTn id="116" dur="500"/>
                                        <p:tgtEl>
                                          <p:spTgt spid="38"/>
                                        </p:tgtEl>
                                      </p:cBhvr>
                                    </p:animEffect>
                                  </p:childTnLst>
                                </p:cTn>
                              </p:par>
                              <p:par>
                                <p:cTn id="117" presetID="22" presetClass="entr" presetSubtype="2" fill="hold" grpId="0" nodeType="withEffect">
                                  <p:stCondLst>
                                    <p:cond delay="1300"/>
                                  </p:stCondLst>
                                  <p:childTnLst>
                                    <p:set>
                                      <p:cBhvr>
                                        <p:cTn id="118" dur="1" fill="hold">
                                          <p:stCondLst>
                                            <p:cond delay="0"/>
                                          </p:stCondLst>
                                        </p:cTn>
                                        <p:tgtEl>
                                          <p:spTgt spid="39"/>
                                        </p:tgtEl>
                                        <p:attrNameLst>
                                          <p:attrName>style.visibility</p:attrName>
                                        </p:attrNameLst>
                                      </p:cBhvr>
                                      <p:to>
                                        <p:strVal val="visible"/>
                                      </p:to>
                                    </p:set>
                                    <p:animEffect transition="in" filter="wipe(right)">
                                      <p:cBhvr>
                                        <p:cTn id="119" dur="500"/>
                                        <p:tgtEl>
                                          <p:spTgt spid="39"/>
                                        </p:tgtEl>
                                      </p:cBhvr>
                                    </p:animEffect>
                                  </p:childTnLst>
                                </p:cTn>
                              </p:par>
                              <p:par>
                                <p:cTn id="120" presetID="42" presetClass="entr" presetSubtype="0" fill="hold" grpId="0" nodeType="withEffect">
                                  <p:stCondLst>
                                    <p:cond delay="1300"/>
                                  </p:stCondLst>
                                  <p:childTnLst>
                                    <p:set>
                                      <p:cBhvr>
                                        <p:cTn id="121" dur="1" fill="hold">
                                          <p:stCondLst>
                                            <p:cond delay="0"/>
                                          </p:stCondLst>
                                        </p:cTn>
                                        <p:tgtEl>
                                          <p:spTgt spid="40"/>
                                        </p:tgtEl>
                                        <p:attrNameLst>
                                          <p:attrName>style.visibility</p:attrName>
                                        </p:attrNameLst>
                                      </p:cBhvr>
                                      <p:to>
                                        <p:strVal val="visible"/>
                                      </p:to>
                                    </p:set>
                                    <p:animEffect transition="in" filter="fade">
                                      <p:cBhvr>
                                        <p:cTn id="122" dur="1000"/>
                                        <p:tgtEl>
                                          <p:spTgt spid="40"/>
                                        </p:tgtEl>
                                      </p:cBhvr>
                                    </p:animEffect>
                                    <p:anim calcmode="lin" valueType="num">
                                      <p:cBhvr>
                                        <p:cTn id="123" dur="1000" fill="hold"/>
                                        <p:tgtEl>
                                          <p:spTgt spid="40"/>
                                        </p:tgtEl>
                                        <p:attrNameLst>
                                          <p:attrName>ppt_x</p:attrName>
                                        </p:attrNameLst>
                                      </p:cBhvr>
                                      <p:tavLst>
                                        <p:tav tm="0">
                                          <p:val>
                                            <p:strVal val="#ppt_x"/>
                                          </p:val>
                                        </p:tav>
                                        <p:tav tm="100000">
                                          <p:val>
                                            <p:strVal val="#ppt_x"/>
                                          </p:val>
                                        </p:tav>
                                      </p:tavLst>
                                    </p:anim>
                                    <p:anim calcmode="lin" valueType="num">
                                      <p:cBhvr>
                                        <p:cTn id="124"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125" fill="hold">
                      <p:stCondLst>
                        <p:cond delay="indefinite"/>
                      </p:stCondLst>
                      <p:childTnLst>
                        <p:par>
                          <p:cTn id="126" fill="hold">
                            <p:stCondLst>
                              <p:cond delay="0"/>
                            </p:stCondLst>
                            <p:childTnLst>
                              <p:par>
                                <p:cTn id="127" presetID="10" presetClass="exit" presetSubtype="0" fill="hold" grpId="1" nodeType="clickEffect">
                                  <p:stCondLst>
                                    <p:cond delay="0"/>
                                  </p:stCondLst>
                                  <p:childTnLst>
                                    <p:animEffect transition="out" filter="fade">
                                      <p:cBhvr>
                                        <p:cTn id="128" dur="500"/>
                                        <p:tgtEl>
                                          <p:spTgt spid="37"/>
                                        </p:tgtEl>
                                      </p:cBhvr>
                                    </p:animEffect>
                                    <p:set>
                                      <p:cBhvr>
                                        <p:cTn id="129" dur="1" fill="hold">
                                          <p:stCondLst>
                                            <p:cond delay="499"/>
                                          </p:stCondLst>
                                        </p:cTn>
                                        <p:tgtEl>
                                          <p:spTgt spid="37"/>
                                        </p:tgtEl>
                                        <p:attrNameLst>
                                          <p:attrName>style.visibility</p:attrName>
                                        </p:attrNameLst>
                                      </p:cBhvr>
                                      <p:to>
                                        <p:strVal val="hidden"/>
                                      </p:to>
                                    </p:set>
                                  </p:childTnLst>
                                </p:cTn>
                              </p:par>
                              <p:par>
                                <p:cTn id="130" presetID="10" presetClass="exit" presetSubtype="0" fill="hold" grpId="1" nodeType="withEffect">
                                  <p:stCondLst>
                                    <p:cond delay="0"/>
                                  </p:stCondLst>
                                  <p:childTnLst>
                                    <p:animEffect transition="out" filter="fade">
                                      <p:cBhvr>
                                        <p:cTn id="131" dur="500"/>
                                        <p:tgtEl>
                                          <p:spTgt spid="36"/>
                                        </p:tgtEl>
                                      </p:cBhvr>
                                    </p:animEffect>
                                    <p:set>
                                      <p:cBhvr>
                                        <p:cTn id="132" dur="1" fill="hold">
                                          <p:stCondLst>
                                            <p:cond delay="499"/>
                                          </p:stCondLst>
                                        </p:cTn>
                                        <p:tgtEl>
                                          <p:spTgt spid="36"/>
                                        </p:tgtEl>
                                        <p:attrNameLst>
                                          <p:attrName>style.visibility</p:attrName>
                                        </p:attrNameLst>
                                      </p:cBhvr>
                                      <p:to>
                                        <p:strVal val="hidden"/>
                                      </p:to>
                                    </p:set>
                                  </p:childTnLst>
                                </p:cTn>
                              </p:par>
                              <p:par>
                                <p:cTn id="133" presetID="10" presetClass="exit" presetSubtype="0" fill="hold" grpId="1" nodeType="withEffect">
                                  <p:stCondLst>
                                    <p:cond delay="0"/>
                                  </p:stCondLst>
                                  <p:childTnLst>
                                    <p:animEffect transition="out" filter="fade">
                                      <p:cBhvr>
                                        <p:cTn id="134" dur="500"/>
                                        <p:tgtEl>
                                          <p:spTgt spid="38"/>
                                        </p:tgtEl>
                                      </p:cBhvr>
                                    </p:animEffect>
                                    <p:set>
                                      <p:cBhvr>
                                        <p:cTn id="135" dur="1" fill="hold">
                                          <p:stCondLst>
                                            <p:cond delay="499"/>
                                          </p:stCondLst>
                                        </p:cTn>
                                        <p:tgtEl>
                                          <p:spTgt spid="38"/>
                                        </p:tgtEl>
                                        <p:attrNameLst>
                                          <p:attrName>style.visibility</p:attrName>
                                        </p:attrNameLst>
                                      </p:cBhvr>
                                      <p:to>
                                        <p:strVal val="hidden"/>
                                      </p:to>
                                    </p:set>
                                  </p:childTnLst>
                                </p:cTn>
                              </p:par>
                              <p:par>
                                <p:cTn id="136" presetID="10" presetClass="exit" presetSubtype="0" fill="hold" grpId="1" nodeType="withEffect">
                                  <p:stCondLst>
                                    <p:cond delay="0"/>
                                  </p:stCondLst>
                                  <p:childTnLst>
                                    <p:animEffect transition="out" filter="fade">
                                      <p:cBhvr>
                                        <p:cTn id="137" dur="500"/>
                                        <p:tgtEl>
                                          <p:spTgt spid="39"/>
                                        </p:tgtEl>
                                      </p:cBhvr>
                                    </p:animEffect>
                                    <p:set>
                                      <p:cBhvr>
                                        <p:cTn id="138" dur="1" fill="hold">
                                          <p:stCondLst>
                                            <p:cond delay="499"/>
                                          </p:stCondLst>
                                        </p:cTn>
                                        <p:tgtEl>
                                          <p:spTgt spid="39"/>
                                        </p:tgtEl>
                                        <p:attrNameLst>
                                          <p:attrName>style.visibility</p:attrName>
                                        </p:attrNameLst>
                                      </p:cBhvr>
                                      <p:to>
                                        <p:strVal val="hidden"/>
                                      </p:to>
                                    </p:set>
                                  </p:childTnLst>
                                </p:cTn>
                              </p:par>
                              <p:par>
                                <p:cTn id="139" presetID="10" presetClass="exit" presetSubtype="0" fill="hold" grpId="1" nodeType="withEffect">
                                  <p:stCondLst>
                                    <p:cond delay="0"/>
                                  </p:stCondLst>
                                  <p:childTnLst>
                                    <p:animEffect transition="out" filter="fade">
                                      <p:cBhvr>
                                        <p:cTn id="140" dur="500"/>
                                        <p:tgtEl>
                                          <p:spTgt spid="40"/>
                                        </p:tgtEl>
                                      </p:cBhvr>
                                    </p:animEffect>
                                    <p:set>
                                      <p:cBhvr>
                                        <p:cTn id="141" dur="1" fill="hold">
                                          <p:stCondLst>
                                            <p:cond delay="499"/>
                                          </p:stCondLst>
                                        </p:cTn>
                                        <p:tgtEl>
                                          <p:spTgt spid="40"/>
                                        </p:tgtEl>
                                        <p:attrNameLst>
                                          <p:attrName>style.visibility</p:attrName>
                                        </p:attrNameLst>
                                      </p:cBhvr>
                                      <p:to>
                                        <p:strVal val="hidden"/>
                                      </p:to>
                                    </p:set>
                                  </p:childTnLst>
                                </p:cTn>
                              </p:par>
                              <p:par>
                                <p:cTn id="142" presetID="10" presetClass="exit" presetSubtype="0" fill="hold" grpId="1" nodeType="withEffect">
                                  <p:stCondLst>
                                    <p:cond delay="0"/>
                                  </p:stCondLst>
                                  <p:childTnLst>
                                    <p:animEffect transition="out" filter="fade">
                                      <p:cBhvr>
                                        <p:cTn id="143" dur="500"/>
                                        <p:tgtEl>
                                          <p:spTgt spid="28"/>
                                        </p:tgtEl>
                                      </p:cBhvr>
                                    </p:animEffect>
                                    <p:set>
                                      <p:cBhvr>
                                        <p:cTn id="144" dur="1" fill="hold">
                                          <p:stCondLst>
                                            <p:cond delay="499"/>
                                          </p:stCondLst>
                                        </p:cTn>
                                        <p:tgtEl>
                                          <p:spTgt spid="28"/>
                                        </p:tgtEl>
                                        <p:attrNameLst>
                                          <p:attrName>style.visibility</p:attrName>
                                        </p:attrNameLst>
                                      </p:cBhvr>
                                      <p:to>
                                        <p:strVal val="hidden"/>
                                      </p:to>
                                    </p:set>
                                  </p:childTnLst>
                                </p:cTn>
                              </p:par>
                              <p:par>
                                <p:cTn id="145" presetID="22" presetClass="entr" presetSubtype="2" fill="hold" grpId="0" nodeType="withEffect">
                                  <p:stCondLst>
                                    <p:cond delay="500"/>
                                  </p:stCondLst>
                                  <p:childTnLst>
                                    <p:set>
                                      <p:cBhvr>
                                        <p:cTn id="146" dur="1" fill="hold">
                                          <p:stCondLst>
                                            <p:cond delay="0"/>
                                          </p:stCondLst>
                                        </p:cTn>
                                        <p:tgtEl>
                                          <p:spTgt spid="42"/>
                                        </p:tgtEl>
                                        <p:attrNameLst>
                                          <p:attrName>style.visibility</p:attrName>
                                        </p:attrNameLst>
                                      </p:cBhvr>
                                      <p:to>
                                        <p:strVal val="visible"/>
                                      </p:to>
                                    </p:set>
                                    <p:animEffect transition="in" filter="wipe(right)">
                                      <p:cBhvr>
                                        <p:cTn id="147" dur="500"/>
                                        <p:tgtEl>
                                          <p:spTgt spid="42"/>
                                        </p:tgtEl>
                                      </p:cBhvr>
                                    </p:animEffect>
                                  </p:childTnLst>
                                </p:cTn>
                              </p:par>
                              <p:par>
                                <p:cTn id="148" presetID="16" presetClass="entr" presetSubtype="37" fill="hold" grpId="0" nodeType="withEffect">
                                  <p:stCondLst>
                                    <p:cond delay="1000"/>
                                  </p:stCondLst>
                                  <p:childTnLst>
                                    <p:set>
                                      <p:cBhvr>
                                        <p:cTn id="149" dur="1" fill="hold">
                                          <p:stCondLst>
                                            <p:cond delay="0"/>
                                          </p:stCondLst>
                                        </p:cTn>
                                        <p:tgtEl>
                                          <p:spTgt spid="41"/>
                                        </p:tgtEl>
                                        <p:attrNameLst>
                                          <p:attrName>style.visibility</p:attrName>
                                        </p:attrNameLst>
                                      </p:cBhvr>
                                      <p:to>
                                        <p:strVal val="visible"/>
                                      </p:to>
                                    </p:set>
                                    <p:animEffect transition="in" filter="barn(outVertical)">
                                      <p:cBhvr>
                                        <p:cTn id="150" dur="500"/>
                                        <p:tgtEl>
                                          <p:spTgt spid="41"/>
                                        </p:tgtEl>
                                      </p:cBhvr>
                                    </p:animEffect>
                                  </p:childTnLst>
                                </p:cTn>
                              </p:par>
                              <p:par>
                                <p:cTn id="151" presetID="22" presetClass="entr" presetSubtype="2" fill="hold" grpId="0" nodeType="withEffect">
                                  <p:stCondLst>
                                    <p:cond delay="1300"/>
                                  </p:stCondLst>
                                  <p:childTnLst>
                                    <p:set>
                                      <p:cBhvr>
                                        <p:cTn id="152" dur="1" fill="hold">
                                          <p:stCondLst>
                                            <p:cond delay="0"/>
                                          </p:stCondLst>
                                        </p:cTn>
                                        <p:tgtEl>
                                          <p:spTgt spid="43"/>
                                        </p:tgtEl>
                                        <p:attrNameLst>
                                          <p:attrName>style.visibility</p:attrName>
                                        </p:attrNameLst>
                                      </p:cBhvr>
                                      <p:to>
                                        <p:strVal val="visible"/>
                                      </p:to>
                                    </p:set>
                                    <p:animEffect transition="in" filter="wipe(right)">
                                      <p:cBhvr>
                                        <p:cTn id="153" dur="500"/>
                                        <p:tgtEl>
                                          <p:spTgt spid="43"/>
                                        </p:tgtEl>
                                      </p:cBhvr>
                                    </p:animEffect>
                                  </p:childTnLst>
                                </p:cTn>
                              </p:par>
                              <p:par>
                                <p:cTn id="154" presetID="22" presetClass="entr" presetSubtype="2" fill="hold" grpId="0" nodeType="withEffect">
                                  <p:stCondLst>
                                    <p:cond delay="1400"/>
                                  </p:stCondLst>
                                  <p:childTnLst>
                                    <p:set>
                                      <p:cBhvr>
                                        <p:cTn id="155" dur="1" fill="hold">
                                          <p:stCondLst>
                                            <p:cond delay="0"/>
                                          </p:stCondLst>
                                        </p:cTn>
                                        <p:tgtEl>
                                          <p:spTgt spid="44"/>
                                        </p:tgtEl>
                                        <p:attrNameLst>
                                          <p:attrName>style.visibility</p:attrName>
                                        </p:attrNameLst>
                                      </p:cBhvr>
                                      <p:to>
                                        <p:strVal val="visible"/>
                                      </p:to>
                                    </p:set>
                                    <p:animEffect transition="in" filter="wipe(right)">
                                      <p:cBhvr>
                                        <p:cTn id="156" dur="500"/>
                                        <p:tgtEl>
                                          <p:spTgt spid="44"/>
                                        </p:tgtEl>
                                      </p:cBhvr>
                                    </p:animEffect>
                                  </p:childTnLst>
                                </p:cTn>
                              </p:par>
                            </p:childTnLst>
                          </p:cTn>
                        </p:par>
                      </p:childTnLst>
                    </p:cTn>
                  </p:par>
                  <p:par>
                    <p:cTn id="157" fill="hold">
                      <p:stCondLst>
                        <p:cond delay="indefinite"/>
                      </p:stCondLst>
                      <p:childTnLst>
                        <p:par>
                          <p:cTn id="158" fill="hold">
                            <p:stCondLst>
                              <p:cond delay="0"/>
                            </p:stCondLst>
                            <p:childTnLst>
                              <p:par>
                                <p:cTn id="159" presetID="10" presetClass="exit" presetSubtype="0" fill="hold" grpId="1" nodeType="clickEffect">
                                  <p:stCondLst>
                                    <p:cond delay="0"/>
                                  </p:stCondLst>
                                  <p:childTnLst>
                                    <p:animEffect transition="out" filter="fade">
                                      <p:cBhvr>
                                        <p:cTn id="160" dur="500"/>
                                        <p:tgtEl>
                                          <p:spTgt spid="42"/>
                                        </p:tgtEl>
                                      </p:cBhvr>
                                    </p:animEffect>
                                    <p:set>
                                      <p:cBhvr>
                                        <p:cTn id="161" dur="1" fill="hold">
                                          <p:stCondLst>
                                            <p:cond delay="499"/>
                                          </p:stCondLst>
                                        </p:cTn>
                                        <p:tgtEl>
                                          <p:spTgt spid="42"/>
                                        </p:tgtEl>
                                        <p:attrNameLst>
                                          <p:attrName>style.visibility</p:attrName>
                                        </p:attrNameLst>
                                      </p:cBhvr>
                                      <p:to>
                                        <p:strVal val="hidden"/>
                                      </p:to>
                                    </p:set>
                                  </p:childTnLst>
                                </p:cTn>
                              </p:par>
                              <p:par>
                                <p:cTn id="162" presetID="10" presetClass="exit" presetSubtype="0" fill="hold" grpId="1" nodeType="withEffect">
                                  <p:stCondLst>
                                    <p:cond delay="0"/>
                                  </p:stCondLst>
                                  <p:childTnLst>
                                    <p:animEffect transition="out" filter="fade">
                                      <p:cBhvr>
                                        <p:cTn id="163" dur="500"/>
                                        <p:tgtEl>
                                          <p:spTgt spid="41"/>
                                        </p:tgtEl>
                                      </p:cBhvr>
                                    </p:animEffect>
                                    <p:set>
                                      <p:cBhvr>
                                        <p:cTn id="164" dur="1" fill="hold">
                                          <p:stCondLst>
                                            <p:cond delay="499"/>
                                          </p:stCondLst>
                                        </p:cTn>
                                        <p:tgtEl>
                                          <p:spTgt spid="41"/>
                                        </p:tgtEl>
                                        <p:attrNameLst>
                                          <p:attrName>style.visibility</p:attrName>
                                        </p:attrNameLst>
                                      </p:cBhvr>
                                      <p:to>
                                        <p:strVal val="hidden"/>
                                      </p:to>
                                    </p:set>
                                  </p:childTnLst>
                                </p:cTn>
                              </p:par>
                              <p:par>
                                <p:cTn id="165" presetID="10" presetClass="exit" presetSubtype="0" fill="hold" grpId="1" nodeType="withEffect">
                                  <p:stCondLst>
                                    <p:cond delay="0"/>
                                  </p:stCondLst>
                                  <p:childTnLst>
                                    <p:animEffect transition="out" filter="fade">
                                      <p:cBhvr>
                                        <p:cTn id="166" dur="500"/>
                                        <p:tgtEl>
                                          <p:spTgt spid="43"/>
                                        </p:tgtEl>
                                      </p:cBhvr>
                                    </p:animEffect>
                                    <p:set>
                                      <p:cBhvr>
                                        <p:cTn id="167" dur="1" fill="hold">
                                          <p:stCondLst>
                                            <p:cond delay="499"/>
                                          </p:stCondLst>
                                        </p:cTn>
                                        <p:tgtEl>
                                          <p:spTgt spid="43"/>
                                        </p:tgtEl>
                                        <p:attrNameLst>
                                          <p:attrName>style.visibility</p:attrName>
                                        </p:attrNameLst>
                                      </p:cBhvr>
                                      <p:to>
                                        <p:strVal val="hidden"/>
                                      </p:to>
                                    </p:set>
                                  </p:childTnLst>
                                </p:cTn>
                              </p:par>
                              <p:par>
                                <p:cTn id="168" presetID="10" presetClass="exit" presetSubtype="0" fill="hold" grpId="1" nodeType="withEffect">
                                  <p:stCondLst>
                                    <p:cond delay="0"/>
                                  </p:stCondLst>
                                  <p:childTnLst>
                                    <p:animEffect transition="out" filter="fade">
                                      <p:cBhvr>
                                        <p:cTn id="169" dur="500"/>
                                        <p:tgtEl>
                                          <p:spTgt spid="44"/>
                                        </p:tgtEl>
                                      </p:cBhvr>
                                    </p:animEffect>
                                    <p:set>
                                      <p:cBhvr>
                                        <p:cTn id="170" dur="1" fill="hold">
                                          <p:stCondLst>
                                            <p:cond delay="499"/>
                                          </p:stCondLst>
                                        </p:cTn>
                                        <p:tgtEl>
                                          <p:spTgt spid="44"/>
                                        </p:tgtEl>
                                        <p:attrNameLst>
                                          <p:attrName>style.visibility</p:attrName>
                                        </p:attrNameLst>
                                      </p:cBhvr>
                                      <p:to>
                                        <p:strVal val="hidden"/>
                                      </p:to>
                                    </p:set>
                                  </p:childTnLst>
                                </p:cTn>
                              </p:par>
                              <p:par>
                                <p:cTn id="171" presetID="22" presetClass="entr" presetSubtype="2" fill="hold" grpId="0" nodeType="withEffect">
                                  <p:stCondLst>
                                    <p:cond delay="0"/>
                                  </p:stCondLst>
                                  <p:childTnLst>
                                    <p:set>
                                      <p:cBhvr>
                                        <p:cTn id="172" dur="1" fill="hold">
                                          <p:stCondLst>
                                            <p:cond delay="0"/>
                                          </p:stCondLst>
                                        </p:cTn>
                                        <p:tgtEl>
                                          <p:spTgt spid="45"/>
                                        </p:tgtEl>
                                        <p:attrNameLst>
                                          <p:attrName>style.visibility</p:attrName>
                                        </p:attrNameLst>
                                      </p:cBhvr>
                                      <p:to>
                                        <p:strVal val="visible"/>
                                      </p:to>
                                    </p:set>
                                    <p:animEffect transition="in" filter="wipe(right)">
                                      <p:cBhvr>
                                        <p:cTn id="173" dur="500"/>
                                        <p:tgtEl>
                                          <p:spTgt spid="45"/>
                                        </p:tgtEl>
                                      </p:cBhvr>
                                    </p:animEffect>
                                  </p:childTnLst>
                                </p:cTn>
                              </p:par>
                            </p:childTnLst>
                          </p:cTn>
                        </p:par>
                      </p:childTnLst>
                    </p:cTn>
                  </p:par>
                  <p:par>
                    <p:cTn id="174" fill="hold">
                      <p:stCondLst>
                        <p:cond delay="indefinite"/>
                      </p:stCondLst>
                      <p:childTnLst>
                        <p:par>
                          <p:cTn id="175" fill="hold">
                            <p:stCondLst>
                              <p:cond delay="0"/>
                            </p:stCondLst>
                            <p:childTnLst>
                              <p:par>
                                <p:cTn id="176" presetID="22" presetClass="entr" presetSubtype="2" fill="hold" grpId="0" nodeType="clickEffect">
                                  <p:stCondLst>
                                    <p:cond delay="0"/>
                                  </p:stCondLst>
                                  <p:childTnLst>
                                    <p:set>
                                      <p:cBhvr>
                                        <p:cTn id="177" dur="1" fill="hold">
                                          <p:stCondLst>
                                            <p:cond delay="0"/>
                                          </p:stCondLst>
                                        </p:cTn>
                                        <p:tgtEl>
                                          <p:spTgt spid="46"/>
                                        </p:tgtEl>
                                        <p:attrNameLst>
                                          <p:attrName>style.visibility</p:attrName>
                                        </p:attrNameLst>
                                      </p:cBhvr>
                                      <p:to>
                                        <p:strVal val="visible"/>
                                      </p:to>
                                    </p:set>
                                    <p:animEffect transition="in" filter="wipe(right)">
                                      <p:cBhvr>
                                        <p:cTn id="178" dur="500"/>
                                        <p:tgtEl>
                                          <p:spTgt spid="46"/>
                                        </p:tgtEl>
                                      </p:cBhvr>
                                    </p:animEffect>
                                  </p:childTnLst>
                                </p:cTn>
                              </p:par>
                            </p:childTnLst>
                          </p:cTn>
                        </p:par>
                      </p:childTnLst>
                    </p:cTn>
                  </p:par>
                  <p:par>
                    <p:cTn id="179" fill="hold">
                      <p:stCondLst>
                        <p:cond delay="indefinite"/>
                      </p:stCondLst>
                      <p:childTnLst>
                        <p:par>
                          <p:cTn id="180" fill="hold">
                            <p:stCondLst>
                              <p:cond delay="0"/>
                            </p:stCondLst>
                            <p:childTnLst>
                              <p:par>
                                <p:cTn id="181" presetID="10" presetClass="exit" presetSubtype="0" fill="hold" grpId="1" nodeType="clickEffect">
                                  <p:stCondLst>
                                    <p:cond delay="0"/>
                                  </p:stCondLst>
                                  <p:childTnLst>
                                    <p:animEffect transition="out" filter="fade">
                                      <p:cBhvr>
                                        <p:cTn id="182" dur="500"/>
                                        <p:tgtEl>
                                          <p:spTgt spid="45"/>
                                        </p:tgtEl>
                                      </p:cBhvr>
                                    </p:animEffect>
                                    <p:set>
                                      <p:cBhvr>
                                        <p:cTn id="183" dur="1" fill="hold">
                                          <p:stCondLst>
                                            <p:cond delay="499"/>
                                          </p:stCondLst>
                                        </p:cTn>
                                        <p:tgtEl>
                                          <p:spTgt spid="45"/>
                                        </p:tgtEl>
                                        <p:attrNameLst>
                                          <p:attrName>style.visibility</p:attrName>
                                        </p:attrNameLst>
                                      </p:cBhvr>
                                      <p:to>
                                        <p:strVal val="hidden"/>
                                      </p:to>
                                    </p:set>
                                  </p:childTnLst>
                                </p:cTn>
                              </p:par>
                              <p:par>
                                <p:cTn id="184" presetID="10" presetClass="exit" presetSubtype="0" fill="hold" grpId="1" nodeType="withEffect">
                                  <p:stCondLst>
                                    <p:cond delay="0"/>
                                  </p:stCondLst>
                                  <p:childTnLst>
                                    <p:animEffect transition="out" filter="fade">
                                      <p:cBhvr>
                                        <p:cTn id="185" dur="500"/>
                                        <p:tgtEl>
                                          <p:spTgt spid="46"/>
                                        </p:tgtEl>
                                      </p:cBhvr>
                                    </p:animEffect>
                                    <p:set>
                                      <p:cBhvr>
                                        <p:cTn id="186" dur="1" fill="hold">
                                          <p:stCondLst>
                                            <p:cond delay="499"/>
                                          </p:stCondLst>
                                        </p:cTn>
                                        <p:tgtEl>
                                          <p:spTgt spid="46"/>
                                        </p:tgtEl>
                                        <p:attrNameLst>
                                          <p:attrName>style.visibility</p:attrName>
                                        </p:attrNameLst>
                                      </p:cBhvr>
                                      <p:to>
                                        <p:strVal val="hidden"/>
                                      </p:to>
                                    </p:set>
                                  </p:childTnLst>
                                </p:cTn>
                              </p:par>
                              <p:par>
                                <p:cTn id="187" presetID="22" presetClass="entr" presetSubtype="2" fill="hold" grpId="0" nodeType="withEffect">
                                  <p:stCondLst>
                                    <p:cond delay="400"/>
                                  </p:stCondLst>
                                  <p:childTnLst>
                                    <p:set>
                                      <p:cBhvr>
                                        <p:cTn id="188" dur="1" fill="hold">
                                          <p:stCondLst>
                                            <p:cond delay="0"/>
                                          </p:stCondLst>
                                        </p:cTn>
                                        <p:tgtEl>
                                          <p:spTgt spid="47"/>
                                        </p:tgtEl>
                                        <p:attrNameLst>
                                          <p:attrName>style.visibility</p:attrName>
                                        </p:attrNameLst>
                                      </p:cBhvr>
                                      <p:to>
                                        <p:strVal val="visible"/>
                                      </p:to>
                                    </p:set>
                                    <p:animEffect transition="in" filter="wipe(right)">
                                      <p:cBhvr>
                                        <p:cTn id="189" dur="500"/>
                                        <p:tgtEl>
                                          <p:spTgt spid="47"/>
                                        </p:tgtEl>
                                      </p:cBhvr>
                                    </p:animEffect>
                                  </p:childTnLst>
                                </p:cTn>
                              </p:par>
                            </p:childTnLst>
                          </p:cTn>
                        </p:par>
                      </p:childTnLst>
                    </p:cTn>
                  </p:par>
                  <p:par>
                    <p:cTn id="190" fill="hold">
                      <p:stCondLst>
                        <p:cond delay="indefinite"/>
                      </p:stCondLst>
                      <p:childTnLst>
                        <p:par>
                          <p:cTn id="191" fill="hold">
                            <p:stCondLst>
                              <p:cond delay="0"/>
                            </p:stCondLst>
                            <p:childTnLst>
                              <p:par>
                                <p:cTn id="192" presetID="22" presetClass="entr" presetSubtype="2" fill="hold" grpId="0" nodeType="clickEffect">
                                  <p:stCondLst>
                                    <p:cond delay="0"/>
                                  </p:stCondLst>
                                  <p:childTnLst>
                                    <p:set>
                                      <p:cBhvr>
                                        <p:cTn id="193" dur="1" fill="hold">
                                          <p:stCondLst>
                                            <p:cond delay="0"/>
                                          </p:stCondLst>
                                        </p:cTn>
                                        <p:tgtEl>
                                          <p:spTgt spid="48"/>
                                        </p:tgtEl>
                                        <p:attrNameLst>
                                          <p:attrName>style.visibility</p:attrName>
                                        </p:attrNameLst>
                                      </p:cBhvr>
                                      <p:to>
                                        <p:strVal val="visible"/>
                                      </p:to>
                                    </p:set>
                                    <p:animEffect transition="in" filter="wipe(right)">
                                      <p:cBhvr>
                                        <p:cTn id="194" dur="500"/>
                                        <p:tgtEl>
                                          <p:spTgt spid="48"/>
                                        </p:tgtEl>
                                      </p:cBhvr>
                                    </p:animEffect>
                                  </p:childTnLst>
                                </p:cTn>
                              </p:par>
                              <p:par>
                                <p:cTn id="195" presetID="22" presetClass="entr" presetSubtype="2" fill="hold" grpId="0" nodeType="withEffect">
                                  <p:stCondLst>
                                    <p:cond delay="800"/>
                                  </p:stCondLst>
                                  <p:childTnLst>
                                    <p:set>
                                      <p:cBhvr>
                                        <p:cTn id="196" dur="1" fill="hold">
                                          <p:stCondLst>
                                            <p:cond delay="0"/>
                                          </p:stCondLst>
                                        </p:cTn>
                                        <p:tgtEl>
                                          <p:spTgt spid="49"/>
                                        </p:tgtEl>
                                        <p:attrNameLst>
                                          <p:attrName>style.visibility</p:attrName>
                                        </p:attrNameLst>
                                      </p:cBhvr>
                                      <p:to>
                                        <p:strVal val="visible"/>
                                      </p:to>
                                    </p:set>
                                    <p:animEffect transition="in" filter="wipe(right)">
                                      <p:cBhvr>
                                        <p:cTn id="197" dur="500"/>
                                        <p:tgtEl>
                                          <p:spTgt spid="49"/>
                                        </p:tgtEl>
                                      </p:cBhvr>
                                    </p:animEffect>
                                  </p:childTnLst>
                                </p:cTn>
                              </p:par>
                            </p:childTnLst>
                          </p:cTn>
                        </p:par>
                      </p:childTnLst>
                    </p:cTn>
                  </p:par>
                  <p:par>
                    <p:cTn id="198" fill="hold">
                      <p:stCondLst>
                        <p:cond delay="indefinite"/>
                      </p:stCondLst>
                      <p:childTnLst>
                        <p:par>
                          <p:cTn id="199" fill="hold">
                            <p:stCondLst>
                              <p:cond delay="0"/>
                            </p:stCondLst>
                            <p:childTnLst>
                              <p:par>
                                <p:cTn id="200" presetID="10" presetClass="exit" presetSubtype="0" fill="hold" grpId="1" nodeType="clickEffect">
                                  <p:stCondLst>
                                    <p:cond delay="0"/>
                                  </p:stCondLst>
                                  <p:childTnLst>
                                    <p:animEffect transition="out" filter="fade">
                                      <p:cBhvr>
                                        <p:cTn id="201" dur="500"/>
                                        <p:tgtEl>
                                          <p:spTgt spid="47"/>
                                        </p:tgtEl>
                                      </p:cBhvr>
                                    </p:animEffect>
                                    <p:set>
                                      <p:cBhvr>
                                        <p:cTn id="202" dur="1" fill="hold">
                                          <p:stCondLst>
                                            <p:cond delay="499"/>
                                          </p:stCondLst>
                                        </p:cTn>
                                        <p:tgtEl>
                                          <p:spTgt spid="47"/>
                                        </p:tgtEl>
                                        <p:attrNameLst>
                                          <p:attrName>style.visibility</p:attrName>
                                        </p:attrNameLst>
                                      </p:cBhvr>
                                      <p:to>
                                        <p:strVal val="hidden"/>
                                      </p:to>
                                    </p:set>
                                  </p:childTnLst>
                                </p:cTn>
                              </p:par>
                              <p:par>
                                <p:cTn id="203" presetID="10" presetClass="exit" presetSubtype="0" fill="hold" grpId="1" nodeType="withEffect">
                                  <p:stCondLst>
                                    <p:cond delay="0"/>
                                  </p:stCondLst>
                                  <p:childTnLst>
                                    <p:animEffect transition="out" filter="fade">
                                      <p:cBhvr>
                                        <p:cTn id="204" dur="500"/>
                                        <p:tgtEl>
                                          <p:spTgt spid="48"/>
                                        </p:tgtEl>
                                      </p:cBhvr>
                                    </p:animEffect>
                                    <p:set>
                                      <p:cBhvr>
                                        <p:cTn id="205" dur="1" fill="hold">
                                          <p:stCondLst>
                                            <p:cond delay="499"/>
                                          </p:stCondLst>
                                        </p:cTn>
                                        <p:tgtEl>
                                          <p:spTgt spid="48"/>
                                        </p:tgtEl>
                                        <p:attrNameLst>
                                          <p:attrName>style.visibility</p:attrName>
                                        </p:attrNameLst>
                                      </p:cBhvr>
                                      <p:to>
                                        <p:strVal val="hidden"/>
                                      </p:to>
                                    </p:set>
                                  </p:childTnLst>
                                </p:cTn>
                              </p:par>
                              <p:par>
                                <p:cTn id="206" presetID="10" presetClass="exit" presetSubtype="0" fill="hold" grpId="1" nodeType="withEffect">
                                  <p:stCondLst>
                                    <p:cond delay="0"/>
                                  </p:stCondLst>
                                  <p:childTnLst>
                                    <p:animEffect transition="out" filter="fade">
                                      <p:cBhvr>
                                        <p:cTn id="207" dur="500"/>
                                        <p:tgtEl>
                                          <p:spTgt spid="49"/>
                                        </p:tgtEl>
                                      </p:cBhvr>
                                    </p:animEffect>
                                    <p:set>
                                      <p:cBhvr>
                                        <p:cTn id="208" dur="1" fill="hold">
                                          <p:stCondLst>
                                            <p:cond delay="499"/>
                                          </p:stCondLst>
                                        </p:cTn>
                                        <p:tgtEl>
                                          <p:spTgt spid="49"/>
                                        </p:tgtEl>
                                        <p:attrNameLst>
                                          <p:attrName>style.visibility</p:attrName>
                                        </p:attrNameLst>
                                      </p:cBhvr>
                                      <p:to>
                                        <p:strVal val="hidden"/>
                                      </p:to>
                                    </p:set>
                                  </p:childTnLst>
                                </p:cTn>
                              </p:par>
                              <p:par>
                                <p:cTn id="209" presetID="22" presetClass="entr" presetSubtype="2" fill="hold" grpId="0" nodeType="withEffect">
                                  <p:stCondLst>
                                    <p:cond delay="600"/>
                                  </p:stCondLst>
                                  <p:childTnLst>
                                    <p:set>
                                      <p:cBhvr>
                                        <p:cTn id="210" dur="1" fill="hold">
                                          <p:stCondLst>
                                            <p:cond delay="0"/>
                                          </p:stCondLst>
                                        </p:cTn>
                                        <p:tgtEl>
                                          <p:spTgt spid="50"/>
                                        </p:tgtEl>
                                        <p:attrNameLst>
                                          <p:attrName>style.visibility</p:attrName>
                                        </p:attrNameLst>
                                      </p:cBhvr>
                                      <p:to>
                                        <p:strVal val="visible"/>
                                      </p:to>
                                    </p:set>
                                    <p:animEffect transition="in" filter="wipe(right)">
                                      <p:cBhvr>
                                        <p:cTn id="211" dur="500"/>
                                        <p:tgtEl>
                                          <p:spTgt spid="50"/>
                                        </p:tgtEl>
                                      </p:cBhvr>
                                    </p:animEffect>
                                  </p:childTnLst>
                                </p:cTn>
                              </p:par>
                            </p:childTnLst>
                          </p:cTn>
                        </p:par>
                      </p:childTnLst>
                    </p:cTn>
                  </p:par>
                  <p:par>
                    <p:cTn id="212" fill="hold">
                      <p:stCondLst>
                        <p:cond delay="indefinite"/>
                      </p:stCondLst>
                      <p:childTnLst>
                        <p:par>
                          <p:cTn id="213" fill="hold">
                            <p:stCondLst>
                              <p:cond delay="0"/>
                            </p:stCondLst>
                            <p:childTnLst>
                              <p:par>
                                <p:cTn id="214" presetID="22" presetClass="entr" presetSubtype="2" fill="hold" grpId="0" nodeType="clickEffect">
                                  <p:stCondLst>
                                    <p:cond delay="0"/>
                                  </p:stCondLst>
                                  <p:childTnLst>
                                    <p:set>
                                      <p:cBhvr>
                                        <p:cTn id="215" dur="1" fill="hold">
                                          <p:stCondLst>
                                            <p:cond delay="0"/>
                                          </p:stCondLst>
                                        </p:cTn>
                                        <p:tgtEl>
                                          <p:spTgt spid="51"/>
                                        </p:tgtEl>
                                        <p:attrNameLst>
                                          <p:attrName>style.visibility</p:attrName>
                                        </p:attrNameLst>
                                      </p:cBhvr>
                                      <p:to>
                                        <p:strVal val="visible"/>
                                      </p:to>
                                    </p:set>
                                    <p:animEffect transition="in" filter="wipe(right)">
                                      <p:cBhvr>
                                        <p:cTn id="216" dur="500"/>
                                        <p:tgtEl>
                                          <p:spTgt spid="51"/>
                                        </p:tgtEl>
                                      </p:cBhvr>
                                    </p:animEffect>
                                  </p:childTnLst>
                                </p:cTn>
                              </p:par>
                            </p:childTnLst>
                          </p:cTn>
                        </p:par>
                      </p:childTnLst>
                    </p:cTn>
                  </p:par>
                  <p:par>
                    <p:cTn id="217" fill="hold">
                      <p:stCondLst>
                        <p:cond delay="indefinite"/>
                      </p:stCondLst>
                      <p:childTnLst>
                        <p:par>
                          <p:cTn id="218" fill="hold">
                            <p:stCondLst>
                              <p:cond delay="0"/>
                            </p:stCondLst>
                            <p:childTnLst>
                              <p:par>
                                <p:cTn id="219" presetID="10" presetClass="exit" presetSubtype="0" fill="hold" grpId="1" nodeType="clickEffect">
                                  <p:stCondLst>
                                    <p:cond delay="0"/>
                                  </p:stCondLst>
                                  <p:childTnLst>
                                    <p:animEffect transition="out" filter="fade">
                                      <p:cBhvr>
                                        <p:cTn id="220" dur="500"/>
                                        <p:tgtEl>
                                          <p:spTgt spid="50"/>
                                        </p:tgtEl>
                                      </p:cBhvr>
                                    </p:animEffect>
                                    <p:set>
                                      <p:cBhvr>
                                        <p:cTn id="221" dur="1" fill="hold">
                                          <p:stCondLst>
                                            <p:cond delay="499"/>
                                          </p:stCondLst>
                                        </p:cTn>
                                        <p:tgtEl>
                                          <p:spTgt spid="50"/>
                                        </p:tgtEl>
                                        <p:attrNameLst>
                                          <p:attrName>style.visibility</p:attrName>
                                        </p:attrNameLst>
                                      </p:cBhvr>
                                      <p:to>
                                        <p:strVal val="hidden"/>
                                      </p:to>
                                    </p:set>
                                  </p:childTnLst>
                                </p:cTn>
                              </p:par>
                              <p:par>
                                <p:cTn id="222" presetID="10" presetClass="exit" presetSubtype="0" fill="hold" grpId="1" nodeType="withEffect">
                                  <p:stCondLst>
                                    <p:cond delay="0"/>
                                  </p:stCondLst>
                                  <p:childTnLst>
                                    <p:animEffect transition="out" filter="fade">
                                      <p:cBhvr>
                                        <p:cTn id="223" dur="500"/>
                                        <p:tgtEl>
                                          <p:spTgt spid="51"/>
                                        </p:tgtEl>
                                      </p:cBhvr>
                                    </p:animEffect>
                                    <p:set>
                                      <p:cBhvr>
                                        <p:cTn id="224" dur="1" fill="hold">
                                          <p:stCondLst>
                                            <p:cond delay="499"/>
                                          </p:stCondLst>
                                        </p:cTn>
                                        <p:tgtEl>
                                          <p:spTgt spid="51"/>
                                        </p:tgtEl>
                                        <p:attrNameLst>
                                          <p:attrName>style.visibility</p:attrName>
                                        </p:attrNameLst>
                                      </p:cBhvr>
                                      <p:to>
                                        <p:strVal val="hidden"/>
                                      </p:to>
                                    </p:set>
                                  </p:childTnLst>
                                </p:cTn>
                              </p:par>
                              <p:par>
                                <p:cTn id="225" presetID="22" presetClass="entr" presetSubtype="2" fill="hold" grpId="0" nodeType="withEffect">
                                  <p:stCondLst>
                                    <p:cond delay="500"/>
                                  </p:stCondLst>
                                  <p:childTnLst>
                                    <p:set>
                                      <p:cBhvr>
                                        <p:cTn id="226" dur="1" fill="hold">
                                          <p:stCondLst>
                                            <p:cond delay="0"/>
                                          </p:stCondLst>
                                        </p:cTn>
                                        <p:tgtEl>
                                          <p:spTgt spid="52"/>
                                        </p:tgtEl>
                                        <p:attrNameLst>
                                          <p:attrName>style.visibility</p:attrName>
                                        </p:attrNameLst>
                                      </p:cBhvr>
                                      <p:to>
                                        <p:strVal val="visible"/>
                                      </p:to>
                                    </p:set>
                                    <p:animEffect transition="in" filter="wipe(right)">
                                      <p:cBhvr>
                                        <p:cTn id="227" dur="500"/>
                                        <p:tgtEl>
                                          <p:spTgt spid="52"/>
                                        </p:tgtEl>
                                      </p:cBhvr>
                                    </p:animEffect>
                                  </p:childTnLst>
                                </p:cTn>
                              </p:par>
                            </p:childTnLst>
                          </p:cTn>
                        </p:par>
                      </p:childTnLst>
                    </p:cTn>
                  </p:par>
                  <p:par>
                    <p:cTn id="228" fill="hold">
                      <p:stCondLst>
                        <p:cond delay="indefinite"/>
                      </p:stCondLst>
                      <p:childTnLst>
                        <p:par>
                          <p:cTn id="229" fill="hold">
                            <p:stCondLst>
                              <p:cond delay="0"/>
                            </p:stCondLst>
                            <p:childTnLst>
                              <p:par>
                                <p:cTn id="230" presetID="22" presetClass="entr" presetSubtype="2" fill="hold" grpId="0" nodeType="clickEffect">
                                  <p:stCondLst>
                                    <p:cond delay="0"/>
                                  </p:stCondLst>
                                  <p:childTnLst>
                                    <p:set>
                                      <p:cBhvr>
                                        <p:cTn id="231" dur="1" fill="hold">
                                          <p:stCondLst>
                                            <p:cond delay="0"/>
                                          </p:stCondLst>
                                        </p:cTn>
                                        <p:tgtEl>
                                          <p:spTgt spid="53"/>
                                        </p:tgtEl>
                                        <p:attrNameLst>
                                          <p:attrName>style.visibility</p:attrName>
                                        </p:attrNameLst>
                                      </p:cBhvr>
                                      <p:to>
                                        <p:strVal val="visible"/>
                                      </p:to>
                                    </p:set>
                                    <p:animEffect transition="in" filter="wipe(right)">
                                      <p:cBhvr>
                                        <p:cTn id="232" dur="500"/>
                                        <p:tgtEl>
                                          <p:spTgt spid="53"/>
                                        </p:tgtEl>
                                      </p:cBhvr>
                                    </p:animEffect>
                                  </p:childTnLst>
                                </p:cTn>
                              </p:par>
                              <p:par>
                                <p:cTn id="233" presetID="16" presetClass="entr" presetSubtype="37" fill="hold" grpId="0" nodeType="withEffect">
                                  <p:stCondLst>
                                    <p:cond delay="1100"/>
                                  </p:stCondLst>
                                  <p:childTnLst>
                                    <p:set>
                                      <p:cBhvr>
                                        <p:cTn id="234" dur="1" fill="hold">
                                          <p:stCondLst>
                                            <p:cond delay="0"/>
                                          </p:stCondLst>
                                        </p:cTn>
                                        <p:tgtEl>
                                          <p:spTgt spid="54"/>
                                        </p:tgtEl>
                                        <p:attrNameLst>
                                          <p:attrName>style.visibility</p:attrName>
                                        </p:attrNameLst>
                                      </p:cBhvr>
                                      <p:to>
                                        <p:strVal val="visible"/>
                                      </p:to>
                                    </p:set>
                                    <p:animEffect transition="in" filter="barn(outVertical)">
                                      <p:cBhvr>
                                        <p:cTn id="235" dur="500"/>
                                        <p:tgtEl>
                                          <p:spTgt spid="54"/>
                                        </p:tgtEl>
                                      </p:cBhvr>
                                    </p:animEffect>
                                  </p:childTnLst>
                                </p:cTn>
                              </p:par>
                              <p:par>
                                <p:cTn id="236" presetID="22" presetClass="entr" presetSubtype="2" fill="hold" nodeType="withEffect">
                                  <p:stCondLst>
                                    <p:cond delay="1400"/>
                                  </p:stCondLst>
                                  <p:childTnLst>
                                    <p:set>
                                      <p:cBhvr>
                                        <p:cTn id="237" dur="1" fill="hold">
                                          <p:stCondLst>
                                            <p:cond delay="0"/>
                                          </p:stCondLst>
                                        </p:cTn>
                                        <p:tgtEl>
                                          <p:spTgt spid="55">
                                            <p:txEl>
                                              <p:pRg st="0" end="0"/>
                                            </p:txEl>
                                          </p:spTgt>
                                        </p:tgtEl>
                                        <p:attrNameLst>
                                          <p:attrName>style.visibility</p:attrName>
                                        </p:attrNameLst>
                                      </p:cBhvr>
                                      <p:to>
                                        <p:strVal val="visible"/>
                                      </p:to>
                                    </p:set>
                                    <p:animEffect transition="in" filter="wipe(right)">
                                      <p:cBhvr>
                                        <p:cTn id="238" dur="500"/>
                                        <p:tgtEl>
                                          <p:spTgt spid="55">
                                            <p:txEl>
                                              <p:pRg st="0" end="0"/>
                                            </p:txEl>
                                          </p:spTgt>
                                        </p:tgtEl>
                                      </p:cBhvr>
                                    </p:animEffect>
                                  </p:childTnLst>
                                </p:cTn>
                              </p:par>
                              <p:par>
                                <p:cTn id="239" presetID="42" presetClass="entr" presetSubtype="0" fill="hold" grpId="0" nodeType="withEffect">
                                  <p:stCondLst>
                                    <p:cond delay="1400"/>
                                  </p:stCondLst>
                                  <p:childTnLst>
                                    <p:set>
                                      <p:cBhvr>
                                        <p:cTn id="240" dur="1" fill="hold">
                                          <p:stCondLst>
                                            <p:cond delay="0"/>
                                          </p:stCondLst>
                                        </p:cTn>
                                        <p:tgtEl>
                                          <p:spTgt spid="56"/>
                                        </p:tgtEl>
                                        <p:attrNameLst>
                                          <p:attrName>style.visibility</p:attrName>
                                        </p:attrNameLst>
                                      </p:cBhvr>
                                      <p:to>
                                        <p:strVal val="visible"/>
                                      </p:to>
                                    </p:set>
                                    <p:animEffect transition="in" filter="fade">
                                      <p:cBhvr>
                                        <p:cTn id="241" dur="1000"/>
                                        <p:tgtEl>
                                          <p:spTgt spid="56"/>
                                        </p:tgtEl>
                                      </p:cBhvr>
                                    </p:animEffect>
                                    <p:anim calcmode="lin" valueType="num">
                                      <p:cBhvr>
                                        <p:cTn id="242" dur="1000" fill="hold"/>
                                        <p:tgtEl>
                                          <p:spTgt spid="56"/>
                                        </p:tgtEl>
                                        <p:attrNameLst>
                                          <p:attrName>ppt_x</p:attrName>
                                        </p:attrNameLst>
                                      </p:cBhvr>
                                      <p:tavLst>
                                        <p:tav tm="0">
                                          <p:val>
                                            <p:strVal val="#ppt_x"/>
                                          </p:val>
                                        </p:tav>
                                        <p:tav tm="100000">
                                          <p:val>
                                            <p:strVal val="#ppt_x"/>
                                          </p:val>
                                        </p:tav>
                                      </p:tavLst>
                                    </p:anim>
                                    <p:anim calcmode="lin" valueType="num">
                                      <p:cBhvr>
                                        <p:cTn id="243"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par>
                    <p:cTn id="244" fill="hold">
                      <p:stCondLst>
                        <p:cond delay="indefinite"/>
                      </p:stCondLst>
                      <p:childTnLst>
                        <p:par>
                          <p:cTn id="245" fill="hold">
                            <p:stCondLst>
                              <p:cond delay="0"/>
                            </p:stCondLst>
                            <p:childTnLst>
                              <p:par>
                                <p:cTn id="246" presetID="10" presetClass="exit" presetSubtype="0" fill="hold" grpId="1" nodeType="clickEffect">
                                  <p:stCondLst>
                                    <p:cond delay="0"/>
                                  </p:stCondLst>
                                  <p:childTnLst>
                                    <p:animEffect transition="out" filter="fade">
                                      <p:cBhvr>
                                        <p:cTn id="247" dur="500"/>
                                        <p:tgtEl>
                                          <p:spTgt spid="52"/>
                                        </p:tgtEl>
                                      </p:cBhvr>
                                    </p:animEffect>
                                    <p:set>
                                      <p:cBhvr>
                                        <p:cTn id="248" dur="1" fill="hold">
                                          <p:stCondLst>
                                            <p:cond delay="499"/>
                                          </p:stCondLst>
                                        </p:cTn>
                                        <p:tgtEl>
                                          <p:spTgt spid="52"/>
                                        </p:tgtEl>
                                        <p:attrNameLst>
                                          <p:attrName>style.visibility</p:attrName>
                                        </p:attrNameLst>
                                      </p:cBhvr>
                                      <p:to>
                                        <p:strVal val="hidden"/>
                                      </p:to>
                                    </p:set>
                                  </p:childTnLst>
                                </p:cTn>
                              </p:par>
                              <p:par>
                                <p:cTn id="249" presetID="10" presetClass="exit" presetSubtype="0" fill="hold" grpId="1" nodeType="withEffect">
                                  <p:stCondLst>
                                    <p:cond delay="0"/>
                                  </p:stCondLst>
                                  <p:childTnLst>
                                    <p:animEffect transition="out" filter="fade">
                                      <p:cBhvr>
                                        <p:cTn id="250" dur="500"/>
                                        <p:tgtEl>
                                          <p:spTgt spid="53"/>
                                        </p:tgtEl>
                                      </p:cBhvr>
                                    </p:animEffect>
                                    <p:set>
                                      <p:cBhvr>
                                        <p:cTn id="251" dur="1" fill="hold">
                                          <p:stCondLst>
                                            <p:cond delay="499"/>
                                          </p:stCondLst>
                                        </p:cTn>
                                        <p:tgtEl>
                                          <p:spTgt spid="53"/>
                                        </p:tgtEl>
                                        <p:attrNameLst>
                                          <p:attrName>style.visibility</p:attrName>
                                        </p:attrNameLst>
                                      </p:cBhvr>
                                      <p:to>
                                        <p:strVal val="hidden"/>
                                      </p:to>
                                    </p:set>
                                  </p:childTnLst>
                                </p:cTn>
                              </p:par>
                              <p:par>
                                <p:cTn id="252" presetID="10" presetClass="exit" presetSubtype="0" fill="hold" grpId="1" nodeType="withEffect">
                                  <p:stCondLst>
                                    <p:cond delay="0"/>
                                  </p:stCondLst>
                                  <p:childTnLst>
                                    <p:animEffect transition="out" filter="fade">
                                      <p:cBhvr>
                                        <p:cTn id="253" dur="500"/>
                                        <p:tgtEl>
                                          <p:spTgt spid="54"/>
                                        </p:tgtEl>
                                      </p:cBhvr>
                                    </p:animEffect>
                                    <p:set>
                                      <p:cBhvr>
                                        <p:cTn id="254" dur="1" fill="hold">
                                          <p:stCondLst>
                                            <p:cond delay="499"/>
                                          </p:stCondLst>
                                        </p:cTn>
                                        <p:tgtEl>
                                          <p:spTgt spid="54"/>
                                        </p:tgtEl>
                                        <p:attrNameLst>
                                          <p:attrName>style.visibility</p:attrName>
                                        </p:attrNameLst>
                                      </p:cBhvr>
                                      <p:to>
                                        <p:strVal val="hidden"/>
                                      </p:to>
                                    </p:set>
                                  </p:childTnLst>
                                </p:cTn>
                              </p:par>
                              <p:par>
                                <p:cTn id="255" presetID="10" presetClass="exit" presetSubtype="0" fill="hold" grpId="0" nodeType="withEffect">
                                  <p:stCondLst>
                                    <p:cond delay="0"/>
                                  </p:stCondLst>
                                  <p:childTnLst>
                                    <p:animEffect transition="out" filter="fade">
                                      <p:cBhvr>
                                        <p:cTn id="256" dur="500"/>
                                        <p:tgtEl>
                                          <p:spTgt spid="55">
                                            <p:txEl>
                                              <p:pRg st="0" end="0"/>
                                            </p:txEl>
                                          </p:spTgt>
                                        </p:tgtEl>
                                      </p:cBhvr>
                                    </p:animEffect>
                                    <p:set>
                                      <p:cBhvr>
                                        <p:cTn id="257" dur="1" fill="hold">
                                          <p:stCondLst>
                                            <p:cond delay="499"/>
                                          </p:stCondLst>
                                        </p:cTn>
                                        <p:tgtEl>
                                          <p:spTgt spid="55">
                                            <p:txEl>
                                              <p:pRg st="0" end="0"/>
                                            </p:txEl>
                                          </p:spTgt>
                                        </p:tgtEl>
                                        <p:attrNameLst>
                                          <p:attrName>style.visibility</p:attrName>
                                        </p:attrNameLst>
                                      </p:cBhvr>
                                      <p:to>
                                        <p:strVal val="hidden"/>
                                      </p:to>
                                    </p:set>
                                  </p:childTnLst>
                                </p:cTn>
                              </p:par>
                              <p:par>
                                <p:cTn id="258" presetID="10" presetClass="exit" presetSubtype="0" fill="hold" grpId="1" nodeType="withEffect">
                                  <p:stCondLst>
                                    <p:cond delay="0"/>
                                  </p:stCondLst>
                                  <p:childTnLst>
                                    <p:animEffect transition="out" filter="fade">
                                      <p:cBhvr>
                                        <p:cTn id="259" dur="500"/>
                                        <p:tgtEl>
                                          <p:spTgt spid="56"/>
                                        </p:tgtEl>
                                      </p:cBhvr>
                                    </p:animEffect>
                                    <p:set>
                                      <p:cBhvr>
                                        <p:cTn id="260" dur="1" fill="hold">
                                          <p:stCondLst>
                                            <p:cond delay="499"/>
                                          </p:stCondLst>
                                        </p:cTn>
                                        <p:tgtEl>
                                          <p:spTgt spid="56"/>
                                        </p:tgtEl>
                                        <p:attrNameLst>
                                          <p:attrName>style.visibility</p:attrName>
                                        </p:attrNameLst>
                                      </p:cBhvr>
                                      <p:to>
                                        <p:strVal val="hidden"/>
                                      </p:to>
                                    </p:set>
                                  </p:childTnLst>
                                </p:cTn>
                              </p:par>
                              <p:par>
                                <p:cTn id="261" presetID="22" presetClass="entr" presetSubtype="2" fill="hold" grpId="0" nodeType="withEffect">
                                  <p:stCondLst>
                                    <p:cond delay="500"/>
                                  </p:stCondLst>
                                  <p:childTnLst>
                                    <p:set>
                                      <p:cBhvr>
                                        <p:cTn id="262" dur="1" fill="hold">
                                          <p:stCondLst>
                                            <p:cond delay="0"/>
                                          </p:stCondLst>
                                        </p:cTn>
                                        <p:tgtEl>
                                          <p:spTgt spid="57"/>
                                        </p:tgtEl>
                                        <p:attrNameLst>
                                          <p:attrName>style.visibility</p:attrName>
                                        </p:attrNameLst>
                                      </p:cBhvr>
                                      <p:to>
                                        <p:strVal val="visible"/>
                                      </p:to>
                                    </p:set>
                                    <p:animEffect transition="in" filter="wipe(right)">
                                      <p:cBhvr>
                                        <p:cTn id="263" dur="500"/>
                                        <p:tgtEl>
                                          <p:spTgt spid="57"/>
                                        </p:tgtEl>
                                      </p:cBhvr>
                                    </p:animEffect>
                                  </p:childTnLst>
                                </p:cTn>
                              </p:par>
                            </p:childTnLst>
                          </p:cTn>
                        </p:par>
                      </p:childTnLst>
                    </p:cTn>
                  </p:par>
                  <p:par>
                    <p:cTn id="264" fill="hold">
                      <p:stCondLst>
                        <p:cond delay="indefinite"/>
                      </p:stCondLst>
                      <p:childTnLst>
                        <p:par>
                          <p:cTn id="265" fill="hold">
                            <p:stCondLst>
                              <p:cond delay="0"/>
                            </p:stCondLst>
                            <p:childTnLst>
                              <p:par>
                                <p:cTn id="266" presetID="22" presetClass="entr" presetSubtype="2" fill="hold" grpId="0" nodeType="clickEffect">
                                  <p:stCondLst>
                                    <p:cond delay="0"/>
                                  </p:stCondLst>
                                  <p:childTnLst>
                                    <p:set>
                                      <p:cBhvr>
                                        <p:cTn id="267" dur="1" fill="hold">
                                          <p:stCondLst>
                                            <p:cond delay="0"/>
                                          </p:stCondLst>
                                        </p:cTn>
                                        <p:tgtEl>
                                          <p:spTgt spid="58"/>
                                        </p:tgtEl>
                                        <p:attrNameLst>
                                          <p:attrName>style.visibility</p:attrName>
                                        </p:attrNameLst>
                                      </p:cBhvr>
                                      <p:to>
                                        <p:strVal val="visible"/>
                                      </p:to>
                                    </p:set>
                                    <p:animEffect transition="in" filter="wipe(right)">
                                      <p:cBhvr>
                                        <p:cTn id="268" dur="500"/>
                                        <p:tgtEl>
                                          <p:spTgt spid="58"/>
                                        </p:tgtEl>
                                      </p:cBhvr>
                                    </p:animEffect>
                                  </p:childTnLst>
                                </p:cTn>
                              </p:par>
                            </p:childTnLst>
                          </p:cTn>
                        </p:par>
                      </p:childTnLst>
                    </p:cTn>
                  </p:par>
                  <p:par>
                    <p:cTn id="269" fill="hold">
                      <p:stCondLst>
                        <p:cond delay="indefinite"/>
                      </p:stCondLst>
                      <p:childTnLst>
                        <p:par>
                          <p:cTn id="270" fill="hold">
                            <p:stCondLst>
                              <p:cond delay="0"/>
                            </p:stCondLst>
                            <p:childTnLst>
                              <p:par>
                                <p:cTn id="271" presetID="10" presetClass="exit" presetSubtype="0" fill="hold" grpId="1" nodeType="clickEffect">
                                  <p:stCondLst>
                                    <p:cond delay="0"/>
                                  </p:stCondLst>
                                  <p:childTnLst>
                                    <p:animEffect transition="out" filter="fade">
                                      <p:cBhvr>
                                        <p:cTn id="272" dur="500"/>
                                        <p:tgtEl>
                                          <p:spTgt spid="57"/>
                                        </p:tgtEl>
                                      </p:cBhvr>
                                    </p:animEffect>
                                    <p:set>
                                      <p:cBhvr>
                                        <p:cTn id="273" dur="1" fill="hold">
                                          <p:stCondLst>
                                            <p:cond delay="499"/>
                                          </p:stCondLst>
                                        </p:cTn>
                                        <p:tgtEl>
                                          <p:spTgt spid="57"/>
                                        </p:tgtEl>
                                        <p:attrNameLst>
                                          <p:attrName>style.visibility</p:attrName>
                                        </p:attrNameLst>
                                      </p:cBhvr>
                                      <p:to>
                                        <p:strVal val="hidden"/>
                                      </p:to>
                                    </p:set>
                                  </p:childTnLst>
                                </p:cTn>
                              </p:par>
                              <p:par>
                                <p:cTn id="274" presetID="10" presetClass="exit" presetSubtype="0" fill="hold" grpId="1" nodeType="withEffect">
                                  <p:stCondLst>
                                    <p:cond delay="0"/>
                                  </p:stCondLst>
                                  <p:childTnLst>
                                    <p:animEffect transition="out" filter="fade">
                                      <p:cBhvr>
                                        <p:cTn id="275" dur="500"/>
                                        <p:tgtEl>
                                          <p:spTgt spid="58"/>
                                        </p:tgtEl>
                                      </p:cBhvr>
                                    </p:animEffect>
                                    <p:set>
                                      <p:cBhvr>
                                        <p:cTn id="276" dur="1" fill="hold">
                                          <p:stCondLst>
                                            <p:cond delay="499"/>
                                          </p:stCondLst>
                                        </p:cTn>
                                        <p:tgtEl>
                                          <p:spTgt spid="58"/>
                                        </p:tgtEl>
                                        <p:attrNameLst>
                                          <p:attrName>style.visibility</p:attrName>
                                        </p:attrNameLst>
                                      </p:cBhvr>
                                      <p:to>
                                        <p:strVal val="hidden"/>
                                      </p:to>
                                    </p:set>
                                  </p:childTnLst>
                                </p:cTn>
                              </p:par>
                              <p:par>
                                <p:cTn id="277" presetID="22" presetClass="entr" presetSubtype="2" fill="hold" grpId="0" nodeType="withEffect">
                                  <p:stCondLst>
                                    <p:cond delay="500"/>
                                  </p:stCondLst>
                                  <p:childTnLst>
                                    <p:set>
                                      <p:cBhvr>
                                        <p:cTn id="278" dur="1" fill="hold">
                                          <p:stCondLst>
                                            <p:cond delay="0"/>
                                          </p:stCondLst>
                                        </p:cTn>
                                        <p:tgtEl>
                                          <p:spTgt spid="60"/>
                                        </p:tgtEl>
                                        <p:attrNameLst>
                                          <p:attrName>style.visibility</p:attrName>
                                        </p:attrNameLst>
                                      </p:cBhvr>
                                      <p:to>
                                        <p:strVal val="visible"/>
                                      </p:to>
                                    </p:set>
                                    <p:animEffect transition="in" filter="wipe(right)">
                                      <p:cBhvr>
                                        <p:cTn id="279" dur="500"/>
                                        <p:tgtEl>
                                          <p:spTgt spid="60"/>
                                        </p:tgtEl>
                                      </p:cBhvr>
                                    </p:animEffect>
                                  </p:childTnLst>
                                </p:cTn>
                              </p:par>
                            </p:childTnLst>
                          </p:cTn>
                        </p:par>
                      </p:childTnLst>
                    </p:cTn>
                  </p:par>
                  <p:par>
                    <p:cTn id="280" fill="hold">
                      <p:stCondLst>
                        <p:cond delay="indefinite"/>
                      </p:stCondLst>
                      <p:childTnLst>
                        <p:par>
                          <p:cTn id="281" fill="hold">
                            <p:stCondLst>
                              <p:cond delay="0"/>
                            </p:stCondLst>
                            <p:childTnLst>
                              <p:par>
                                <p:cTn id="282" presetID="22" presetClass="entr" presetSubtype="2" fill="hold" grpId="0" nodeType="clickEffect">
                                  <p:stCondLst>
                                    <p:cond delay="0"/>
                                  </p:stCondLst>
                                  <p:childTnLst>
                                    <p:set>
                                      <p:cBhvr>
                                        <p:cTn id="283" dur="1" fill="hold">
                                          <p:stCondLst>
                                            <p:cond delay="0"/>
                                          </p:stCondLst>
                                        </p:cTn>
                                        <p:tgtEl>
                                          <p:spTgt spid="61"/>
                                        </p:tgtEl>
                                        <p:attrNameLst>
                                          <p:attrName>style.visibility</p:attrName>
                                        </p:attrNameLst>
                                      </p:cBhvr>
                                      <p:to>
                                        <p:strVal val="visible"/>
                                      </p:to>
                                    </p:set>
                                    <p:animEffect transition="in" filter="wipe(right)">
                                      <p:cBhvr>
                                        <p:cTn id="284" dur="500"/>
                                        <p:tgtEl>
                                          <p:spTgt spid="61"/>
                                        </p:tgtEl>
                                      </p:cBhvr>
                                    </p:animEffect>
                                  </p:childTnLst>
                                </p:cTn>
                              </p:par>
                              <p:par>
                                <p:cTn id="285" presetID="16" presetClass="entr" presetSubtype="37" fill="hold" grpId="0" nodeType="withEffect">
                                  <p:stCondLst>
                                    <p:cond delay="1000"/>
                                  </p:stCondLst>
                                  <p:childTnLst>
                                    <p:set>
                                      <p:cBhvr>
                                        <p:cTn id="286" dur="1" fill="hold">
                                          <p:stCondLst>
                                            <p:cond delay="0"/>
                                          </p:stCondLst>
                                        </p:cTn>
                                        <p:tgtEl>
                                          <p:spTgt spid="59"/>
                                        </p:tgtEl>
                                        <p:attrNameLst>
                                          <p:attrName>style.visibility</p:attrName>
                                        </p:attrNameLst>
                                      </p:cBhvr>
                                      <p:to>
                                        <p:strVal val="visible"/>
                                      </p:to>
                                    </p:set>
                                    <p:animEffect transition="in" filter="barn(outVertical)">
                                      <p:cBhvr>
                                        <p:cTn id="287" dur="500"/>
                                        <p:tgtEl>
                                          <p:spTgt spid="59"/>
                                        </p:tgtEl>
                                      </p:cBhvr>
                                    </p:animEffect>
                                  </p:childTnLst>
                                </p:cTn>
                              </p:par>
                              <p:par>
                                <p:cTn id="288" presetID="22" presetClass="entr" presetSubtype="2" fill="hold" grpId="0" nodeType="withEffect">
                                  <p:stCondLst>
                                    <p:cond delay="1300"/>
                                  </p:stCondLst>
                                  <p:childTnLst>
                                    <p:set>
                                      <p:cBhvr>
                                        <p:cTn id="289" dur="1" fill="hold">
                                          <p:stCondLst>
                                            <p:cond delay="0"/>
                                          </p:stCondLst>
                                        </p:cTn>
                                        <p:tgtEl>
                                          <p:spTgt spid="62"/>
                                        </p:tgtEl>
                                        <p:attrNameLst>
                                          <p:attrName>style.visibility</p:attrName>
                                        </p:attrNameLst>
                                      </p:cBhvr>
                                      <p:to>
                                        <p:strVal val="visible"/>
                                      </p:to>
                                    </p:set>
                                    <p:animEffect transition="in" filter="wipe(right)">
                                      <p:cBhvr>
                                        <p:cTn id="290" dur="500"/>
                                        <p:tgtEl>
                                          <p:spTgt spid="62"/>
                                        </p:tgtEl>
                                      </p:cBhvr>
                                    </p:animEffect>
                                  </p:childTnLst>
                                </p:cTn>
                              </p:par>
                              <p:par>
                                <p:cTn id="291" presetID="42" presetClass="entr" presetSubtype="0" fill="hold" grpId="0" nodeType="withEffect">
                                  <p:stCondLst>
                                    <p:cond delay="1100"/>
                                  </p:stCondLst>
                                  <p:childTnLst>
                                    <p:set>
                                      <p:cBhvr>
                                        <p:cTn id="292" dur="1" fill="hold">
                                          <p:stCondLst>
                                            <p:cond delay="0"/>
                                          </p:stCondLst>
                                        </p:cTn>
                                        <p:tgtEl>
                                          <p:spTgt spid="63"/>
                                        </p:tgtEl>
                                        <p:attrNameLst>
                                          <p:attrName>style.visibility</p:attrName>
                                        </p:attrNameLst>
                                      </p:cBhvr>
                                      <p:to>
                                        <p:strVal val="visible"/>
                                      </p:to>
                                    </p:set>
                                    <p:animEffect transition="in" filter="fade">
                                      <p:cBhvr>
                                        <p:cTn id="293" dur="1000"/>
                                        <p:tgtEl>
                                          <p:spTgt spid="63"/>
                                        </p:tgtEl>
                                      </p:cBhvr>
                                    </p:animEffect>
                                    <p:anim calcmode="lin" valueType="num">
                                      <p:cBhvr>
                                        <p:cTn id="294" dur="1000" fill="hold"/>
                                        <p:tgtEl>
                                          <p:spTgt spid="63"/>
                                        </p:tgtEl>
                                        <p:attrNameLst>
                                          <p:attrName>ppt_x</p:attrName>
                                        </p:attrNameLst>
                                      </p:cBhvr>
                                      <p:tavLst>
                                        <p:tav tm="0">
                                          <p:val>
                                            <p:strVal val="#ppt_x"/>
                                          </p:val>
                                        </p:tav>
                                        <p:tav tm="100000">
                                          <p:val>
                                            <p:strVal val="#ppt_x"/>
                                          </p:val>
                                        </p:tav>
                                      </p:tavLst>
                                    </p:anim>
                                    <p:anim calcmode="lin" valueType="num">
                                      <p:cBhvr>
                                        <p:cTn id="295" dur="1000" fill="hold"/>
                                        <p:tgtEl>
                                          <p:spTgt spid="63"/>
                                        </p:tgtEl>
                                        <p:attrNameLst>
                                          <p:attrName>ppt_y</p:attrName>
                                        </p:attrNameLst>
                                      </p:cBhvr>
                                      <p:tavLst>
                                        <p:tav tm="0">
                                          <p:val>
                                            <p:strVal val="#ppt_y+.1"/>
                                          </p:val>
                                        </p:tav>
                                        <p:tav tm="100000">
                                          <p:val>
                                            <p:strVal val="#ppt_y"/>
                                          </p:val>
                                        </p:tav>
                                      </p:tavLst>
                                    </p:anim>
                                  </p:childTnLst>
                                </p:cTn>
                              </p:par>
                            </p:childTnLst>
                          </p:cTn>
                        </p:par>
                      </p:childTnLst>
                    </p:cTn>
                  </p:par>
                  <p:par>
                    <p:cTn id="296" fill="hold">
                      <p:stCondLst>
                        <p:cond delay="indefinite"/>
                      </p:stCondLst>
                      <p:childTnLst>
                        <p:par>
                          <p:cTn id="297" fill="hold">
                            <p:stCondLst>
                              <p:cond delay="0"/>
                            </p:stCondLst>
                            <p:childTnLst>
                              <p:par>
                                <p:cTn id="298" presetID="10" presetClass="exit" presetSubtype="0" fill="hold" grpId="1" nodeType="clickEffect">
                                  <p:stCondLst>
                                    <p:cond delay="0"/>
                                  </p:stCondLst>
                                  <p:childTnLst>
                                    <p:animEffect transition="out" filter="fade">
                                      <p:cBhvr>
                                        <p:cTn id="299" dur="500"/>
                                        <p:tgtEl>
                                          <p:spTgt spid="60"/>
                                        </p:tgtEl>
                                      </p:cBhvr>
                                    </p:animEffect>
                                    <p:set>
                                      <p:cBhvr>
                                        <p:cTn id="300" dur="1" fill="hold">
                                          <p:stCondLst>
                                            <p:cond delay="499"/>
                                          </p:stCondLst>
                                        </p:cTn>
                                        <p:tgtEl>
                                          <p:spTgt spid="60"/>
                                        </p:tgtEl>
                                        <p:attrNameLst>
                                          <p:attrName>style.visibility</p:attrName>
                                        </p:attrNameLst>
                                      </p:cBhvr>
                                      <p:to>
                                        <p:strVal val="hidden"/>
                                      </p:to>
                                    </p:set>
                                  </p:childTnLst>
                                </p:cTn>
                              </p:par>
                              <p:par>
                                <p:cTn id="301" presetID="10" presetClass="exit" presetSubtype="0" fill="hold" grpId="1" nodeType="withEffect">
                                  <p:stCondLst>
                                    <p:cond delay="0"/>
                                  </p:stCondLst>
                                  <p:childTnLst>
                                    <p:animEffect transition="out" filter="fade">
                                      <p:cBhvr>
                                        <p:cTn id="302" dur="500"/>
                                        <p:tgtEl>
                                          <p:spTgt spid="61"/>
                                        </p:tgtEl>
                                      </p:cBhvr>
                                    </p:animEffect>
                                    <p:set>
                                      <p:cBhvr>
                                        <p:cTn id="303" dur="1" fill="hold">
                                          <p:stCondLst>
                                            <p:cond delay="499"/>
                                          </p:stCondLst>
                                        </p:cTn>
                                        <p:tgtEl>
                                          <p:spTgt spid="61"/>
                                        </p:tgtEl>
                                        <p:attrNameLst>
                                          <p:attrName>style.visibility</p:attrName>
                                        </p:attrNameLst>
                                      </p:cBhvr>
                                      <p:to>
                                        <p:strVal val="hidden"/>
                                      </p:to>
                                    </p:set>
                                  </p:childTnLst>
                                </p:cTn>
                              </p:par>
                              <p:par>
                                <p:cTn id="304" presetID="10" presetClass="exit" presetSubtype="0" fill="hold" grpId="1" nodeType="withEffect">
                                  <p:stCondLst>
                                    <p:cond delay="0"/>
                                  </p:stCondLst>
                                  <p:childTnLst>
                                    <p:animEffect transition="out" filter="fade">
                                      <p:cBhvr>
                                        <p:cTn id="305" dur="500"/>
                                        <p:tgtEl>
                                          <p:spTgt spid="59"/>
                                        </p:tgtEl>
                                      </p:cBhvr>
                                    </p:animEffect>
                                    <p:set>
                                      <p:cBhvr>
                                        <p:cTn id="306" dur="1" fill="hold">
                                          <p:stCondLst>
                                            <p:cond delay="499"/>
                                          </p:stCondLst>
                                        </p:cTn>
                                        <p:tgtEl>
                                          <p:spTgt spid="59"/>
                                        </p:tgtEl>
                                        <p:attrNameLst>
                                          <p:attrName>style.visibility</p:attrName>
                                        </p:attrNameLst>
                                      </p:cBhvr>
                                      <p:to>
                                        <p:strVal val="hidden"/>
                                      </p:to>
                                    </p:set>
                                  </p:childTnLst>
                                </p:cTn>
                              </p:par>
                              <p:par>
                                <p:cTn id="307" presetID="10" presetClass="exit" presetSubtype="0" fill="hold" grpId="1" nodeType="withEffect">
                                  <p:stCondLst>
                                    <p:cond delay="0"/>
                                  </p:stCondLst>
                                  <p:childTnLst>
                                    <p:animEffect transition="out" filter="fade">
                                      <p:cBhvr>
                                        <p:cTn id="308" dur="500"/>
                                        <p:tgtEl>
                                          <p:spTgt spid="62"/>
                                        </p:tgtEl>
                                      </p:cBhvr>
                                    </p:animEffect>
                                    <p:set>
                                      <p:cBhvr>
                                        <p:cTn id="309" dur="1" fill="hold">
                                          <p:stCondLst>
                                            <p:cond delay="499"/>
                                          </p:stCondLst>
                                        </p:cTn>
                                        <p:tgtEl>
                                          <p:spTgt spid="62"/>
                                        </p:tgtEl>
                                        <p:attrNameLst>
                                          <p:attrName>style.visibility</p:attrName>
                                        </p:attrNameLst>
                                      </p:cBhvr>
                                      <p:to>
                                        <p:strVal val="hidden"/>
                                      </p:to>
                                    </p:set>
                                  </p:childTnLst>
                                </p:cTn>
                              </p:par>
                              <p:par>
                                <p:cTn id="310" presetID="10" presetClass="exit" presetSubtype="0" fill="hold" grpId="1" nodeType="withEffect">
                                  <p:stCondLst>
                                    <p:cond delay="0"/>
                                  </p:stCondLst>
                                  <p:childTnLst>
                                    <p:animEffect transition="out" filter="fade">
                                      <p:cBhvr>
                                        <p:cTn id="311" dur="500"/>
                                        <p:tgtEl>
                                          <p:spTgt spid="63"/>
                                        </p:tgtEl>
                                      </p:cBhvr>
                                    </p:animEffect>
                                    <p:set>
                                      <p:cBhvr>
                                        <p:cTn id="312" dur="1" fill="hold">
                                          <p:stCondLst>
                                            <p:cond delay="499"/>
                                          </p:stCondLst>
                                        </p:cTn>
                                        <p:tgtEl>
                                          <p:spTgt spid="63"/>
                                        </p:tgtEl>
                                        <p:attrNameLst>
                                          <p:attrName>style.visibility</p:attrName>
                                        </p:attrNameLst>
                                      </p:cBhvr>
                                      <p:to>
                                        <p:strVal val="hidden"/>
                                      </p:to>
                                    </p:set>
                                  </p:childTnLst>
                                </p:cTn>
                              </p:par>
                              <p:par>
                                <p:cTn id="313" presetID="22" presetClass="entr" presetSubtype="2" fill="hold" grpId="0" nodeType="withEffect">
                                  <p:stCondLst>
                                    <p:cond delay="500"/>
                                  </p:stCondLst>
                                  <p:childTnLst>
                                    <p:set>
                                      <p:cBhvr>
                                        <p:cTn id="314" dur="1" fill="hold">
                                          <p:stCondLst>
                                            <p:cond delay="0"/>
                                          </p:stCondLst>
                                        </p:cTn>
                                        <p:tgtEl>
                                          <p:spTgt spid="65"/>
                                        </p:tgtEl>
                                        <p:attrNameLst>
                                          <p:attrName>style.visibility</p:attrName>
                                        </p:attrNameLst>
                                      </p:cBhvr>
                                      <p:to>
                                        <p:strVal val="visible"/>
                                      </p:to>
                                    </p:set>
                                    <p:animEffect transition="in" filter="wipe(right)">
                                      <p:cBhvr>
                                        <p:cTn id="315" dur="500"/>
                                        <p:tgtEl>
                                          <p:spTgt spid="65"/>
                                        </p:tgtEl>
                                      </p:cBhvr>
                                    </p:animEffect>
                                  </p:childTnLst>
                                </p:cTn>
                              </p:par>
                            </p:childTnLst>
                          </p:cTn>
                        </p:par>
                      </p:childTnLst>
                    </p:cTn>
                  </p:par>
                  <p:par>
                    <p:cTn id="316" fill="hold">
                      <p:stCondLst>
                        <p:cond delay="indefinite"/>
                      </p:stCondLst>
                      <p:childTnLst>
                        <p:par>
                          <p:cTn id="317" fill="hold">
                            <p:stCondLst>
                              <p:cond delay="0"/>
                            </p:stCondLst>
                            <p:childTnLst>
                              <p:par>
                                <p:cTn id="318" presetID="22" presetClass="entr" presetSubtype="2" fill="hold" grpId="0" nodeType="clickEffect">
                                  <p:stCondLst>
                                    <p:cond delay="0"/>
                                  </p:stCondLst>
                                  <p:childTnLst>
                                    <p:set>
                                      <p:cBhvr>
                                        <p:cTn id="319" dur="1" fill="hold">
                                          <p:stCondLst>
                                            <p:cond delay="0"/>
                                          </p:stCondLst>
                                        </p:cTn>
                                        <p:tgtEl>
                                          <p:spTgt spid="66"/>
                                        </p:tgtEl>
                                        <p:attrNameLst>
                                          <p:attrName>style.visibility</p:attrName>
                                        </p:attrNameLst>
                                      </p:cBhvr>
                                      <p:to>
                                        <p:strVal val="visible"/>
                                      </p:to>
                                    </p:set>
                                    <p:animEffect transition="in" filter="wipe(right)">
                                      <p:cBhvr>
                                        <p:cTn id="320" dur="500"/>
                                        <p:tgtEl>
                                          <p:spTgt spid="66"/>
                                        </p:tgtEl>
                                      </p:cBhvr>
                                    </p:animEffect>
                                  </p:childTnLst>
                                </p:cTn>
                              </p:par>
                              <p:par>
                                <p:cTn id="321" presetID="22" presetClass="entr" presetSubtype="2" fill="hold" grpId="0" nodeType="withEffect">
                                  <p:stCondLst>
                                    <p:cond delay="1100"/>
                                  </p:stCondLst>
                                  <p:childTnLst>
                                    <p:set>
                                      <p:cBhvr>
                                        <p:cTn id="322" dur="1" fill="hold">
                                          <p:stCondLst>
                                            <p:cond delay="0"/>
                                          </p:stCondLst>
                                        </p:cTn>
                                        <p:tgtEl>
                                          <p:spTgt spid="67"/>
                                        </p:tgtEl>
                                        <p:attrNameLst>
                                          <p:attrName>style.visibility</p:attrName>
                                        </p:attrNameLst>
                                      </p:cBhvr>
                                      <p:to>
                                        <p:strVal val="visible"/>
                                      </p:to>
                                    </p:set>
                                    <p:animEffect transition="in" filter="wipe(right)">
                                      <p:cBhvr>
                                        <p:cTn id="323" dur="500"/>
                                        <p:tgtEl>
                                          <p:spTgt spid="67"/>
                                        </p:tgtEl>
                                      </p:cBhvr>
                                    </p:animEffect>
                                  </p:childTnLst>
                                </p:cTn>
                              </p:par>
                              <p:par>
                                <p:cTn id="324" presetID="16" presetClass="entr" presetSubtype="37" fill="hold" grpId="0" nodeType="withEffect">
                                  <p:stCondLst>
                                    <p:cond delay="1200"/>
                                  </p:stCondLst>
                                  <p:childTnLst>
                                    <p:set>
                                      <p:cBhvr>
                                        <p:cTn id="325" dur="1" fill="hold">
                                          <p:stCondLst>
                                            <p:cond delay="0"/>
                                          </p:stCondLst>
                                        </p:cTn>
                                        <p:tgtEl>
                                          <p:spTgt spid="64"/>
                                        </p:tgtEl>
                                        <p:attrNameLst>
                                          <p:attrName>style.visibility</p:attrName>
                                        </p:attrNameLst>
                                      </p:cBhvr>
                                      <p:to>
                                        <p:strVal val="visible"/>
                                      </p:to>
                                    </p:set>
                                    <p:animEffect transition="in" filter="barn(outVertical)">
                                      <p:cBhvr>
                                        <p:cTn id="326" dur="500"/>
                                        <p:tgtEl>
                                          <p:spTgt spid="64"/>
                                        </p:tgtEl>
                                      </p:cBhvr>
                                    </p:animEffect>
                                  </p:childTnLst>
                                </p:cTn>
                              </p:par>
                              <p:par>
                                <p:cTn id="327" presetID="22" presetClass="entr" presetSubtype="2" fill="hold" grpId="0" nodeType="withEffect">
                                  <p:stCondLst>
                                    <p:cond delay="1300"/>
                                  </p:stCondLst>
                                  <p:childTnLst>
                                    <p:set>
                                      <p:cBhvr>
                                        <p:cTn id="328" dur="1" fill="hold">
                                          <p:stCondLst>
                                            <p:cond delay="0"/>
                                          </p:stCondLst>
                                        </p:cTn>
                                        <p:tgtEl>
                                          <p:spTgt spid="68"/>
                                        </p:tgtEl>
                                        <p:attrNameLst>
                                          <p:attrName>style.visibility</p:attrName>
                                        </p:attrNameLst>
                                      </p:cBhvr>
                                      <p:to>
                                        <p:strVal val="visible"/>
                                      </p:to>
                                    </p:set>
                                    <p:animEffect transition="in" filter="wipe(right)">
                                      <p:cBhvr>
                                        <p:cTn id="329" dur="500"/>
                                        <p:tgtEl>
                                          <p:spTgt spid="68"/>
                                        </p:tgtEl>
                                      </p:cBhvr>
                                    </p:animEffect>
                                  </p:childTnLst>
                                </p:cTn>
                              </p:par>
                              <p:par>
                                <p:cTn id="330" presetID="42" presetClass="entr" presetSubtype="0" fill="hold" grpId="0" nodeType="withEffect">
                                  <p:stCondLst>
                                    <p:cond delay="1500"/>
                                  </p:stCondLst>
                                  <p:childTnLst>
                                    <p:set>
                                      <p:cBhvr>
                                        <p:cTn id="331" dur="1" fill="hold">
                                          <p:stCondLst>
                                            <p:cond delay="0"/>
                                          </p:stCondLst>
                                        </p:cTn>
                                        <p:tgtEl>
                                          <p:spTgt spid="69"/>
                                        </p:tgtEl>
                                        <p:attrNameLst>
                                          <p:attrName>style.visibility</p:attrName>
                                        </p:attrNameLst>
                                      </p:cBhvr>
                                      <p:to>
                                        <p:strVal val="visible"/>
                                      </p:to>
                                    </p:set>
                                    <p:animEffect transition="in" filter="fade">
                                      <p:cBhvr>
                                        <p:cTn id="332" dur="1000"/>
                                        <p:tgtEl>
                                          <p:spTgt spid="69"/>
                                        </p:tgtEl>
                                      </p:cBhvr>
                                    </p:animEffect>
                                    <p:anim calcmode="lin" valueType="num">
                                      <p:cBhvr>
                                        <p:cTn id="333" dur="1000" fill="hold"/>
                                        <p:tgtEl>
                                          <p:spTgt spid="69"/>
                                        </p:tgtEl>
                                        <p:attrNameLst>
                                          <p:attrName>ppt_x</p:attrName>
                                        </p:attrNameLst>
                                      </p:cBhvr>
                                      <p:tavLst>
                                        <p:tav tm="0">
                                          <p:val>
                                            <p:strVal val="#ppt_x"/>
                                          </p:val>
                                        </p:tav>
                                        <p:tav tm="100000">
                                          <p:val>
                                            <p:strVal val="#ppt_x"/>
                                          </p:val>
                                        </p:tav>
                                      </p:tavLst>
                                    </p:anim>
                                    <p:anim calcmode="lin" valueType="num">
                                      <p:cBhvr>
                                        <p:cTn id="334" dur="1000" fill="hold"/>
                                        <p:tgtEl>
                                          <p:spTgt spid="69"/>
                                        </p:tgtEl>
                                        <p:attrNameLst>
                                          <p:attrName>ppt_y</p:attrName>
                                        </p:attrNameLst>
                                      </p:cBhvr>
                                      <p:tavLst>
                                        <p:tav tm="0">
                                          <p:val>
                                            <p:strVal val="#ppt_y+.1"/>
                                          </p:val>
                                        </p:tav>
                                        <p:tav tm="100000">
                                          <p:val>
                                            <p:strVal val="#ppt_y"/>
                                          </p:val>
                                        </p:tav>
                                      </p:tavLst>
                                    </p:anim>
                                  </p:childTnLst>
                                </p:cTn>
                              </p:par>
                            </p:childTnLst>
                          </p:cTn>
                        </p:par>
                      </p:childTnLst>
                    </p:cTn>
                  </p:par>
                  <p:par>
                    <p:cTn id="335" fill="hold">
                      <p:stCondLst>
                        <p:cond delay="indefinite"/>
                      </p:stCondLst>
                      <p:childTnLst>
                        <p:par>
                          <p:cTn id="336" fill="hold">
                            <p:stCondLst>
                              <p:cond delay="0"/>
                            </p:stCondLst>
                            <p:childTnLst>
                              <p:par>
                                <p:cTn id="337" presetID="10" presetClass="exit" presetSubtype="0" fill="hold" grpId="1" nodeType="clickEffect">
                                  <p:stCondLst>
                                    <p:cond delay="0"/>
                                  </p:stCondLst>
                                  <p:childTnLst>
                                    <p:animEffect transition="out" filter="fade">
                                      <p:cBhvr>
                                        <p:cTn id="338" dur="500"/>
                                        <p:tgtEl>
                                          <p:spTgt spid="65"/>
                                        </p:tgtEl>
                                      </p:cBhvr>
                                    </p:animEffect>
                                    <p:set>
                                      <p:cBhvr>
                                        <p:cTn id="339" dur="1" fill="hold">
                                          <p:stCondLst>
                                            <p:cond delay="499"/>
                                          </p:stCondLst>
                                        </p:cTn>
                                        <p:tgtEl>
                                          <p:spTgt spid="65"/>
                                        </p:tgtEl>
                                        <p:attrNameLst>
                                          <p:attrName>style.visibility</p:attrName>
                                        </p:attrNameLst>
                                      </p:cBhvr>
                                      <p:to>
                                        <p:strVal val="hidden"/>
                                      </p:to>
                                    </p:set>
                                  </p:childTnLst>
                                </p:cTn>
                              </p:par>
                              <p:par>
                                <p:cTn id="340" presetID="10" presetClass="exit" presetSubtype="0" fill="hold" grpId="1" nodeType="withEffect">
                                  <p:stCondLst>
                                    <p:cond delay="0"/>
                                  </p:stCondLst>
                                  <p:childTnLst>
                                    <p:animEffect transition="out" filter="fade">
                                      <p:cBhvr>
                                        <p:cTn id="341" dur="500"/>
                                        <p:tgtEl>
                                          <p:spTgt spid="66"/>
                                        </p:tgtEl>
                                      </p:cBhvr>
                                    </p:animEffect>
                                    <p:set>
                                      <p:cBhvr>
                                        <p:cTn id="342" dur="1" fill="hold">
                                          <p:stCondLst>
                                            <p:cond delay="499"/>
                                          </p:stCondLst>
                                        </p:cTn>
                                        <p:tgtEl>
                                          <p:spTgt spid="66"/>
                                        </p:tgtEl>
                                        <p:attrNameLst>
                                          <p:attrName>style.visibility</p:attrName>
                                        </p:attrNameLst>
                                      </p:cBhvr>
                                      <p:to>
                                        <p:strVal val="hidden"/>
                                      </p:to>
                                    </p:set>
                                  </p:childTnLst>
                                </p:cTn>
                              </p:par>
                              <p:par>
                                <p:cTn id="343" presetID="10" presetClass="exit" presetSubtype="0" fill="hold" grpId="1" nodeType="withEffect">
                                  <p:stCondLst>
                                    <p:cond delay="0"/>
                                  </p:stCondLst>
                                  <p:childTnLst>
                                    <p:animEffect transition="out" filter="fade">
                                      <p:cBhvr>
                                        <p:cTn id="344" dur="500"/>
                                        <p:tgtEl>
                                          <p:spTgt spid="67"/>
                                        </p:tgtEl>
                                      </p:cBhvr>
                                    </p:animEffect>
                                    <p:set>
                                      <p:cBhvr>
                                        <p:cTn id="345" dur="1" fill="hold">
                                          <p:stCondLst>
                                            <p:cond delay="499"/>
                                          </p:stCondLst>
                                        </p:cTn>
                                        <p:tgtEl>
                                          <p:spTgt spid="67"/>
                                        </p:tgtEl>
                                        <p:attrNameLst>
                                          <p:attrName>style.visibility</p:attrName>
                                        </p:attrNameLst>
                                      </p:cBhvr>
                                      <p:to>
                                        <p:strVal val="hidden"/>
                                      </p:to>
                                    </p:set>
                                  </p:childTnLst>
                                </p:cTn>
                              </p:par>
                              <p:par>
                                <p:cTn id="346" presetID="10" presetClass="exit" presetSubtype="0" fill="hold" grpId="1" nodeType="withEffect">
                                  <p:stCondLst>
                                    <p:cond delay="0"/>
                                  </p:stCondLst>
                                  <p:childTnLst>
                                    <p:animEffect transition="out" filter="fade">
                                      <p:cBhvr>
                                        <p:cTn id="347" dur="500"/>
                                        <p:tgtEl>
                                          <p:spTgt spid="64"/>
                                        </p:tgtEl>
                                      </p:cBhvr>
                                    </p:animEffect>
                                    <p:set>
                                      <p:cBhvr>
                                        <p:cTn id="348" dur="1" fill="hold">
                                          <p:stCondLst>
                                            <p:cond delay="499"/>
                                          </p:stCondLst>
                                        </p:cTn>
                                        <p:tgtEl>
                                          <p:spTgt spid="64"/>
                                        </p:tgtEl>
                                        <p:attrNameLst>
                                          <p:attrName>style.visibility</p:attrName>
                                        </p:attrNameLst>
                                      </p:cBhvr>
                                      <p:to>
                                        <p:strVal val="hidden"/>
                                      </p:to>
                                    </p:set>
                                  </p:childTnLst>
                                </p:cTn>
                              </p:par>
                              <p:par>
                                <p:cTn id="349" presetID="10" presetClass="exit" presetSubtype="0" fill="hold" grpId="1" nodeType="withEffect">
                                  <p:stCondLst>
                                    <p:cond delay="0"/>
                                  </p:stCondLst>
                                  <p:childTnLst>
                                    <p:animEffect transition="out" filter="fade">
                                      <p:cBhvr>
                                        <p:cTn id="350" dur="500"/>
                                        <p:tgtEl>
                                          <p:spTgt spid="68"/>
                                        </p:tgtEl>
                                      </p:cBhvr>
                                    </p:animEffect>
                                    <p:set>
                                      <p:cBhvr>
                                        <p:cTn id="351" dur="1" fill="hold">
                                          <p:stCondLst>
                                            <p:cond delay="499"/>
                                          </p:stCondLst>
                                        </p:cTn>
                                        <p:tgtEl>
                                          <p:spTgt spid="68"/>
                                        </p:tgtEl>
                                        <p:attrNameLst>
                                          <p:attrName>style.visibility</p:attrName>
                                        </p:attrNameLst>
                                      </p:cBhvr>
                                      <p:to>
                                        <p:strVal val="hidden"/>
                                      </p:to>
                                    </p:set>
                                  </p:childTnLst>
                                </p:cTn>
                              </p:par>
                              <p:par>
                                <p:cTn id="352" presetID="10" presetClass="exit" presetSubtype="0" fill="hold" grpId="1" nodeType="withEffect">
                                  <p:stCondLst>
                                    <p:cond delay="0"/>
                                  </p:stCondLst>
                                  <p:childTnLst>
                                    <p:animEffect transition="out" filter="fade">
                                      <p:cBhvr>
                                        <p:cTn id="353" dur="500"/>
                                        <p:tgtEl>
                                          <p:spTgt spid="69"/>
                                        </p:tgtEl>
                                      </p:cBhvr>
                                    </p:animEffect>
                                    <p:set>
                                      <p:cBhvr>
                                        <p:cTn id="354" dur="1" fill="hold">
                                          <p:stCondLst>
                                            <p:cond delay="499"/>
                                          </p:stCondLst>
                                        </p:cTn>
                                        <p:tgtEl>
                                          <p:spTgt spid="69"/>
                                        </p:tgtEl>
                                        <p:attrNameLst>
                                          <p:attrName>style.visibility</p:attrName>
                                        </p:attrNameLst>
                                      </p:cBhvr>
                                      <p:to>
                                        <p:strVal val="hidden"/>
                                      </p:to>
                                    </p:set>
                                  </p:childTnLst>
                                </p:cTn>
                              </p:par>
                              <p:par>
                                <p:cTn id="355" presetID="22" presetClass="entr" presetSubtype="2" fill="hold" grpId="0" nodeType="withEffect">
                                  <p:stCondLst>
                                    <p:cond delay="0"/>
                                  </p:stCondLst>
                                  <p:childTnLst>
                                    <p:set>
                                      <p:cBhvr>
                                        <p:cTn id="356" dur="1" fill="hold">
                                          <p:stCondLst>
                                            <p:cond delay="0"/>
                                          </p:stCondLst>
                                        </p:cTn>
                                        <p:tgtEl>
                                          <p:spTgt spid="73"/>
                                        </p:tgtEl>
                                        <p:attrNameLst>
                                          <p:attrName>style.visibility</p:attrName>
                                        </p:attrNameLst>
                                      </p:cBhvr>
                                      <p:to>
                                        <p:strVal val="visible"/>
                                      </p:to>
                                    </p:set>
                                    <p:animEffect transition="in" filter="wipe(right)">
                                      <p:cBhvr>
                                        <p:cTn id="357" dur="500"/>
                                        <p:tgtEl>
                                          <p:spTgt spid="73"/>
                                        </p:tgtEl>
                                      </p:cBhvr>
                                    </p:animEffect>
                                  </p:childTnLst>
                                </p:cTn>
                              </p:par>
                            </p:childTnLst>
                          </p:cTn>
                        </p:par>
                      </p:childTnLst>
                    </p:cTn>
                  </p:par>
                  <p:par>
                    <p:cTn id="358" fill="hold">
                      <p:stCondLst>
                        <p:cond delay="indefinite"/>
                      </p:stCondLst>
                      <p:childTnLst>
                        <p:par>
                          <p:cTn id="359" fill="hold">
                            <p:stCondLst>
                              <p:cond delay="0"/>
                            </p:stCondLst>
                            <p:childTnLst>
                              <p:par>
                                <p:cTn id="360" presetID="22" presetClass="entr" presetSubtype="2" fill="hold" grpId="0" nodeType="clickEffect">
                                  <p:stCondLst>
                                    <p:cond delay="0"/>
                                  </p:stCondLst>
                                  <p:childTnLst>
                                    <p:set>
                                      <p:cBhvr>
                                        <p:cTn id="361" dur="1" fill="hold">
                                          <p:stCondLst>
                                            <p:cond delay="0"/>
                                          </p:stCondLst>
                                        </p:cTn>
                                        <p:tgtEl>
                                          <p:spTgt spid="74"/>
                                        </p:tgtEl>
                                        <p:attrNameLst>
                                          <p:attrName>style.visibility</p:attrName>
                                        </p:attrNameLst>
                                      </p:cBhvr>
                                      <p:to>
                                        <p:strVal val="visible"/>
                                      </p:to>
                                    </p:set>
                                    <p:animEffect transition="in" filter="wipe(right)">
                                      <p:cBhvr>
                                        <p:cTn id="362" dur="500"/>
                                        <p:tgtEl>
                                          <p:spTgt spid="74"/>
                                        </p:tgtEl>
                                      </p:cBhvr>
                                    </p:animEffect>
                                  </p:childTnLst>
                                </p:cTn>
                              </p:par>
                            </p:childTnLst>
                          </p:cTn>
                        </p:par>
                      </p:childTnLst>
                    </p:cTn>
                  </p:par>
                  <p:par>
                    <p:cTn id="363" fill="hold">
                      <p:stCondLst>
                        <p:cond delay="indefinite"/>
                      </p:stCondLst>
                      <p:childTnLst>
                        <p:par>
                          <p:cTn id="364" fill="hold">
                            <p:stCondLst>
                              <p:cond delay="0"/>
                            </p:stCondLst>
                            <p:childTnLst>
                              <p:par>
                                <p:cTn id="365" presetID="10" presetClass="exit" presetSubtype="0" fill="hold" grpId="1" nodeType="clickEffect">
                                  <p:stCondLst>
                                    <p:cond delay="0"/>
                                  </p:stCondLst>
                                  <p:childTnLst>
                                    <p:animEffect transition="out" filter="fade">
                                      <p:cBhvr>
                                        <p:cTn id="366" dur="500"/>
                                        <p:tgtEl>
                                          <p:spTgt spid="73"/>
                                        </p:tgtEl>
                                      </p:cBhvr>
                                    </p:animEffect>
                                    <p:set>
                                      <p:cBhvr>
                                        <p:cTn id="367" dur="1" fill="hold">
                                          <p:stCondLst>
                                            <p:cond delay="499"/>
                                          </p:stCondLst>
                                        </p:cTn>
                                        <p:tgtEl>
                                          <p:spTgt spid="73"/>
                                        </p:tgtEl>
                                        <p:attrNameLst>
                                          <p:attrName>style.visibility</p:attrName>
                                        </p:attrNameLst>
                                      </p:cBhvr>
                                      <p:to>
                                        <p:strVal val="hidden"/>
                                      </p:to>
                                    </p:set>
                                  </p:childTnLst>
                                </p:cTn>
                              </p:par>
                              <p:par>
                                <p:cTn id="368" presetID="10" presetClass="exit" presetSubtype="0" fill="hold" grpId="1" nodeType="withEffect">
                                  <p:stCondLst>
                                    <p:cond delay="0"/>
                                  </p:stCondLst>
                                  <p:childTnLst>
                                    <p:animEffect transition="out" filter="fade">
                                      <p:cBhvr>
                                        <p:cTn id="369" dur="500"/>
                                        <p:tgtEl>
                                          <p:spTgt spid="74"/>
                                        </p:tgtEl>
                                      </p:cBhvr>
                                    </p:animEffect>
                                    <p:set>
                                      <p:cBhvr>
                                        <p:cTn id="370" dur="1" fill="hold">
                                          <p:stCondLst>
                                            <p:cond delay="499"/>
                                          </p:stCondLst>
                                        </p:cTn>
                                        <p:tgtEl>
                                          <p:spTgt spid="74"/>
                                        </p:tgtEl>
                                        <p:attrNameLst>
                                          <p:attrName>style.visibility</p:attrName>
                                        </p:attrNameLst>
                                      </p:cBhvr>
                                      <p:to>
                                        <p:strVal val="hidden"/>
                                      </p:to>
                                    </p:set>
                                  </p:childTnLst>
                                </p:cTn>
                              </p:par>
                              <p:par>
                                <p:cTn id="371" presetID="22" presetClass="entr" presetSubtype="2" fill="hold" grpId="0" nodeType="withEffect">
                                  <p:stCondLst>
                                    <p:cond delay="0"/>
                                  </p:stCondLst>
                                  <p:childTnLst>
                                    <p:set>
                                      <p:cBhvr>
                                        <p:cTn id="372" dur="1" fill="hold">
                                          <p:stCondLst>
                                            <p:cond delay="0"/>
                                          </p:stCondLst>
                                        </p:cTn>
                                        <p:tgtEl>
                                          <p:spTgt spid="75"/>
                                        </p:tgtEl>
                                        <p:attrNameLst>
                                          <p:attrName>style.visibility</p:attrName>
                                        </p:attrNameLst>
                                      </p:cBhvr>
                                      <p:to>
                                        <p:strVal val="visible"/>
                                      </p:to>
                                    </p:set>
                                    <p:animEffect transition="in" filter="wipe(right)">
                                      <p:cBhvr>
                                        <p:cTn id="373" dur="500"/>
                                        <p:tgtEl>
                                          <p:spTgt spid="75"/>
                                        </p:tgtEl>
                                      </p:cBhvr>
                                    </p:animEffect>
                                  </p:childTnLst>
                                </p:cTn>
                              </p:par>
                            </p:childTnLst>
                          </p:cTn>
                        </p:par>
                      </p:childTnLst>
                    </p:cTn>
                  </p:par>
                  <p:par>
                    <p:cTn id="374" fill="hold">
                      <p:stCondLst>
                        <p:cond delay="indefinite"/>
                      </p:stCondLst>
                      <p:childTnLst>
                        <p:par>
                          <p:cTn id="375" fill="hold">
                            <p:stCondLst>
                              <p:cond delay="0"/>
                            </p:stCondLst>
                            <p:childTnLst>
                              <p:par>
                                <p:cTn id="376" presetID="22" presetClass="entr" presetSubtype="2" fill="hold" grpId="0" nodeType="clickEffect">
                                  <p:stCondLst>
                                    <p:cond delay="0"/>
                                  </p:stCondLst>
                                  <p:childTnLst>
                                    <p:set>
                                      <p:cBhvr>
                                        <p:cTn id="377" dur="1" fill="hold">
                                          <p:stCondLst>
                                            <p:cond delay="0"/>
                                          </p:stCondLst>
                                        </p:cTn>
                                        <p:tgtEl>
                                          <p:spTgt spid="80"/>
                                        </p:tgtEl>
                                        <p:attrNameLst>
                                          <p:attrName>style.visibility</p:attrName>
                                        </p:attrNameLst>
                                      </p:cBhvr>
                                      <p:to>
                                        <p:strVal val="visible"/>
                                      </p:to>
                                    </p:set>
                                    <p:animEffect transition="in" filter="wipe(right)">
                                      <p:cBhvr>
                                        <p:cTn id="378" dur="500"/>
                                        <p:tgtEl>
                                          <p:spTgt spid="80"/>
                                        </p:tgtEl>
                                      </p:cBhvr>
                                    </p:animEffect>
                                  </p:childTnLst>
                                </p:cTn>
                              </p:par>
                              <p:par>
                                <p:cTn id="379" presetID="22" presetClass="entr" presetSubtype="2" fill="hold" grpId="0" nodeType="withEffect">
                                  <p:stCondLst>
                                    <p:cond delay="0"/>
                                  </p:stCondLst>
                                  <p:childTnLst>
                                    <p:set>
                                      <p:cBhvr>
                                        <p:cTn id="380" dur="1" fill="hold">
                                          <p:stCondLst>
                                            <p:cond delay="0"/>
                                          </p:stCondLst>
                                        </p:cTn>
                                        <p:tgtEl>
                                          <p:spTgt spid="79"/>
                                        </p:tgtEl>
                                        <p:attrNameLst>
                                          <p:attrName>style.visibility</p:attrName>
                                        </p:attrNameLst>
                                      </p:cBhvr>
                                      <p:to>
                                        <p:strVal val="visible"/>
                                      </p:to>
                                    </p:set>
                                    <p:animEffect transition="in" filter="wipe(right)">
                                      <p:cBhvr>
                                        <p:cTn id="381" dur="500"/>
                                        <p:tgtEl>
                                          <p:spTgt spid="79"/>
                                        </p:tgtEl>
                                      </p:cBhvr>
                                    </p:animEffect>
                                  </p:childTnLst>
                                </p:cTn>
                              </p:par>
                              <p:par>
                                <p:cTn id="382" presetID="22" presetClass="entr" presetSubtype="2" fill="hold" grpId="0" nodeType="withEffect">
                                  <p:stCondLst>
                                    <p:cond delay="0"/>
                                  </p:stCondLst>
                                  <p:childTnLst>
                                    <p:set>
                                      <p:cBhvr>
                                        <p:cTn id="383" dur="1" fill="hold">
                                          <p:stCondLst>
                                            <p:cond delay="0"/>
                                          </p:stCondLst>
                                        </p:cTn>
                                        <p:tgtEl>
                                          <p:spTgt spid="78"/>
                                        </p:tgtEl>
                                        <p:attrNameLst>
                                          <p:attrName>style.visibility</p:attrName>
                                        </p:attrNameLst>
                                      </p:cBhvr>
                                      <p:to>
                                        <p:strVal val="visible"/>
                                      </p:to>
                                    </p:set>
                                    <p:animEffect transition="in" filter="wipe(right)">
                                      <p:cBhvr>
                                        <p:cTn id="384" dur="500"/>
                                        <p:tgtEl>
                                          <p:spTgt spid="78"/>
                                        </p:tgtEl>
                                      </p:cBhvr>
                                    </p:animEffect>
                                  </p:childTnLst>
                                </p:cTn>
                              </p:par>
                              <p:par>
                                <p:cTn id="385" presetID="22" presetClass="entr" presetSubtype="2" fill="hold" grpId="0" nodeType="withEffect">
                                  <p:stCondLst>
                                    <p:cond delay="0"/>
                                  </p:stCondLst>
                                  <p:childTnLst>
                                    <p:set>
                                      <p:cBhvr>
                                        <p:cTn id="386" dur="1" fill="hold">
                                          <p:stCondLst>
                                            <p:cond delay="0"/>
                                          </p:stCondLst>
                                        </p:cTn>
                                        <p:tgtEl>
                                          <p:spTgt spid="77"/>
                                        </p:tgtEl>
                                        <p:attrNameLst>
                                          <p:attrName>style.visibility</p:attrName>
                                        </p:attrNameLst>
                                      </p:cBhvr>
                                      <p:to>
                                        <p:strVal val="visible"/>
                                      </p:to>
                                    </p:set>
                                    <p:animEffect transition="in" filter="wipe(right)">
                                      <p:cBhvr>
                                        <p:cTn id="387" dur="500"/>
                                        <p:tgtEl>
                                          <p:spTgt spid="77"/>
                                        </p:tgtEl>
                                      </p:cBhvr>
                                    </p:animEffect>
                                  </p:childTnLst>
                                </p:cTn>
                              </p:par>
                              <p:par>
                                <p:cTn id="388" presetID="22" presetClass="entr" presetSubtype="2" fill="hold" grpId="0" nodeType="withEffect">
                                  <p:stCondLst>
                                    <p:cond delay="0"/>
                                  </p:stCondLst>
                                  <p:childTnLst>
                                    <p:set>
                                      <p:cBhvr>
                                        <p:cTn id="389" dur="1" fill="hold">
                                          <p:stCondLst>
                                            <p:cond delay="0"/>
                                          </p:stCondLst>
                                        </p:cTn>
                                        <p:tgtEl>
                                          <p:spTgt spid="76"/>
                                        </p:tgtEl>
                                        <p:attrNameLst>
                                          <p:attrName>style.visibility</p:attrName>
                                        </p:attrNameLst>
                                      </p:cBhvr>
                                      <p:to>
                                        <p:strVal val="visible"/>
                                      </p:to>
                                    </p:set>
                                    <p:animEffect transition="in" filter="wipe(right)">
                                      <p:cBhvr>
                                        <p:cTn id="390" dur="500"/>
                                        <p:tgtEl>
                                          <p:spTgt spid="76"/>
                                        </p:tgtEl>
                                      </p:cBhvr>
                                    </p:animEffect>
                                  </p:childTnLst>
                                </p:cTn>
                              </p:par>
                            </p:childTnLst>
                          </p:cTn>
                        </p:par>
                      </p:childTnLst>
                    </p:cTn>
                  </p:par>
                  <p:par>
                    <p:cTn id="391" fill="hold">
                      <p:stCondLst>
                        <p:cond delay="indefinite"/>
                      </p:stCondLst>
                      <p:childTnLst>
                        <p:par>
                          <p:cTn id="392" fill="hold">
                            <p:stCondLst>
                              <p:cond delay="0"/>
                            </p:stCondLst>
                            <p:childTnLst>
                              <p:par>
                                <p:cTn id="393" presetID="10" presetClass="exit" presetSubtype="0" fill="hold" grpId="1" nodeType="clickEffect">
                                  <p:stCondLst>
                                    <p:cond delay="0"/>
                                  </p:stCondLst>
                                  <p:childTnLst>
                                    <p:animEffect transition="out" filter="fade">
                                      <p:cBhvr>
                                        <p:cTn id="394" dur="500"/>
                                        <p:tgtEl>
                                          <p:spTgt spid="80"/>
                                        </p:tgtEl>
                                      </p:cBhvr>
                                    </p:animEffect>
                                    <p:set>
                                      <p:cBhvr>
                                        <p:cTn id="395" dur="1" fill="hold">
                                          <p:stCondLst>
                                            <p:cond delay="499"/>
                                          </p:stCondLst>
                                        </p:cTn>
                                        <p:tgtEl>
                                          <p:spTgt spid="80"/>
                                        </p:tgtEl>
                                        <p:attrNameLst>
                                          <p:attrName>style.visibility</p:attrName>
                                        </p:attrNameLst>
                                      </p:cBhvr>
                                      <p:to>
                                        <p:strVal val="hidden"/>
                                      </p:to>
                                    </p:set>
                                  </p:childTnLst>
                                </p:cTn>
                              </p:par>
                              <p:par>
                                <p:cTn id="396" presetID="10" presetClass="exit" presetSubtype="0" fill="hold" grpId="1" nodeType="withEffect">
                                  <p:stCondLst>
                                    <p:cond delay="0"/>
                                  </p:stCondLst>
                                  <p:childTnLst>
                                    <p:animEffect transition="out" filter="fade">
                                      <p:cBhvr>
                                        <p:cTn id="397" dur="500"/>
                                        <p:tgtEl>
                                          <p:spTgt spid="79"/>
                                        </p:tgtEl>
                                      </p:cBhvr>
                                    </p:animEffect>
                                    <p:set>
                                      <p:cBhvr>
                                        <p:cTn id="398" dur="1" fill="hold">
                                          <p:stCondLst>
                                            <p:cond delay="499"/>
                                          </p:stCondLst>
                                        </p:cTn>
                                        <p:tgtEl>
                                          <p:spTgt spid="79"/>
                                        </p:tgtEl>
                                        <p:attrNameLst>
                                          <p:attrName>style.visibility</p:attrName>
                                        </p:attrNameLst>
                                      </p:cBhvr>
                                      <p:to>
                                        <p:strVal val="hidden"/>
                                      </p:to>
                                    </p:set>
                                  </p:childTnLst>
                                </p:cTn>
                              </p:par>
                              <p:par>
                                <p:cTn id="399" presetID="10" presetClass="exit" presetSubtype="0" fill="hold" grpId="1" nodeType="withEffect">
                                  <p:stCondLst>
                                    <p:cond delay="0"/>
                                  </p:stCondLst>
                                  <p:childTnLst>
                                    <p:animEffect transition="out" filter="fade">
                                      <p:cBhvr>
                                        <p:cTn id="400" dur="500"/>
                                        <p:tgtEl>
                                          <p:spTgt spid="78"/>
                                        </p:tgtEl>
                                      </p:cBhvr>
                                    </p:animEffect>
                                    <p:set>
                                      <p:cBhvr>
                                        <p:cTn id="401" dur="1" fill="hold">
                                          <p:stCondLst>
                                            <p:cond delay="499"/>
                                          </p:stCondLst>
                                        </p:cTn>
                                        <p:tgtEl>
                                          <p:spTgt spid="78"/>
                                        </p:tgtEl>
                                        <p:attrNameLst>
                                          <p:attrName>style.visibility</p:attrName>
                                        </p:attrNameLst>
                                      </p:cBhvr>
                                      <p:to>
                                        <p:strVal val="hidden"/>
                                      </p:to>
                                    </p:set>
                                  </p:childTnLst>
                                </p:cTn>
                              </p:par>
                              <p:par>
                                <p:cTn id="402" presetID="10" presetClass="exit" presetSubtype="0" fill="hold" grpId="1" nodeType="withEffect">
                                  <p:stCondLst>
                                    <p:cond delay="0"/>
                                  </p:stCondLst>
                                  <p:childTnLst>
                                    <p:animEffect transition="out" filter="fade">
                                      <p:cBhvr>
                                        <p:cTn id="403" dur="500"/>
                                        <p:tgtEl>
                                          <p:spTgt spid="77"/>
                                        </p:tgtEl>
                                      </p:cBhvr>
                                    </p:animEffect>
                                    <p:set>
                                      <p:cBhvr>
                                        <p:cTn id="404" dur="1" fill="hold">
                                          <p:stCondLst>
                                            <p:cond delay="499"/>
                                          </p:stCondLst>
                                        </p:cTn>
                                        <p:tgtEl>
                                          <p:spTgt spid="77"/>
                                        </p:tgtEl>
                                        <p:attrNameLst>
                                          <p:attrName>style.visibility</p:attrName>
                                        </p:attrNameLst>
                                      </p:cBhvr>
                                      <p:to>
                                        <p:strVal val="hidden"/>
                                      </p:to>
                                    </p:set>
                                  </p:childTnLst>
                                </p:cTn>
                              </p:par>
                              <p:par>
                                <p:cTn id="405" presetID="10" presetClass="exit" presetSubtype="0" fill="hold" grpId="1" nodeType="withEffect">
                                  <p:stCondLst>
                                    <p:cond delay="0"/>
                                  </p:stCondLst>
                                  <p:childTnLst>
                                    <p:animEffect transition="out" filter="fade">
                                      <p:cBhvr>
                                        <p:cTn id="406" dur="500"/>
                                        <p:tgtEl>
                                          <p:spTgt spid="76"/>
                                        </p:tgtEl>
                                      </p:cBhvr>
                                    </p:animEffect>
                                    <p:set>
                                      <p:cBhvr>
                                        <p:cTn id="407" dur="1" fill="hold">
                                          <p:stCondLst>
                                            <p:cond delay="499"/>
                                          </p:stCondLst>
                                        </p:cTn>
                                        <p:tgtEl>
                                          <p:spTgt spid="76"/>
                                        </p:tgtEl>
                                        <p:attrNameLst>
                                          <p:attrName>style.visibility</p:attrName>
                                        </p:attrNameLst>
                                      </p:cBhvr>
                                      <p:to>
                                        <p:strVal val="hidden"/>
                                      </p:to>
                                    </p:set>
                                  </p:childTnLst>
                                </p:cTn>
                              </p:par>
                              <p:par>
                                <p:cTn id="408" presetID="10" presetClass="exit" presetSubtype="0" fill="hold" grpId="1" nodeType="withEffect">
                                  <p:stCondLst>
                                    <p:cond delay="0"/>
                                  </p:stCondLst>
                                  <p:childTnLst>
                                    <p:animEffect transition="out" filter="fade">
                                      <p:cBhvr>
                                        <p:cTn id="409" dur="500"/>
                                        <p:tgtEl>
                                          <p:spTgt spid="75"/>
                                        </p:tgtEl>
                                      </p:cBhvr>
                                    </p:animEffect>
                                    <p:set>
                                      <p:cBhvr>
                                        <p:cTn id="410" dur="1" fill="hold">
                                          <p:stCondLst>
                                            <p:cond delay="499"/>
                                          </p:stCondLst>
                                        </p:cTn>
                                        <p:tgtEl>
                                          <p:spTgt spid="75"/>
                                        </p:tgtEl>
                                        <p:attrNameLst>
                                          <p:attrName>style.visibility</p:attrName>
                                        </p:attrNameLst>
                                      </p:cBhvr>
                                      <p:to>
                                        <p:strVal val="hidden"/>
                                      </p:to>
                                    </p:set>
                                  </p:childTnLst>
                                </p:cTn>
                              </p:par>
                              <p:par>
                                <p:cTn id="411" presetID="22" presetClass="entr" presetSubtype="2" fill="hold" grpId="0" nodeType="withEffect">
                                  <p:stCondLst>
                                    <p:cond delay="0"/>
                                  </p:stCondLst>
                                  <p:childTnLst>
                                    <p:set>
                                      <p:cBhvr>
                                        <p:cTn id="412" dur="1" fill="hold">
                                          <p:stCondLst>
                                            <p:cond delay="0"/>
                                          </p:stCondLst>
                                        </p:cTn>
                                        <p:tgtEl>
                                          <p:spTgt spid="81"/>
                                        </p:tgtEl>
                                        <p:attrNameLst>
                                          <p:attrName>style.visibility</p:attrName>
                                        </p:attrNameLst>
                                      </p:cBhvr>
                                      <p:to>
                                        <p:strVal val="visible"/>
                                      </p:to>
                                    </p:set>
                                    <p:animEffect transition="in" filter="wipe(right)">
                                      <p:cBhvr>
                                        <p:cTn id="413" dur="500"/>
                                        <p:tgtEl>
                                          <p:spTgt spid="81"/>
                                        </p:tgtEl>
                                      </p:cBhvr>
                                    </p:animEffect>
                                  </p:childTnLst>
                                </p:cTn>
                              </p:par>
                            </p:childTnLst>
                          </p:cTn>
                        </p:par>
                      </p:childTnLst>
                    </p:cTn>
                  </p:par>
                  <p:par>
                    <p:cTn id="414" fill="hold">
                      <p:stCondLst>
                        <p:cond delay="indefinite"/>
                      </p:stCondLst>
                      <p:childTnLst>
                        <p:par>
                          <p:cTn id="415" fill="hold">
                            <p:stCondLst>
                              <p:cond delay="0"/>
                            </p:stCondLst>
                            <p:childTnLst>
                              <p:par>
                                <p:cTn id="416" presetID="22" presetClass="entr" presetSubtype="2" fill="hold" grpId="0" nodeType="clickEffect">
                                  <p:stCondLst>
                                    <p:cond delay="0"/>
                                  </p:stCondLst>
                                  <p:childTnLst>
                                    <p:set>
                                      <p:cBhvr>
                                        <p:cTn id="417" dur="1" fill="hold">
                                          <p:stCondLst>
                                            <p:cond delay="0"/>
                                          </p:stCondLst>
                                        </p:cTn>
                                        <p:tgtEl>
                                          <p:spTgt spid="82"/>
                                        </p:tgtEl>
                                        <p:attrNameLst>
                                          <p:attrName>style.visibility</p:attrName>
                                        </p:attrNameLst>
                                      </p:cBhvr>
                                      <p:to>
                                        <p:strVal val="visible"/>
                                      </p:to>
                                    </p:set>
                                    <p:animEffect transition="in" filter="wipe(right)">
                                      <p:cBhvr>
                                        <p:cTn id="418" dur="500"/>
                                        <p:tgtEl>
                                          <p:spTgt spid="82"/>
                                        </p:tgtEl>
                                      </p:cBhvr>
                                    </p:animEffect>
                                  </p:childTnLst>
                                </p:cTn>
                              </p:par>
                            </p:childTnLst>
                          </p:cTn>
                        </p:par>
                      </p:childTnLst>
                    </p:cTn>
                  </p:par>
                  <p:par>
                    <p:cTn id="419" fill="hold">
                      <p:stCondLst>
                        <p:cond delay="indefinite"/>
                      </p:stCondLst>
                      <p:childTnLst>
                        <p:par>
                          <p:cTn id="420" fill="hold">
                            <p:stCondLst>
                              <p:cond delay="0"/>
                            </p:stCondLst>
                            <p:childTnLst>
                              <p:par>
                                <p:cTn id="421" presetID="16" presetClass="entr" presetSubtype="37" fill="hold" grpId="0" nodeType="clickEffect">
                                  <p:stCondLst>
                                    <p:cond delay="0"/>
                                  </p:stCondLst>
                                  <p:childTnLst>
                                    <p:set>
                                      <p:cBhvr>
                                        <p:cTn id="422" dur="1" fill="hold">
                                          <p:stCondLst>
                                            <p:cond delay="0"/>
                                          </p:stCondLst>
                                        </p:cTn>
                                        <p:tgtEl>
                                          <p:spTgt spid="83"/>
                                        </p:tgtEl>
                                        <p:attrNameLst>
                                          <p:attrName>style.visibility</p:attrName>
                                        </p:attrNameLst>
                                      </p:cBhvr>
                                      <p:to>
                                        <p:strVal val="visible"/>
                                      </p:to>
                                    </p:set>
                                    <p:animEffect transition="in" filter="barn(outVertical)">
                                      <p:cBhvr>
                                        <p:cTn id="423" dur="500"/>
                                        <p:tgtEl>
                                          <p:spTgt spid="83"/>
                                        </p:tgtEl>
                                      </p:cBhvr>
                                    </p:animEffect>
                                  </p:childTnLst>
                                </p:cTn>
                              </p:par>
                              <p:par>
                                <p:cTn id="424" presetID="22" presetClass="entr" presetSubtype="2" fill="hold" grpId="0" nodeType="withEffect">
                                  <p:stCondLst>
                                    <p:cond delay="300"/>
                                  </p:stCondLst>
                                  <p:childTnLst>
                                    <p:set>
                                      <p:cBhvr>
                                        <p:cTn id="425" dur="1" fill="hold">
                                          <p:stCondLst>
                                            <p:cond delay="0"/>
                                          </p:stCondLst>
                                        </p:cTn>
                                        <p:tgtEl>
                                          <p:spTgt spid="84"/>
                                        </p:tgtEl>
                                        <p:attrNameLst>
                                          <p:attrName>style.visibility</p:attrName>
                                        </p:attrNameLst>
                                      </p:cBhvr>
                                      <p:to>
                                        <p:strVal val="visible"/>
                                      </p:to>
                                    </p:set>
                                    <p:animEffect transition="in" filter="wipe(right)">
                                      <p:cBhvr>
                                        <p:cTn id="426" dur="500"/>
                                        <p:tgtEl>
                                          <p:spTgt spid="84"/>
                                        </p:tgtEl>
                                      </p:cBhvr>
                                    </p:animEffect>
                                  </p:childTnLst>
                                </p:cTn>
                              </p:par>
                              <p:par>
                                <p:cTn id="427" presetID="42" presetClass="entr" presetSubtype="0" fill="hold" grpId="0" nodeType="withEffect">
                                  <p:stCondLst>
                                    <p:cond delay="600"/>
                                  </p:stCondLst>
                                  <p:childTnLst>
                                    <p:set>
                                      <p:cBhvr>
                                        <p:cTn id="428" dur="1" fill="hold">
                                          <p:stCondLst>
                                            <p:cond delay="0"/>
                                          </p:stCondLst>
                                        </p:cTn>
                                        <p:tgtEl>
                                          <p:spTgt spid="85"/>
                                        </p:tgtEl>
                                        <p:attrNameLst>
                                          <p:attrName>style.visibility</p:attrName>
                                        </p:attrNameLst>
                                      </p:cBhvr>
                                      <p:to>
                                        <p:strVal val="visible"/>
                                      </p:to>
                                    </p:set>
                                    <p:animEffect transition="in" filter="fade">
                                      <p:cBhvr>
                                        <p:cTn id="429" dur="1000"/>
                                        <p:tgtEl>
                                          <p:spTgt spid="85"/>
                                        </p:tgtEl>
                                      </p:cBhvr>
                                    </p:animEffect>
                                    <p:anim calcmode="lin" valueType="num">
                                      <p:cBhvr>
                                        <p:cTn id="430" dur="1000" fill="hold"/>
                                        <p:tgtEl>
                                          <p:spTgt spid="85"/>
                                        </p:tgtEl>
                                        <p:attrNameLst>
                                          <p:attrName>ppt_x</p:attrName>
                                        </p:attrNameLst>
                                      </p:cBhvr>
                                      <p:tavLst>
                                        <p:tav tm="0">
                                          <p:val>
                                            <p:strVal val="#ppt_x"/>
                                          </p:val>
                                        </p:tav>
                                        <p:tav tm="100000">
                                          <p:val>
                                            <p:strVal val="#ppt_x"/>
                                          </p:val>
                                        </p:tav>
                                      </p:tavLst>
                                    </p:anim>
                                    <p:anim calcmode="lin" valueType="num">
                                      <p:cBhvr>
                                        <p:cTn id="431" dur="1000" fill="hold"/>
                                        <p:tgtEl>
                                          <p:spTgt spid="85"/>
                                        </p:tgtEl>
                                        <p:attrNameLst>
                                          <p:attrName>ppt_y</p:attrName>
                                        </p:attrNameLst>
                                      </p:cBhvr>
                                      <p:tavLst>
                                        <p:tav tm="0">
                                          <p:val>
                                            <p:strVal val="#ppt_y+.1"/>
                                          </p:val>
                                        </p:tav>
                                        <p:tav tm="100000">
                                          <p:val>
                                            <p:strVal val="#ppt_y"/>
                                          </p:val>
                                        </p:tav>
                                      </p:tavLst>
                                    </p:anim>
                                  </p:childTnLst>
                                </p:cTn>
                              </p:par>
                            </p:childTnLst>
                          </p:cTn>
                        </p:par>
                      </p:childTnLst>
                    </p:cTn>
                  </p:par>
                  <p:par>
                    <p:cTn id="432" fill="hold">
                      <p:stCondLst>
                        <p:cond delay="indefinite"/>
                      </p:stCondLst>
                      <p:childTnLst>
                        <p:par>
                          <p:cTn id="433" fill="hold">
                            <p:stCondLst>
                              <p:cond delay="0"/>
                            </p:stCondLst>
                            <p:childTnLst>
                              <p:par>
                                <p:cTn id="434" presetID="10" presetClass="exit" presetSubtype="0" fill="hold" grpId="1" nodeType="clickEffect">
                                  <p:stCondLst>
                                    <p:cond delay="0"/>
                                  </p:stCondLst>
                                  <p:childTnLst>
                                    <p:animEffect transition="out" filter="fade">
                                      <p:cBhvr>
                                        <p:cTn id="435" dur="500"/>
                                        <p:tgtEl>
                                          <p:spTgt spid="83"/>
                                        </p:tgtEl>
                                      </p:cBhvr>
                                    </p:animEffect>
                                    <p:set>
                                      <p:cBhvr>
                                        <p:cTn id="436" dur="1" fill="hold">
                                          <p:stCondLst>
                                            <p:cond delay="499"/>
                                          </p:stCondLst>
                                        </p:cTn>
                                        <p:tgtEl>
                                          <p:spTgt spid="83"/>
                                        </p:tgtEl>
                                        <p:attrNameLst>
                                          <p:attrName>style.visibility</p:attrName>
                                        </p:attrNameLst>
                                      </p:cBhvr>
                                      <p:to>
                                        <p:strVal val="hidden"/>
                                      </p:to>
                                    </p:set>
                                  </p:childTnLst>
                                </p:cTn>
                              </p:par>
                              <p:par>
                                <p:cTn id="437" presetID="10" presetClass="exit" presetSubtype="0" fill="hold" grpId="1" nodeType="withEffect">
                                  <p:stCondLst>
                                    <p:cond delay="0"/>
                                  </p:stCondLst>
                                  <p:childTnLst>
                                    <p:animEffect transition="out" filter="fade">
                                      <p:cBhvr>
                                        <p:cTn id="438" dur="500"/>
                                        <p:tgtEl>
                                          <p:spTgt spid="84"/>
                                        </p:tgtEl>
                                      </p:cBhvr>
                                    </p:animEffect>
                                    <p:set>
                                      <p:cBhvr>
                                        <p:cTn id="439" dur="1" fill="hold">
                                          <p:stCondLst>
                                            <p:cond delay="499"/>
                                          </p:stCondLst>
                                        </p:cTn>
                                        <p:tgtEl>
                                          <p:spTgt spid="84"/>
                                        </p:tgtEl>
                                        <p:attrNameLst>
                                          <p:attrName>style.visibility</p:attrName>
                                        </p:attrNameLst>
                                      </p:cBhvr>
                                      <p:to>
                                        <p:strVal val="hidden"/>
                                      </p:to>
                                    </p:set>
                                  </p:childTnLst>
                                </p:cTn>
                              </p:par>
                              <p:par>
                                <p:cTn id="440" presetID="10" presetClass="exit" presetSubtype="0" fill="hold" grpId="1" nodeType="withEffect">
                                  <p:stCondLst>
                                    <p:cond delay="0"/>
                                  </p:stCondLst>
                                  <p:childTnLst>
                                    <p:animEffect transition="out" filter="fade">
                                      <p:cBhvr>
                                        <p:cTn id="441" dur="500"/>
                                        <p:tgtEl>
                                          <p:spTgt spid="85"/>
                                        </p:tgtEl>
                                      </p:cBhvr>
                                    </p:animEffect>
                                    <p:set>
                                      <p:cBhvr>
                                        <p:cTn id="442" dur="1" fill="hold">
                                          <p:stCondLst>
                                            <p:cond delay="499"/>
                                          </p:stCondLst>
                                        </p:cTn>
                                        <p:tgtEl>
                                          <p:spTgt spid="85"/>
                                        </p:tgtEl>
                                        <p:attrNameLst>
                                          <p:attrName>style.visibility</p:attrName>
                                        </p:attrNameLst>
                                      </p:cBhvr>
                                      <p:to>
                                        <p:strVal val="hidden"/>
                                      </p:to>
                                    </p:set>
                                  </p:childTnLst>
                                </p:cTn>
                              </p:par>
                              <p:par>
                                <p:cTn id="443" presetID="22" presetClass="entr" presetSubtype="2" fill="hold" grpId="0" nodeType="withEffect">
                                  <p:stCondLst>
                                    <p:cond delay="0"/>
                                  </p:stCondLst>
                                  <p:childTnLst>
                                    <p:set>
                                      <p:cBhvr>
                                        <p:cTn id="444" dur="1" fill="hold">
                                          <p:stCondLst>
                                            <p:cond delay="0"/>
                                          </p:stCondLst>
                                        </p:cTn>
                                        <p:tgtEl>
                                          <p:spTgt spid="86"/>
                                        </p:tgtEl>
                                        <p:attrNameLst>
                                          <p:attrName>style.visibility</p:attrName>
                                        </p:attrNameLst>
                                      </p:cBhvr>
                                      <p:to>
                                        <p:strVal val="visible"/>
                                      </p:to>
                                    </p:set>
                                    <p:animEffect transition="in" filter="wipe(right)">
                                      <p:cBhvr>
                                        <p:cTn id="445" dur="500"/>
                                        <p:tgtEl>
                                          <p:spTgt spid="86"/>
                                        </p:tgtEl>
                                      </p:cBhvr>
                                    </p:animEffect>
                                  </p:childTnLst>
                                </p:cTn>
                              </p:par>
                              <p:par>
                                <p:cTn id="446" presetID="16" presetClass="entr" presetSubtype="37" fill="hold" grpId="0" nodeType="withEffect">
                                  <p:stCondLst>
                                    <p:cond delay="400"/>
                                  </p:stCondLst>
                                  <p:childTnLst>
                                    <p:set>
                                      <p:cBhvr>
                                        <p:cTn id="447" dur="1" fill="hold">
                                          <p:stCondLst>
                                            <p:cond delay="0"/>
                                          </p:stCondLst>
                                        </p:cTn>
                                        <p:tgtEl>
                                          <p:spTgt spid="87"/>
                                        </p:tgtEl>
                                        <p:attrNameLst>
                                          <p:attrName>style.visibility</p:attrName>
                                        </p:attrNameLst>
                                      </p:cBhvr>
                                      <p:to>
                                        <p:strVal val="visible"/>
                                      </p:to>
                                    </p:set>
                                    <p:animEffect transition="in" filter="barn(outVertical)">
                                      <p:cBhvr>
                                        <p:cTn id="448" dur="500"/>
                                        <p:tgtEl>
                                          <p:spTgt spid="87"/>
                                        </p:tgtEl>
                                      </p:cBhvr>
                                    </p:animEffect>
                                  </p:childTnLst>
                                </p:cTn>
                              </p:par>
                              <p:par>
                                <p:cTn id="449" presetID="22" presetClass="entr" presetSubtype="2" fill="hold" grpId="0" nodeType="withEffect">
                                  <p:stCondLst>
                                    <p:cond delay="700"/>
                                  </p:stCondLst>
                                  <p:childTnLst>
                                    <p:set>
                                      <p:cBhvr>
                                        <p:cTn id="450" dur="1" fill="hold">
                                          <p:stCondLst>
                                            <p:cond delay="0"/>
                                          </p:stCondLst>
                                        </p:cTn>
                                        <p:tgtEl>
                                          <p:spTgt spid="88"/>
                                        </p:tgtEl>
                                        <p:attrNameLst>
                                          <p:attrName>style.visibility</p:attrName>
                                        </p:attrNameLst>
                                      </p:cBhvr>
                                      <p:to>
                                        <p:strVal val="visible"/>
                                      </p:to>
                                    </p:set>
                                    <p:animEffect transition="in" filter="wipe(right)">
                                      <p:cBhvr>
                                        <p:cTn id="451" dur="500"/>
                                        <p:tgtEl>
                                          <p:spTgt spid="88"/>
                                        </p:tgtEl>
                                      </p:cBhvr>
                                    </p:animEffect>
                                  </p:childTnLst>
                                </p:cTn>
                              </p:par>
                              <p:par>
                                <p:cTn id="452" presetID="42" presetClass="entr" presetSubtype="0" fill="hold" grpId="0" nodeType="withEffect">
                                  <p:stCondLst>
                                    <p:cond delay="900"/>
                                  </p:stCondLst>
                                  <p:childTnLst>
                                    <p:set>
                                      <p:cBhvr>
                                        <p:cTn id="453" dur="1" fill="hold">
                                          <p:stCondLst>
                                            <p:cond delay="0"/>
                                          </p:stCondLst>
                                        </p:cTn>
                                        <p:tgtEl>
                                          <p:spTgt spid="89"/>
                                        </p:tgtEl>
                                        <p:attrNameLst>
                                          <p:attrName>style.visibility</p:attrName>
                                        </p:attrNameLst>
                                      </p:cBhvr>
                                      <p:to>
                                        <p:strVal val="visible"/>
                                      </p:to>
                                    </p:set>
                                    <p:animEffect transition="in" filter="fade">
                                      <p:cBhvr>
                                        <p:cTn id="454" dur="1000"/>
                                        <p:tgtEl>
                                          <p:spTgt spid="89"/>
                                        </p:tgtEl>
                                      </p:cBhvr>
                                    </p:animEffect>
                                    <p:anim calcmode="lin" valueType="num">
                                      <p:cBhvr>
                                        <p:cTn id="455" dur="1000" fill="hold"/>
                                        <p:tgtEl>
                                          <p:spTgt spid="89"/>
                                        </p:tgtEl>
                                        <p:attrNameLst>
                                          <p:attrName>ppt_x</p:attrName>
                                        </p:attrNameLst>
                                      </p:cBhvr>
                                      <p:tavLst>
                                        <p:tav tm="0">
                                          <p:val>
                                            <p:strVal val="#ppt_x"/>
                                          </p:val>
                                        </p:tav>
                                        <p:tav tm="100000">
                                          <p:val>
                                            <p:strVal val="#ppt_x"/>
                                          </p:val>
                                        </p:tav>
                                      </p:tavLst>
                                    </p:anim>
                                    <p:anim calcmode="lin" valueType="num">
                                      <p:cBhvr>
                                        <p:cTn id="456" dur="1000" fill="hold"/>
                                        <p:tgtEl>
                                          <p:spTgt spid="89"/>
                                        </p:tgtEl>
                                        <p:attrNameLst>
                                          <p:attrName>ppt_y</p:attrName>
                                        </p:attrNameLst>
                                      </p:cBhvr>
                                      <p:tavLst>
                                        <p:tav tm="0">
                                          <p:val>
                                            <p:strVal val="#ppt_y+.1"/>
                                          </p:val>
                                        </p:tav>
                                        <p:tav tm="100000">
                                          <p:val>
                                            <p:strVal val="#ppt_y"/>
                                          </p:val>
                                        </p:tav>
                                      </p:tavLst>
                                    </p:anim>
                                  </p:childTnLst>
                                </p:cTn>
                              </p:par>
                            </p:childTnLst>
                          </p:cTn>
                        </p:par>
                      </p:childTnLst>
                    </p:cTn>
                  </p:par>
                  <p:par>
                    <p:cTn id="457" fill="hold">
                      <p:stCondLst>
                        <p:cond delay="indefinite"/>
                      </p:stCondLst>
                      <p:childTnLst>
                        <p:par>
                          <p:cTn id="458" fill="hold">
                            <p:stCondLst>
                              <p:cond delay="0"/>
                            </p:stCondLst>
                            <p:childTnLst>
                              <p:par>
                                <p:cTn id="459" presetID="10" presetClass="exit" presetSubtype="0" fill="hold" grpId="1" nodeType="clickEffect">
                                  <p:stCondLst>
                                    <p:cond delay="0"/>
                                  </p:stCondLst>
                                  <p:childTnLst>
                                    <p:animEffect transition="out" filter="fade">
                                      <p:cBhvr>
                                        <p:cTn id="460" dur="500"/>
                                        <p:tgtEl>
                                          <p:spTgt spid="86"/>
                                        </p:tgtEl>
                                      </p:cBhvr>
                                    </p:animEffect>
                                    <p:set>
                                      <p:cBhvr>
                                        <p:cTn id="461" dur="1" fill="hold">
                                          <p:stCondLst>
                                            <p:cond delay="499"/>
                                          </p:stCondLst>
                                        </p:cTn>
                                        <p:tgtEl>
                                          <p:spTgt spid="86"/>
                                        </p:tgtEl>
                                        <p:attrNameLst>
                                          <p:attrName>style.visibility</p:attrName>
                                        </p:attrNameLst>
                                      </p:cBhvr>
                                      <p:to>
                                        <p:strVal val="hidden"/>
                                      </p:to>
                                    </p:set>
                                  </p:childTnLst>
                                </p:cTn>
                              </p:par>
                              <p:par>
                                <p:cTn id="462" presetID="10" presetClass="exit" presetSubtype="0" fill="hold" grpId="1" nodeType="withEffect">
                                  <p:stCondLst>
                                    <p:cond delay="0"/>
                                  </p:stCondLst>
                                  <p:childTnLst>
                                    <p:animEffect transition="out" filter="fade">
                                      <p:cBhvr>
                                        <p:cTn id="463" dur="500"/>
                                        <p:tgtEl>
                                          <p:spTgt spid="87"/>
                                        </p:tgtEl>
                                      </p:cBhvr>
                                    </p:animEffect>
                                    <p:set>
                                      <p:cBhvr>
                                        <p:cTn id="464" dur="1" fill="hold">
                                          <p:stCondLst>
                                            <p:cond delay="499"/>
                                          </p:stCondLst>
                                        </p:cTn>
                                        <p:tgtEl>
                                          <p:spTgt spid="87"/>
                                        </p:tgtEl>
                                        <p:attrNameLst>
                                          <p:attrName>style.visibility</p:attrName>
                                        </p:attrNameLst>
                                      </p:cBhvr>
                                      <p:to>
                                        <p:strVal val="hidden"/>
                                      </p:to>
                                    </p:set>
                                  </p:childTnLst>
                                </p:cTn>
                              </p:par>
                              <p:par>
                                <p:cTn id="465" presetID="10" presetClass="exit" presetSubtype="0" fill="hold" grpId="1" nodeType="withEffect">
                                  <p:stCondLst>
                                    <p:cond delay="0"/>
                                  </p:stCondLst>
                                  <p:childTnLst>
                                    <p:animEffect transition="out" filter="fade">
                                      <p:cBhvr>
                                        <p:cTn id="466" dur="500"/>
                                        <p:tgtEl>
                                          <p:spTgt spid="88"/>
                                        </p:tgtEl>
                                      </p:cBhvr>
                                    </p:animEffect>
                                    <p:set>
                                      <p:cBhvr>
                                        <p:cTn id="467" dur="1" fill="hold">
                                          <p:stCondLst>
                                            <p:cond delay="499"/>
                                          </p:stCondLst>
                                        </p:cTn>
                                        <p:tgtEl>
                                          <p:spTgt spid="88"/>
                                        </p:tgtEl>
                                        <p:attrNameLst>
                                          <p:attrName>style.visibility</p:attrName>
                                        </p:attrNameLst>
                                      </p:cBhvr>
                                      <p:to>
                                        <p:strVal val="hidden"/>
                                      </p:to>
                                    </p:set>
                                  </p:childTnLst>
                                </p:cTn>
                              </p:par>
                              <p:par>
                                <p:cTn id="468" presetID="10" presetClass="exit" presetSubtype="0" fill="hold" grpId="1" nodeType="withEffect">
                                  <p:stCondLst>
                                    <p:cond delay="0"/>
                                  </p:stCondLst>
                                  <p:childTnLst>
                                    <p:animEffect transition="out" filter="fade">
                                      <p:cBhvr>
                                        <p:cTn id="469" dur="500"/>
                                        <p:tgtEl>
                                          <p:spTgt spid="89"/>
                                        </p:tgtEl>
                                      </p:cBhvr>
                                    </p:animEffect>
                                    <p:set>
                                      <p:cBhvr>
                                        <p:cTn id="470" dur="1" fill="hold">
                                          <p:stCondLst>
                                            <p:cond delay="499"/>
                                          </p:stCondLst>
                                        </p:cTn>
                                        <p:tgtEl>
                                          <p:spTgt spid="89"/>
                                        </p:tgtEl>
                                        <p:attrNameLst>
                                          <p:attrName>style.visibility</p:attrName>
                                        </p:attrNameLst>
                                      </p:cBhvr>
                                      <p:to>
                                        <p:strVal val="hidden"/>
                                      </p:to>
                                    </p:set>
                                  </p:childTnLst>
                                </p:cTn>
                              </p:par>
                              <p:par>
                                <p:cTn id="471" presetID="22" presetClass="entr" presetSubtype="2" fill="hold" grpId="0" nodeType="withEffect">
                                  <p:stCondLst>
                                    <p:cond delay="300"/>
                                  </p:stCondLst>
                                  <p:childTnLst>
                                    <p:set>
                                      <p:cBhvr>
                                        <p:cTn id="472" dur="1" fill="hold">
                                          <p:stCondLst>
                                            <p:cond delay="0"/>
                                          </p:stCondLst>
                                        </p:cTn>
                                        <p:tgtEl>
                                          <p:spTgt spid="90"/>
                                        </p:tgtEl>
                                        <p:attrNameLst>
                                          <p:attrName>style.visibility</p:attrName>
                                        </p:attrNameLst>
                                      </p:cBhvr>
                                      <p:to>
                                        <p:strVal val="visible"/>
                                      </p:to>
                                    </p:set>
                                    <p:animEffect transition="in" filter="wipe(right)">
                                      <p:cBhvr>
                                        <p:cTn id="473" dur="500"/>
                                        <p:tgtEl>
                                          <p:spTgt spid="90"/>
                                        </p:tgtEl>
                                      </p:cBhvr>
                                    </p:animEffect>
                                  </p:childTnLst>
                                </p:cTn>
                              </p:par>
                            </p:childTnLst>
                          </p:cTn>
                        </p:par>
                      </p:childTnLst>
                    </p:cTn>
                  </p:par>
                  <p:par>
                    <p:cTn id="474" fill="hold">
                      <p:stCondLst>
                        <p:cond delay="indefinite"/>
                      </p:stCondLst>
                      <p:childTnLst>
                        <p:par>
                          <p:cTn id="475" fill="hold">
                            <p:stCondLst>
                              <p:cond delay="0"/>
                            </p:stCondLst>
                            <p:childTnLst>
                              <p:par>
                                <p:cTn id="476" presetID="10" presetClass="exit" presetSubtype="0" fill="hold" grpId="1" nodeType="clickEffect">
                                  <p:stCondLst>
                                    <p:cond delay="0"/>
                                  </p:stCondLst>
                                  <p:childTnLst>
                                    <p:animEffect transition="out" filter="fade">
                                      <p:cBhvr>
                                        <p:cTn id="477" dur="500"/>
                                        <p:tgtEl>
                                          <p:spTgt spid="90"/>
                                        </p:tgtEl>
                                      </p:cBhvr>
                                    </p:animEffect>
                                    <p:set>
                                      <p:cBhvr>
                                        <p:cTn id="478" dur="1" fill="hold">
                                          <p:stCondLst>
                                            <p:cond delay="499"/>
                                          </p:stCondLst>
                                        </p:cTn>
                                        <p:tgtEl>
                                          <p:spTgt spid="90"/>
                                        </p:tgtEl>
                                        <p:attrNameLst>
                                          <p:attrName>style.visibility</p:attrName>
                                        </p:attrNameLst>
                                      </p:cBhvr>
                                      <p:to>
                                        <p:strVal val="hidden"/>
                                      </p:to>
                                    </p:set>
                                  </p:childTnLst>
                                </p:cTn>
                              </p:par>
                              <p:par>
                                <p:cTn id="479" presetID="10" presetClass="exit" presetSubtype="0" fill="hold" grpId="1" nodeType="withEffect">
                                  <p:stCondLst>
                                    <p:cond delay="0"/>
                                  </p:stCondLst>
                                  <p:childTnLst>
                                    <p:animEffect transition="out" filter="fade">
                                      <p:cBhvr>
                                        <p:cTn id="480" dur="500"/>
                                        <p:tgtEl>
                                          <p:spTgt spid="81"/>
                                        </p:tgtEl>
                                      </p:cBhvr>
                                    </p:animEffect>
                                    <p:set>
                                      <p:cBhvr>
                                        <p:cTn id="481" dur="1" fill="hold">
                                          <p:stCondLst>
                                            <p:cond delay="499"/>
                                          </p:stCondLst>
                                        </p:cTn>
                                        <p:tgtEl>
                                          <p:spTgt spid="81"/>
                                        </p:tgtEl>
                                        <p:attrNameLst>
                                          <p:attrName>style.visibility</p:attrName>
                                        </p:attrNameLst>
                                      </p:cBhvr>
                                      <p:to>
                                        <p:strVal val="hidden"/>
                                      </p:to>
                                    </p:set>
                                  </p:childTnLst>
                                </p:cTn>
                              </p:par>
                              <p:par>
                                <p:cTn id="482" presetID="10" presetClass="exit" presetSubtype="0" fill="hold" grpId="1" nodeType="withEffect">
                                  <p:stCondLst>
                                    <p:cond delay="0"/>
                                  </p:stCondLst>
                                  <p:childTnLst>
                                    <p:animEffect transition="out" filter="fade">
                                      <p:cBhvr>
                                        <p:cTn id="483" dur="500"/>
                                        <p:tgtEl>
                                          <p:spTgt spid="82"/>
                                        </p:tgtEl>
                                      </p:cBhvr>
                                    </p:animEffect>
                                    <p:set>
                                      <p:cBhvr>
                                        <p:cTn id="484" dur="1" fill="hold">
                                          <p:stCondLst>
                                            <p:cond delay="499"/>
                                          </p:stCondLst>
                                        </p:cTn>
                                        <p:tgtEl>
                                          <p:spTgt spid="82"/>
                                        </p:tgtEl>
                                        <p:attrNameLst>
                                          <p:attrName>style.visibility</p:attrName>
                                        </p:attrNameLst>
                                      </p:cBhvr>
                                      <p:to>
                                        <p:strVal val="hidden"/>
                                      </p:to>
                                    </p:set>
                                  </p:childTnLst>
                                </p:cTn>
                              </p:par>
                              <p:par>
                                <p:cTn id="485" presetID="22" presetClass="entr" presetSubtype="2" fill="hold" grpId="0" nodeType="withEffect">
                                  <p:stCondLst>
                                    <p:cond delay="0"/>
                                  </p:stCondLst>
                                  <p:childTnLst>
                                    <p:set>
                                      <p:cBhvr>
                                        <p:cTn id="486" dur="1" fill="hold">
                                          <p:stCondLst>
                                            <p:cond delay="0"/>
                                          </p:stCondLst>
                                        </p:cTn>
                                        <p:tgtEl>
                                          <p:spTgt spid="91"/>
                                        </p:tgtEl>
                                        <p:attrNameLst>
                                          <p:attrName>style.visibility</p:attrName>
                                        </p:attrNameLst>
                                      </p:cBhvr>
                                      <p:to>
                                        <p:strVal val="visible"/>
                                      </p:to>
                                    </p:set>
                                    <p:animEffect transition="in" filter="wipe(right)">
                                      <p:cBhvr>
                                        <p:cTn id="487" dur="500"/>
                                        <p:tgtEl>
                                          <p:spTgt spid="91"/>
                                        </p:tgtEl>
                                      </p:cBhvr>
                                    </p:animEffect>
                                  </p:childTnLst>
                                </p:cTn>
                              </p:par>
                            </p:childTnLst>
                          </p:cTn>
                        </p:par>
                      </p:childTnLst>
                    </p:cTn>
                  </p:par>
                  <p:par>
                    <p:cTn id="488" fill="hold">
                      <p:stCondLst>
                        <p:cond delay="indefinite"/>
                      </p:stCondLst>
                      <p:childTnLst>
                        <p:par>
                          <p:cTn id="489" fill="hold">
                            <p:stCondLst>
                              <p:cond delay="0"/>
                            </p:stCondLst>
                            <p:childTnLst>
                              <p:par>
                                <p:cTn id="490" presetID="10" presetClass="exit" presetSubtype="0" fill="hold" grpId="1" nodeType="clickEffect">
                                  <p:stCondLst>
                                    <p:cond delay="0"/>
                                  </p:stCondLst>
                                  <p:childTnLst>
                                    <p:animEffect transition="out" filter="fade">
                                      <p:cBhvr>
                                        <p:cTn id="491" dur="500"/>
                                        <p:tgtEl>
                                          <p:spTgt spid="91"/>
                                        </p:tgtEl>
                                      </p:cBhvr>
                                    </p:animEffect>
                                    <p:set>
                                      <p:cBhvr>
                                        <p:cTn id="492" dur="1" fill="hold">
                                          <p:stCondLst>
                                            <p:cond delay="499"/>
                                          </p:stCondLst>
                                        </p:cTn>
                                        <p:tgtEl>
                                          <p:spTgt spid="91"/>
                                        </p:tgtEl>
                                        <p:attrNameLst>
                                          <p:attrName>style.visibility</p:attrName>
                                        </p:attrNameLst>
                                      </p:cBhvr>
                                      <p:to>
                                        <p:strVal val="hidden"/>
                                      </p:to>
                                    </p:set>
                                  </p:childTnLst>
                                </p:cTn>
                              </p:par>
                              <p:par>
                                <p:cTn id="493" presetID="22" presetClass="entr" presetSubtype="2" fill="hold" grpId="0" nodeType="withEffect">
                                  <p:stCondLst>
                                    <p:cond delay="500"/>
                                  </p:stCondLst>
                                  <p:childTnLst>
                                    <p:set>
                                      <p:cBhvr>
                                        <p:cTn id="494" dur="1" fill="hold">
                                          <p:stCondLst>
                                            <p:cond delay="0"/>
                                          </p:stCondLst>
                                        </p:cTn>
                                        <p:tgtEl>
                                          <p:spTgt spid="93"/>
                                        </p:tgtEl>
                                        <p:attrNameLst>
                                          <p:attrName>style.visibility</p:attrName>
                                        </p:attrNameLst>
                                      </p:cBhvr>
                                      <p:to>
                                        <p:strVal val="visible"/>
                                      </p:to>
                                    </p:set>
                                    <p:animEffect transition="in" filter="wipe(right)">
                                      <p:cBhvr>
                                        <p:cTn id="495" dur="500"/>
                                        <p:tgtEl>
                                          <p:spTgt spid="93"/>
                                        </p:tgtEl>
                                      </p:cBhvr>
                                    </p:animEffect>
                                  </p:childTnLst>
                                </p:cTn>
                              </p:par>
                            </p:childTnLst>
                          </p:cTn>
                        </p:par>
                      </p:childTnLst>
                    </p:cTn>
                  </p:par>
                  <p:par>
                    <p:cTn id="496" fill="hold">
                      <p:stCondLst>
                        <p:cond delay="indefinite"/>
                      </p:stCondLst>
                      <p:childTnLst>
                        <p:par>
                          <p:cTn id="497" fill="hold">
                            <p:stCondLst>
                              <p:cond delay="0"/>
                            </p:stCondLst>
                            <p:childTnLst>
                              <p:par>
                                <p:cTn id="498" presetID="22" presetClass="entr" presetSubtype="2" fill="hold" grpId="0" nodeType="clickEffect">
                                  <p:stCondLst>
                                    <p:cond delay="0"/>
                                  </p:stCondLst>
                                  <p:childTnLst>
                                    <p:set>
                                      <p:cBhvr>
                                        <p:cTn id="499" dur="1" fill="hold">
                                          <p:stCondLst>
                                            <p:cond delay="0"/>
                                          </p:stCondLst>
                                        </p:cTn>
                                        <p:tgtEl>
                                          <p:spTgt spid="92"/>
                                        </p:tgtEl>
                                        <p:attrNameLst>
                                          <p:attrName>style.visibility</p:attrName>
                                        </p:attrNameLst>
                                      </p:cBhvr>
                                      <p:to>
                                        <p:strVal val="visible"/>
                                      </p:to>
                                    </p:set>
                                    <p:animEffect transition="in" filter="wipe(right)">
                                      <p:cBhvr>
                                        <p:cTn id="500" dur="500"/>
                                        <p:tgtEl>
                                          <p:spTgt spid="9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501" repeatCount="indefinite" fill="hold" display="0">
                  <p:stCondLst>
                    <p:cond delay="indefinite"/>
                  </p:stCondLst>
                </p:cTn>
                <p:tgtEl>
                  <p:spTgt spid="94"/>
                </p:tgtEl>
              </p:cMediaNode>
            </p:video>
          </p:childTnLst>
        </p:cTn>
      </p:par>
    </p:tnLst>
    <p:bldLst>
      <p:bldP spid="5" grpId="0"/>
      <p:bldP spid="5" grpId="1"/>
      <p:bldP spid="6" grpId="0"/>
      <p:bldP spid="6" grpId="1"/>
      <p:bldP spid="23" grpId="0"/>
      <p:bldP spid="23" grpId="1"/>
      <p:bldP spid="24" grpId="0" animBg="1"/>
      <p:bldP spid="24" grpId="1" animBg="1"/>
      <p:bldP spid="25" grpId="0"/>
      <p:bldP spid="25" grpId="1"/>
      <p:bldP spid="26" grpId="0"/>
      <p:bldP spid="26" grpId="1"/>
      <p:bldP spid="27" grpId="0"/>
      <p:bldP spid="27" grpId="1"/>
      <p:bldP spid="28" grpId="0"/>
      <p:bldP spid="28" grpId="1"/>
      <p:bldP spid="29" grpId="0"/>
      <p:bldP spid="29" grpId="1"/>
      <p:bldP spid="30" grpId="0" animBg="1"/>
      <p:bldP spid="30" grpId="1" animBg="1"/>
      <p:bldP spid="32" grpId="0"/>
      <p:bldP spid="32" grpId="1"/>
      <p:bldP spid="33" grpId="0"/>
      <p:bldP spid="33" grpId="1"/>
      <p:bldP spid="34" grpId="0"/>
      <p:bldP spid="34" grpId="1"/>
      <p:bldP spid="35" grpId="0"/>
      <p:bldP spid="35" grpId="1"/>
      <p:bldP spid="36" grpId="0" animBg="1"/>
      <p:bldP spid="36" grpId="1" animBg="1"/>
      <p:bldP spid="37" grpId="0"/>
      <p:bldP spid="37" grpId="1"/>
      <p:bldP spid="38" grpId="0"/>
      <p:bldP spid="38" grpId="1"/>
      <p:bldP spid="39" grpId="0"/>
      <p:bldP spid="39" grpId="1"/>
      <p:bldP spid="40" grpId="0"/>
      <p:bldP spid="40" grpId="1"/>
      <p:bldP spid="41" grpId="0" animBg="1"/>
      <p:bldP spid="41" grpId="1" animBg="1"/>
      <p:bldP spid="42" grpId="0"/>
      <p:bldP spid="42" grpId="1"/>
      <p:bldP spid="43" grpId="0"/>
      <p:bldP spid="43" grpId="1"/>
      <p:bldP spid="44" grpId="0"/>
      <p:bldP spid="44" grpId="1"/>
      <p:bldP spid="45" grpId="0"/>
      <p:bldP spid="45" grpId="1"/>
      <p:bldP spid="46" grpId="0"/>
      <p:bldP spid="46" grpId="1"/>
      <p:bldP spid="47" grpId="0"/>
      <p:bldP spid="47" grpId="1"/>
      <p:bldP spid="48" grpId="0"/>
      <p:bldP spid="48" grpId="1"/>
      <p:bldP spid="49" grpId="0"/>
      <p:bldP spid="49" grpId="1"/>
      <p:bldP spid="50" grpId="0"/>
      <p:bldP spid="50" grpId="1"/>
      <p:bldP spid="51" grpId="0"/>
      <p:bldP spid="51" grpId="1"/>
      <p:bldP spid="52" grpId="0"/>
      <p:bldP spid="52" grpId="1"/>
      <p:bldP spid="53" grpId="0"/>
      <p:bldP spid="53" grpId="1"/>
      <p:bldP spid="54" grpId="0" animBg="1"/>
      <p:bldP spid="54" grpId="1" animBg="1"/>
      <p:bldP spid="55" grpId="0" build="allAtOnce"/>
      <p:bldP spid="56" grpId="0"/>
      <p:bldP spid="56" grpId="1"/>
      <p:bldP spid="57" grpId="0"/>
      <p:bldP spid="57" grpId="1"/>
      <p:bldP spid="58" grpId="0"/>
      <p:bldP spid="58" grpId="1"/>
      <p:bldP spid="59" grpId="0" animBg="1"/>
      <p:bldP spid="59" grpId="1" animBg="1"/>
      <p:bldP spid="60" grpId="0"/>
      <p:bldP spid="60" grpId="1"/>
      <p:bldP spid="61" grpId="0"/>
      <p:bldP spid="61" grpId="1"/>
      <p:bldP spid="62" grpId="0"/>
      <p:bldP spid="62" grpId="1"/>
      <p:bldP spid="63" grpId="0"/>
      <p:bldP spid="63" grpId="1"/>
      <p:bldP spid="64" grpId="0" animBg="1"/>
      <p:bldP spid="64" grpId="1" animBg="1"/>
      <p:bldP spid="65" grpId="0"/>
      <p:bldP spid="65" grpId="1"/>
      <p:bldP spid="66" grpId="0"/>
      <p:bldP spid="66" grpId="1"/>
      <p:bldP spid="67" grpId="0"/>
      <p:bldP spid="67" grpId="1"/>
      <p:bldP spid="68" grpId="0"/>
      <p:bldP spid="68" grpId="1"/>
      <p:bldP spid="69" grpId="0"/>
      <p:bldP spid="69" grpId="1"/>
      <p:bldP spid="73" grpId="0"/>
      <p:bldP spid="73" grpId="1"/>
      <p:bldP spid="74" grpId="0"/>
      <p:bldP spid="74" grpId="1"/>
      <p:bldP spid="75" grpId="0"/>
      <p:bldP spid="75" grpId="1"/>
      <p:bldP spid="76" grpId="0"/>
      <p:bldP spid="76" grpId="1"/>
      <p:bldP spid="77" grpId="0"/>
      <p:bldP spid="77" grpId="1"/>
      <p:bldP spid="78" grpId="0"/>
      <p:bldP spid="78" grpId="1"/>
      <p:bldP spid="79" grpId="0"/>
      <p:bldP spid="79" grpId="1"/>
      <p:bldP spid="80" grpId="0"/>
      <p:bldP spid="80" grpId="1"/>
      <p:bldP spid="81" grpId="0"/>
      <p:bldP spid="81" grpId="1"/>
      <p:bldP spid="82" grpId="0"/>
      <p:bldP spid="82" grpId="1"/>
      <p:bldP spid="83" grpId="0" animBg="1"/>
      <p:bldP spid="83" grpId="1" animBg="1"/>
      <p:bldP spid="84" grpId="0"/>
      <p:bldP spid="84" grpId="1"/>
      <p:bldP spid="85" grpId="0"/>
      <p:bldP spid="85" grpId="1"/>
      <p:bldP spid="86" grpId="0"/>
      <p:bldP spid="86" grpId="1"/>
      <p:bldP spid="87" grpId="0" animBg="1"/>
      <p:bldP spid="87" grpId="1" animBg="1"/>
      <p:bldP spid="88" grpId="0"/>
      <p:bldP spid="88" grpId="1"/>
      <p:bldP spid="89" grpId="0"/>
      <p:bldP spid="89" grpId="1"/>
      <p:bldP spid="90" grpId="0"/>
      <p:bldP spid="90" grpId="1"/>
      <p:bldP spid="91" grpId="0"/>
      <p:bldP spid="91" grpId="1"/>
      <p:bldP spid="92" grpId="0"/>
      <p:bldP spid="9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5" name="Rectangle 4"/>
          <p:cNvSpPr/>
          <p:nvPr/>
        </p:nvSpPr>
        <p:spPr>
          <a:xfrm>
            <a:off x="1657350" y="3113418"/>
            <a:ext cx="7895194" cy="1865126"/>
          </a:xfrm>
          <a:prstGeom prst="rect">
            <a:avLst/>
          </a:prstGeom>
        </p:spPr>
        <p:txBody>
          <a:bodyPr wrap="square">
            <a:spAutoFit/>
          </a:bodyPr>
          <a:lstStyle/>
          <a:p>
            <a:pPr marL="457200" marR="0" lvl="0" indent="-457200" algn="r" rtl="1">
              <a:lnSpc>
                <a:spcPct val="120000"/>
              </a:lnSpc>
              <a:spcBef>
                <a:spcPts val="0"/>
              </a:spcBef>
              <a:spcAft>
                <a:spcPts val="0"/>
              </a:spcAft>
              <a:buFont typeface="Arial" panose="020B0604020202020204" pitchFamily="34" charset="0"/>
              <a:buChar char="•"/>
            </a:pPr>
            <a:r>
              <a:rPr lang="ur-PK" sz="3200" dirty="0" smtClean="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فہم </a:t>
            </a:r>
            <a:r>
              <a:rPr lang="ur-PK" sz="3200" dirty="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قرآن کریم کے مختلف پہلو</a:t>
            </a:r>
          </a:p>
          <a:p>
            <a:pPr marL="457200" marR="0" lvl="0" indent="-457200" algn="r" rtl="1">
              <a:lnSpc>
                <a:spcPct val="120000"/>
              </a:lnSpc>
              <a:spcBef>
                <a:spcPts val="0"/>
              </a:spcBef>
              <a:spcAft>
                <a:spcPts val="0"/>
              </a:spcAft>
              <a:buFont typeface="Arial" panose="020B0604020202020204" pitchFamily="34" charset="0"/>
              <a:buChar char="•"/>
            </a:pPr>
            <a:r>
              <a:rPr lang="ur-PK" sz="3200" dirty="0" smtClean="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فہم قرآن </a:t>
            </a:r>
            <a:r>
              <a:rPr lang="ur-PK" sz="3200" dirty="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کریم کے آداب</a:t>
            </a:r>
          </a:p>
          <a:p>
            <a:pPr marL="457200" marR="0" lvl="0" indent="-457200" algn="r" rtl="1">
              <a:lnSpc>
                <a:spcPct val="120000"/>
              </a:lnSpc>
              <a:spcBef>
                <a:spcPts val="0"/>
              </a:spcBef>
              <a:spcAft>
                <a:spcPts val="0"/>
              </a:spcAft>
              <a:buFont typeface="Arial" panose="020B0604020202020204" pitchFamily="34" charset="0"/>
              <a:buChar char="•"/>
            </a:pPr>
            <a:r>
              <a:rPr lang="ur-PK" sz="3200" dirty="0" smtClean="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حقوق </a:t>
            </a:r>
            <a:r>
              <a:rPr lang="ur-PK" sz="3200" dirty="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قرآن  کریم کی وضاحت</a:t>
            </a:r>
          </a:p>
        </p:txBody>
      </p:sp>
      <p:sp>
        <p:nvSpPr>
          <p:cNvPr id="6" name="Rectangle 5"/>
          <p:cNvSpPr/>
          <p:nvPr/>
        </p:nvSpPr>
        <p:spPr>
          <a:xfrm>
            <a:off x="7983058" y="2062604"/>
            <a:ext cx="2257349" cy="777136"/>
          </a:xfrm>
          <a:prstGeom prst="rect">
            <a:avLst/>
          </a:prstGeom>
        </p:spPr>
        <p:txBody>
          <a:bodyPr wrap="none">
            <a:spAutoFit/>
          </a:bodyPr>
          <a:lstStyle/>
          <a:p>
            <a:pPr marL="342900" marR="0" lvl="0" indent="-342900" algn="r" rtl="1">
              <a:lnSpc>
                <a:spcPct val="115000"/>
              </a:lnSpc>
              <a:spcBef>
                <a:spcPts val="0"/>
              </a:spcBef>
              <a:spcAft>
                <a:spcPts val="1000"/>
              </a:spcAft>
              <a:buFont typeface="Wingdings" panose="05000000000000000000" pitchFamily="2" charset="2"/>
              <a:buChar char=""/>
            </a:pPr>
            <a:r>
              <a:rPr lang="ur-PK" sz="4000" dirty="0" smtClean="0">
                <a:ln w="0"/>
                <a:solidFill>
                  <a:srgbClr val="513910"/>
                </a:solidFill>
                <a:effectLst>
                  <a:outerShdw blurRad="38100" dist="19050" dir="2700000" algn="tl" rotWithShape="0">
                    <a:schemeClr val="dk1">
                      <a:alpha val="40000"/>
                    </a:schemeClr>
                  </a:outerShdw>
                </a:effectLst>
                <a:latin typeface="Jameel Noori Nastaleeq" panose="02000503000000020004" pitchFamily="2" charset="-78"/>
                <a:ea typeface="Calibri" panose="020F0502020204030204" pitchFamily="34" charset="0"/>
                <a:cs typeface="Jameel Noori Nastaleeq" panose="02000503000000020004" pitchFamily="2" charset="-78"/>
              </a:rPr>
              <a:t>حاصلِ مطالعہ</a:t>
            </a:r>
            <a:endParaRPr lang="en-US" sz="2000" dirty="0">
              <a:ln w="0"/>
              <a:solidFill>
                <a:srgbClr val="513910"/>
              </a:solidFill>
              <a:effectLst>
                <a:outerShdw blurRad="38100" dist="19050" dir="2700000" algn="tl" rotWithShape="0">
                  <a:schemeClr val="dk1">
                    <a:alpha val="40000"/>
                  </a:schemeClr>
                </a:outerShdw>
              </a:effectLst>
              <a:latin typeface="Jameel Noori Nastaleeq" panose="02000503000000020004" pitchFamily="2" charset="-78"/>
              <a:ea typeface="Calibri" panose="020F0502020204030204" pitchFamily="34" charset="0"/>
              <a:cs typeface="Jameel Noori Nastaleeq" panose="02000503000000020004" pitchFamily="2" charset="-78"/>
            </a:endParaRPr>
          </a:p>
        </p:txBody>
      </p:sp>
    </p:spTree>
    <p:extLst>
      <p:ext uri="{BB962C8B-B14F-4D97-AF65-F5344CB8AC3E}">
        <p14:creationId xmlns:p14="http://schemas.microsoft.com/office/powerpoint/2010/main" val="3844779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9"/>
                                        </p:tgtEl>
                                      </p:cBhvr>
                                    </p:cmd>
                                  </p:childTnLst>
                                </p:cTn>
                              </p:par>
                              <p:par>
                                <p:cTn id="7" presetID="22" presetClass="entr" presetSubtype="2" fill="hold" grpId="0" nodeType="withEffect">
                                  <p:stCondLst>
                                    <p:cond delay="300"/>
                                  </p:stCondLst>
                                  <p:childTnLst>
                                    <p:set>
                                      <p:cBhvr>
                                        <p:cTn id="8" dur="1" fill="hold">
                                          <p:stCondLst>
                                            <p:cond delay="0"/>
                                          </p:stCondLst>
                                        </p:cTn>
                                        <p:tgtEl>
                                          <p:spTgt spid="6"/>
                                        </p:tgtEl>
                                        <p:attrNameLst>
                                          <p:attrName>style.visibility</p:attrName>
                                        </p:attrNameLst>
                                      </p:cBhvr>
                                      <p:to>
                                        <p:strVal val="visible"/>
                                      </p:to>
                                    </p:set>
                                    <p:animEffect transition="in" filter="wipe(right)">
                                      <p:cBhvr>
                                        <p:cTn id="9" dur="500"/>
                                        <p:tgtEl>
                                          <p:spTgt spid="6"/>
                                        </p:tgtEl>
                                      </p:cBhvr>
                                    </p:animEffect>
                                  </p:childTnLst>
                                </p:cTn>
                              </p:par>
                              <p:par>
                                <p:cTn id="10" presetID="22" presetClass="entr" presetSubtype="2" fill="hold" grpId="0" nodeType="withEffect">
                                  <p:stCondLst>
                                    <p:cond delay="100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right)">
                                      <p:cBhvr>
                                        <p:cTn id="12" dur="500"/>
                                        <p:tgtEl>
                                          <p:spTgt spid="5">
                                            <p:txEl>
                                              <p:pRg st="0" end="0"/>
                                            </p:txEl>
                                          </p:spTgt>
                                        </p:tgtEl>
                                      </p:cBhvr>
                                    </p:animEffect>
                                  </p:childTnLst>
                                </p:cTn>
                              </p:par>
                              <p:par>
                                <p:cTn id="13" presetID="22" presetClass="entr" presetSubtype="2" fill="hold" grpId="0" nodeType="withEffect">
                                  <p:stCondLst>
                                    <p:cond delay="1000"/>
                                  </p:stCondLst>
                                  <p:childTnLst>
                                    <p:set>
                                      <p:cBhvr>
                                        <p:cTn id="14" dur="1" fill="hold">
                                          <p:stCondLst>
                                            <p:cond delay="0"/>
                                          </p:stCondLst>
                                        </p:cTn>
                                        <p:tgtEl>
                                          <p:spTgt spid="5">
                                            <p:txEl>
                                              <p:pRg st="1" end="1"/>
                                            </p:txEl>
                                          </p:spTgt>
                                        </p:tgtEl>
                                        <p:attrNameLst>
                                          <p:attrName>style.visibility</p:attrName>
                                        </p:attrNameLst>
                                      </p:cBhvr>
                                      <p:to>
                                        <p:strVal val="visible"/>
                                      </p:to>
                                    </p:set>
                                    <p:animEffect transition="in" filter="wipe(right)">
                                      <p:cBhvr>
                                        <p:cTn id="15" dur="500"/>
                                        <p:tgtEl>
                                          <p:spTgt spid="5">
                                            <p:txEl>
                                              <p:pRg st="1" end="1"/>
                                            </p:txEl>
                                          </p:spTgt>
                                        </p:tgtEl>
                                      </p:cBhvr>
                                    </p:animEffect>
                                  </p:childTnLst>
                                </p:cTn>
                              </p:par>
                              <p:par>
                                <p:cTn id="16" presetID="22" presetClass="entr" presetSubtype="2" fill="hold" grpId="0" nodeType="withEffect">
                                  <p:stCondLst>
                                    <p:cond delay="1000"/>
                                  </p:stCondLst>
                                  <p:childTnLst>
                                    <p:set>
                                      <p:cBhvr>
                                        <p:cTn id="17" dur="1" fill="hold">
                                          <p:stCondLst>
                                            <p:cond delay="0"/>
                                          </p:stCondLst>
                                        </p:cTn>
                                        <p:tgtEl>
                                          <p:spTgt spid="5">
                                            <p:txEl>
                                              <p:pRg st="2" end="2"/>
                                            </p:txEl>
                                          </p:spTgt>
                                        </p:tgtEl>
                                        <p:attrNameLst>
                                          <p:attrName>style.visibility</p:attrName>
                                        </p:attrNameLst>
                                      </p:cBhvr>
                                      <p:to>
                                        <p:strVal val="visible"/>
                                      </p:to>
                                    </p:set>
                                    <p:animEffect transition="in" filter="wipe(right)">
                                      <p:cBhvr>
                                        <p:cTn id="18"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9" repeatCount="indefinite" fill="hold" display="0">
                  <p:stCondLst>
                    <p:cond delay="indefinite"/>
                  </p:stCondLst>
                </p:cTn>
                <p:tgtEl>
                  <p:spTgt spid="9"/>
                </p:tgtEl>
              </p:cMediaNode>
            </p:video>
          </p:childTnLst>
        </p:cTn>
      </p:par>
    </p:tnLst>
    <p:bldLst>
      <p:bldP spid="5" grpId="0" build="p"/>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7" name="Rectangle 6"/>
          <p:cNvSpPr/>
          <p:nvPr/>
        </p:nvSpPr>
        <p:spPr>
          <a:xfrm>
            <a:off x="2133439" y="4932916"/>
            <a:ext cx="2141880" cy="523220"/>
          </a:xfrm>
          <a:prstGeom prst="rect">
            <a:avLst/>
          </a:prstGeom>
        </p:spPr>
        <p:txBody>
          <a:bodyPr wrap="square">
            <a:spAutoFit/>
          </a:bodyPr>
          <a:lstStyle/>
          <a:p>
            <a:pPr algn="ctr"/>
            <a:r>
              <a:rPr lang="ur-PK" sz="2800" dirty="0" smtClean="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(ابن ماجہ)</a:t>
            </a:r>
            <a:endParaRPr lang="en-US" sz="2800" dirty="0">
              <a:solidFill>
                <a:srgbClr val="513910"/>
              </a:solidFill>
              <a:latin typeface="Jameel Noori Nastaleeq" panose="02000503000000000004" pitchFamily="2" charset="-78"/>
              <a:cs typeface="Jameel Noori Nastaleeq" panose="02000503000000000004" pitchFamily="2" charset="-78"/>
            </a:endParaRPr>
          </a:p>
        </p:txBody>
      </p:sp>
      <p:sp>
        <p:nvSpPr>
          <p:cNvPr id="8" name="Rounded Rectangle 7"/>
          <p:cNvSpPr/>
          <p:nvPr/>
        </p:nvSpPr>
        <p:spPr>
          <a:xfrm>
            <a:off x="2670956" y="3227269"/>
            <a:ext cx="6862788" cy="1485134"/>
          </a:xfrm>
          <a:prstGeom prst="round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2800"/>
          </a:p>
        </p:txBody>
      </p:sp>
      <p:sp>
        <p:nvSpPr>
          <p:cNvPr id="11" name="Rectangle 10"/>
          <p:cNvSpPr/>
          <p:nvPr/>
        </p:nvSpPr>
        <p:spPr>
          <a:xfrm>
            <a:off x="7490936" y="2062604"/>
            <a:ext cx="2749471" cy="777136"/>
          </a:xfrm>
          <a:prstGeom prst="rect">
            <a:avLst/>
          </a:prstGeom>
        </p:spPr>
        <p:txBody>
          <a:bodyPr wrap="none">
            <a:spAutoFit/>
          </a:bodyPr>
          <a:lstStyle/>
          <a:p>
            <a:pPr marL="342900" marR="0" lvl="0" indent="-342900" algn="r" rtl="1">
              <a:lnSpc>
                <a:spcPct val="115000"/>
              </a:lnSpc>
              <a:spcBef>
                <a:spcPts val="0"/>
              </a:spcBef>
              <a:spcAft>
                <a:spcPts val="1000"/>
              </a:spcAft>
              <a:buFont typeface="Wingdings" panose="05000000000000000000" pitchFamily="2" charset="2"/>
              <a:buChar char=""/>
            </a:pPr>
            <a:r>
              <a:rPr lang="ur-PK" sz="4000" dirty="0">
                <a:ln w="0"/>
                <a:solidFill>
                  <a:srgbClr val="513910"/>
                </a:solidFill>
                <a:effectLst>
                  <a:outerShdw blurRad="38100" dist="19050" dir="2700000" algn="tl" rotWithShape="0">
                    <a:schemeClr val="dk1">
                      <a:alpha val="40000"/>
                    </a:schemeClr>
                  </a:outerShdw>
                </a:effectLst>
                <a:latin typeface="Jameel Noori Nastaleeq" panose="02000503000000020004" pitchFamily="2" charset="-78"/>
                <a:ea typeface="Calibri" panose="020F0502020204030204" pitchFamily="34" charset="0"/>
                <a:cs typeface="Jameel Noori Nastaleeq" panose="02000503000000020004" pitchFamily="2" charset="-78"/>
              </a:rPr>
              <a:t>فرمان نبوی ﷺ</a:t>
            </a:r>
            <a:endParaRPr lang="en-US" sz="2000" dirty="0">
              <a:ln w="0"/>
              <a:solidFill>
                <a:srgbClr val="513910"/>
              </a:solidFill>
              <a:effectLst>
                <a:outerShdw blurRad="38100" dist="19050" dir="2700000" algn="tl" rotWithShape="0">
                  <a:schemeClr val="dk1">
                    <a:alpha val="40000"/>
                  </a:schemeClr>
                </a:outerShdw>
              </a:effectLst>
              <a:latin typeface="Jameel Noori Nastaleeq" panose="02000503000000020004" pitchFamily="2" charset="-78"/>
              <a:ea typeface="Calibri" panose="020F0502020204030204" pitchFamily="34" charset="0"/>
              <a:cs typeface="Jameel Noori Nastaleeq" panose="02000503000000020004" pitchFamily="2" charset="-78"/>
            </a:endParaRPr>
          </a:p>
        </p:txBody>
      </p:sp>
      <p:sp>
        <p:nvSpPr>
          <p:cNvPr id="12" name="Rectangle 11"/>
          <p:cNvSpPr/>
          <p:nvPr/>
        </p:nvSpPr>
        <p:spPr>
          <a:xfrm>
            <a:off x="2438400" y="3272722"/>
            <a:ext cx="7327900" cy="1394228"/>
          </a:xfrm>
          <a:prstGeom prst="rect">
            <a:avLst/>
          </a:prstGeom>
        </p:spPr>
        <p:txBody>
          <a:bodyPr wrap="square">
            <a:spAutoFit/>
          </a:bodyPr>
          <a:lstStyle/>
          <a:p>
            <a:pPr marL="465138" marR="228600" lvl="1" algn="ctr" rtl="1">
              <a:lnSpc>
                <a:spcPct val="120000"/>
              </a:lnSpc>
            </a:pPr>
            <a:r>
              <a:rPr lang="ur-PK" sz="3600" dirty="0" smtClean="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a:t>
            </a:r>
            <a:r>
              <a:rPr lang="ur-PK" sz="3600" dirty="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قرآن کی ایک آیت کو سمجھ لینا سو رکعت (نفل) سے زیادہ افضل ہے"۔ </a:t>
            </a:r>
          </a:p>
        </p:txBody>
      </p:sp>
    </p:spTree>
    <p:extLst>
      <p:ext uri="{BB962C8B-B14F-4D97-AF65-F5344CB8AC3E}">
        <p14:creationId xmlns:p14="http://schemas.microsoft.com/office/powerpoint/2010/main" val="2009210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9"/>
                                        </p:tgtEl>
                                      </p:cBhvr>
                                    </p:cmd>
                                  </p:childTnLst>
                                </p:cTn>
                              </p:par>
                              <p:par>
                                <p:cTn id="7" presetID="22" presetClass="entr" presetSubtype="2" fill="hold" grpId="0" nodeType="withEffect">
                                  <p:stCondLst>
                                    <p:cond delay="1400"/>
                                  </p:stCondLst>
                                  <p:childTnLst>
                                    <p:set>
                                      <p:cBhvr>
                                        <p:cTn id="8" dur="1" fill="hold">
                                          <p:stCondLst>
                                            <p:cond delay="0"/>
                                          </p:stCondLst>
                                        </p:cTn>
                                        <p:tgtEl>
                                          <p:spTgt spid="7"/>
                                        </p:tgtEl>
                                        <p:attrNameLst>
                                          <p:attrName>style.visibility</p:attrName>
                                        </p:attrNameLst>
                                      </p:cBhvr>
                                      <p:to>
                                        <p:strVal val="visible"/>
                                      </p:to>
                                    </p:set>
                                    <p:animEffect transition="in" filter="wipe(right)">
                                      <p:cBhvr>
                                        <p:cTn id="9" dur="500"/>
                                        <p:tgtEl>
                                          <p:spTgt spid="7"/>
                                        </p:tgtEl>
                                      </p:cBhvr>
                                    </p:animEffect>
                                  </p:childTnLst>
                                </p:cTn>
                              </p:par>
                              <p:par>
                                <p:cTn id="10" presetID="10" presetClass="exit" presetSubtype="0" fill="hold" grpId="1" nodeType="withEffect">
                                  <p:stCondLst>
                                    <p:cond delay="0"/>
                                  </p:stCondLst>
                                  <p:childTnLst>
                                    <p:animEffect transition="out" filter="fade">
                                      <p:cBhvr>
                                        <p:cTn id="11" dur="500"/>
                                        <p:tgtEl>
                                          <p:spTgt spid="7"/>
                                        </p:tgtEl>
                                      </p:cBhvr>
                                    </p:animEffect>
                                    <p:set>
                                      <p:cBhvr>
                                        <p:cTn id="12" dur="1" fill="hold">
                                          <p:stCondLst>
                                            <p:cond delay="499"/>
                                          </p:stCondLst>
                                        </p:cTn>
                                        <p:tgtEl>
                                          <p:spTgt spid="7"/>
                                        </p:tgtEl>
                                        <p:attrNameLst>
                                          <p:attrName>style.visibility</p:attrName>
                                        </p:attrNameLst>
                                      </p:cBhvr>
                                      <p:to>
                                        <p:strVal val="hidden"/>
                                      </p:to>
                                    </p:set>
                                  </p:childTnLst>
                                </p:cTn>
                              </p:par>
                              <p:par>
                                <p:cTn id="13" presetID="16" presetClass="entr" presetSubtype="37" fill="hold" grpId="0" nodeType="withEffect">
                                  <p:stCondLst>
                                    <p:cond delay="1100"/>
                                  </p:stCondLst>
                                  <p:childTnLst>
                                    <p:set>
                                      <p:cBhvr>
                                        <p:cTn id="14" dur="1" fill="hold">
                                          <p:stCondLst>
                                            <p:cond delay="0"/>
                                          </p:stCondLst>
                                        </p:cTn>
                                        <p:tgtEl>
                                          <p:spTgt spid="8"/>
                                        </p:tgtEl>
                                        <p:attrNameLst>
                                          <p:attrName>style.visibility</p:attrName>
                                        </p:attrNameLst>
                                      </p:cBhvr>
                                      <p:to>
                                        <p:strVal val="visible"/>
                                      </p:to>
                                    </p:set>
                                    <p:animEffect transition="in" filter="barn(outVertical)">
                                      <p:cBhvr>
                                        <p:cTn id="15" dur="500"/>
                                        <p:tgtEl>
                                          <p:spTgt spid="8"/>
                                        </p:tgtEl>
                                      </p:cBhvr>
                                    </p:animEffect>
                                  </p:childTnLst>
                                </p:cTn>
                              </p:par>
                              <p:par>
                                <p:cTn id="16" presetID="10" presetClass="exit" presetSubtype="0" fill="hold" grpId="1" nodeType="withEffect">
                                  <p:stCondLst>
                                    <p:cond delay="0"/>
                                  </p:stCondLst>
                                  <p:childTnLst>
                                    <p:animEffect transition="out" filter="fade">
                                      <p:cBhvr>
                                        <p:cTn id="17" dur="500"/>
                                        <p:tgtEl>
                                          <p:spTgt spid="8"/>
                                        </p:tgtEl>
                                      </p:cBhvr>
                                    </p:animEffect>
                                    <p:set>
                                      <p:cBhvr>
                                        <p:cTn id="18" dur="1" fill="hold">
                                          <p:stCondLst>
                                            <p:cond delay="499"/>
                                          </p:stCondLst>
                                        </p:cTn>
                                        <p:tgtEl>
                                          <p:spTgt spid="8"/>
                                        </p:tgtEl>
                                        <p:attrNameLst>
                                          <p:attrName>style.visibility</p:attrName>
                                        </p:attrNameLst>
                                      </p:cBhvr>
                                      <p:to>
                                        <p:strVal val="hidden"/>
                                      </p:to>
                                    </p:set>
                                  </p:childTnLst>
                                </p:cTn>
                              </p:par>
                              <p:par>
                                <p:cTn id="19" presetID="22" presetClass="entr" presetSubtype="2" fill="hold" grpId="0" nodeType="withEffect">
                                  <p:stCondLst>
                                    <p:cond delay="300"/>
                                  </p:stCondLst>
                                  <p:childTnLst>
                                    <p:set>
                                      <p:cBhvr>
                                        <p:cTn id="20" dur="1" fill="hold">
                                          <p:stCondLst>
                                            <p:cond delay="0"/>
                                          </p:stCondLst>
                                        </p:cTn>
                                        <p:tgtEl>
                                          <p:spTgt spid="11"/>
                                        </p:tgtEl>
                                        <p:attrNameLst>
                                          <p:attrName>style.visibility</p:attrName>
                                        </p:attrNameLst>
                                      </p:cBhvr>
                                      <p:to>
                                        <p:strVal val="visible"/>
                                      </p:to>
                                    </p:set>
                                    <p:animEffect transition="in" filter="wipe(right)">
                                      <p:cBhvr>
                                        <p:cTn id="21" dur="500"/>
                                        <p:tgtEl>
                                          <p:spTgt spid="11"/>
                                        </p:tgtEl>
                                      </p:cBhvr>
                                    </p:animEffect>
                                  </p:childTnLst>
                                </p:cTn>
                              </p:par>
                              <p:par>
                                <p:cTn id="22" presetID="22" presetClass="entr" presetSubtype="2" fill="hold" nodeType="withEffect">
                                  <p:stCondLst>
                                    <p:cond delay="1400"/>
                                  </p:stCondLst>
                                  <p:childTnLst>
                                    <p:set>
                                      <p:cBhvr>
                                        <p:cTn id="23" dur="1" fill="hold">
                                          <p:stCondLst>
                                            <p:cond delay="0"/>
                                          </p:stCondLst>
                                        </p:cTn>
                                        <p:tgtEl>
                                          <p:spTgt spid="12">
                                            <p:txEl>
                                              <p:pRg st="0" end="0"/>
                                            </p:txEl>
                                          </p:spTgt>
                                        </p:tgtEl>
                                        <p:attrNameLst>
                                          <p:attrName>style.visibility</p:attrName>
                                        </p:attrNameLst>
                                      </p:cBhvr>
                                      <p:to>
                                        <p:strVal val="visible"/>
                                      </p:to>
                                    </p:set>
                                    <p:animEffect transition="in" filter="wipe(right)">
                                      <p:cBhvr>
                                        <p:cTn id="24" dur="500"/>
                                        <p:tgtEl>
                                          <p:spTgt spid="12">
                                            <p:txEl>
                                              <p:pRg st="0" end="0"/>
                                            </p:txEl>
                                          </p:spTgt>
                                        </p:tgtEl>
                                      </p:cBhvr>
                                    </p:animEffect>
                                  </p:childTnLst>
                                </p:cTn>
                              </p:par>
                              <p:par>
                                <p:cTn id="25" presetID="10" presetClass="exit" presetSubtype="0" fill="hold" grpId="0" nodeType="withEffect">
                                  <p:stCondLst>
                                    <p:cond delay="0"/>
                                  </p:stCondLst>
                                  <p:childTnLst>
                                    <p:animEffect transition="out" filter="fade">
                                      <p:cBhvr>
                                        <p:cTn id="26" dur="500"/>
                                        <p:tgtEl>
                                          <p:spTgt spid="12">
                                            <p:txEl>
                                              <p:pRg st="0" end="0"/>
                                            </p:txEl>
                                          </p:spTgt>
                                        </p:tgtEl>
                                      </p:cBhvr>
                                    </p:animEffect>
                                    <p:set>
                                      <p:cBhvr>
                                        <p:cTn id="27" dur="1" fill="hold">
                                          <p:stCondLst>
                                            <p:cond delay="499"/>
                                          </p:stCondLst>
                                        </p:cTn>
                                        <p:tgtEl>
                                          <p:spTgt spid="12">
                                            <p:txEl>
                                              <p:pRg st="0" end="0"/>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8" repeatCount="indefinite" fill="hold" display="0">
                  <p:stCondLst>
                    <p:cond delay="indefinite"/>
                  </p:stCondLst>
                </p:cTn>
                <p:tgtEl>
                  <p:spTgt spid="9"/>
                </p:tgtEl>
              </p:cMediaNode>
            </p:video>
          </p:childTnLst>
        </p:cTn>
      </p:par>
    </p:tnLst>
    <p:bldLst>
      <p:bldP spid="7" grpId="0"/>
      <p:bldP spid="7" grpId="1"/>
      <p:bldP spid="8" grpId="0" animBg="1"/>
      <p:bldP spid="8" grpId="1" animBg="1"/>
      <p:bldP spid="11" grpId="0"/>
      <p:bldP spid="12" grpId="0" build="allAtOnce"/>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4" name="Rectangle 3"/>
          <p:cNvSpPr/>
          <p:nvPr/>
        </p:nvSpPr>
        <p:spPr>
          <a:xfrm>
            <a:off x="8468703" y="1342318"/>
            <a:ext cx="2077813" cy="708656"/>
          </a:xfrm>
          <a:prstGeom prst="rect">
            <a:avLst/>
          </a:prstGeom>
        </p:spPr>
        <p:txBody>
          <a:bodyPr wrap="none">
            <a:spAutoFit/>
          </a:bodyPr>
          <a:lstStyle/>
          <a:p>
            <a:pPr marL="342900" marR="0" lvl="0" indent="-342900" algn="r" rtl="1">
              <a:lnSpc>
                <a:spcPct val="115000"/>
              </a:lnSpc>
              <a:spcBef>
                <a:spcPts val="0"/>
              </a:spcBef>
              <a:spcAft>
                <a:spcPts val="1000"/>
              </a:spcAft>
              <a:buFont typeface="Wingdings" panose="05000000000000000000" pitchFamily="2" charset="2"/>
              <a:buChar char=""/>
            </a:pPr>
            <a:r>
              <a:rPr lang="ur-PK" sz="3600" i="1" dirty="0">
                <a:ln w="0"/>
                <a:solidFill>
                  <a:srgbClr val="513910"/>
                </a:solidFill>
                <a:effectLst>
                  <a:outerShdw blurRad="38100" dist="19050" dir="2700000" algn="tl" rotWithShape="0">
                    <a:schemeClr val="dk1">
                      <a:alpha val="40000"/>
                    </a:schemeClr>
                  </a:outerShdw>
                </a:effectLst>
                <a:latin typeface="Jameel Noori Nastaleeq" panose="02000503000000020004" pitchFamily="2" charset="-78"/>
                <a:ea typeface="Calibri" panose="020F0502020204030204" pitchFamily="34" charset="0"/>
                <a:cs typeface="Jameel Noori Nastaleeq" panose="02000503000000020004" pitchFamily="2" charset="-78"/>
              </a:rPr>
              <a:t>تعارف</a:t>
            </a:r>
            <a:endParaRPr lang="en-US" i="1" dirty="0">
              <a:ln w="0"/>
              <a:solidFill>
                <a:srgbClr val="513910"/>
              </a:solidFill>
              <a:effectLst>
                <a:outerShdw blurRad="38100" dist="19050" dir="2700000" algn="tl" rotWithShape="0">
                  <a:schemeClr val="dk1">
                    <a:alpha val="40000"/>
                  </a:schemeClr>
                </a:outerShdw>
              </a:effectLst>
              <a:latin typeface="Jameel Noori Nastaleeq" panose="02000503000000020004" pitchFamily="2" charset="-78"/>
              <a:ea typeface="Calibri" panose="020F0502020204030204" pitchFamily="34" charset="0"/>
              <a:cs typeface="Jameel Noori Nastaleeq" panose="02000503000000020004" pitchFamily="2" charset="-78"/>
            </a:endParaRPr>
          </a:p>
        </p:txBody>
      </p:sp>
      <p:sp>
        <p:nvSpPr>
          <p:cNvPr id="10" name="Rectangle 9"/>
          <p:cNvSpPr/>
          <p:nvPr/>
        </p:nvSpPr>
        <p:spPr>
          <a:xfrm>
            <a:off x="6419806" y="2683555"/>
            <a:ext cx="2781531" cy="1249573"/>
          </a:xfrm>
          <a:prstGeom prst="rect">
            <a:avLst/>
          </a:prstGeom>
        </p:spPr>
        <p:txBody>
          <a:bodyPr wrap="none">
            <a:spAutoFit/>
          </a:bodyPr>
          <a:lstStyle/>
          <a:p>
            <a:pPr algn="r" rtl="1">
              <a:lnSpc>
                <a:spcPct val="120000"/>
              </a:lnSpc>
            </a:pPr>
            <a:r>
              <a:rPr lang="ur-PK" sz="3200" dirty="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	فہم قرآن کریم</a:t>
            </a:r>
          </a:p>
          <a:p>
            <a:pPr algn="r" rtl="1">
              <a:lnSpc>
                <a:spcPct val="120000"/>
              </a:lnSpc>
            </a:pPr>
            <a:r>
              <a:rPr lang="ur-PK" sz="3200" dirty="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	حقوق قرآن کریم</a:t>
            </a:r>
          </a:p>
        </p:txBody>
      </p:sp>
    </p:spTree>
    <p:extLst>
      <p:ext uri="{BB962C8B-B14F-4D97-AF65-F5344CB8AC3E}">
        <p14:creationId xmlns:p14="http://schemas.microsoft.com/office/powerpoint/2010/main" val="4203585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9"/>
                                        </p:tgtEl>
                                      </p:cBhvr>
                                    </p:cmd>
                                  </p:childTnLst>
                                </p:cTn>
                              </p:par>
                              <p:par>
                                <p:cTn id="7" presetID="22" presetClass="entr" presetSubtype="2"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wipe(right)">
                                      <p:cBhvr>
                                        <p:cTn id="9" dur="500"/>
                                        <p:tgtEl>
                                          <p:spTgt spid="4"/>
                                        </p:tgtEl>
                                      </p:cBhvr>
                                    </p:animEffect>
                                  </p:childTnLst>
                                </p:cTn>
                              </p:par>
                              <p:par>
                                <p:cTn id="10" presetID="22" presetClass="entr" presetSubtype="2" fill="hold" grpId="0" nodeType="withEffect">
                                  <p:stCondLst>
                                    <p:cond delay="70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wipe(right)">
                                      <p:cBhvr>
                                        <p:cTn id="12" dur="500"/>
                                        <p:tgtEl>
                                          <p:spTgt spid="10">
                                            <p:txEl>
                                              <p:pRg st="0" end="0"/>
                                            </p:txEl>
                                          </p:spTgt>
                                        </p:tgtEl>
                                      </p:cBhvr>
                                    </p:animEffect>
                                  </p:childTnLst>
                                </p:cTn>
                              </p:par>
                              <p:par>
                                <p:cTn id="13" presetID="22" presetClass="entr" presetSubtype="2" fill="hold" grpId="0" nodeType="withEffect">
                                  <p:stCondLst>
                                    <p:cond delay="700"/>
                                  </p:stCondLst>
                                  <p:childTnLst>
                                    <p:set>
                                      <p:cBhvr>
                                        <p:cTn id="14" dur="1" fill="hold">
                                          <p:stCondLst>
                                            <p:cond delay="0"/>
                                          </p:stCondLst>
                                        </p:cTn>
                                        <p:tgtEl>
                                          <p:spTgt spid="10">
                                            <p:txEl>
                                              <p:pRg st="1" end="1"/>
                                            </p:txEl>
                                          </p:spTgt>
                                        </p:tgtEl>
                                        <p:attrNameLst>
                                          <p:attrName>style.visibility</p:attrName>
                                        </p:attrNameLst>
                                      </p:cBhvr>
                                      <p:to>
                                        <p:strVal val="visible"/>
                                      </p:to>
                                    </p:set>
                                    <p:animEffect transition="in" filter="wipe(right)">
                                      <p:cBhvr>
                                        <p:cTn id="15"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6" repeatCount="indefinite" fill="hold" display="0">
                  <p:stCondLst>
                    <p:cond delay="indefinite"/>
                  </p:stCondLst>
                </p:cTn>
                <p:tgtEl>
                  <p:spTgt spid="9"/>
                </p:tgtEl>
              </p:cMediaNode>
            </p:video>
          </p:childTnLst>
        </p:cTn>
      </p:par>
    </p:tnLst>
    <p:bldLst>
      <p:bldP spid="4" grpId="0"/>
      <p:bldP spid="10"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7" name="Rectangle 6"/>
          <p:cNvSpPr/>
          <p:nvPr/>
        </p:nvSpPr>
        <p:spPr>
          <a:xfrm>
            <a:off x="1790700" y="3134263"/>
            <a:ext cx="7761844" cy="1865126"/>
          </a:xfrm>
          <a:prstGeom prst="rect">
            <a:avLst/>
          </a:prstGeom>
        </p:spPr>
        <p:txBody>
          <a:bodyPr wrap="square">
            <a:spAutoFit/>
          </a:bodyPr>
          <a:lstStyle/>
          <a:p>
            <a:pPr marL="457200" marR="0" lvl="0" indent="-457200" algn="r" rtl="1">
              <a:lnSpc>
                <a:spcPct val="120000"/>
              </a:lnSpc>
              <a:spcBef>
                <a:spcPts val="0"/>
              </a:spcBef>
              <a:spcAft>
                <a:spcPts val="0"/>
              </a:spcAft>
              <a:buFont typeface="Arial" panose="020B0604020202020204" pitchFamily="34" charset="0"/>
              <a:buChar char="•"/>
            </a:pPr>
            <a:r>
              <a:rPr lang="ur-PK" sz="3200" dirty="0" smtClean="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فہم </a:t>
            </a:r>
            <a:r>
              <a:rPr lang="ur-PK" sz="3200" dirty="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قرآن کریم کے بارے میں چند اہم باتوں سے واقفیت</a:t>
            </a:r>
          </a:p>
          <a:p>
            <a:pPr marL="457200" marR="0" lvl="0" indent="-457200" algn="r" rtl="1">
              <a:lnSpc>
                <a:spcPct val="120000"/>
              </a:lnSpc>
              <a:spcBef>
                <a:spcPts val="0"/>
              </a:spcBef>
              <a:spcAft>
                <a:spcPts val="0"/>
              </a:spcAft>
              <a:buFont typeface="Arial" panose="020B0604020202020204" pitchFamily="34" charset="0"/>
              <a:buChar char="•"/>
            </a:pPr>
            <a:r>
              <a:rPr lang="ur-PK" sz="3200" dirty="0" smtClean="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فہم </a:t>
            </a:r>
            <a:r>
              <a:rPr lang="ur-PK" sz="3200" dirty="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قرآ ن کریم کے آداب سے آگاہی</a:t>
            </a:r>
          </a:p>
          <a:p>
            <a:pPr marL="457200" marR="0" lvl="0" indent="-457200" algn="r" rtl="1">
              <a:lnSpc>
                <a:spcPct val="120000"/>
              </a:lnSpc>
              <a:spcBef>
                <a:spcPts val="0"/>
              </a:spcBef>
              <a:spcAft>
                <a:spcPts val="0"/>
              </a:spcAft>
              <a:buFont typeface="Arial" panose="020B0604020202020204" pitchFamily="34" charset="0"/>
              <a:buChar char="•"/>
            </a:pPr>
            <a:r>
              <a:rPr lang="ur-PK" sz="3200" dirty="0" smtClean="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حقوق </a:t>
            </a:r>
            <a:r>
              <a:rPr lang="ur-PK" sz="3200" dirty="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قرآن کریم سے واقفیت</a:t>
            </a:r>
          </a:p>
        </p:txBody>
      </p:sp>
      <p:sp>
        <p:nvSpPr>
          <p:cNvPr id="11" name="Rectangle 10"/>
          <p:cNvSpPr/>
          <p:nvPr/>
        </p:nvSpPr>
        <p:spPr>
          <a:xfrm>
            <a:off x="7981455" y="2043554"/>
            <a:ext cx="2258952" cy="777136"/>
          </a:xfrm>
          <a:prstGeom prst="rect">
            <a:avLst/>
          </a:prstGeom>
        </p:spPr>
        <p:txBody>
          <a:bodyPr wrap="none">
            <a:spAutoFit/>
          </a:bodyPr>
          <a:lstStyle/>
          <a:p>
            <a:pPr marL="342900" marR="0" lvl="0" indent="-342900" algn="r" rtl="1">
              <a:lnSpc>
                <a:spcPct val="115000"/>
              </a:lnSpc>
              <a:spcBef>
                <a:spcPts val="0"/>
              </a:spcBef>
              <a:spcAft>
                <a:spcPts val="1000"/>
              </a:spcAft>
              <a:buFont typeface="Wingdings" panose="05000000000000000000" pitchFamily="2" charset="2"/>
              <a:buChar char=""/>
            </a:pPr>
            <a:r>
              <a:rPr lang="ur-PK" sz="4000" dirty="0" smtClean="0">
                <a:ln w="0"/>
                <a:solidFill>
                  <a:srgbClr val="513910"/>
                </a:solidFill>
                <a:effectLst>
                  <a:outerShdw blurRad="38100" dist="19050" dir="2700000" algn="tl" rotWithShape="0">
                    <a:schemeClr val="dk1">
                      <a:alpha val="40000"/>
                    </a:schemeClr>
                  </a:outerShdw>
                </a:effectLst>
                <a:latin typeface="Jameel Noori Nastaleeq" panose="02000503000000020004" pitchFamily="2" charset="-78"/>
                <a:ea typeface="Calibri" panose="020F0502020204030204" pitchFamily="34" charset="0"/>
                <a:cs typeface="Jameel Noori Nastaleeq" panose="02000503000000020004" pitchFamily="2" charset="-78"/>
              </a:rPr>
              <a:t> مقاصدِ </a:t>
            </a:r>
            <a:r>
              <a:rPr lang="ur-PK" sz="4000" dirty="0">
                <a:ln w="0"/>
                <a:solidFill>
                  <a:srgbClr val="513910"/>
                </a:solidFill>
                <a:effectLst>
                  <a:outerShdw blurRad="38100" dist="19050" dir="2700000" algn="tl" rotWithShape="0">
                    <a:schemeClr val="dk1">
                      <a:alpha val="40000"/>
                    </a:schemeClr>
                  </a:outerShdw>
                </a:effectLst>
                <a:latin typeface="Jameel Noori Nastaleeq" panose="02000503000000020004" pitchFamily="2" charset="-78"/>
                <a:ea typeface="Calibri" panose="020F0502020204030204" pitchFamily="34" charset="0"/>
                <a:cs typeface="Jameel Noori Nastaleeq" panose="02000503000000020004" pitchFamily="2" charset="-78"/>
              </a:rPr>
              <a:t>مطالعہ</a:t>
            </a:r>
            <a:endParaRPr lang="en-US" sz="2000" dirty="0">
              <a:ln w="0"/>
              <a:solidFill>
                <a:srgbClr val="513910"/>
              </a:solidFill>
              <a:effectLst>
                <a:outerShdw blurRad="38100" dist="19050" dir="2700000" algn="tl" rotWithShape="0">
                  <a:schemeClr val="dk1">
                    <a:alpha val="40000"/>
                  </a:schemeClr>
                </a:outerShdw>
              </a:effectLst>
              <a:latin typeface="Jameel Noori Nastaleeq" panose="02000503000000020004" pitchFamily="2" charset="-78"/>
              <a:ea typeface="Calibri" panose="020F0502020204030204" pitchFamily="34" charset="0"/>
              <a:cs typeface="Jameel Noori Nastaleeq" panose="02000503000000020004" pitchFamily="2" charset="-78"/>
            </a:endParaRPr>
          </a:p>
        </p:txBody>
      </p:sp>
    </p:spTree>
    <p:extLst>
      <p:ext uri="{BB962C8B-B14F-4D97-AF65-F5344CB8AC3E}">
        <p14:creationId xmlns:p14="http://schemas.microsoft.com/office/powerpoint/2010/main" val="3989238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9"/>
                                        </p:tgtEl>
                                      </p:cBhvr>
                                    </p:cmd>
                                  </p:childTnLst>
                                </p:cTn>
                              </p:par>
                              <p:par>
                                <p:cTn id="7" presetID="22" presetClass="entr" presetSubtype="2" fill="hold" grpId="0" nodeType="withEffect">
                                  <p:stCondLst>
                                    <p:cond delay="300"/>
                                  </p:stCondLst>
                                  <p:childTnLst>
                                    <p:set>
                                      <p:cBhvr>
                                        <p:cTn id="8" dur="1" fill="hold">
                                          <p:stCondLst>
                                            <p:cond delay="0"/>
                                          </p:stCondLst>
                                        </p:cTn>
                                        <p:tgtEl>
                                          <p:spTgt spid="11"/>
                                        </p:tgtEl>
                                        <p:attrNameLst>
                                          <p:attrName>style.visibility</p:attrName>
                                        </p:attrNameLst>
                                      </p:cBhvr>
                                      <p:to>
                                        <p:strVal val="visible"/>
                                      </p:to>
                                    </p:set>
                                    <p:animEffect transition="in" filter="wipe(right)">
                                      <p:cBhvr>
                                        <p:cTn id="9" dur="500"/>
                                        <p:tgtEl>
                                          <p:spTgt spid="11"/>
                                        </p:tgtEl>
                                      </p:cBhvr>
                                    </p:animEffect>
                                  </p:childTnLst>
                                </p:cTn>
                              </p:par>
                              <p:par>
                                <p:cTn id="10" presetID="22" presetClass="entr" presetSubtype="2" fill="hold" grpId="0" nodeType="withEffect">
                                  <p:stCondLst>
                                    <p:cond delay="100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wipe(right)">
                                      <p:cBhvr>
                                        <p:cTn id="12" dur="500"/>
                                        <p:tgtEl>
                                          <p:spTgt spid="7">
                                            <p:txEl>
                                              <p:pRg st="0" end="0"/>
                                            </p:txEl>
                                          </p:spTgt>
                                        </p:tgtEl>
                                      </p:cBhvr>
                                    </p:animEffect>
                                  </p:childTnLst>
                                </p:cTn>
                              </p:par>
                              <p:par>
                                <p:cTn id="13" presetID="22" presetClass="entr" presetSubtype="2" fill="hold" grpId="0" nodeType="withEffect">
                                  <p:stCondLst>
                                    <p:cond delay="1000"/>
                                  </p:stCondLst>
                                  <p:childTnLst>
                                    <p:set>
                                      <p:cBhvr>
                                        <p:cTn id="14" dur="1" fill="hold">
                                          <p:stCondLst>
                                            <p:cond delay="0"/>
                                          </p:stCondLst>
                                        </p:cTn>
                                        <p:tgtEl>
                                          <p:spTgt spid="7">
                                            <p:txEl>
                                              <p:pRg st="1" end="1"/>
                                            </p:txEl>
                                          </p:spTgt>
                                        </p:tgtEl>
                                        <p:attrNameLst>
                                          <p:attrName>style.visibility</p:attrName>
                                        </p:attrNameLst>
                                      </p:cBhvr>
                                      <p:to>
                                        <p:strVal val="visible"/>
                                      </p:to>
                                    </p:set>
                                    <p:animEffect transition="in" filter="wipe(right)">
                                      <p:cBhvr>
                                        <p:cTn id="15" dur="500"/>
                                        <p:tgtEl>
                                          <p:spTgt spid="7">
                                            <p:txEl>
                                              <p:pRg st="1" end="1"/>
                                            </p:txEl>
                                          </p:spTgt>
                                        </p:tgtEl>
                                      </p:cBhvr>
                                    </p:animEffect>
                                  </p:childTnLst>
                                </p:cTn>
                              </p:par>
                              <p:par>
                                <p:cTn id="16" presetID="22" presetClass="entr" presetSubtype="2" fill="hold" grpId="0" nodeType="withEffect">
                                  <p:stCondLst>
                                    <p:cond delay="1000"/>
                                  </p:stCondLst>
                                  <p:childTnLst>
                                    <p:set>
                                      <p:cBhvr>
                                        <p:cTn id="17" dur="1" fill="hold">
                                          <p:stCondLst>
                                            <p:cond delay="0"/>
                                          </p:stCondLst>
                                        </p:cTn>
                                        <p:tgtEl>
                                          <p:spTgt spid="7">
                                            <p:txEl>
                                              <p:pRg st="2" end="2"/>
                                            </p:txEl>
                                          </p:spTgt>
                                        </p:tgtEl>
                                        <p:attrNameLst>
                                          <p:attrName>style.visibility</p:attrName>
                                        </p:attrNameLst>
                                      </p:cBhvr>
                                      <p:to>
                                        <p:strVal val="visible"/>
                                      </p:to>
                                    </p:set>
                                    <p:animEffect transition="in" filter="wipe(right)">
                                      <p:cBhvr>
                                        <p:cTn id="18"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9" repeatCount="indefinite" fill="hold" display="0">
                  <p:stCondLst>
                    <p:cond delay="indefinite"/>
                  </p:stCondLst>
                </p:cTn>
                <p:tgtEl>
                  <p:spTgt spid="9"/>
                </p:tgtEl>
              </p:cMediaNode>
            </p:video>
          </p:childTnLst>
        </p:cTn>
      </p:par>
    </p:tnLst>
    <p:bldLst>
      <p:bldP spid="7" grpId="0" uiExpand="1" build="p"/>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5" name="Rectangle 4" hidden="1"/>
          <p:cNvSpPr/>
          <p:nvPr/>
        </p:nvSpPr>
        <p:spPr>
          <a:xfrm>
            <a:off x="2014688" y="2591316"/>
            <a:ext cx="8079456" cy="769441"/>
          </a:xfrm>
          <a:prstGeom prst="rect">
            <a:avLst/>
          </a:prstGeom>
        </p:spPr>
        <p:txBody>
          <a:bodyPr wrap="none">
            <a:spAutoFit/>
          </a:bodyPr>
          <a:lstStyle/>
          <a:p>
            <a:pPr marL="571500" indent="-571500" algn="l" rtl="1">
              <a:buFont typeface="Arial" panose="020B0604020202020204" pitchFamily="34" charset="0"/>
              <a:buChar char="•"/>
            </a:pPr>
            <a:r>
              <a:rPr lang="en-US" sz="4400" dirty="0" smtClean="0">
                <a:solidFill>
                  <a:srgbClr val="513910"/>
                </a:solidFill>
                <a:effectLst/>
                <a:latin typeface="Jameel Noori Nastaleeq" panose="02000503000000000004" pitchFamily="2" charset="-78"/>
                <a:ea typeface="Calibri" panose="020F0502020204030204" pitchFamily="34" charset="0"/>
                <a:cs typeface="Jameel Noori Nastaleeq" panose="02000503000000000004" pitchFamily="2" charset="-78"/>
              </a:rPr>
              <a:t> </a:t>
            </a:r>
            <a:r>
              <a:rPr lang="ur-PK" sz="4400" dirty="0" smtClean="0">
                <a:solidFill>
                  <a:srgbClr val="513910"/>
                </a:solidFill>
                <a:effectLst/>
                <a:latin typeface="Jameel Noori Nastaleeq" panose="02000503000000000004" pitchFamily="2" charset="-78"/>
                <a:ea typeface="Calibri" panose="020F0502020204030204" pitchFamily="34" charset="0"/>
                <a:cs typeface="Jameel Noori Nastaleeq" panose="02000503000000000004" pitchFamily="2" charset="-78"/>
              </a:rPr>
              <a:t>قرآنِ حکیم کی روشنی میں دینِ اسلام کا جامع تصور کیا ہے؟ </a:t>
            </a:r>
            <a:endParaRPr lang="en-US" sz="4400" dirty="0">
              <a:solidFill>
                <a:srgbClr val="513910"/>
              </a:solidFill>
              <a:latin typeface="Jameel Noori Nastaleeq" panose="02000503000000000004" pitchFamily="2" charset="-78"/>
              <a:cs typeface="Jameel Noori Nastaleeq" panose="02000503000000000004" pitchFamily="2" charset="-78"/>
            </a:endParaRPr>
          </a:p>
        </p:txBody>
      </p:sp>
      <p:sp>
        <p:nvSpPr>
          <p:cNvPr id="6" name="Rectangle 5" hidden="1"/>
          <p:cNvSpPr/>
          <p:nvPr/>
        </p:nvSpPr>
        <p:spPr>
          <a:xfrm>
            <a:off x="2707185" y="3624863"/>
            <a:ext cx="7386959" cy="769441"/>
          </a:xfrm>
          <a:prstGeom prst="rect">
            <a:avLst/>
          </a:prstGeom>
        </p:spPr>
        <p:txBody>
          <a:bodyPr wrap="none">
            <a:spAutoFit/>
          </a:bodyPr>
          <a:lstStyle/>
          <a:p>
            <a:pPr marL="571500" indent="-571500" algn="l" rtl="1">
              <a:buFont typeface="Arial" panose="020B0604020202020204" pitchFamily="34" charset="0"/>
              <a:buChar char="•"/>
            </a:pPr>
            <a:r>
              <a:rPr lang="ur-PK" sz="4400" dirty="0" smtClean="0">
                <a:solidFill>
                  <a:srgbClr val="513910"/>
                </a:solidFill>
                <a:effectLst/>
                <a:ea typeface="Calibri" panose="020F0502020204030204" pitchFamily="34" charset="0"/>
                <a:cs typeface="Jameel Noori Nastaleeq" panose="02000503000000000004" pitchFamily="2" charset="-78"/>
              </a:rPr>
              <a:t>دینِ اسلام کے ایک مسلمان سے عملی </a:t>
            </a:r>
            <a:r>
              <a:rPr lang="ur-PK" sz="440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تقاضے</a:t>
            </a:r>
            <a:r>
              <a:rPr lang="ur-PK" sz="4400" dirty="0" smtClean="0">
                <a:solidFill>
                  <a:srgbClr val="513910"/>
                </a:solidFill>
                <a:effectLst/>
                <a:ea typeface="Calibri" panose="020F0502020204030204" pitchFamily="34" charset="0"/>
                <a:cs typeface="Jameel Noori Nastaleeq" panose="02000503000000000004" pitchFamily="2" charset="-78"/>
              </a:rPr>
              <a:t> کیا ہیں؟</a:t>
            </a:r>
            <a:endParaRPr lang="en-US" sz="4400" dirty="0">
              <a:solidFill>
                <a:srgbClr val="513910"/>
              </a:solidFill>
            </a:endParaRPr>
          </a:p>
        </p:txBody>
      </p:sp>
      <p:sp>
        <p:nvSpPr>
          <p:cNvPr id="7" name="Rectangle 6"/>
          <p:cNvSpPr/>
          <p:nvPr/>
        </p:nvSpPr>
        <p:spPr>
          <a:xfrm>
            <a:off x="0" y="1371490"/>
            <a:ext cx="12192000" cy="769441"/>
          </a:xfrm>
          <a:prstGeom prst="rect">
            <a:avLst/>
          </a:prstGeom>
        </p:spPr>
        <p:txBody>
          <a:bodyPr wrap="square">
            <a:spAutoFit/>
          </a:bodyPr>
          <a:lstStyle/>
          <a:p>
            <a:pPr algn="ctr" rtl="1"/>
            <a:r>
              <a:rPr lang="ur-PK" sz="4400" kern="0" dirty="0" smtClean="0">
                <a:ln w="0"/>
                <a:solidFill>
                  <a:srgbClr val="513910"/>
                </a:solidFill>
                <a:effectLst>
                  <a:outerShdw blurRad="38100" dist="19050" dir="2700000" algn="tl" rotWithShape="0">
                    <a:schemeClr val="dk1">
                      <a:alpha val="40000"/>
                    </a:schemeClr>
                  </a:outerShdw>
                </a:effectLst>
                <a:latin typeface="Bombay Black Unicode" panose="02000000000000000000" pitchFamily="2" charset="-78"/>
                <a:ea typeface="Times New Roman" panose="02020603050405020304" pitchFamily="18" charset="0"/>
                <a:cs typeface="Bombay Black Unicode" panose="02000000000000000000" pitchFamily="2" charset="-78"/>
              </a:rPr>
              <a:t>تعارفِ قرآنِ حکیم</a:t>
            </a:r>
            <a:endParaRPr lang="en-US" sz="4400" kern="0" dirty="0">
              <a:ln w="0"/>
              <a:solidFill>
                <a:srgbClr val="513910"/>
              </a:solidFill>
              <a:effectLst>
                <a:outerShdw blurRad="38100" dist="19050" dir="2700000" algn="tl" rotWithShape="0">
                  <a:schemeClr val="dk1">
                    <a:alpha val="40000"/>
                  </a:schemeClr>
                </a:outerShdw>
              </a:effectLst>
              <a:latin typeface="Bombay Black Unicode" panose="02000000000000000000" pitchFamily="2" charset="-78"/>
              <a:ea typeface="Times New Roman" panose="02020603050405020304" pitchFamily="18" charset="0"/>
              <a:cs typeface="Bombay Black Unicode" panose="02000000000000000000" pitchFamily="2" charset="-78"/>
            </a:endParaRPr>
          </a:p>
        </p:txBody>
      </p:sp>
      <p:sp>
        <p:nvSpPr>
          <p:cNvPr id="23" name="Rectangle 22" hidden="1"/>
          <p:cNvSpPr/>
          <p:nvPr/>
        </p:nvSpPr>
        <p:spPr>
          <a:xfrm>
            <a:off x="7413301" y="2114136"/>
            <a:ext cx="3031599" cy="776879"/>
          </a:xfrm>
          <a:prstGeom prst="rect">
            <a:avLst/>
          </a:prstGeom>
        </p:spPr>
        <p:txBody>
          <a:bodyPr wrap="none">
            <a:spAutoFit/>
          </a:bodyPr>
          <a:lstStyle/>
          <a:p>
            <a:pPr marL="342900" marR="0" lvl="0" indent="-342900" algn="just" rtl="1">
              <a:lnSpc>
                <a:spcPct val="115000"/>
              </a:lnSpc>
              <a:spcBef>
                <a:spcPts val="600"/>
              </a:spcBef>
              <a:spcAft>
                <a:spcPts val="0"/>
              </a:spcAft>
              <a:buFont typeface="+mj-lt"/>
              <a:buAutoNum type="arabicParenR"/>
            </a:pPr>
            <a:r>
              <a:rPr lang="ur-PK" sz="4000" dirty="0">
                <a:solidFill>
                  <a:srgbClr val="513910"/>
                </a:solidFill>
                <a:latin typeface="Calibri" panose="020F0502020204030204" pitchFamily="34" charset="0"/>
                <a:ea typeface="Calibri" panose="020F0502020204030204" pitchFamily="34" charset="0"/>
                <a:cs typeface="Jameel Noori Nastaleeq" panose="02000503000000000004" pitchFamily="2" charset="-78"/>
              </a:rPr>
              <a:t>قرآ نِ حکیم کیا ہے؟ </a:t>
            </a:r>
            <a:endParaRPr lang="en-US" sz="4000" dirty="0">
              <a:solidFill>
                <a:srgbClr val="513910"/>
              </a:solidFill>
              <a:effectLst/>
              <a:latin typeface="Calibri" panose="020F0502020204030204" pitchFamily="34" charset="0"/>
              <a:ea typeface="Calibri" panose="020F0502020204030204" pitchFamily="34" charset="0"/>
              <a:cs typeface="Arial" panose="020B0604020202020204" pitchFamily="34" charset="0"/>
            </a:endParaRPr>
          </a:p>
        </p:txBody>
      </p:sp>
      <p:sp>
        <p:nvSpPr>
          <p:cNvPr id="24" name="Rounded Rectangle 23" hidden="1"/>
          <p:cNvSpPr/>
          <p:nvPr/>
        </p:nvSpPr>
        <p:spPr>
          <a:xfrm>
            <a:off x="1743134" y="3178740"/>
            <a:ext cx="8797642" cy="1371600"/>
          </a:xfrm>
          <a:prstGeom prst="round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2400"/>
          </a:p>
        </p:txBody>
      </p:sp>
      <p:sp>
        <p:nvSpPr>
          <p:cNvPr id="25" name="Rectangle 24" hidden="1"/>
          <p:cNvSpPr/>
          <p:nvPr/>
        </p:nvSpPr>
        <p:spPr>
          <a:xfrm>
            <a:off x="1743134" y="3512085"/>
            <a:ext cx="8797642" cy="374461"/>
          </a:xfrm>
          <a:prstGeom prst="rect">
            <a:avLst/>
          </a:prstGeom>
        </p:spPr>
        <p:txBody>
          <a:bodyPr wrap="square">
            <a:spAutoFit/>
          </a:bodyPr>
          <a:lstStyle/>
          <a:p>
            <a:pPr marL="457200" marR="228600" algn="ctr" rtl="1">
              <a:lnSpc>
                <a:spcPts val="2200"/>
              </a:lnSpc>
              <a:spcBef>
                <a:spcPts val="0"/>
              </a:spcBef>
              <a:spcAft>
                <a:spcPts val="0"/>
              </a:spcAft>
            </a:pPr>
            <a:r>
              <a:rPr lang="ur-PK" sz="3600" dirty="0" smtClean="0">
                <a:solidFill>
                  <a:srgbClr val="513910"/>
                </a:solidFill>
                <a:effectLst/>
                <a:latin typeface="Al Qalam Quran Publisher" panose="02040503050201020203" pitchFamily="18" charset="-78"/>
                <a:ea typeface="Calibri" panose="020F0502020204030204" pitchFamily="34" charset="0"/>
                <a:cs typeface="Al Qalam Quran Publisher" panose="02040503050201020203" pitchFamily="18" charset="-78"/>
              </a:rPr>
              <a:t>وَ اِنْ اَحَدٌ مِّنَ الْمُشْرِكِيْنَ اسْتَجَارَكَ فَاَجِرْهُ حَتّٰى يَسْمَعَ كَلٰمَ اللّٰهِ</a:t>
            </a:r>
            <a:endParaRPr lang="en-US" sz="3600" dirty="0">
              <a:solidFill>
                <a:srgbClr val="513910"/>
              </a:solidFill>
              <a:effectLst/>
              <a:latin typeface="Al Qalam Quran Publisher" panose="02040503050201020203" pitchFamily="18" charset="-78"/>
              <a:ea typeface="Calibri" panose="020F0502020204030204" pitchFamily="34" charset="0"/>
              <a:cs typeface="Al Qalam Quran Publisher" panose="02040503050201020203" pitchFamily="18" charset="-78"/>
            </a:endParaRPr>
          </a:p>
        </p:txBody>
      </p:sp>
      <p:sp>
        <p:nvSpPr>
          <p:cNvPr id="26" name="Rectangle 25" hidden="1"/>
          <p:cNvSpPr/>
          <p:nvPr/>
        </p:nvSpPr>
        <p:spPr>
          <a:xfrm>
            <a:off x="1743133" y="4076136"/>
            <a:ext cx="8797643" cy="409728"/>
          </a:xfrm>
          <a:prstGeom prst="rect">
            <a:avLst/>
          </a:prstGeom>
        </p:spPr>
        <p:txBody>
          <a:bodyPr wrap="square">
            <a:spAutoFit/>
          </a:bodyPr>
          <a:lstStyle/>
          <a:p>
            <a:pPr marL="457200" marR="228600" algn="ctr" rtl="1">
              <a:lnSpc>
                <a:spcPts val="2100"/>
              </a:lnSpc>
              <a:spcBef>
                <a:spcPts val="0"/>
              </a:spcBef>
              <a:spcAft>
                <a:spcPts val="0"/>
              </a:spcAft>
            </a:pPr>
            <a:r>
              <a:rPr lang="en-US" sz="3000" spc="-2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a:t>
            </a:r>
            <a:r>
              <a:rPr lang="ur-PK" sz="3000" spc="-2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اور اگر کوئی مشرک تم سے پناہ کاطلب گار ہو تو اُس کو پناہ دو یہاں تک کہ وہ اللہ کا کلام سن لے</a:t>
            </a:r>
            <a:r>
              <a:rPr lang="ur-PK" sz="3000" spc="-20" dirty="0" smtClean="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a:t>
            </a:r>
            <a:endParaRPr lang="en-US" sz="3000" dirty="0">
              <a:solidFill>
                <a:srgbClr val="513910"/>
              </a:solidFill>
              <a:effectLst/>
              <a:latin typeface="Jameel Noori Nastaleeq" panose="02000503000000000004" pitchFamily="2" charset="-78"/>
              <a:ea typeface="Calibri" panose="020F0502020204030204" pitchFamily="34" charset="0"/>
              <a:cs typeface="Jameel Noori Nastaleeq" panose="02000503000000000004" pitchFamily="2" charset="-78"/>
            </a:endParaRPr>
          </a:p>
        </p:txBody>
      </p:sp>
      <p:sp>
        <p:nvSpPr>
          <p:cNvPr id="27" name="Rectangle 26" hidden="1"/>
          <p:cNvSpPr/>
          <p:nvPr/>
        </p:nvSpPr>
        <p:spPr>
          <a:xfrm>
            <a:off x="1743133" y="4675454"/>
            <a:ext cx="1829668" cy="523220"/>
          </a:xfrm>
          <a:prstGeom prst="rect">
            <a:avLst/>
          </a:prstGeom>
        </p:spPr>
        <p:txBody>
          <a:bodyPr wrap="none">
            <a:spAutoFit/>
          </a:bodyPr>
          <a:lstStyle/>
          <a:p>
            <a:r>
              <a:rPr lang="en-US" sz="2800" spc="-1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 </a:t>
            </a:r>
            <a:r>
              <a:rPr lang="ur-PK" sz="240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سورۃ التوبۃ</a:t>
            </a:r>
            <a:r>
              <a:rPr lang="ur-PK" sz="2400" baseline="30000" dirty="0">
                <a:solidFill>
                  <a:srgbClr val="513910"/>
                </a:solidFill>
                <a:latin typeface="Jameel Noori Nastaleeq" panose="02000503000000000004" pitchFamily="2" charset="-78"/>
                <a:ea typeface="Times New Roman" panose="02020603050405020304" pitchFamily="18" charset="0"/>
                <a:cs typeface="Jameel Noori Nastaleeq" panose="02000503000000000004" pitchFamily="2" charset="-78"/>
              </a:rPr>
              <a:t>9</a:t>
            </a:r>
            <a:r>
              <a:rPr lang="ur-PK" sz="240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 </a:t>
            </a:r>
            <a:r>
              <a:rPr lang="ur-PK" sz="2800" spc="-1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آیت 6 </a:t>
            </a:r>
            <a:endParaRPr lang="en-US" sz="2400" dirty="0">
              <a:solidFill>
                <a:srgbClr val="513910"/>
              </a:solidFill>
              <a:latin typeface="Jameel Noori Nastaleeq" panose="02000503000000000004" pitchFamily="2" charset="-78"/>
              <a:cs typeface="Jameel Noori Nastaleeq" panose="02000503000000000004" pitchFamily="2" charset="-78"/>
            </a:endParaRPr>
          </a:p>
        </p:txBody>
      </p:sp>
      <p:sp>
        <p:nvSpPr>
          <p:cNvPr id="28" name="Rectangle 27" hidden="1"/>
          <p:cNvSpPr/>
          <p:nvPr/>
        </p:nvSpPr>
        <p:spPr>
          <a:xfrm>
            <a:off x="5317254" y="2193392"/>
            <a:ext cx="5125121" cy="777136"/>
          </a:xfrm>
          <a:prstGeom prst="rect">
            <a:avLst/>
          </a:prstGeom>
        </p:spPr>
        <p:txBody>
          <a:bodyPr wrap="none">
            <a:spAutoFit/>
          </a:bodyPr>
          <a:lstStyle/>
          <a:p>
            <a:pPr marR="0" lvl="0" algn="just" rtl="1">
              <a:lnSpc>
                <a:spcPct val="115000"/>
              </a:lnSpc>
              <a:spcBef>
                <a:spcPts val="600"/>
              </a:spcBef>
              <a:spcAft>
                <a:spcPts val="0"/>
              </a:spcAft>
            </a:pPr>
            <a:r>
              <a:rPr lang="en-US" sz="4000" dirty="0" smtClean="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 (2</a:t>
            </a:r>
            <a:r>
              <a:rPr lang="ur-PK" sz="4000" dirty="0" smtClean="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قرآ </a:t>
            </a:r>
            <a:r>
              <a:rPr lang="ur-PK" sz="400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نِ حکیم کی عظمت کا کیا مقام ہے ؟ </a:t>
            </a:r>
            <a:endParaRPr lang="en-US" sz="4000" dirty="0">
              <a:solidFill>
                <a:srgbClr val="513910"/>
              </a:solidFill>
              <a:effectLst/>
              <a:latin typeface="Jameel Noori Nastaleeq" panose="02000503000000000004" pitchFamily="2" charset="-78"/>
              <a:ea typeface="Calibri" panose="020F0502020204030204" pitchFamily="34" charset="0"/>
              <a:cs typeface="Jameel Noori Nastaleeq" panose="02000503000000000004" pitchFamily="2" charset="-78"/>
            </a:endParaRPr>
          </a:p>
        </p:txBody>
      </p:sp>
      <p:sp>
        <p:nvSpPr>
          <p:cNvPr id="29" name="Rectangle 28" hidden="1"/>
          <p:cNvSpPr/>
          <p:nvPr/>
        </p:nvSpPr>
        <p:spPr>
          <a:xfrm>
            <a:off x="2432048" y="2996410"/>
            <a:ext cx="7327899" cy="584775"/>
          </a:xfrm>
          <a:prstGeom prst="rect">
            <a:avLst/>
          </a:prstGeom>
        </p:spPr>
        <p:txBody>
          <a:bodyPr wrap="square">
            <a:spAutoFit/>
          </a:bodyPr>
          <a:lstStyle/>
          <a:p>
            <a:pPr marL="457200" indent="-457200" algn="r" rtl="1">
              <a:buFont typeface="Arial" panose="020B0604020202020204" pitchFamily="34" charset="0"/>
              <a:buChar char="•"/>
            </a:pPr>
            <a:r>
              <a:rPr lang="ur-PK" sz="3200" dirty="0">
                <a:solidFill>
                  <a:srgbClr val="513910"/>
                </a:solidFill>
                <a:ea typeface="Calibri" panose="020F0502020204030204" pitchFamily="34" charset="0"/>
                <a:cs typeface="Jameel Noori Nastaleeq" panose="02000503000000000004" pitchFamily="2" charset="-78"/>
              </a:rPr>
              <a:t>قرآنِ حکیم کی عظمت کی اصل وجہ یہ ہے کہ یہ اللہ کا کلا م ہے۔ </a:t>
            </a:r>
            <a:endParaRPr lang="en-US" sz="3200" dirty="0">
              <a:solidFill>
                <a:srgbClr val="513910"/>
              </a:solidFill>
            </a:endParaRPr>
          </a:p>
        </p:txBody>
      </p:sp>
      <p:sp>
        <p:nvSpPr>
          <p:cNvPr id="30" name="Rounded Rectangle 29" hidden="1"/>
          <p:cNvSpPr/>
          <p:nvPr/>
        </p:nvSpPr>
        <p:spPr>
          <a:xfrm>
            <a:off x="2564528" y="3675547"/>
            <a:ext cx="7327900" cy="2042025"/>
          </a:xfrm>
          <a:prstGeom prst="round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32" name="Rectangle 31" hidden="1"/>
          <p:cNvSpPr/>
          <p:nvPr/>
        </p:nvSpPr>
        <p:spPr>
          <a:xfrm>
            <a:off x="3716686" y="3010197"/>
            <a:ext cx="8326256" cy="584775"/>
          </a:xfrm>
          <a:prstGeom prst="rect">
            <a:avLst/>
          </a:prstGeom>
        </p:spPr>
        <p:txBody>
          <a:bodyPr wrap="square">
            <a:spAutoFit/>
          </a:bodyPr>
          <a:lstStyle/>
          <a:p>
            <a:pPr marL="457200" indent="-457200" algn="l" rtl="1">
              <a:buFont typeface="Arial" panose="020B0604020202020204" pitchFamily="34" charset="0"/>
              <a:buChar char="•"/>
            </a:pPr>
            <a:r>
              <a:rPr lang="ur-PK" sz="3200" dirty="0">
                <a:solidFill>
                  <a:srgbClr val="513910"/>
                </a:solidFill>
                <a:ea typeface="Calibri" panose="020F0502020204030204" pitchFamily="34" charset="0"/>
                <a:cs typeface="Jameel Noori Nastaleeq" panose="02000503000000000004" pitchFamily="2" charset="-78"/>
              </a:rPr>
              <a:t> کلام اللہ کی وہی تا ثیر ہے جو تاثیر تجلّیِٴ ذاتِ باری تعالیٰ کی ہے</a:t>
            </a:r>
            <a:endParaRPr lang="en-US" sz="3200" dirty="0">
              <a:solidFill>
                <a:srgbClr val="513910"/>
              </a:solidFill>
            </a:endParaRPr>
          </a:p>
        </p:txBody>
      </p:sp>
      <p:sp>
        <p:nvSpPr>
          <p:cNvPr id="33" name="Rectangle 32" hidden="1"/>
          <p:cNvSpPr/>
          <p:nvPr/>
        </p:nvSpPr>
        <p:spPr>
          <a:xfrm>
            <a:off x="2079521" y="3698564"/>
            <a:ext cx="8297913" cy="1175706"/>
          </a:xfrm>
          <a:prstGeom prst="rect">
            <a:avLst/>
          </a:prstGeom>
        </p:spPr>
        <p:txBody>
          <a:bodyPr wrap="square">
            <a:spAutoFit/>
          </a:bodyPr>
          <a:lstStyle/>
          <a:p>
            <a:pPr marL="457200" marR="228600" algn="ctr" rtl="1">
              <a:lnSpc>
                <a:spcPct val="110000"/>
              </a:lnSpc>
              <a:spcBef>
                <a:spcPts val="0"/>
              </a:spcBef>
              <a:spcAft>
                <a:spcPts val="0"/>
              </a:spcAft>
            </a:pPr>
            <a:r>
              <a:rPr lang="ur-PK" sz="3200" dirty="0">
                <a:solidFill>
                  <a:srgbClr val="513910"/>
                </a:solidFill>
                <a:latin typeface="Al Qalam Quran Publisher" panose="02040503050201020203" pitchFamily="18" charset="-78"/>
                <a:ea typeface="Calibri" panose="020F0502020204030204" pitchFamily="34" charset="0"/>
                <a:cs typeface="Al Qalam Quran Publisher" panose="02040503050201020203" pitchFamily="18" charset="-78"/>
              </a:rPr>
              <a:t>لَوْ اَنْزَلْنَا هٰذَا الْقُرْاٰنَ عَلٰى جَبَلٍ لَّرَاَيْتَهٗ خَاشِعًا مُّتَصَدِّعًا مِّنْ خَشْيَةِ اللّٰهِ١ؕ </a:t>
            </a:r>
            <a:endParaRPr lang="ur-PK" sz="3200" dirty="0" smtClean="0">
              <a:solidFill>
                <a:srgbClr val="513910"/>
              </a:solidFill>
              <a:latin typeface="Al Qalam Quran Publisher" panose="02040503050201020203" pitchFamily="18" charset="-78"/>
              <a:ea typeface="Calibri" panose="020F0502020204030204" pitchFamily="34" charset="0"/>
              <a:cs typeface="Al Qalam Quran Publisher" panose="02040503050201020203" pitchFamily="18" charset="-78"/>
            </a:endParaRPr>
          </a:p>
          <a:p>
            <a:pPr marL="457200" marR="228600" algn="ctr" rtl="1">
              <a:lnSpc>
                <a:spcPct val="110000"/>
              </a:lnSpc>
              <a:spcBef>
                <a:spcPts val="0"/>
              </a:spcBef>
              <a:spcAft>
                <a:spcPts val="0"/>
              </a:spcAft>
            </a:pPr>
            <a:r>
              <a:rPr lang="ur-PK" sz="3200" dirty="0" smtClean="0">
                <a:solidFill>
                  <a:srgbClr val="513910"/>
                </a:solidFill>
                <a:latin typeface="Al Qalam Quran Publisher" panose="02040503050201020203" pitchFamily="18" charset="-78"/>
                <a:ea typeface="Calibri" panose="020F0502020204030204" pitchFamily="34" charset="0"/>
                <a:cs typeface="Al Qalam Quran Publisher" panose="02040503050201020203" pitchFamily="18" charset="-78"/>
              </a:rPr>
              <a:t>وَ </a:t>
            </a:r>
            <a:r>
              <a:rPr lang="ur-PK" sz="3200" dirty="0">
                <a:solidFill>
                  <a:srgbClr val="513910"/>
                </a:solidFill>
                <a:latin typeface="Al Qalam Quran Publisher" panose="02040503050201020203" pitchFamily="18" charset="-78"/>
                <a:ea typeface="Calibri" panose="020F0502020204030204" pitchFamily="34" charset="0"/>
                <a:cs typeface="Al Qalam Quran Publisher" panose="02040503050201020203" pitchFamily="18" charset="-78"/>
              </a:rPr>
              <a:t>تِلْكَ الْاَمْثَالُ نَضْرِبُهَا لِلنَّاسِ لَعَلَّهُمْ </a:t>
            </a:r>
            <a:r>
              <a:rPr lang="ur-PK" sz="3200" dirty="0" smtClean="0">
                <a:solidFill>
                  <a:srgbClr val="513910"/>
                </a:solidFill>
                <a:latin typeface="Al Qalam Quran Publisher" panose="02040503050201020203" pitchFamily="18" charset="-78"/>
                <a:ea typeface="Calibri" panose="020F0502020204030204" pitchFamily="34" charset="0"/>
                <a:cs typeface="Al Qalam Quran Publisher" panose="02040503050201020203" pitchFamily="18" charset="-78"/>
              </a:rPr>
              <a:t>يَتَفَكَّرُوْنَ</a:t>
            </a:r>
            <a:endParaRPr lang="en-US" sz="3200" dirty="0">
              <a:solidFill>
                <a:srgbClr val="513910"/>
              </a:solidFill>
              <a:effectLst/>
              <a:latin typeface="Al Qalam Quran Publisher" panose="02040503050201020203" pitchFamily="18" charset="-78"/>
              <a:ea typeface="Calibri" panose="020F0502020204030204" pitchFamily="34" charset="0"/>
              <a:cs typeface="Al Qalam Quran Publisher" panose="02040503050201020203" pitchFamily="18" charset="-78"/>
            </a:endParaRPr>
          </a:p>
        </p:txBody>
      </p:sp>
      <p:sp>
        <p:nvSpPr>
          <p:cNvPr id="34" name="Rectangle 33" hidden="1"/>
          <p:cNvSpPr/>
          <p:nvPr/>
        </p:nvSpPr>
        <p:spPr>
          <a:xfrm>
            <a:off x="2564527" y="4763465"/>
            <a:ext cx="7327899" cy="954107"/>
          </a:xfrm>
          <a:prstGeom prst="rect">
            <a:avLst/>
          </a:prstGeom>
        </p:spPr>
        <p:txBody>
          <a:bodyPr wrap="square">
            <a:spAutoFit/>
          </a:bodyPr>
          <a:lstStyle/>
          <a:p>
            <a:pPr marL="457200" marR="228600" algn="ctr" rtl="1">
              <a:spcBef>
                <a:spcPts val="0"/>
              </a:spcBef>
              <a:spcAft>
                <a:spcPts val="0"/>
              </a:spcAft>
            </a:pPr>
            <a:r>
              <a:rPr lang="ur-PK" sz="280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"اگر ہم یہ قرآن کسی پہاڑ پر نازل کرتے تو تم دیکھتے کہ وہ اللہ کے خوف سے دبا اور پھٹا جاتا ہے اور یہ </a:t>
            </a:r>
            <a:r>
              <a:rPr lang="ur-PK" sz="2800" dirty="0" smtClean="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باتیں </a:t>
            </a:r>
            <a:r>
              <a:rPr lang="ur-PK" sz="280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ہم لوگوں کے لیے بیان کرتے ہیں تاکہ وہ فکر کریں"۔</a:t>
            </a:r>
            <a:endParaRPr lang="en-US" sz="2800" dirty="0">
              <a:solidFill>
                <a:srgbClr val="513910"/>
              </a:solidFill>
              <a:effectLst/>
              <a:latin typeface="Jameel Noori Nastaleeq" panose="02000503000000000004" pitchFamily="2" charset="-78"/>
              <a:ea typeface="Calibri" panose="020F0502020204030204" pitchFamily="34" charset="0"/>
              <a:cs typeface="Jameel Noori Nastaleeq" panose="02000503000000000004" pitchFamily="2" charset="-78"/>
            </a:endParaRPr>
          </a:p>
        </p:txBody>
      </p:sp>
      <p:sp>
        <p:nvSpPr>
          <p:cNvPr id="35" name="Rectangle 34" hidden="1"/>
          <p:cNvSpPr/>
          <p:nvPr/>
        </p:nvSpPr>
        <p:spPr>
          <a:xfrm>
            <a:off x="2564527" y="5740589"/>
            <a:ext cx="1657570" cy="461665"/>
          </a:xfrm>
          <a:prstGeom prst="rect">
            <a:avLst/>
          </a:prstGeom>
        </p:spPr>
        <p:txBody>
          <a:bodyPr wrap="none">
            <a:spAutoFit/>
          </a:bodyPr>
          <a:lstStyle/>
          <a:p>
            <a:r>
              <a:rPr lang="ur-PK" sz="2000" spc="-2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سورۃ الحشر</a:t>
            </a:r>
            <a:r>
              <a:rPr lang="ur-PK" sz="2000" spc="-20" baseline="3000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59</a:t>
            </a:r>
            <a:r>
              <a:rPr lang="ur-PK" sz="240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 آیت21</a:t>
            </a:r>
            <a:endParaRPr lang="en-US" sz="2000" dirty="0">
              <a:solidFill>
                <a:srgbClr val="513910"/>
              </a:solidFill>
              <a:latin typeface="Jameel Noori Nastaleeq" panose="02000503000000000004" pitchFamily="2" charset="-78"/>
              <a:cs typeface="Jameel Noori Nastaleeq" panose="02000503000000000004" pitchFamily="2" charset="-78"/>
            </a:endParaRPr>
          </a:p>
        </p:txBody>
      </p:sp>
      <p:sp>
        <p:nvSpPr>
          <p:cNvPr id="36" name="Rounded Rectangle 35" hidden="1"/>
          <p:cNvSpPr/>
          <p:nvPr/>
        </p:nvSpPr>
        <p:spPr>
          <a:xfrm>
            <a:off x="2438400" y="3975099"/>
            <a:ext cx="7327900" cy="1574801"/>
          </a:xfrm>
          <a:prstGeom prst="round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37" name="Rectangle 36" hidden="1"/>
          <p:cNvSpPr/>
          <p:nvPr/>
        </p:nvSpPr>
        <p:spPr>
          <a:xfrm>
            <a:off x="1463040" y="3034574"/>
            <a:ext cx="8880033" cy="523220"/>
          </a:xfrm>
          <a:prstGeom prst="rect">
            <a:avLst/>
          </a:prstGeom>
        </p:spPr>
        <p:txBody>
          <a:bodyPr wrap="square">
            <a:spAutoFit/>
          </a:bodyPr>
          <a:lstStyle/>
          <a:p>
            <a:pPr algn="r"/>
            <a:r>
              <a:rPr lang="en-US" sz="280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 </a:t>
            </a:r>
            <a:r>
              <a:rPr lang="ur-PK" sz="280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قرآنِ حکیم، صاحبِ قرآن یعنی نبی کریمﷺ کاایک ایسا معجزہ ہے جس کا مقا بلہ بندوں کا کلا م نہیں کر سکتا</a:t>
            </a:r>
            <a:endParaRPr lang="en-US" sz="2800" dirty="0">
              <a:solidFill>
                <a:srgbClr val="513910"/>
              </a:solidFill>
              <a:latin typeface="Jameel Noori Nastaleeq" panose="02000503000000000004" pitchFamily="2" charset="-78"/>
              <a:cs typeface="Jameel Noori Nastaleeq" panose="02000503000000000004" pitchFamily="2" charset="-78"/>
            </a:endParaRPr>
          </a:p>
        </p:txBody>
      </p:sp>
      <p:sp>
        <p:nvSpPr>
          <p:cNvPr id="38" name="Rectangle 37" hidden="1"/>
          <p:cNvSpPr/>
          <p:nvPr/>
        </p:nvSpPr>
        <p:spPr>
          <a:xfrm>
            <a:off x="2432048" y="4056214"/>
            <a:ext cx="7327899" cy="584775"/>
          </a:xfrm>
          <a:prstGeom prst="rect">
            <a:avLst/>
          </a:prstGeom>
        </p:spPr>
        <p:txBody>
          <a:bodyPr wrap="square">
            <a:spAutoFit/>
          </a:bodyPr>
          <a:lstStyle/>
          <a:p>
            <a:pPr algn="ctr"/>
            <a:r>
              <a:rPr lang="ar-SA" sz="3200" dirty="0">
                <a:solidFill>
                  <a:srgbClr val="513910"/>
                </a:solidFill>
                <a:latin typeface="Al Qalam Quran Publisher" panose="02040503050201020203" pitchFamily="18" charset="-78"/>
                <a:ea typeface="Calibri" panose="020F0502020204030204" pitchFamily="34" charset="0"/>
                <a:cs typeface="Al Qalam Quran Publisher" panose="02040503050201020203" pitchFamily="18" charset="-78"/>
              </a:rPr>
              <a:t>اَلرَّحْمٰنُۙ۰۰۱عَلَّمَ الْقُرْاٰنَؕ۰۰۲خَلَقَ </a:t>
            </a:r>
            <a:r>
              <a:rPr lang="ar-SA" sz="3200" dirty="0" smtClean="0">
                <a:solidFill>
                  <a:srgbClr val="513910"/>
                </a:solidFill>
                <a:latin typeface="Al Qalam Quran Publisher" panose="02040503050201020203" pitchFamily="18" charset="-78"/>
                <a:ea typeface="Calibri" panose="020F0502020204030204" pitchFamily="34" charset="0"/>
                <a:cs typeface="Al Qalam Quran Publisher" panose="02040503050201020203" pitchFamily="18" charset="-78"/>
              </a:rPr>
              <a:t>الْاِنْسَانَۙ۰۰۳عَلَّمَهُ الْبَيَانَ۰۰۴</a:t>
            </a:r>
            <a:endParaRPr lang="en-US" sz="3200" dirty="0">
              <a:solidFill>
                <a:srgbClr val="513910"/>
              </a:solidFill>
              <a:latin typeface="Al Qalam Quran Publisher" panose="02040503050201020203" pitchFamily="18" charset="-78"/>
              <a:cs typeface="Al Qalam Quran Publisher" panose="02040503050201020203" pitchFamily="18" charset="-78"/>
            </a:endParaRPr>
          </a:p>
        </p:txBody>
      </p:sp>
      <p:sp>
        <p:nvSpPr>
          <p:cNvPr id="39" name="Rectangle 38" hidden="1"/>
          <p:cNvSpPr/>
          <p:nvPr/>
        </p:nvSpPr>
        <p:spPr>
          <a:xfrm>
            <a:off x="2444753" y="4628017"/>
            <a:ext cx="7327899" cy="954107"/>
          </a:xfrm>
          <a:prstGeom prst="rect">
            <a:avLst/>
          </a:prstGeom>
        </p:spPr>
        <p:txBody>
          <a:bodyPr wrap="square">
            <a:spAutoFit/>
          </a:bodyPr>
          <a:lstStyle/>
          <a:p>
            <a:pPr marL="457200" marR="228600" algn="ctr" rtl="1">
              <a:spcBef>
                <a:spcPts val="0"/>
              </a:spcBef>
              <a:spcAft>
                <a:spcPts val="0"/>
              </a:spcAft>
            </a:pPr>
            <a:r>
              <a:rPr lang="ur-PK" sz="280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"(اللہ جو) نہایت مہربان ہے ۔ اُسی نے قرآن سکھایا۔ انسان کو پیدا کیا۔ </a:t>
            </a:r>
            <a:endParaRPr lang="ur-PK" sz="2800" dirty="0" smtClean="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endParaRPr>
          </a:p>
          <a:p>
            <a:pPr marL="457200" marR="228600" algn="ctr" rtl="1">
              <a:spcBef>
                <a:spcPts val="0"/>
              </a:spcBef>
              <a:spcAft>
                <a:spcPts val="0"/>
              </a:spcAft>
            </a:pPr>
            <a:r>
              <a:rPr lang="ur-PK" sz="2800" dirty="0" smtClean="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اُسے </a:t>
            </a:r>
            <a:r>
              <a:rPr lang="ur-PK" sz="280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بیان کرنے کی صلاحیت دی"۔</a:t>
            </a:r>
            <a:endParaRPr lang="en-US" sz="2800" dirty="0">
              <a:solidFill>
                <a:srgbClr val="513910"/>
              </a:solidFill>
              <a:effectLst/>
              <a:latin typeface="Jameel Noori Nastaleeq" panose="02000503000000000004" pitchFamily="2" charset="-78"/>
              <a:ea typeface="Calibri" panose="020F0502020204030204" pitchFamily="34" charset="0"/>
              <a:cs typeface="Jameel Noori Nastaleeq" panose="02000503000000000004" pitchFamily="2" charset="-78"/>
            </a:endParaRPr>
          </a:p>
        </p:txBody>
      </p:sp>
      <p:sp>
        <p:nvSpPr>
          <p:cNvPr id="40" name="Rectangle 39" hidden="1"/>
          <p:cNvSpPr/>
          <p:nvPr/>
        </p:nvSpPr>
        <p:spPr>
          <a:xfrm>
            <a:off x="2460519" y="5678089"/>
            <a:ext cx="1376082" cy="400110"/>
          </a:xfrm>
          <a:prstGeom prst="rect">
            <a:avLst/>
          </a:prstGeom>
        </p:spPr>
        <p:txBody>
          <a:bodyPr wrap="none">
            <a:spAutoFit/>
          </a:bodyPr>
          <a:lstStyle/>
          <a:p>
            <a:r>
              <a:rPr lang="ur-PK" sz="2000" spc="-2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(الرحمٰن</a:t>
            </a:r>
            <a:r>
              <a:rPr lang="ur-PK" sz="2000" spc="-20" baseline="3000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55</a:t>
            </a:r>
            <a:r>
              <a:rPr lang="ur-PK" sz="2000" spc="-2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 : 1-4)</a:t>
            </a:r>
            <a:endParaRPr lang="en-US" sz="2000" dirty="0">
              <a:solidFill>
                <a:srgbClr val="513910"/>
              </a:solidFill>
              <a:latin typeface="Jameel Noori Nastaleeq" panose="02000503000000000004" pitchFamily="2" charset="-78"/>
              <a:cs typeface="Jameel Noori Nastaleeq" panose="02000503000000000004" pitchFamily="2" charset="-78"/>
            </a:endParaRPr>
          </a:p>
        </p:txBody>
      </p:sp>
      <p:sp>
        <p:nvSpPr>
          <p:cNvPr id="41" name="Rounded Rectangle 40" hidden="1"/>
          <p:cNvSpPr/>
          <p:nvPr/>
        </p:nvSpPr>
        <p:spPr>
          <a:xfrm>
            <a:off x="2438400" y="3543299"/>
            <a:ext cx="7327900" cy="1574801"/>
          </a:xfrm>
          <a:prstGeom prst="round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42" name="Rectangle 41" hidden="1"/>
          <p:cNvSpPr/>
          <p:nvPr/>
        </p:nvSpPr>
        <p:spPr>
          <a:xfrm>
            <a:off x="1" y="2606770"/>
            <a:ext cx="12192000" cy="457561"/>
          </a:xfrm>
          <a:prstGeom prst="rect">
            <a:avLst/>
          </a:prstGeom>
        </p:spPr>
        <p:txBody>
          <a:bodyPr wrap="square">
            <a:spAutoFit/>
          </a:bodyPr>
          <a:lstStyle/>
          <a:p>
            <a:pPr marL="228600" marR="0" algn="ctr" rtl="1">
              <a:lnSpc>
                <a:spcPts val="2200"/>
              </a:lnSpc>
              <a:spcBef>
                <a:spcPts val="0"/>
              </a:spcBef>
              <a:spcAft>
                <a:spcPts val="0"/>
              </a:spcAft>
            </a:pPr>
            <a:r>
              <a:rPr lang="ur-PK" sz="4000" i="1" dirty="0">
                <a:solidFill>
                  <a:srgbClr val="513910"/>
                </a:solidFill>
                <a:latin typeface="Calibri" panose="020F0502020204030204" pitchFamily="34" charset="0"/>
                <a:ea typeface="Calibri" panose="020F0502020204030204" pitchFamily="34" charset="0"/>
                <a:cs typeface="Jameel Noori Nastaleeq" panose="02000503000000000004" pitchFamily="2" charset="-78"/>
              </a:rPr>
              <a:t>عظمتِ قرآن بزبانِ صاحبِ قرآن ﷺ</a:t>
            </a:r>
            <a:endParaRPr lang="en-US" sz="4000" i="1" dirty="0">
              <a:solidFill>
                <a:srgbClr val="513910"/>
              </a:solidFill>
              <a:effectLst/>
              <a:latin typeface="Calibri" panose="020F0502020204030204" pitchFamily="34" charset="0"/>
              <a:ea typeface="Calibri" panose="020F0502020204030204" pitchFamily="34" charset="0"/>
              <a:cs typeface="Arial" panose="020B0604020202020204" pitchFamily="34" charset="0"/>
            </a:endParaRPr>
          </a:p>
        </p:txBody>
      </p:sp>
      <p:sp>
        <p:nvSpPr>
          <p:cNvPr id="43" name="Rectangle 42" hidden="1"/>
          <p:cNvSpPr/>
          <p:nvPr/>
        </p:nvSpPr>
        <p:spPr>
          <a:xfrm>
            <a:off x="3054348" y="3792804"/>
            <a:ext cx="6096000" cy="1077218"/>
          </a:xfrm>
          <a:prstGeom prst="rect">
            <a:avLst/>
          </a:prstGeom>
        </p:spPr>
        <p:txBody>
          <a:bodyPr>
            <a:spAutoFit/>
          </a:bodyPr>
          <a:lstStyle/>
          <a:p>
            <a:pPr marL="201295" marR="0" indent="-171450" algn="ctr" rtl="1">
              <a:spcBef>
                <a:spcPts val="0"/>
              </a:spcBef>
              <a:spcAft>
                <a:spcPts val="0"/>
              </a:spcAft>
            </a:pPr>
            <a:r>
              <a:rPr lang="en-US" sz="3200" spc="10" dirty="0">
                <a:solidFill>
                  <a:srgbClr val="513910"/>
                </a:solidFill>
                <a:latin typeface="noorehira" panose="02000000000000000000" pitchFamily="2" charset="-78"/>
                <a:ea typeface="Calibri" panose="020F0502020204030204" pitchFamily="34" charset="0"/>
                <a:cs typeface="noorehira" panose="02000000000000000000" pitchFamily="2" charset="-78"/>
              </a:rPr>
              <a:t> </a:t>
            </a:r>
            <a:r>
              <a:rPr lang="ur-PK" sz="3200" spc="10" dirty="0">
                <a:solidFill>
                  <a:srgbClr val="513910"/>
                </a:solidFill>
                <a:latin typeface="noorehira" panose="02000000000000000000" pitchFamily="2" charset="-78"/>
                <a:ea typeface="Calibri" panose="020F0502020204030204" pitchFamily="34" charset="0"/>
                <a:cs typeface="noorehira" panose="02000000000000000000" pitchFamily="2" charset="-78"/>
              </a:rPr>
              <a:t>مَنْ قَالَ بِہٖ صَدَقَ وَمَنْ عَمِلَ بِہٖ اُجِرَ  وَمَنْ حَکَمَ بِہٖ عَدَلَ وَمَنْ دَعَا اِلَیْہِ ھُدِیَ </a:t>
            </a:r>
            <a:r>
              <a:rPr lang="ur-PK" sz="3200" spc="10" dirty="0" smtClean="0">
                <a:solidFill>
                  <a:srgbClr val="513910"/>
                </a:solidFill>
                <a:latin typeface="noorehira" panose="02000000000000000000" pitchFamily="2" charset="-78"/>
                <a:ea typeface="Calibri" panose="020F0502020204030204" pitchFamily="34" charset="0"/>
                <a:cs typeface="noorehira" panose="02000000000000000000" pitchFamily="2" charset="-78"/>
              </a:rPr>
              <a:t>اِلٰی صِرَاطٍ مُّسْتَقِیْمٍ</a:t>
            </a:r>
            <a:endParaRPr lang="en-US" sz="3200" dirty="0">
              <a:solidFill>
                <a:srgbClr val="513910"/>
              </a:solidFill>
              <a:effectLst/>
              <a:latin typeface="noorehira" panose="02000000000000000000" pitchFamily="2" charset="-78"/>
              <a:ea typeface="Calibri" panose="020F0502020204030204" pitchFamily="34" charset="0"/>
              <a:cs typeface="noorehira" panose="02000000000000000000" pitchFamily="2" charset="-78"/>
            </a:endParaRPr>
          </a:p>
        </p:txBody>
      </p:sp>
      <p:sp>
        <p:nvSpPr>
          <p:cNvPr id="44" name="Rectangle 43" hidden="1"/>
          <p:cNvSpPr/>
          <p:nvPr/>
        </p:nvSpPr>
        <p:spPr>
          <a:xfrm>
            <a:off x="2284464" y="5316319"/>
            <a:ext cx="7635767" cy="369332"/>
          </a:xfrm>
          <a:prstGeom prst="rect">
            <a:avLst/>
          </a:prstGeom>
        </p:spPr>
        <p:txBody>
          <a:bodyPr wrap="square">
            <a:spAutoFit/>
          </a:bodyPr>
          <a:lstStyle/>
          <a:p>
            <a:pPr algn="ctr"/>
            <a:r>
              <a:rPr lang="ur-PK"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سنن الترمذی، کتاب فضائل القرآن عن رسول اللہ، باب ما جاء فی فضل القرآن، و سنن الدارمی، کتاب فضائل القرآن، باب فضل من قرء القرآن</a:t>
            </a:r>
            <a:endParaRPr lang="en-US" dirty="0">
              <a:solidFill>
                <a:srgbClr val="513910"/>
              </a:solidFill>
              <a:latin typeface="Jameel Noori Nastaleeq" panose="02000503000000000004" pitchFamily="2" charset="-78"/>
              <a:cs typeface="Jameel Noori Nastaleeq" panose="02000503000000000004" pitchFamily="2" charset="-78"/>
            </a:endParaRPr>
          </a:p>
        </p:txBody>
      </p:sp>
      <p:sp>
        <p:nvSpPr>
          <p:cNvPr id="45" name="Rectangle 44" hidden="1"/>
          <p:cNvSpPr/>
          <p:nvPr/>
        </p:nvSpPr>
        <p:spPr>
          <a:xfrm>
            <a:off x="6537039" y="2347413"/>
            <a:ext cx="3946914" cy="777136"/>
          </a:xfrm>
          <a:prstGeom prst="rect">
            <a:avLst/>
          </a:prstGeom>
        </p:spPr>
        <p:txBody>
          <a:bodyPr wrap="none">
            <a:spAutoFit/>
          </a:bodyPr>
          <a:lstStyle/>
          <a:p>
            <a:pPr marR="0" lvl="0" algn="just" rtl="1">
              <a:lnSpc>
                <a:spcPct val="115000"/>
              </a:lnSpc>
              <a:spcBef>
                <a:spcPts val="600"/>
              </a:spcBef>
              <a:spcAft>
                <a:spcPts val="0"/>
              </a:spcAft>
            </a:pPr>
            <a:r>
              <a:rPr lang="en-US" sz="4000" dirty="0" smtClean="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 (3</a:t>
            </a:r>
            <a:r>
              <a:rPr lang="ur-PK" sz="4000" dirty="0" smtClean="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قرآنِ </a:t>
            </a:r>
            <a:r>
              <a:rPr lang="ur-PK" sz="400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حکیم کیوں نا زل ہوا ؟</a:t>
            </a:r>
            <a:endParaRPr lang="en-US" sz="4000" dirty="0">
              <a:solidFill>
                <a:srgbClr val="513910"/>
              </a:solidFill>
              <a:effectLst/>
              <a:latin typeface="Jameel Noori Nastaleeq" panose="02000503000000000004" pitchFamily="2" charset="-78"/>
              <a:ea typeface="Calibri" panose="020F0502020204030204" pitchFamily="34" charset="0"/>
              <a:cs typeface="Jameel Noori Nastaleeq" panose="02000503000000000004" pitchFamily="2" charset="-78"/>
            </a:endParaRPr>
          </a:p>
        </p:txBody>
      </p:sp>
      <p:sp>
        <p:nvSpPr>
          <p:cNvPr id="46" name="Rectangle 45" hidden="1"/>
          <p:cNvSpPr/>
          <p:nvPr/>
        </p:nvSpPr>
        <p:spPr>
          <a:xfrm>
            <a:off x="1403015" y="3455079"/>
            <a:ext cx="9080938" cy="1311128"/>
          </a:xfrm>
          <a:prstGeom prst="rect">
            <a:avLst/>
          </a:prstGeom>
        </p:spPr>
        <p:txBody>
          <a:bodyPr wrap="square">
            <a:spAutoFit/>
          </a:bodyPr>
          <a:lstStyle/>
          <a:p>
            <a:pPr algn="ctr">
              <a:lnSpc>
                <a:spcPct val="110000"/>
              </a:lnSpc>
            </a:pPr>
            <a:r>
              <a:rPr lang="en-US" sz="360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 </a:t>
            </a:r>
            <a:r>
              <a:rPr lang="ur-PK" sz="360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قرآنِ حکیم نو عِ انسا نی کی روحانی ضرورت پوری کرنے </a:t>
            </a:r>
            <a:r>
              <a:rPr lang="ur-PK" sz="3600" dirty="0" smtClean="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یعنی </a:t>
            </a:r>
            <a:endParaRPr lang="ar-SA" sz="3600" dirty="0" smtClean="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endParaRPr>
          </a:p>
          <a:p>
            <a:pPr algn="ctr">
              <a:lnSpc>
                <a:spcPct val="110000"/>
              </a:lnSpc>
            </a:pPr>
            <a:r>
              <a:rPr lang="ur-PK" sz="3600" dirty="0" smtClean="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اُس </a:t>
            </a:r>
            <a:r>
              <a:rPr lang="ur-PK" sz="360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کے لیے ہدا یت کے طور پر نازل ہوا ۔</a:t>
            </a:r>
            <a:endParaRPr lang="en-US" sz="3600" dirty="0">
              <a:solidFill>
                <a:srgbClr val="513910"/>
              </a:solidFill>
              <a:latin typeface="Jameel Noori Nastaleeq" panose="02000503000000000004" pitchFamily="2" charset="-78"/>
              <a:cs typeface="Jameel Noori Nastaleeq" panose="02000503000000000004" pitchFamily="2" charset="-78"/>
            </a:endParaRPr>
          </a:p>
        </p:txBody>
      </p:sp>
      <p:sp>
        <p:nvSpPr>
          <p:cNvPr id="47" name="Rectangle 46" hidden="1"/>
          <p:cNvSpPr/>
          <p:nvPr/>
        </p:nvSpPr>
        <p:spPr>
          <a:xfrm>
            <a:off x="6364961" y="2257896"/>
            <a:ext cx="4011034" cy="800219"/>
          </a:xfrm>
          <a:prstGeom prst="rect">
            <a:avLst/>
          </a:prstGeom>
        </p:spPr>
        <p:txBody>
          <a:bodyPr wrap="none">
            <a:spAutoFit/>
          </a:bodyPr>
          <a:lstStyle/>
          <a:p>
            <a:pPr marR="0" lvl="0" algn="just" rtl="1">
              <a:lnSpc>
                <a:spcPct val="115000"/>
              </a:lnSpc>
              <a:spcBef>
                <a:spcPts val="600"/>
              </a:spcBef>
              <a:spcAft>
                <a:spcPts val="0"/>
              </a:spcAft>
            </a:pPr>
            <a:r>
              <a:rPr lang="en-US" sz="4000" dirty="0" smtClean="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 (4 </a:t>
            </a:r>
            <a:r>
              <a:rPr lang="ur-PK" sz="4000" dirty="0" smtClean="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قرآنِ </a:t>
            </a:r>
            <a:r>
              <a:rPr lang="ur-PK" sz="400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حکیم کب نا زل ہوا ؟ </a:t>
            </a:r>
            <a:endParaRPr lang="en-US" sz="4000" dirty="0">
              <a:solidFill>
                <a:srgbClr val="513910"/>
              </a:solidFill>
              <a:effectLst/>
              <a:latin typeface="Jameel Noori Nastaleeq" panose="02000503000000000004" pitchFamily="2" charset="-78"/>
              <a:ea typeface="Calibri" panose="020F0502020204030204" pitchFamily="34" charset="0"/>
              <a:cs typeface="Jameel Noori Nastaleeq" panose="02000503000000000004" pitchFamily="2" charset="-78"/>
            </a:endParaRPr>
          </a:p>
        </p:txBody>
      </p:sp>
      <p:sp>
        <p:nvSpPr>
          <p:cNvPr id="48" name="Rectangle 47" hidden="1"/>
          <p:cNvSpPr/>
          <p:nvPr/>
        </p:nvSpPr>
        <p:spPr>
          <a:xfrm>
            <a:off x="6265632" y="3205492"/>
            <a:ext cx="3601307" cy="646331"/>
          </a:xfrm>
          <a:prstGeom prst="rect">
            <a:avLst/>
          </a:prstGeom>
        </p:spPr>
        <p:txBody>
          <a:bodyPr wrap="none">
            <a:spAutoFit/>
          </a:bodyPr>
          <a:lstStyle/>
          <a:p>
            <a:pPr algn="l" rtl="1"/>
            <a:r>
              <a:rPr lang="ur-PK" sz="3200" spc="-10" dirty="0">
                <a:solidFill>
                  <a:srgbClr val="513910"/>
                </a:solidFill>
                <a:ea typeface="Calibri" panose="020F0502020204030204" pitchFamily="34" charset="0"/>
                <a:cs typeface="Jameel Noori Nastaleeq" panose="02000503000000000004" pitchFamily="2" charset="-78"/>
              </a:rPr>
              <a:t>قرآنِ </a:t>
            </a:r>
            <a:r>
              <a:rPr lang="ur-PK" sz="3600" spc="-10" dirty="0">
                <a:solidFill>
                  <a:srgbClr val="513910"/>
                </a:solidFill>
                <a:ea typeface="Calibri" panose="020F0502020204030204" pitchFamily="34" charset="0"/>
                <a:cs typeface="Jameel Noori Nastaleeq" panose="02000503000000000004" pitchFamily="2" charset="-78"/>
              </a:rPr>
              <a:t>حکیم</a:t>
            </a:r>
            <a:r>
              <a:rPr lang="ur-PK" sz="3200" spc="-10" dirty="0">
                <a:solidFill>
                  <a:srgbClr val="513910"/>
                </a:solidFill>
                <a:ea typeface="Calibri" panose="020F0502020204030204" pitchFamily="34" charset="0"/>
                <a:cs typeface="Jameel Noori Nastaleeq" panose="02000503000000000004" pitchFamily="2" charset="-78"/>
              </a:rPr>
              <a:t> دو مرا حل میں نازل </a:t>
            </a:r>
            <a:r>
              <a:rPr lang="ur-PK" sz="3200" spc="-10" dirty="0" smtClean="0">
                <a:solidFill>
                  <a:srgbClr val="513910"/>
                </a:solidFill>
                <a:ea typeface="Calibri" panose="020F0502020204030204" pitchFamily="34" charset="0"/>
                <a:cs typeface="Jameel Noori Nastaleeq" panose="02000503000000000004" pitchFamily="2" charset="-78"/>
              </a:rPr>
              <a:t>ہوا:</a:t>
            </a:r>
            <a:endParaRPr lang="en-US" sz="3200" dirty="0">
              <a:solidFill>
                <a:srgbClr val="513910"/>
              </a:solidFill>
            </a:endParaRPr>
          </a:p>
        </p:txBody>
      </p:sp>
      <p:sp>
        <p:nvSpPr>
          <p:cNvPr id="49" name="Rectangle 48" hidden="1"/>
          <p:cNvSpPr/>
          <p:nvPr/>
        </p:nvSpPr>
        <p:spPr>
          <a:xfrm>
            <a:off x="1058180" y="3972581"/>
            <a:ext cx="8696217" cy="1177245"/>
          </a:xfrm>
          <a:prstGeom prst="rect">
            <a:avLst/>
          </a:prstGeom>
        </p:spPr>
        <p:txBody>
          <a:bodyPr wrap="square">
            <a:spAutoFit/>
          </a:bodyPr>
          <a:lstStyle/>
          <a:p>
            <a:pPr marL="338138" indent="-338138" algn="r" rtl="1">
              <a:lnSpc>
                <a:spcPct val="120000"/>
              </a:lnSpc>
              <a:buFont typeface="+mj-lt"/>
              <a:buAutoNum type="arabicPeriod"/>
            </a:pPr>
            <a:r>
              <a:rPr lang="ur-PK" sz="3000" spc="-1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 پہلے مرحلہ میں </a:t>
            </a:r>
            <a:r>
              <a:rPr lang="ur-PK" sz="3000" spc="-10" dirty="0" smtClean="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لیلةُ </a:t>
            </a:r>
            <a:r>
              <a:rPr lang="ur-PK" sz="3000" spc="-1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القدر میں لوحِ محفوظ سے دنیوی آسمان تک ایک ہی دفعہ میں نازل کیا گیا </a:t>
            </a:r>
            <a:endParaRPr lang="en-US" sz="3000" spc="-1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endParaRPr>
          </a:p>
          <a:p>
            <a:pPr marL="338138" indent="-338138" algn="r" rtl="1">
              <a:lnSpc>
                <a:spcPct val="120000"/>
              </a:lnSpc>
              <a:buFont typeface="+mj-lt"/>
              <a:buAutoNum type="arabicPeriod"/>
            </a:pPr>
            <a:r>
              <a:rPr lang="ur-PK" sz="3000" spc="-10" dirty="0" smtClean="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 </a:t>
            </a:r>
            <a:r>
              <a:rPr lang="ur-PK" sz="3000" spc="-1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پھردوسرے مرحلہ میں دنیوی آسمان سے نبی اکرمﷺپروقفہ وقفہ سے نازل کیا جاتا </a:t>
            </a:r>
            <a:r>
              <a:rPr lang="ur-PK" sz="3000" spc="-10" dirty="0" smtClean="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رہا</a:t>
            </a:r>
            <a:endParaRPr lang="en-US" sz="3000" dirty="0">
              <a:solidFill>
                <a:srgbClr val="513910"/>
              </a:solidFill>
              <a:latin typeface="Jameel Noori Nastaleeq" panose="02000503000000000004" pitchFamily="2" charset="-78"/>
              <a:cs typeface="Jameel Noori Nastaleeq" panose="02000503000000000004" pitchFamily="2" charset="-78"/>
            </a:endParaRPr>
          </a:p>
        </p:txBody>
      </p:sp>
      <p:sp>
        <p:nvSpPr>
          <p:cNvPr id="50" name="Rectangle 49" hidden="1"/>
          <p:cNvSpPr/>
          <p:nvPr/>
        </p:nvSpPr>
        <p:spPr>
          <a:xfrm>
            <a:off x="6558300" y="2254468"/>
            <a:ext cx="3927677" cy="800219"/>
          </a:xfrm>
          <a:prstGeom prst="rect">
            <a:avLst/>
          </a:prstGeom>
        </p:spPr>
        <p:txBody>
          <a:bodyPr wrap="none">
            <a:spAutoFit/>
          </a:bodyPr>
          <a:lstStyle/>
          <a:p>
            <a:pPr marR="0" lvl="0" algn="just" rtl="1">
              <a:lnSpc>
                <a:spcPct val="115000"/>
              </a:lnSpc>
              <a:spcBef>
                <a:spcPts val="600"/>
              </a:spcBef>
              <a:spcAft>
                <a:spcPts val="0"/>
              </a:spcAft>
            </a:pPr>
            <a:r>
              <a:rPr lang="en-US" sz="4000" dirty="0" smtClean="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 (5</a:t>
            </a:r>
            <a:r>
              <a:rPr lang="ur-PK" sz="4000" dirty="0" smtClean="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قرآنِ </a:t>
            </a:r>
            <a:r>
              <a:rPr lang="ur-PK" sz="400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حکیم کہا ں نا زل ہوا ؟</a:t>
            </a:r>
            <a:endParaRPr lang="en-US" sz="4000" dirty="0">
              <a:solidFill>
                <a:srgbClr val="513910"/>
              </a:solidFill>
              <a:effectLst/>
              <a:latin typeface="Jameel Noori Nastaleeq" panose="02000503000000000004" pitchFamily="2" charset="-78"/>
              <a:ea typeface="Calibri" panose="020F0502020204030204" pitchFamily="34" charset="0"/>
              <a:cs typeface="Jameel Noori Nastaleeq" panose="02000503000000000004" pitchFamily="2" charset="-78"/>
            </a:endParaRPr>
          </a:p>
        </p:txBody>
      </p:sp>
      <p:sp>
        <p:nvSpPr>
          <p:cNvPr id="51" name="Rectangle 50" hidden="1"/>
          <p:cNvSpPr/>
          <p:nvPr/>
        </p:nvSpPr>
        <p:spPr>
          <a:xfrm>
            <a:off x="1111348" y="3168224"/>
            <a:ext cx="9101797" cy="1249573"/>
          </a:xfrm>
          <a:prstGeom prst="rect">
            <a:avLst/>
          </a:prstGeom>
        </p:spPr>
        <p:txBody>
          <a:bodyPr wrap="square">
            <a:spAutoFit/>
          </a:bodyPr>
          <a:lstStyle/>
          <a:p>
            <a:pPr marL="457200" indent="-457200" algn="r" rtl="1">
              <a:lnSpc>
                <a:spcPct val="120000"/>
              </a:lnSpc>
              <a:buFont typeface="Arial" panose="020B0604020202020204" pitchFamily="34" charset="0"/>
              <a:buChar char="•"/>
            </a:pPr>
            <a:r>
              <a:rPr lang="ur-PK" sz="320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قرآ نِ حکیم سرزمینِ حجا ز یعنی مکہ ، مدینہ اور اِ ن شہروں کے ا طراف کے علاقہ میں نازل ہوا </a:t>
            </a:r>
            <a:endParaRPr lang="ur-PK" sz="3200" dirty="0" smtClean="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endParaRPr>
          </a:p>
          <a:p>
            <a:pPr marL="457200" indent="-457200" algn="r" rtl="1">
              <a:lnSpc>
                <a:spcPct val="120000"/>
              </a:lnSpc>
              <a:buFont typeface="Arial" panose="020B0604020202020204" pitchFamily="34" charset="0"/>
              <a:buChar char="•"/>
            </a:pPr>
            <a:r>
              <a:rPr lang="ur-PK" sz="3200" dirty="0" smtClean="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البتہ </a:t>
            </a:r>
            <a:r>
              <a:rPr lang="ur-PK" sz="3200" spc="-2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سورۃ </a:t>
            </a:r>
            <a:r>
              <a:rPr lang="ur-PK" sz="3200" spc="-20" dirty="0" smtClean="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البقرۃ</a:t>
            </a:r>
            <a:r>
              <a:rPr lang="ur-PK" sz="3200" dirty="0" smtClean="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کی </a:t>
            </a:r>
            <a:r>
              <a:rPr lang="ur-PK" sz="320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آخری دو آیا ت نبی اکرمﷺ کومعراج کی شب آسمان پر عطا کی </a:t>
            </a:r>
            <a:r>
              <a:rPr lang="ur-PK" sz="3200" dirty="0" smtClean="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گئیں</a:t>
            </a:r>
            <a:endParaRPr lang="en-US" sz="3200" dirty="0">
              <a:solidFill>
                <a:srgbClr val="513910"/>
              </a:solidFill>
              <a:latin typeface="Jameel Noori Nastaleeq" panose="02000503000000000004" pitchFamily="2" charset="-78"/>
              <a:cs typeface="Jameel Noori Nastaleeq" panose="02000503000000000004" pitchFamily="2" charset="-78"/>
            </a:endParaRPr>
          </a:p>
        </p:txBody>
      </p:sp>
      <p:sp>
        <p:nvSpPr>
          <p:cNvPr id="52" name="Rectangle 51" hidden="1"/>
          <p:cNvSpPr/>
          <p:nvPr/>
        </p:nvSpPr>
        <p:spPr>
          <a:xfrm>
            <a:off x="6561945" y="2412124"/>
            <a:ext cx="3836307" cy="800219"/>
          </a:xfrm>
          <a:prstGeom prst="rect">
            <a:avLst/>
          </a:prstGeom>
        </p:spPr>
        <p:txBody>
          <a:bodyPr wrap="none">
            <a:spAutoFit/>
          </a:bodyPr>
          <a:lstStyle/>
          <a:p>
            <a:pPr marR="0" lvl="0" algn="just" rtl="1">
              <a:lnSpc>
                <a:spcPct val="115000"/>
              </a:lnSpc>
              <a:spcBef>
                <a:spcPts val="600"/>
              </a:spcBef>
              <a:spcAft>
                <a:spcPts val="0"/>
              </a:spcAft>
            </a:pPr>
            <a:r>
              <a:rPr lang="en-US" sz="4000" dirty="0" smtClean="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 (6</a:t>
            </a:r>
            <a:r>
              <a:rPr lang="ur-PK" sz="4000" dirty="0" smtClean="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قرآ </a:t>
            </a:r>
            <a:r>
              <a:rPr lang="ur-PK" sz="400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نِ حکیم کیسے نا زل ہوا ؟</a:t>
            </a:r>
            <a:endParaRPr lang="en-US" sz="4000" dirty="0">
              <a:solidFill>
                <a:srgbClr val="513910"/>
              </a:solidFill>
              <a:effectLst/>
              <a:latin typeface="Jameel Noori Nastaleeq" panose="02000503000000000004" pitchFamily="2" charset="-78"/>
              <a:ea typeface="Calibri" panose="020F0502020204030204" pitchFamily="34" charset="0"/>
              <a:cs typeface="Jameel Noori Nastaleeq" panose="02000503000000000004" pitchFamily="2" charset="-78"/>
            </a:endParaRPr>
          </a:p>
        </p:txBody>
      </p:sp>
      <p:sp>
        <p:nvSpPr>
          <p:cNvPr id="53" name="Rectangle 52" hidden="1"/>
          <p:cNvSpPr/>
          <p:nvPr/>
        </p:nvSpPr>
        <p:spPr>
          <a:xfrm>
            <a:off x="3463635" y="3322631"/>
            <a:ext cx="6563015" cy="646331"/>
          </a:xfrm>
          <a:prstGeom prst="rect">
            <a:avLst/>
          </a:prstGeom>
        </p:spPr>
        <p:txBody>
          <a:bodyPr wrap="none">
            <a:spAutoFit/>
          </a:bodyPr>
          <a:lstStyle/>
          <a:p>
            <a:r>
              <a:rPr lang="en-US" sz="360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 </a:t>
            </a:r>
            <a:r>
              <a:rPr lang="ur-PK" sz="360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قرآ نِ حکیم کا نزول نبی اکرمﷺ کے قلبِ مبارک پر ہوا۔</a:t>
            </a:r>
            <a:endParaRPr lang="en-US" sz="3600" dirty="0">
              <a:solidFill>
                <a:srgbClr val="513910"/>
              </a:solidFill>
              <a:latin typeface="Jameel Noori Nastaleeq" panose="02000503000000000004" pitchFamily="2" charset="-78"/>
              <a:cs typeface="Jameel Noori Nastaleeq" panose="02000503000000000004" pitchFamily="2" charset="-78"/>
            </a:endParaRPr>
          </a:p>
        </p:txBody>
      </p:sp>
      <p:sp>
        <p:nvSpPr>
          <p:cNvPr id="54" name="Rounded Rectangle 53" hidden="1"/>
          <p:cNvSpPr/>
          <p:nvPr/>
        </p:nvSpPr>
        <p:spPr>
          <a:xfrm>
            <a:off x="2438400" y="4182177"/>
            <a:ext cx="7327900" cy="859723"/>
          </a:xfrm>
          <a:prstGeom prst="round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2800"/>
          </a:p>
        </p:txBody>
      </p:sp>
      <p:sp>
        <p:nvSpPr>
          <p:cNvPr id="55" name="Rectangle 54" hidden="1"/>
          <p:cNvSpPr/>
          <p:nvPr/>
        </p:nvSpPr>
        <p:spPr>
          <a:xfrm>
            <a:off x="2438400" y="4527052"/>
            <a:ext cx="7327900" cy="457818"/>
          </a:xfrm>
          <a:prstGeom prst="rect">
            <a:avLst/>
          </a:prstGeom>
        </p:spPr>
        <p:txBody>
          <a:bodyPr wrap="square">
            <a:spAutoFit/>
          </a:bodyPr>
          <a:lstStyle/>
          <a:p>
            <a:pPr marL="457200" marR="228600" algn="ctr" rtl="1">
              <a:lnSpc>
                <a:spcPts val="2200"/>
              </a:lnSpc>
              <a:spcBef>
                <a:spcPts val="0"/>
              </a:spcBef>
              <a:spcAft>
                <a:spcPts val="0"/>
              </a:spcAft>
            </a:pPr>
            <a:r>
              <a:rPr lang="ur-PK" sz="4000" dirty="0">
                <a:solidFill>
                  <a:srgbClr val="513910"/>
                </a:solidFill>
                <a:latin typeface="Al Qalam Quran Publisher" panose="02040503050201020203" pitchFamily="18" charset="-78"/>
                <a:ea typeface="Calibri" panose="020F0502020204030204" pitchFamily="34" charset="0"/>
                <a:cs typeface="Al Qalam Quran Publisher" panose="02040503050201020203" pitchFamily="18" charset="-78"/>
              </a:rPr>
              <a:t>قُلْ مَنْ كَانَ عَدُوًّا لِّجِبْرِيْلَ فَاِنَّهٗ نَزَّلَهٗ عَلٰى قَلْبِكَ </a:t>
            </a:r>
            <a:endParaRPr lang="en-US" sz="4000" dirty="0">
              <a:solidFill>
                <a:srgbClr val="513910"/>
              </a:solidFill>
              <a:effectLst/>
              <a:latin typeface="Al Qalam Quran Publisher" panose="02040503050201020203" pitchFamily="18" charset="-78"/>
              <a:ea typeface="Calibri" panose="020F0502020204030204" pitchFamily="34" charset="0"/>
              <a:cs typeface="Al Qalam Quran Publisher" panose="02040503050201020203" pitchFamily="18" charset="-78"/>
            </a:endParaRPr>
          </a:p>
        </p:txBody>
      </p:sp>
      <p:sp>
        <p:nvSpPr>
          <p:cNvPr id="56" name="Rectangle 55" hidden="1"/>
          <p:cNvSpPr/>
          <p:nvPr/>
        </p:nvSpPr>
        <p:spPr>
          <a:xfrm>
            <a:off x="2161092" y="5215350"/>
            <a:ext cx="1989519" cy="396262"/>
          </a:xfrm>
          <a:prstGeom prst="rect">
            <a:avLst/>
          </a:prstGeom>
        </p:spPr>
        <p:txBody>
          <a:bodyPr wrap="none">
            <a:spAutoFit/>
          </a:bodyPr>
          <a:lstStyle/>
          <a:p>
            <a:pPr marL="457200" marR="228600" algn="just" rtl="1">
              <a:lnSpc>
                <a:spcPts val="2200"/>
              </a:lnSpc>
              <a:spcBef>
                <a:spcPts val="0"/>
              </a:spcBef>
              <a:spcAft>
                <a:spcPts val="0"/>
              </a:spcAft>
            </a:pPr>
            <a:r>
              <a:rPr lang="ur-PK" sz="2400" spc="-2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(البقرۃ</a:t>
            </a:r>
            <a:r>
              <a:rPr lang="ur-PK" sz="2400" spc="-20" baseline="3000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2</a:t>
            </a:r>
            <a:r>
              <a:rPr lang="ur-PK" sz="2400" spc="-2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 : 97)</a:t>
            </a:r>
            <a:endParaRPr lang="en-US" sz="2800" dirty="0">
              <a:solidFill>
                <a:srgbClr val="513910"/>
              </a:solidFill>
              <a:effectLst/>
              <a:latin typeface="Jameel Noori Nastaleeq" panose="02000503000000000004" pitchFamily="2" charset="-78"/>
              <a:ea typeface="Calibri" panose="020F0502020204030204" pitchFamily="34" charset="0"/>
              <a:cs typeface="Jameel Noori Nastaleeq" panose="02000503000000000004" pitchFamily="2" charset="-78"/>
            </a:endParaRPr>
          </a:p>
        </p:txBody>
      </p:sp>
      <p:sp>
        <p:nvSpPr>
          <p:cNvPr id="57" name="Rectangle 56" hidden="1"/>
          <p:cNvSpPr/>
          <p:nvPr/>
        </p:nvSpPr>
        <p:spPr>
          <a:xfrm>
            <a:off x="6245609" y="2252388"/>
            <a:ext cx="4222630" cy="800219"/>
          </a:xfrm>
          <a:prstGeom prst="rect">
            <a:avLst/>
          </a:prstGeom>
        </p:spPr>
        <p:txBody>
          <a:bodyPr wrap="none">
            <a:spAutoFit/>
          </a:bodyPr>
          <a:lstStyle/>
          <a:p>
            <a:pPr marR="0" lvl="0" algn="just" rtl="1">
              <a:lnSpc>
                <a:spcPct val="115000"/>
              </a:lnSpc>
              <a:spcBef>
                <a:spcPts val="600"/>
              </a:spcBef>
              <a:spcAft>
                <a:spcPts val="0"/>
              </a:spcAft>
            </a:pPr>
            <a:r>
              <a:rPr lang="en-US" sz="4000" dirty="0" smtClean="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 (7</a:t>
            </a:r>
            <a:r>
              <a:rPr lang="ur-PK" sz="4000" dirty="0" smtClean="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قر </a:t>
            </a:r>
            <a:r>
              <a:rPr lang="ur-PK" sz="400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آ نِ حکیم کے کتنے نا م ہیں؟ </a:t>
            </a:r>
            <a:endParaRPr lang="en-US" sz="4000" dirty="0">
              <a:solidFill>
                <a:srgbClr val="513910"/>
              </a:solidFill>
              <a:effectLst/>
              <a:latin typeface="Jameel Noori Nastaleeq" panose="02000503000000000004" pitchFamily="2" charset="-78"/>
              <a:ea typeface="Calibri" panose="020F0502020204030204" pitchFamily="34" charset="0"/>
              <a:cs typeface="Jameel Noori Nastaleeq" panose="02000503000000000004" pitchFamily="2" charset="-78"/>
            </a:endParaRPr>
          </a:p>
        </p:txBody>
      </p:sp>
      <p:sp>
        <p:nvSpPr>
          <p:cNvPr id="58" name="Rectangle 57" hidden="1"/>
          <p:cNvSpPr/>
          <p:nvPr/>
        </p:nvSpPr>
        <p:spPr>
          <a:xfrm>
            <a:off x="1552135" y="3201765"/>
            <a:ext cx="9087730" cy="1815882"/>
          </a:xfrm>
          <a:prstGeom prst="rect">
            <a:avLst/>
          </a:prstGeom>
        </p:spPr>
        <p:txBody>
          <a:bodyPr wrap="square">
            <a:spAutoFit/>
          </a:bodyPr>
          <a:lstStyle/>
          <a:p>
            <a:pPr marL="228600" marR="0" algn="ctr" rtl="1">
              <a:spcBef>
                <a:spcPts val="0"/>
              </a:spcBef>
              <a:spcAft>
                <a:spcPts val="0"/>
              </a:spcAft>
            </a:pPr>
            <a:r>
              <a:rPr lang="ur-PK" sz="280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علّامہ جلا ل الدین سیو طی﷫ نے </a:t>
            </a:r>
            <a:r>
              <a:rPr lang="ur-PK" sz="240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a:t>
            </a:r>
            <a:r>
              <a:rPr lang="ur-PK" sz="2800" dirty="0">
                <a:solidFill>
                  <a:srgbClr val="513910"/>
                </a:solidFill>
                <a:latin typeface="Al_Mushaf" panose="02000000000000000000" pitchFamily="2" charset="-78"/>
                <a:ea typeface="Calibri" panose="020F0502020204030204" pitchFamily="34" charset="0"/>
                <a:cs typeface="Al_Mushaf" panose="02000000000000000000" pitchFamily="2" charset="-78"/>
              </a:rPr>
              <a:t> </a:t>
            </a:r>
            <a:r>
              <a:rPr lang="ur-PK" sz="2800" dirty="0">
                <a:solidFill>
                  <a:srgbClr val="513910"/>
                </a:solidFill>
                <a:latin typeface="noorehira" panose="02000000000000000000" pitchFamily="2" charset="-78"/>
                <a:ea typeface="Calibri" panose="020F0502020204030204" pitchFamily="34" charset="0"/>
                <a:cs typeface="noorehira" panose="02000000000000000000" pitchFamily="2" charset="-78"/>
              </a:rPr>
              <a:t>الاتقان فی علو م القرآن </a:t>
            </a:r>
            <a:r>
              <a:rPr lang="ur-PK" sz="240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a:t>
            </a:r>
            <a:r>
              <a:rPr lang="ur-PK" sz="280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 میں </a:t>
            </a:r>
            <a:endParaRPr lang="ur-PK" sz="2800" dirty="0" smtClean="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endParaRPr>
          </a:p>
          <a:p>
            <a:pPr marL="228600" marR="0" algn="ctr" rtl="1">
              <a:spcBef>
                <a:spcPts val="0"/>
              </a:spcBef>
              <a:spcAft>
                <a:spcPts val="0"/>
              </a:spcAft>
            </a:pPr>
            <a:r>
              <a:rPr lang="ur-PK" sz="2800" dirty="0" smtClean="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قرآنِ </a:t>
            </a:r>
            <a:r>
              <a:rPr lang="ur-PK" sz="280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حکیم کے55 نام نقل کئے ہیں مثلا ً </a:t>
            </a:r>
            <a:r>
              <a:rPr lang="ur-PK" sz="2800" dirty="0" smtClean="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a:t>
            </a:r>
            <a:endParaRPr lang="en-US" sz="2800" dirty="0" smtClean="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endParaRPr>
          </a:p>
          <a:p>
            <a:pPr marL="228600" marR="0" algn="ctr" rtl="1">
              <a:spcBef>
                <a:spcPts val="0"/>
              </a:spcBef>
              <a:spcAft>
                <a:spcPts val="0"/>
              </a:spcAft>
            </a:pPr>
            <a:r>
              <a:rPr lang="ur-PK" sz="2800" dirty="0" smtClean="0">
                <a:solidFill>
                  <a:srgbClr val="513910"/>
                </a:solidFill>
                <a:latin typeface="noorehira" panose="02000000000000000000" pitchFamily="2" charset="-78"/>
                <a:ea typeface="Calibri" panose="020F0502020204030204" pitchFamily="34" charset="0"/>
                <a:cs typeface="noorehira" panose="02000000000000000000" pitchFamily="2" charset="-78"/>
              </a:rPr>
              <a:t>القرآن</a:t>
            </a:r>
            <a:r>
              <a:rPr lang="ur-PK" sz="2800" dirty="0">
                <a:solidFill>
                  <a:srgbClr val="513910"/>
                </a:solidFill>
                <a:latin typeface="noorehira" panose="02000000000000000000" pitchFamily="2" charset="-78"/>
                <a:ea typeface="Calibri" panose="020F0502020204030204" pitchFamily="34" charset="0"/>
                <a:cs typeface="noorehira" panose="02000000000000000000" pitchFamily="2" charset="-78"/>
              </a:rPr>
              <a:t>، المصحف، الکتاب، الفرقان، الھدٰی، النور، الموعظہ، الذکر، المھیمن، الحکیم، العزیز، المبین، العلی، الکر یم، المجید، احسن الحدیث </a:t>
            </a:r>
            <a:r>
              <a:rPr lang="ur-PK" sz="2800" dirty="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وغیرہ۔</a:t>
            </a:r>
            <a:endParaRPr lang="en-US" sz="2800" dirty="0">
              <a:solidFill>
                <a:srgbClr val="513910"/>
              </a:solidFill>
              <a:effectLst/>
              <a:latin typeface="Jameel Noori Nastaleeq" panose="02000503000000020004" pitchFamily="2" charset="-78"/>
              <a:ea typeface="Calibri" panose="020F0502020204030204" pitchFamily="34" charset="0"/>
              <a:cs typeface="Jameel Noori Nastaleeq" panose="02000503000000020004" pitchFamily="2" charset="-78"/>
            </a:endParaRPr>
          </a:p>
        </p:txBody>
      </p:sp>
      <p:sp>
        <p:nvSpPr>
          <p:cNvPr id="59" name="Rounded Rectangle 58" hidden="1"/>
          <p:cNvSpPr/>
          <p:nvPr/>
        </p:nvSpPr>
        <p:spPr>
          <a:xfrm>
            <a:off x="2438400" y="4182177"/>
            <a:ext cx="7327900" cy="932967"/>
          </a:xfrm>
          <a:prstGeom prst="round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60" name="Rectangle 59" hidden="1"/>
          <p:cNvSpPr/>
          <p:nvPr/>
        </p:nvSpPr>
        <p:spPr>
          <a:xfrm>
            <a:off x="5663990" y="2258556"/>
            <a:ext cx="4919938" cy="800219"/>
          </a:xfrm>
          <a:prstGeom prst="rect">
            <a:avLst/>
          </a:prstGeom>
        </p:spPr>
        <p:txBody>
          <a:bodyPr wrap="none">
            <a:spAutoFit/>
          </a:bodyPr>
          <a:lstStyle/>
          <a:p>
            <a:pPr marR="0" lvl="0" algn="just" rtl="1">
              <a:lnSpc>
                <a:spcPct val="115000"/>
              </a:lnSpc>
              <a:spcBef>
                <a:spcPts val="600"/>
              </a:spcBef>
              <a:spcAft>
                <a:spcPts val="0"/>
              </a:spcAft>
            </a:pPr>
            <a:r>
              <a:rPr lang="en-US" sz="4000" dirty="0" smtClean="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 (8</a:t>
            </a:r>
            <a:r>
              <a:rPr lang="ur-PK" sz="4000" dirty="0" smtClean="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قرآنِ </a:t>
            </a:r>
            <a:r>
              <a:rPr lang="ur-PK" sz="400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حکیم کس زبان میں نازل ہوا؟</a:t>
            </a:r>
            <a:endParaRPr lang="en-US" sz="4000" dirty="0">
              <a:solidFill>
                <a:srgbClr val="513910"/>
              </a:solidFill>
              <a:effectLst/>
              <a:latin typeface="Jameel Noori Nastaleeq" panose="02000503000000000004" pitchFamily="2" charset="-78"/>
              <a:ea typeface="Calibri" panose="020F0502020204030204" pitchFamily="34" charset="0"/>
              <a:cs typeface="Jameel Noori Nastaleeq" panose="02000503000000000004" pitchFamily="2" charset="-78"/>
            </a:endParaRPr>
          </a:p>
        </p:txBody>
      </p:sp>
      <p:sp>
        <p:nvSpPr>
          <p:cNvPr id="61" name="Rectangle 60" hidden="1"/>
          <p:cNvSpPr/>
          <p:nvPr/>
        </p:nvSpPr>
        <p:spPr>
          <a:xfrm>
            <a:off x="3453185" y="3239833"/>
            <a:ext cx="5562741" cy="615553"/>
          </a:xfrm>
          <a:prstGeom prst="rect">
            <a:avLst/>
          </a:prstGeom>
        </p:spPr>
        <p:txBody>
          <a:bodyPr wrap="none">
            <a:spAutoFit/>
          </a:bodyPr>
          <a:lstStyle/>
          <a:p>
            <a:r>
              <a:rPr lang="ur-PK" sz="340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قرآنِ حکیم دیہا ت کی خا لص عربی زبان میں نا زل ہوا ۔</a:t>
            </a:r>
            <a:endParaRPr lang="en-US" sz="3400" dirty="0">
              <a:solidFill>
                <a:srgbClr val="513910"/>
              </a:solidFill>
              <a:latin typeface="Jameel Noori Nastaleeq" panose="02000503000000000004" pitchFamily="2" charset="-78"/>
              <a:cs typeface="Jameel Noori Nastaleeq" panose="02000503000000000004" pitchFamily="2" charset="-78"/>
            </a:endParaRPr>
          </a:p>
        </p:txBody>
      </p:sp>
      <p:sp>
        <p:nvSpPr>
          <p:cNvPr id="62" name="Rectangle 61" hidden="1"/>
          <p:cNvSpPr/>
          <p:nvPr/>
        </p:nvSpPr>
        <p:spPr>
          <a:xfrm>
            <a:off x="0" y="4318533"/>
            <a:ext cx="12191999" cy="830997"/>
          </a:xfrm>
          <a:prstGeom prst="rect">
            <a:avLst/>
          </a:prstGeom>
        </p:spPr>
        <p:txBody>
          <a:bodyPr wrap="square">
            <a:spAutoFit/>
          </a:bodyPr>
          <a:lstStyle/>
          <a:p>
            <a:pPr algn="ctr"/>
            <a:r>
              <a:rPr lang="ur-PK" sz="4800" dirty="0">
                <a:solidFill>
                  <a:srgbClr val="513910"/>
                </a:solidFill>
                <a:latin typeface="Al Qalam Quran Publisher" panose="02040503050201020203" pitchFamily="18" charset="-78"/>
                <a:ea typeface="Calibri" panose="020F0502020204030204" pitchFamily="34" charset="0"/>
                <a:cs typeface="Al Qalam Quran Publisher" panose="02040503050201020203" pitchFamily="18" charset="-78"/>
              </a:rPr>
              <a:t>بِلِسَانٍ عَرَبِيٍّ مُّبِيْنٍؕ</a:t>
            </a:r>
            <a:endParaRPr lang="en-US" sz="4800" dirty="0">
              <a:solidFill>
                <a:srgbClr val="513910"/>
              </a:solidFill>
              <a:latin typeface="Al Qalam Quran Publisher" panose="02040503050201020203" pitchFamily="18" charset="-78"/>
              <a:cs typeface="Al Qalam Quran Publisher" panose="02040503050201020203" pitchFamily="18" charset="-78"/>
            </a:endParaRPr>
          </a:p>
        </p:txBody>
      </p:sp>
      <p:sp>
        <p:nvSpPr>
          <p:cNvPr id="63" name="Rectangle 62" hidden="1"/>
          <p:cNvSpPr/>
          <p:nvPr/>
        </p:nvSpPr>
        <p:spPr>
          <a:xfrm>
            <a:off x="2381705" y="5251500"/>
            <a:ext cx="2142959" cy="461665"/>
          </a:xfrm>
          <a:prstGeom prst="rect">
            <a:avLst/>
          </a:prstGeom>
        </p:spPr>
        <p:txBody>
          <a:bodyPr wrap="none">
            <a:spAutoFit/>
          </a:bodyPr>
          <a:lstStyle/>
          <a:p>
            <a:r>
              <a:rPr lang="ur-PK" sz="2400" spc="-2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(الشعرا ء</a:t>
            </a:r>
            <a:r>
              <a:rPr lang="ur-PK" sz="2400" spc="-20" baseline="3000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26</a:t>
            </a:r>
            <a:r>
              <a:rPr lang="ur-PK" sz="2400" spc="-2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 : 193-195)</a:t>
            </a:r>
            <a:endParaRPr lang="en-US" sz="2400" dirty="0">
              <a:solidFill>
                <a:srgbClr val="513910"/>
              </a:solidFill>
              <a:latin typeface="Jameel Noori Nastaleeq" panose="02000503000000000004" pitchFamily="2" charset="-78"/>
              <a:cs typeface="Jameel Noori Nastaleeq" panose="02000503000000000004" pitchFamily="2" charset="-78"/>
            </a:endParaRPr>
          </a:p>
        </p:txBody>
      </p:sp>
      <p:sp>
        <p:nvSpPr>
          <p:cNvPr id="64" name="Rounded Rectangle 63" hidden="1"/>
          <p:cNvSpPr/>
          <p:nvPr/>
        </p:nvSpPr>
        <p:spPr>
          <a:xfrm>
            <a:off x="2438400" y="4626677"/>
            <a:ext cx="7327900" cy="859723"/>
          </a:xfrm>
          <a:prstGeom prst="round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65" name="Rectangle 64" hidden="1"/>
          <p:cNvSpPr/>
          <p:nvPr/>
        </p:nvSpPr>
        <p:spPr>
          <a:xfrm>
            <a:off x="6350401" y="2374949"/>
            <a:ext cx="4222630" cy="457818"/>
          </a:xfrm>
          <a:prstGeom prst="rect">
            <a:avLst/>
          </a:prstGeom>
        </p:spPr>
        <p:txBody>
          <a:bodyPr wrap="none">
            <a:spAutoFit/>
          </a:bodyPr>
          <a:lstStyle/>
          <a:p>
            <a:pPr marR="0" lvl="0" algn="just" rtl="1">
              <a:lnSpc>
                <a:spcPts val="2200"/>
              </a:lnSpc>
              <a:spcBef>
                <a:spcPts val="600"/>
              </a:spcBef>
              <a:spcAft>
                <a:spcPts val="0"/>
              </a:spcAft>
            </a:pPr>
            <a:r>
              <a:rPr lang="en-US" sz="4000" dirty="0" smtClean="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 (9</a:t>
            </a:r>
            <a:r>
              <a:rPr lang="ur-PK" sz="4000" dirty="0" smtClean="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قرآ </a:t>
            </a:r>
            <a:r>
              <a:rPr lang="ur-PK" sz="400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نِ حکیم کا اُ سلو ب کیا ہے؟</a:t>
            </a:r>
            <a:endParaRPr lang="en-US" sz="4000" dirty="0">
              <a:solidFill>
                <a:srgbClr val="513910"/>
              </a:solidFill>
              <a:effectLst/>
              <a:latin typeface="Jameel Noori Nastaleeq" panose="02000503000000000004" pitchFamily="2" charset="-78"/>
              <a:ea typeface="Calibri" panose="020F0502020204030204" pitchFamily="34" charset="0"/>
              <a:cs typeface="Jameel Noori Nastaleeq" panose="02000503000000000004" pitchFamily="2" charset="-78"/>
            </a:endParaRPr>
          </a:p>
        </p:txBody>
      </p:sp>
      <p:sp>
        <p:nvSpPr>
          <p:cNvPr id="66" name="Rectangle 65" hidden="1"/>
          <p:cNvSpPr/>
          <p:nvPr/>
        </p:nvSpPr>
        <p:spPr>
          <a:xfrm>
            <a:off x="2393061" y="3022587"/>
            <a:ext cx="9242717" cy="584775"/>
          </a:xfrm>
          <a:prstGeom prst="rect">
            <a:avLst/>
          </a:prstGeom>
        </p:spPr>
        <p:txBody>
          <a:bodyPr wrap="square">
            <a:spAutoFit/>
          </a:bodyPr>
          <a:lstStyle/>
          <a:p>
            <a:r>
              <a:rPr lang="ur-PK" sz="3200" spc="-20" dirty="0">
                <a:solidFill>
                  <a:srgbClr val="513910"/>
                </a:solidFill>
                <a:ea typeface="Calibri" panose="020F0502020204030204" pitchFamily="34" charset="0"/>
                <a:cs typeface="Jameel Noori Nastaleeq" panose="02000503000000000004" pitchFamily="2" charset="-78"/>
              </a:rPr>
              <a:t>قرآنِ حکیم کا اُسلوب تقریری ہے ۔ قرآنِ حکیم کی ہرسورة اللہ تعالیٰ کا ایک خطبہ ہے۔</a:t>
            </a:r>
            <a:endParaRPr lang="en-US" sz="3200" dirty="0">
              <a:solidFill>
                <a:srgbClr val="513910"/>
              </a:solidFill>
            </a:endParaRPr>
          </a:p>
        </p:txBody>
      </p:sp>
      <p:sp>
        <p:nvSpPr>
          <p:cNvPr id="67" name="Rectangle 66" hidden="1"/>
          <p:cNvSpPr/>
          <p:nvPr/>
        </p:nvSpPr>
        <p:spPr>
          <a:xfrm>
            <a:off x="4623693" y="3611015"/>
            <a:ext cx="5608127" cy="584775"/>
          </a:xfrm>
          <a:prstGeom prst="rect">
            <a:avLst/>
          </a:prstGeom>
        </p:spPr>
        <p:txBody>
          <a:bodyPr wrap="square">
            <a:spAutoFit/>
          </a:bodyPr>
          <a:lstStyle/>
          <a:p>
            <a:pPr algn="r"/>
            <a:r>
              <a:rPr lang="ur-PK" sz="3200" spc="-10" dirty="0">
                <a:solidFill>
                  <a:srgbClr val="513910"/>
                </a:solidFill>
                <a:ea typeface="Calibri" panose="020F0502020204030204" pitchFamily="34" charset="0"/>
                <a:cs typeface="Jameel Noori Nastaleeq" panose="02000503000000000004" pitchFamily="2" charset="-78"/>
              </a:rPr>
              <a:t>قرآنِ حکیم کااسلو ب نہ عام نثر کاسا ہے اور نہ ہی شا عرا نہ۔</a:t>
            </a:r>
            <a:endParaRPr lang="en-US" sz="3200" dirty="0">
              <a:solidFill>
                <a:srgbClr val="513910"/>
              </a:solidFill>
            </a:endParaRPr>
          </a:p>
        </p:txBody>
      </p:sp>
      <p:sp>
        <p:nvSpPr>
          <p:cNvPr id="68" name="Rectangle 67" hidden="1"/>
          <p:cNvSpPr/>
          <p:nvPr/>
        </p:nvSpPr>
        <p:spPr>
          <a:xfrm>
            <a:off x="2686451" y="5002002"/>
            <a:ext cx="7327900" cy="427040"/>
          </a:xfrm>
          <a:prstGeom prst="rect">
            <a:avLst/>
          </a:prstGeom>
        </p:spPr>
        <p:txBody>
          <a:bodyPr wrap="square">
            <a:spAutoFit/>
          </a:bodyPr>
          <a:lstStyle/>
          <a:p>
            <a:pPr marL="685800" marR="228600" algn="ctr" rtl="1">
              <a:lnSpc>
                <a:spcPts val="2200"/>
              </a:lnSpc>
              <a:spcBef>
                <a:spcPts val="0"/>
              </a:spcBef>
              <a:spcAft>
                <a:spcPts val="0"/>
              </a:spcAft>
            </a:pPr>
            <a:r>
              <a:rPr lang="ur-PK" sz="3200" dirty="0">
                <a:solidFill>
                  <a:srgbClr val="513910"/>
                </a:solidFill>
                <a:latin typeface="Al Qalam Quran Publisher" panose="02040503050201020203" pitchFamily="18" charset="-78"/>
                <a:ea typeface="Calibri" panose="020F0502020204030204" pitchFamily="34" charset="0"/>
                <a:cs typeface="Al Qalam Quran Publisher" panose="02040503050201020203" pitchFamily="18" charset="-78"/>
              </a:rPr>
              <a:t>وَ مَا عَلَّمْنٰهُ الشِّعْرَ وَ مَا يَنْۢبَغِيْ لَهٗ١ؕ اِنْ هُوَ اِلَّا ذِكْرٌ وَّ قُرْاٰنٌ </a:t>
            </a:r>
            <a:r>
              <a:rPr lang="ur-PK" sz="3200" dirty="0" smtClean="0">
                <a:solidFill>
                  <a:srgbClr val="513910"/>
                </a:solidFill>
                <a:latin typeface="Al Qalam Quran Publisher" panose="02040503050201020203" pitchFamily="18" charset="-78"/>
                <a:ea typeface="Calibri" panose="020F0502020204030204" pitchFamily="34" charset="0"/>
                <a:cs typeface="Al Qalam Quran Publisher" panose="02040503050201020203" pitchFamily="18" charset="-78"/>
              </a:rPr>
              <a:t>مُّبِيْنٌۙ</a:t>
            </a:r>
            <a:endParaRPr lang="en-US" sz="3200" dirty="0">
              <a:solidFill>
                <a:srgbClr val="513910"/>
              </a:solidFill>
              <a:effectLst/>
              <a:latin typeface="Al Qalam Quran Publisher" panose="02040503050201020203" pitchFamily="18" charset="-78"/>
              <a:ea typeface="Calibri" panose="020F0502020204030204" pitchFamily="34" charset="0"/>
              <a:cs typeface="Al Qalam Quran Publisher" panose="02040503050201020203" pitchFamily="18" charset="-78"/>
            </a:endParaRPr>
          </a:p>
        </p:txBody>
      </p:sp>
      <p:sp>
        <p:nvSpPr>
          <p:cNvPr id="69" name="Rectangle 68" hidden="1"/>
          <p:cNvSpPr/>
          <p:nvPr/>
        </p:nvSpPr>
        <p:spPr>
          <a:xfrm>
            <a:off x="2393061" y="5542757"/>
            <a:ext cx="1766894" cy="523220"/>
          </a:xfrm>
          <a:prstGeom prst="rect">
            <a:avLst/>
          </a:prstGeom>
        </p:spPr>
        <p:txBody>
          <a:bodyPr wrap="none">
            <a:spAutoFit/>
          </a:bodyPr>
          <a:lstStyle/>
          <a:p>
            <a:r>
              <a:rPr lang="ur-PK" sz="2400" spc="-2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سورۃ یٰس</a:t>
            </a:r>
            <a:r>
              <a:rPr lang="ur-PK" sz="2400" spc="-20" baseline="3000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36</a:t>
            </a:r>
            <a:r>
              <a:rPr lang="ur-PK" sz="2800" spc="-1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 آیت 69</a:t>
            </a:r>
            <a:endParaRPr lang="en-US" sz="2400" dirty="0">
              <a:solidFill>
                <a:srgbClr val="513910"/>
              </a:solidFill>
              <a:latin typeface="Jameel Noori Nastaleeq" panose="02000503000000000004" pitchFamily="2" charset="-78"/>
              <a:cs typeface="Jameel Noori Nastaleeq" panose="02000503000000000004" pitchFamily="2" charset="-78"/>
            </a:endParaRPr>
          </a:p>
        </p:txBody>
      </p:sp>
      <p:sp>
        <p:nvSpPr>
          <p:cNvPr id="73" name="Rectangle 72" hidden="1"/>
          <p:cNvSpPr/>
          <p:nvPr/>
        </p:nvSpPr>
        <p:spPr>
          <a:xfrm>
            <a:off x="4331927" y="2357285"/>
            <a:ext cx="6292107" cy="800219"/>
          </a:xfrm>
          <a:prstGeom prst="rect">
            <a:avLst/>
          </a:prstGeom>
        </p:spPr>
        <p:txBody>
          <a:bodyPr wrap="none">
            <a:spAutoFit/>
          </a:bodyPr>
          <a:lstStyle/>
          <a:p>
            <a:pPr marR="0" lvl="0" algn="r" rtl="1">
              <a:lnSpc>
                <a:spcPct val="115000"/>
              </a:lnSpc>
              <a:spcBef>
                <a:spcPts val="200"/>
              </a:spcBef>
              <a:spcAft>
                <a:spcPts val="0"/>
              </a:spcAft>
            </a:pPr>
            <a:r>
              <a:rPr lang="ur-PK" sz="4000" dirty="0" smtClean="0">
                <a:solidFill>
                  <a:srgbClr val="513910"/>
                </a:solidFill>
                <a:latin typeface="Calibri" panose="020F0502020204030204" pitchFamily="34" charset="0"/>
                <a:ea typeface="Calibri" panose="020F0502020204030204" pitchFamily="34" charset="0"/>
                <a:cs typeface="Jameel Noori Nastaleeq" panose="02000503000000020004" pitchFamily="2" charset="-78"/>
              </a:rPr>
              <a:t>10) قر </a:t>
            </a:r>
            <a:r>
              <a:rPr lang="ur-PK" sz="4000" dirty="0">
                <a:solidFill>
                  <a:srgbClr val="513910"/>
                </a:solidFill>
                <a:latin typeface="Calibri" panose="020F0502020204030204" pitchFamily="34" charset="0"/>
                <a:ea typeface="Calibri" panose="020F0502020204030204" pitchFamily="34" charset="0"/>
                <a:cs typeface="Jameel Noori Nastaleeq" panose="02000503000000020004" pitchFamily="2" charset="-78"/>
              </a:rPr>
              <a:t>آنِ حکیم کی ترتیب و تد وین کس طرح ہوئی؟ </a:t>
            </a:r>
            <a:endParaRPr lang="en-US" sz="4000" dirty="0">
              <a:solidFill>
                <a:srgbClr val="513910"/>
              </a:solidFill>
              <a:effectLst/>
              <a:latin typeface="Calibri" panose="020F0502020204030204" pitchFamily="34" charset="0"/>
              <a:ea typeface="Calibri" panose="020F0502020204030204" pitchFamily="34" charset="0"/>
              <a:cs typeface="Arial" panose="020B0604020202020204" pitchFamily="34" charset="0"/>
            </a:endParaRPr>
          </a:p>
        </p:txBody>
      </p:sp>
      <p:sp>
        <p:nvSpPr>
          <p:cNvPr id="74" name="Rectangle 73" hidden="1"/>
          <p:cNvSpPr/>
          <p:nvPr/>
        </p:nvSpPr>
        <p:spPr>
          <a:xfrm>
            <a:off x="2905599" y="3134164"/>
            <a:ext cx="6444392" cy="2677656"/>
          </a:xfrm>
          <a:prstGeom prst="rect">
            <a:avLst/>
          </a:prstGeom>
        </p:spPr>
        <p:txBody>
          <a:bodyPr wrap="none">
            <a:spAutoFit/>
          </a:bodyPr>
          <a:lstStyle/>
          <a:p>
            <a:pPr algn="r">
              <a:lnSpc>
                <a:spcPct val="150000"/>
              </a:lnSpc>
            </a:pPr>
            <a:r>
              <a:rPr lang="ur-PK" sz="4000" dirty="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قرآ نِ حکیم کی ترتیب دو اعتبارات سے </a:t>
            </a:r>
            <a:r>
              <a:rPr lang="ur-PK" sz="4000" dirty="0" smtClean="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ہے</a:t>
            </a:r>
          </a:p>
          <a:p>
            <a:pPr algn="r">
              <a:lnSpc>
                <a:spcPct val="150000"/>
              </a:lnSpc>
            </a:pPr>
            <a:r>
              <a:rPr lang="ur-PK" sz="3600" dirty="0" smtClean="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 </a:t>
            </a:r>
            <a:r>
              <a:rPr lang="ur-PK" sz="3600" dirty="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ترتیبِ نزولی جس کے اعتبار سے پہلی سورة "</a:t>
            </a:r>
            <a:r>
              <a:rPr lang="ur-PK" sz="3600" dirty="0" smtClean="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العلق"ہے</a:t>
            </a:r>
            <a:r>
              <a:rPr lang="ur-PK" sz="3600" dirty="0">
                <a:solidFill>
                  <a:srgbClr val="513910"/>
                </a:solidFill>
                <a:latin typeface="Jameel Noori Nastaleeq" panose="02000503000000020004" pitchFamily="2" charset="-78"/>
                <a:cs typeface="Jameel Noori Nastaleeq" panose="02000503000000020004" pitchFamily="2" charset="-78"/>
              </a:rPr>
              <a:t> ۔</a:t>
            </a:r>
            <a:r>
              <a:rPr lang="ur-PK" sz="3600" dirty="0" smtClean="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 </a:t>
            </a:r>
          </a:p>
          <a:p>
            <a:pPr algn="r">
              <a:lnSpc>
                <a:spcPct val="150000"/>
              </a:lnSpc>
            </a:pPr>
            <a:r>
              <a:rPr lang="en-US" sz="3600" dirty="0">
                <a:solidFill>
                  <a:srgbClr val="513910"/>
                </a:solidFill>
                <a:latin typeface="Jameel Noori Nastaleeq" panose="02000503000000020004" pitchFamily="2" charset="-78"/>
                <a:cs typeface="Jameel Noori Nastaleeq" panose="02000503000000020004" pitchFamily="2" charset="-78"/>
              </a:rPr>
              <a:t> </a:t>
            </a:r>
            <a:r>
              <a:rPr lang="ur-PK" sz="3600" dirty="0">
                <a:solidFill>
                  <a:srgbClr val="513910"/>
                </a:solidFill>
                <a:latin typeface="Jameel Noori Nastaleeq" panose="02000503000000020004" pitchFamily="2" charset="-78"/>
                <a:cs typeface="Jameel Noori Nastaleeq" panose="02000503000000020004" pitchFamily="2" charset="-78"/>
              </a:rPr>
              <a:t>ترتیبِ تلاوت جس کے اعتبار سے پہلی سورة  "الفاتحہ" ہے۔</a:t>
            </a:r>
            <a:endParaRPr lang="en-US" sz="3600" dirty="0">
              <a:solidFill>
                <a:srgbClr val="513910"/>
              </a:solidFill>
              <a:latin typeface="Jameel Noori Nastaleeq" panose="02000503000000020004" pitchFamily="2" charset="-78"/>
              <a:cs typeface="Jameel Noori Nastaleeq" panose="02000503000000020004" pitchFamily="2" charset="-78"/>
            </a:endParaRPr>
          </a:p>
        </p:txBody>
      </p:sp>
      <p:sp>
        <p:nvSpPr>
          <p:cNvPr id="75" name="Rectangle 74" hidden="1"/>
          <p:cNvSpPr/>
          <p:nvPr/>
        </p:nvSpPr>
        <p:spPr>
          <a:xfrm>
            <a:off x="5075909" y="2054330"/>
            <a:ext cx="5213287" cy="800219"/>
          </a:xfrm>
          <a:prstGeom prst="rect">
            <a:avLst/>
          </a:prstGeom>
        </p:spPr>
        <p:txBody>
          <a:bodyPr wrap="none">
            <a:spAutoFit/>
          </a:bodyPr>
          <a:lstStyle/>
          <a:p>
            <a:pPr marR="0" lvl="0" algn="r" rtl="1">
              <a:lnSpc>
                <a:spcPct val="115000"/>
              </a:lnSpc>
              <a:spcBef>
                <a:spcPts val="600"/>
              </a:spcBef>
              <a:spcAft>
                <a:spcPts val="0"/>
              </a:spcAft>
            </a:pPr>
            <a:r>
              <a:rPr lang="ur-PK" sz="4000" dirty="0" smtClean="0">
                <a:solidFill>
                  <a:srgbClr val="513910"/>
                </a:solidFill>
                <a:latin typeface="Calibri" panose="020F0502020204030204" pitchFamily="34" charset="0"/>
                <a:ea typeface="Calibri" panose="020F0502020204030204" pitchFamily="34" charset="0"/>
                <a:cs typeface="Jameel Noori Nastaleeq" panose="02000503000000020004" pitchFamily="2" charset="-78"/>
              </a:rPr>
              <a:t>11) قرآنِ </a:t>
            </a:r>
            <a:r>
              <a:rPr lang="ur-PK" sz="4000" dirty="0">
                <a:solidFill>
                  <a:srgbClr val="513910"/>
                </a:solidFill>
                <a:latin typeface="Calibri" panose="020F0502020204030204" pitchFamily="34" charset="0"/>
                <a:ea typeface="Calibri" panose="020F0502020204030204" pitchFamily="34" charset="0"/>
                <a:cs typeface="Jameel Noori Nastaleeq" panose="02000503000000020004" pitchFamily="2" charset="-78"/>
              </a:rPr>
              <a:t>حکیم کی تر کیب و تقسیم کیا ہے؟</a:t>
            </a:r>
            <a:endParaRPr lang="en-US" sz="4000" dirty="0">
              <a:solidFill>
                <a:srgbClr val="513910"/>
              </a:solidFill>
              <a:effectLst/>
              <a:latin typeface="Calibri" panose="020F0502020204030204" pitchFamily="34" charset="0"/>
              <a:ea typeface="Calibri" panose="020F0502020204030204" pitchFamily="34" charset="0"/>
              <a:cs typeface="Arial" panose="020B0604020202020204" pitchFamily="34" charset="0"/>
            </a:endParaRPr>
          </a:p>
        </p:txBody>
      </p:sp>
      <p:sp>
        <p:nvSpPr>
          <p:cNvPr id="76" name="Rectangle 75" hidden="1"/>
          <p:cNvSpPr/>
          <p:nvPr/>
        </p:nvSpPr>
        <p:spPr>
          <a:xfrm>
            <a:off x="6650057" y="2831209"/>
            <a:ext cx="3140603" cy="1169551"/>
          </a:xfrm>
          <a:prstGeom prst="rect">
            <a:avLst/>
          </a:prstGeom>
        </p:spPr>
        <p:txBody>
          <a:bodyPr wrap="none">
            <a:spAutoFit/>
          </a:bodyPr>
          <a:lstStyle/>
          <a:p>
            <a:r>
              <a:rPr lang="ur-PK" sz="3500" dirty="0">
                <a:solidFill>
                  <a:srgbClr val="513910"/>
                </a:solidFill>
                <a:ea typeface="Calibri" panose="020F0502020204030204" pitchFamily="34" charset="0"/>
                <a:cs typeface="Jameel Noori Nastaleeq" panose="02000503000000020004" pitchFamily="2" charset="-78"/>
              </a:rPr>
              <a:t>آیات کی تعداد6236 ہے ۔</a:t>
            </a:r>
            <a:endParaRPr lang="en-US" sz="3500" dirty="0">
              <a:solidFill>
                <a:srgbClr val="513910"/>
              </a:solidFill>
            </a:endParaRPr>
          </a:p>
          <a:p>
            <a:endParaRPr lang="en-US" sz="3500" dirty="0">
              <a:solidFill>
                <a:srgbClr val="513910"/>
              </a:solidFill>
            </a:endParaRPr>
          </a:p>
        </p:txBody>
      </p:sp>
      <p:sp>
        <p:nvSpPr>
          <p:cNvPr id="77" name="Rectangle 76" hidden="1"/>
          <p:cNvSpPr/>
          <p:nvPr/>
        </p:nvSpPr>
        <p:spPr>
          <a:xfrm>
            <a:off x="6461592" y="3472966"/>
            <a:ext cx="3166251" cy="630942"/>
          </a:xfrm>
          <a:prstGeom prst="rect">
            <a:avLst/>
          </a:prstGeom>
        </p:spPr>
        <p:txBody>
          <a:bodyPr wrap="none">
            <a:spAutoFit/>
          </a:bodyPr>
          <a:lstStyle/>
          <a:p>
            <a:pPr algn="r"/>
            <a:r>
              <a:rPr lang="ur-PK" sz="3500" dirty="0">
                <a:solidFill>
                  <a:srgbClr val="513910"/>
                </a:solidFill>
                <a:ea typeface="Calibri" panose="020F0502020204030204" pitchFamily="34" charset="0"/>
                <a:cs typeface="Jameel Noori Nastaleeq" panose="02000503000000020004" pitchFamily="2" charset="-78"/>
              </a:rPr>
              <a:t>سورتوں کی تعداد 114 </a:t>
            </a:r>
            <a:r>
              <a:rPr lang="ur-PK" sz="3500" dirty="0" smtClean="0">
                <a:solidFill>
                  <a:srgbClr val="513910"/>
                </a:solidFill>
                <a:ea typeface="Calibri" panose="020F0502020204030204" pitchFamily="34" charset="0"/>
                <a:cs typeface="Jameel Noori Nastaleeq" panose="02000503000000020004" pitchFamily="2" charset="-78"/>
              </a:rPr>
              <a:t>ہے۔</a:t>
            </a:r>
            <a:endParaRPr lang="en-US" sz="3500" dirty="0">
              <a:solidFill>
                <a:srgbClr val="513910"/>
              </a:solidFill>
            </a:endParaRPr>
          </a:p>
        </p:txBody>
      </p:sp>
      <p:sp>
        <p:nvSpPr>
          <p:cNvPr id="78" name="Rectangle 77" hidden="1"/>
          <p:cNvSpPr/>
          <p:nvPr/>
        </p:nvSpPr>
        <p:spPr>
          <a:xfrm>
            <a:off x="6217246" y="4189036"/>
            <a:ext cx="3573414" cy="630942"/>
          </a:xfrm>
          <a:prstGeom prst="rect">
            <a:avLst/>
          </a:prstGeom>
        </p:spPr>
        <p:txBody>
          <a:bodyPr wrap="none">
            <a:spAutoFit/>
          </a:bodyPr>
          <a:lstStyle/>
          <a:p>
            <a:pPr algn="r"/>
            <a:r>
              <a:rPr lang="ur-PK" sz="3500" dirty="0">
                <a:solidFill>
                  <a:srgbClr val="513910"/>
                </a:solidFill>
                <a:ea typeface="Calibri" panose="020F0502020204030204" pitchFamily="34" charset="0"/>
                <a:cs typeface="Jameel Noori Nastaleeq" panose="02000503000000020004" pitchFamily="2" charset="-78"/>
              </a:rPr>
              <a:t>منازل یا </a:t>
            </a:r>
            <a:r>
              <a:rPr lang="ur-PK" sz="3500" dirty="0" smtClean="0">
                <a:solidFill>
                  <a:srgbClr val="513910"/>
                </a:solidFill>
                <a:ea typeface="Calibri" panose="020F0502020204030204" pitchFamily="34" charset="0"/>
                <a:cs typeface="Jameel Noori Nastaleeq" panose="02000503000000020004" pitchFamily="2" charset="-78"/>
              </a:rPr>
              <a:t>احزاب کی </a:t>
            </a:r>
            <a:r>
              <a:rPr lang="ur-PK" sz="3500" dirty="0">
                <a:solidFill>
                  <a:srgbClr val="513910"/>
                </a:solidFill>
                <a:ea typeface="Calibri" panose="020F0502020204030204" pitchFamily="34" charset="0"/>
                <a:cs typeface="Jameel Noori Nastaleeq" panose="02000503000000020004" pitchFamily="2" charset="-78"/>
              </a:rPr>
              <a:t>تعداد7ہے۔</a:t>
            </a:r>
            <a:endParaRPr lang="en-US" sz="3500" dirty="0">
              <a:solidFill>
                <a:srgbClr val="513910"/>
              </a:solidFill>
            </a:endParaRPr>
          </a:p>
        </p:txBody>
      </p:sp>
      <p:sp>
        <p:nvSpPr>
          <p:cNvPr id="79" name="Rectangle 78" hidden="1"/>
          <p:cNvSpPr/>
          <p:nvPr/>
        </p:nvSpPr>
        <p:spPr>
          <a:xfrm>
            <a:off x="6236370" y="4912311"/>
            <a:ext cx="3616696" cy="630942"/>
          </a:xfrm>
          <a:prstGeom prst="rect">
            <a:avLst/>
          </a:prstGeom>
        </p:spPr>
        <p:txBody>
          <a:bodyPr wrap="none">
            <a:spAutoFit/>
          </a:bodyPr>
          <a:lstStyle/>
          <a:p>
            <a:r>
              <a:rPr lang="ur-PK" sz="3500" dirty="0">
                <a:solidFill>
                  <a:srgbClr val="513910"/>
                </a:solidFill>
                <a:ea typeface="Calibri" panose="020F0502020204030204" pitchFamily="34" charset="0"/>
                <a:cs typeface="Jameel Noori Nastaleeq" panose="02000503000000020004" pitchFamily="2" charset="-78"/>
              </a:rPr>
              <a:t>رکوعوں کی کل تعداد558 </a:t>
            </a:r>
            <a:r>
              <a:rPr lang="ur-PK" sz="3500" dirty="0" smtClean="0">
                <a:solidFill>
                  <a:srgbClr val="513910"/>
                </a:solidFill>
                <a:ea typeface="Calibri" panose="020F0502020204030204" pitchFamily="34" charset="0"/>
                <a:cs typeface="Jameel Noori Nastaleeq" panose="02000503000000020004" pitchFamily="2" charset="-78"/>
              </a:rPr>
              <a:t>ہے۔</a:t>
            </a:r>
            <a:endParaRPr lang="en-US" sz="3500" dirty="0">
              <a:solidFill>
                <a:srgbClr val="513910"/>
              </a:solidFill>
            </a:endParaRPr>
          </a:p>
        </p:txBody>
      </p:sp>
      <p:sp>
        <p:nvSpPr>
          <p:cNvPr id="80" name="Rectangle 79" hidden="1"/>
          <p:cNvSpPr/>
          <p:nvPr/>
        </p:nvSpPr>
        <p:spPr>
          <a:xfrm>
            <a:off x="7046687" y="5543253"/>
            <a:ext cx="2581156" cy="630942"/>
          </a:xfrm>
          <a:prstGeom prst="rect">
            <a:avLst/>
          </a:prstGeom>
        </p:spPr>
        <p:txBody>
          <a:bodyPr wrap="none">
            <a:spAutoFit/>
          </a:bodyPr>
          <a:lstStyle/>
          <a:p>
            <a:pPr algn="r"/>
            <a:r>
              <a:rPr lang="ur-PK" sz="3500" dirty="0">
                <a:solidFill>
                  <a:srgbClr val="513910"/>
                </a:solidFill>
                <a:ea typeface="Calibri" panose="020F0502020204030204" pitchFamily="34" charset="0"/>
                <a:cs typeface="Jameel Noori Nastaleeq" panose="02000503000000020004" pitchFamily="2" charset="-78"/>
              </a:rPr>
              <a:t>پاروں کی تعداد30 ہے </a:t>
            </a:r>
            <a:endParaRPr lang="en-US" sz="3500" dirty="0">
              <a:solidFill>
                <a:srgbClr val="513910"/>
              </a:solidFill>
            </a:endParaRPr>
          </a:p>
        </p:txBody>
      </p:sp>
      <p:sp>
        <p:nvSpPr>
          <p:cNvPr id="81" name="Rectangle 80"/>
          <p:cNvSpPr/>
          <p:nvPr/>
        </p:nvSpPr>
        <p:spPr>
          <a:xfrm>
            <a:off x="5403204" y="2324149"/>
            <a:ext cx="5211683" cy="800219"/>
          </a:xfrm>
          <a:prstGeom prst="rect">
            <a:avLst/>
          </a:prstGeom>
        </p:spPr>
        <p:txBody>
          <a:bodyPr wrap="none">
            <a:spAutoFit/>
          </a:bodyPr>
          <a:lstStyle/>
          <a:p>
            <a:pPr marR="0" lvl="0" algn="r" rtl="1">
              <a:lnSpc>
                <a:spcPct val="115000"/>
              </a:lnSpc>
              <a:spcBef>
                <a:spcPts val="600"/>
              </a:spcBef>
              <a:spcAft>
                <a:spcPts val="0"/>
              </a:spcAft>
            </a:pPr>
            <a:r>
              <a:rPr lang="ur-PK" sz="4000" dirty="0" smtClean="0">
                <a:solidFill>
                  <a:srgbClr val="513910"/>
                </a:solidFill>
                <a:latin typeface="Calibri" panose="020F0502020204030204" pitchFamily="34" charset="0"/>
                <a:ea typeface="Calibri" panose="020F0502020204030204" pitchFamily="34" charset="0"/>
                <a:cs typeface="Jameel Noori Nastaleeq" panose="02000503000000020004" pitchFamily="2" charset="-78"/>
              </a:rPr>
              <a:t>12) قرآ </a:t>
            </a:r>
            <a:r>
              <a:rPr lang="ur-PK" sz="4000" dirty="0">
                <a:solidFill>
                  <a:srgbClr val="513910"/>
                </a:solidFill>
                <a:latin typeface="Calibri" panose="020F0502020204030204" pitchFamily="34" charset="0"/>
                <a:ea typeface="Calibri" panose="020F0502020204030204" pitchFamily="34" charset="0"/>
                <a:cs typeface="Jameel Noori Nastaleeq" panose="02000503000000020004" pitchFamily="2" charset="-78"/>
              </a:rPr>
              <a:t>نِ حکیم کے فہم سے کیا مراد ہے؟ </a:t>
            </a:r>
            <a:endParaRPr lang="en-US" sz="4000" dirty="0">
              <a:solidFill>
                <a:srgbClr val="513910"/>
              </a:solidFill>
              <a:effectLst/>
              <a:latin typeface="Calibri" panose="020F0502020204030204" pitchFamily="34" charset="0"/>
              <a:ea typeface="Calibri" panose="020F0502020204030204" pitchFamily="34" charset="0"/>
              <a:cs typeface="Arial" panose="020B0604020202020204" pitchFamily="34" charset="0"/>
            </a:endParaRPr>
          </a:p>
        </p:txBody>
      </p:sp>
      <p:sp>
        <p:nvSpPr>
          <p:cNvPr id="82" name="Rectangle 81"/>
          <p:cNvSpPr/>
          <p:nvPr/>
        </p:nvSpPr>
        <p:spPr>
          <a:xfrm>
            <a:off x="7969771" y="3346701"/>
            <a:ext cx="1702710" cy="438582"/>
          </a:xfrm>
          <a:prstGeom prst="rect">
            <a:avLst/>
          </a:prstGeom>
        </p:spPr>
        <p:txBody>
          <a:bodyPr wrap="none">
            <a:spAutoFit/>
          </a:bodyPr>
          <a:lstStyle/>
          <a:p>
            <a:pPr marR="0" lvl="0" algn="just" rtl="1">
              <a:lnSpc>
                <a:spcPts val="2200"/>
              </a:lnSpc>
              <a:spcBef>
                <a:spcPts val="0"/>
              </a:spcBef>
              <a:spcAft>
                <a:spcPts val="0"/>
              </a:spcAft>
              <a:buSzPts val="1000"/>
            </a:pPr>
            <a:r>
              <a:rPr lang="ur-PK" sz="3500" dirty="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تذ کر اور تد بر :</a:t>
            </a:r>
            <a:endParaRPr lang="en-US" sz="3500" dirty="0">
              <a:solidFill>
                <a:srgbClr val="513910"/>
              </a:solidFill>
              <a:effectLst/>
              <a:latin typeface="Jameel Noori Nastaleeq" panose="02000503000000020004" pitchFamily="2" charset="-78"/>
              <a:ea typeface="Calibri" panose="020F0502020204030204" pitchFamily="34" charset="0"/>
              <a:cs typeface="Jameel Noori Nastaleeq" panose="02000503000000020004" pitchFamily="2" charset="-78"/>
            </a:endParaRPr>
          </a:p>
        </p:txBody>
      </p:sp>
      <p:sp>
        <p:nvSpPr>
          <p:cNvPr id="83" name="Rounded Rectangle 82"/>
          <p:cNvSpPr/>
          <p:nvPr/>
        </p:nvSpPr>
        <p:spPr>
          <a:xfrm>
            <a:off x="1960197" y="4057056"/>
            <a:ext cx="8068223" cy="859723"/>
          </a:xfrm>
          <a:prstGeom prst="round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84" name="Rectangle 83"/>
          <p:cNvSpPr/>
          <p:nvPr/>
        </p:nvSpPr>
        <p:spPr>
          <a:xfrm>
            <a:off x="1960197" y="4411002"/>
            <a:ext cx="8661345" cy="457818"/>
          </a:xfrm>
          <a:prstGeom prst="rect">
            <a:avLst/>
          </a:prstGeom>
        </p:spPr>
        <p:txBody>
          <a:bodyPr wrap="none">
            <a:spAutoFit/>
          </a:bodyPr>
          <a:lstStyle/>
          <a:p>
            <a:pPr marL="914400" marR="228600" algn="just" rtl="1">
              <a:lnSpc>
                <a:spcPts val="2200"/>
              </a:lnSpc>
              <a:spcBef>
                <a:spcPts val="0"/>
              </a:spcBef>
              <a:spcAft>
                <a:spcPts val="0"/>
              </a:spcAft>
            </a:pPr>
            <a:r>
              <a:rPr lang="ur-PK" sz="4000" dirty="0">
                <a:solidFill>
                  <a:srgbClr val="513910"/>
                </a:solidFill>
                <a:latin typeface="Al Qalam Quran Publisher" panose="02040503050201020203" pitchFamily="18" charset="-78"/>
                <a:ea typeface="Calibri" panose="020F0502020204030204" pitchFamily="34" charset="0"/>
                <a:cs typeface="Al Qalam Quran Publisher" panose="02040503050201020203" pitchFamily="18" charset="-78"/>
              </a:rPr>
              <a:t>كِتٰبٌ اَنْزَلْنٰهُ اِلَيْكَ مُبٰرَكٌ لِّيَدَّبَّرُوْۤا اٰيٰتِهٖ وَ لِيَتَذَكَّرَ اُولُوا الْاَلْبَابِ۰۰۲۹</a:t>
            </a:r>
            <a:endParaRPr lang="en-US" sz="4000" dirty="0">
              <a:solidFill>
                <a:srgbClr val="513910"/>
              </a:solidFill>
              <a:effectLst/>
              <a:latin typeface="Al Qalam Quran Publisher" panose="02040503050201020203" pitchFamily="18" charset="-78"/>
              <a:ea typeface="Calibri" panose="020F0502020204030204" pitchFamily="34" charset="0"/>
              <a:cs typeface="Al Qalam Quran Publisher" panose="02040503050201020203" pitchFamily="18" charset="-78"/>
            </a:endParaRPr>
          </a:p>
        </p:txBody>
      </p:sp>
      <p:sp>
        <p:nvSpPr>
          <p:cNvPr id="85" name="Rectangle 84"/>
          <p:cNvSpPr/>
          <p:nvPr/>
        </p:nvSpPr>
        <p:spPr>
          <a:xfrm>
            <a:off x="1605104" y="5009115"/>
            <a:ext cx="1935210" cy="461665"/>
          </a:xfrm>
          <a:prstGeom prst="rect">
            <a:avLst/>
          </a:prstGeom>
        </p:spPr>
        <p:txBody>
          <a:bodyPr wrap="none">
            <a:spAutoFit/>
          </a:bodyPr>
          <a:lstStyle/>
          <a:p>
            <a:r>
              <a:rPr lang="en-US" sz="2400" dirty="0">
                <a:solidFill>
                  <a:srgbClr val="513910"/>
                </a:solidFill>
                <a:latin typeface="Jameel Noori Nastaleeq" panose="02000503000000020004" pitchFamily="2" charset="-78"/>
                <a:ea typeface="Calibri" panose="020F0502020204030204" pitchFamily="34" charset="0"/>
              </a:rPr>
              <a:t> </a:t>
            </a:r>
            <a:r>
              <a:rPr lang="ur-PK" sz="2000" spc="-20" dirty="0">
                <a:solidFill>
                  <a:srgbClr val="513910"/>
                </a:solidFill>
                <a:latin typeface="Cambria" panose="02040503050406030204" pitchFamily="18" charset="0"/>
                <a:ea typeface="Calibri" panose="020F0502020204030204" pitchFamily="34" charset="0"/>
                <a:cs typeface="noorehira" panose="02000000000000000000" pitchFamily="2" charset="-78"/>
              </a:rPr>
              <a:t>سورۃ  ص</a:t>
            </a:r>
            <a:r>
              <a:rPr lang="ur-PK" sz="2000" spc="-20" baseline="30000" dirty="0">
                <a:solidFill>
                  <a:srgbClr val="513910"/>
                </a:solidFill>
                <a:latin typeface="Cambria" panose="02040503050406030204" pitchFamily="18" charset="0"/>
                <a:ea typeface="Calibri" panose="020F0502020204030204" pitchFamily="34" charset="0"/>
                <a:cs typeface="noorehira" panose="02000000000000000000" pitchFamily="2" charset="-78"/>
              </a:rPr>
              <a:t>38</a:t>
            </a:r>
            <a:r>
              <a:rPr lang="ur-PK" sz="2000" spc="-20" dirty="0">
                <a:solidFill>
                  <a:srgbClr val="513910"/>
                </a:solidFill>
                <a:latin typeface="Cambria" panose="02040503050406030204" pitchFamily="18" charset="0"/>
                <a:ea typeface="Calibri" panose="020F0502020204030204" pitchFamily="34" charset="0"/>
                <a:cs typeface="noorehira" panose="02000000000000000000" pitchFamily="2" charset="-78"/>
              </a:rPr>
              <a:t> </a:t>
            </a:r>
            <a:r>
              <a:rPr lang="ur-PK" sz="2400" dirty="0">
                <a:solidFill>
                  <a:srgbClr val="513910"/>
                </a:solidFill>
                <a:ea typeface="Calibri" panose="020F0502020204030204" pitchFamily="34" charset="0"/>
                <a:cs typeface="Jameel Noori Nastaleeq" panose="02000503000000020004" pitchFamily="2" charset="-78"/>
              </a:rPr>
              <a:t> کی آیت 29</a:t>
            </a:r>
            <a:endParaRPr lang="en-US" sz="2400" dirty="0">
              <a:solidFill>
                <a:srgbClr val="513910"/>
              </a:solidFill>
            </a:endParaRPr>
          </a:p>
        </p:txBody>
      </p:sp>
      <p:sp>
        <p:nvSpPr>
          <p:cNvPr id="86" name="Rectangle 85"/>
          <p:cNvSpPr/>
          <p:nvPr/>
        </p:nvSpPr>
        <p:spPr>
          <a:xfrm>
            <a:off x="3835627" y="3823758"/>
            <a:ext cx="5836854" cy="630942"/>
          </a:xfrm>
          <a:prstGeom prst="rect">
            <a:avLst/>
          </a:prstGeom>
        </p:spPr>
        <p:txBody>
          <a:bodyPr wrap="none">
            <a:spAutoFit/>
          </a:bodyPr>
          <a:lstStyle/>
          <a:p>
            <a:pPr algn="r"/>
            <a:r>
              <a:rPr lang="ur-PK" sz="3500" dirty="0">
                <a:solidFill>
                  <a:srgbClr val="513910"/>
                </a:solidFill>
                <a:ea typeface="Calibri" panose="020F0502020204030204" pitchFamily="34" charset="0"/>
                <a:cs typeface="Jameel Noori Nastaleeq" panose="02000503000000020004" pitchFamily="2" charset="-78"/>
              </a:rPr>
              <a:t>تذکر کے معنی ہیں یادد ہانی حاصل کرنا یا نصیحت اخذکرنا ۔ </a:t>
            </a:r>
            <a:endParaRPr lang="en-US" sz="3500" dirty="0">
              <a:solidFill>
                <a:srgbClr val="513910"/>
              </a:solidFill>
            </a:endParaRPr>
          </a:p>
        </p:txBody>
      </p:sp>
      <p:sp>
        <p:nvSpPr>
          <p:cNvPr id="87" name="Rounded Rectangle 86"/>
          <p:cNvSpPr/>
          <p:nvPr/>
        </p:nvSpPr>
        <p:spPr>
          <a:xfrm>
            <a:off x="2438400" y="4626677"/>
            <a:ext cx="7327900" cy="859723"/>
          </a:xfrm>
          <a:prstGeom prst="round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88" name="Rectangle 87"/>
          <p:cNvSpPr/>
          <p:nvPr/>
        </p:nvSpPr>
        <p:spPr>
          <a:xfrm>
            <a:off x="3442019" y="4808646"/>
            <a:ext cx="4984057" cy="630942"/>
          </a:xfrm>
          <a:prstGeom prst="rect">
            <a:avLst/>
          </a:prstGeom>
        </p:spPr>
        <p:txBody>
          <a:bodyPr wrap="none">
            <a:spAutoFit/>
          </a:bodyPr>
          <a:lstStyle/>
          <a:p>
            <a:r>
              <a:rPr lang="ur-PK" sz="3500" dirty="0">
                <a:solidFill>
                  <a:srgbClr val="513910"/>
                </a:solidFill>
                <a:latin typeface="Al Qalam Quran Publisher" panose="02040503050201020203" pitchFamily="18" charset="-78"/>
                <a:ea typeface="Calibri" panose="020F0502020204030204" pitchFamily="34" charset="0"/>
                <a:cs typeface="Al Qalam Quran Publisher" panose="02040503050201020203" pitchFamily="18" charset="-78"/>
              </a:rPr>
              <a:t>وَ لَقَدْ يَسَّرْنَا الْقُرْاٰنَ لِلذِّكْرِ فَهَلْ مِنْ مُّدَّكِرٍ۰۰۱۷ </a:t>
            </a:r>
            <a:endParaRPr lang="en-US" sz="3500" dirty="0">
              <a:solidFill>
                <a:srgbClr val="513910"/>
              </a:solidFill>
              <a:latin typeface="Al Qalam Quran Publisher" panose="02040503050201020203" pitchFamily="18" charset="-78"/>
              <a:cs typeface="Al Qalam Quran Publisher" panose="02040503050201020203" pitchFamily="18" charset="-78"/>
            </a:endParaRPr>
          </a:p>
        </p:txBody>
      </p:sp>
      <p:sp>
        <p:nvSpPr>
          <p:cNvPr id="89" name="Rectangle 88"/>
          <p:cNvSpPr/>
          <p:nvPr/>
        </p:nvSpPr>
        <p:spPr>
          <a:xfrm>
            <a:off x="1548833" y="5531924"/>
            <a:ext cx="2383729" cy="430887"/>
          </a:xfrm>
          <a:prstGeom prst="rect">
            <a:avLst/>
          </a:prstGeom>
        </p:spPr>
        <p:txBody>
          <a:bodyPr wrap="none">
            <a:spAutoFit/>
          </a:bodyPr>
          <a:lstStyle/>
          <a:p>
            <a:r>
              <a:rPr lang="ur-PK" sz="2200" spc="-20" dirty="0">
                <a:solidFill>
                  <a:srgbClr val="513910"/>
                </a:solidFill>
                <a:latin typeface="Al Qalam Quran Publisher" panose="02040503050201020203" pitchFamily="18" charset="-78"/>
                <a:ea typeface="Calibri" panose="020F0502020204030204" pitchFamily="34" charset="0"/>
                <a:cs typeface="Al Qalam Quran Publisher" panose="02040503050201020203" pitchFamily="18" charset="-78"/>
              </a:rPr>
              <a:t>(القمر</a:t>
            </a:r>
            <a:r>
              <a:rPr lang="ur-PK" sz="2200" spc="-20" baseline="30000" dirty="0">
                <a:solidFill>
                  <a:srgbClr val="513910"/>
                </a:solidFill>
                <a:latin typeface="Al Qalam Quran Publisher" panose="02040503050201020203" pitchFamily="18" charset="-78"/>
                <a:ea typeface="Calibri" panose="020F0502020204030204" pitchFamily="34" charset="0"/>
                <a:cs typeface="Al Qalam Quran Publisher" panose="02040503050201020203" pitchFamily="18" charset="-78"/>
              </a:rPr>
              <a:t>54</a:t>
            </a:r>
            <a:r>
              <a:rPr lang="ur-PK" sz="2200" spc="-20" dirty="0">
                <a:solidFill>
                  <a:srgbClr val="513910"/>
                </a:solidFill>
                <a:latin typeface="Al Qalam Quran Publisher" panose="02040503050201020203" pitchFamily="18" charset="-78"/>
                <a:ea typeface="Calibri" panose="020F0502020204030204" pitchFamily="34" charset="0"/>
                <a:cs typeface="Al Qalam Quran Publisher" panose="02040503050201020203" pitchFamily="18" charset="-78"/>
              </a:rPr>
              <a:t> :17، 22، 32، 40)</a:t>
            </a:r>
            <a:endParaRPr lang="en-US" sz="2200" dirty="0">
              <a:solidFill>
                <a:srgbClr val="513910"/>
              </a:solidFill>
              <a:latin typeface="Al Qalam Quran Publisher" panose="02040503050201020203" pitchFamily="18" charset="-78"/>
              <a:cs typeface="Al Qalam Quran Publisher" panose="02040503050201020203" pitchFamily="18" charset="-78"/>
            </a:endParaRPr>
          </a:p>
        </p:txBody>
      </p:sp>
      <p:sp>
        <p:nvSpPr>
          <p:cNvPr id="90" name="Rectangle 89"/>
          <p:cNvSpPr/>
          <p:nvPr/>
        </p:nvSpPr>
        <p:spPr>
          <a:xfrm>
            <a:off x="2001078" y="3914690"/>
            <a:ext cx="8189844" cy="1169551"/>
          </a:xfrm>
          <a:prstGeom prst="rect">
            <a:avLst/>
          </a:prstGeom>
        </p:spPr>
        <p:txBody>
          <a:bodyPr wrap="square">
            <a:spAutoFit/>
          </a:bodyPr>
          <a:lstStyle/>
          <a:p>
            <a:pPr algn="ctr"/>
            <a:r>
              <a:rPr lang="ar-SA" sz="3500" spc="-10" dirty="0">
                <a:solidFill>
                  <a:srgbClr val="513910"/>
                </a:solidFill>
                <a:ea typeface="Calibri" panose="020F0502020204030204" pitchFamily="34" charset="0"/>
                <a:cs typeface="Jameel Noori Nastaleeq" panose="02000503000000020004" pitchFamily="2" charset="-78"/>
              </a:rPr>
              <a:t>تدبر کے معنی ہیں گہرا غور وفکر ۔ قرآنِ حکیم کے کسی حصّہ پر گہرا غور و فکر کرکے اِس کے مضامین میں پوشیدہ حکمت و فلسفہ کوسمجھ لینا "تدبر فی القرآن "کہلاتا ہے۔ </a:t>
            </a:r>
            <a:endParaRPr lang="en-US" sz="3500" dirty="0">
              <a:solidFill>
                <a:srgbClr val="513910"/>
              </a:solidFill>
            </a:endParaRPr>
          </a:p>
        </p:txBody>
      </p:sp>
      <p:sp>
        <p:nvSpPr>
          <p:cNvPr id="91" name="Rectangle 90" hidden="1"/>
          <p:cNvSpPr/>
          <p:nvPr/>
        </p:nvSpPr>
        <p:spPr>
          <a:xfrm>
            <a:off x="4972172" y="2369120"/>
            <a:ext cx="3956532" cy="3432863"/>
          </a:xfrm>
          <a:prstGeom prst="rect">
            <a:avLst/>
          </a:prstGeom>
        </p:spPr>
        <p:txBody>
          <a:bodyPr wrap="none">
            <a:spAutoFit/>
          </a:bodyPr>
          <a:lstStyle/>
          <a:p>
            <a:pPr marL="685800" marR="0" lvl="0" indent="-685800" algn="just" rtl="1">
              <a:lnSpc>
                <a:spcPct val="115000"/>
              </a:lnSpc>
              <a:spcBef>
                <a:spcPts val="0"/>
              </a:spcBef>
              <a:spcAft>
                <a:spcPts val="0"/>
              </a:spcAft>
              <a:buSzPts val="1000"/>
              <a:buFont typeface="Arial" panose="020B0604020202020204" pitchFamily="34" charset="0"/>
              <a:buChar char="•"/>
            </a:pPr>
            <a:r>
              <a:rPr lang="ur-PK" sz="3800" dirty="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محکم اور متشابہ </a:t>
            </a:r>
            <a:r>
              <a:rPr lang="ur-PK" sz="3800" dirty="0" smtClean="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آیات</a:t>
            </a:r>
            <a:endParaRPr lang="en-US" sz="3800" dirty="0" smtClean="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endParaRPr>
          </a:p>
          <a:p>
            <a:pPr marL="685800" indent="-685800" algn="just" rtl="1">
              <a:lnSpc>
                <a:spcPct val="115000"/>
              </a:lnSpc>
              <a:buSzPts val="1000"/>
              <a:buFont typeface="Arial" panose="020B0604020202020204" pitchFamily="34" charset="0"/>
              <a:buChar char="•"/>
            </a:pPr>
            <a:r>
              <a:rPr lang="ur-PK" sz="3800" dirty="0">
                <a:solidFill>
                  <a:srgbClr val="513910"/>
                </a:solidFill>
                <a:latin typeface="Jameel Noori Nastaleeq" panose="02000503000000020004" pitchFamily="2" charset="-78"/>
                <a:cs typeface="Jameel Noori Nastaleeq" panose="02000503000000020004" pitchFamily="2" charset="-78"/>
              </a:rPr>
              <a:t>تاویلِ خاص اور تاویل </a:t>
            </a:r>
            <a:r>
              <a:rPr lang="ur-PK" sz="3800" dirty="0" smtClean="0">
                <a:solidFill>
                  <a:srgbClr val="513910"/>
                </a:solidFill>
                <a:latin typeface="Jameel Noori Nastaleeq" panose="02000503000000020004" pitchFamily="2" charset="-78"/>
                <a:cs typeface="Jameel Noori Nastaleeq" panose="02000503000000020004" pitchFamily="2" charset="-78"/>
              </a:rPr>
              <a:t>عام</a:t>
            </a:r>
            <a:endParaRPr lang="en-US" sz="3800" dirty="0">
              <a:solidFill>
                <a:srgbClr val="513910"/>
              </a:solidFill>
              <a:latin typeface="Jameel Noori Nastaleeq" panose="02000503000000020004" pitchFamily="2" charset="-78"/>
              <a:cs typeface="Jameel Noori Nastaleeq" panose="02000503000000020004" pitchFamily="2" charset="-78"/>
            </a:endParaRPr>
          </a:p>
          <a:p>
            <a:pPr marL="685800" lvl="0" indent="-685800" algn="just" rtl="1">
              <a:lnSpc>
                <a:spcPct val="115000"/>
              </a:lnSpc>
              <a:buSzPts val="1000"/>
              <a:buFont typeface="Arial" panose="020B0604020202020204" pitchFamily="34" charset="0"/>
              <a:buChar char="•"/>
            </a:pPr>
            <a:r>
              <a:rPr lang="ur-PK" sz="3800" dirty="0">
                <a:solidFill>
                  <a:srgbClr val="513910"/>
                </a:solidFill>
                <a:latin typeface="Jameel Noori Nastaleeq" panose="02000503000000020004" pitchFamily="2" charset="-78"/>
                <a:cs typeface="Jameel Noori Nastaleeq" panose="02000503000000020004" pitchFamily="2" charset="-78"/>
              </a:rPr>
              <a:t>عقا ئد اور اوامر و نواہی کا فہم </a:t>
            </a:r>
            <a:endParaRPr lang="en-US" sz="3800" dirty="0">
              <a:solidFill>
                <a:srgbClr val="513910"/>
              </a:solidFill>
              <a:latin typeface="Jameel Noori Nastaleeq" panose="02000503000000020004" pitchFamily="2" charset="-78"/>
              <a:cs typeface="Jameel Noori Nastaleeq" panose="02000503000000020004" pitchFamily="2" charset="-78"/>
            </a:endParaRPr>
          </a:p>
          <a:p>
            <a:pPr marL="685800" indent="-685800" algn="just" rtl="1">
              <a:lnSpc>
                <a:spcPct val="115000"/>
              </a:lnSpc>
              <a:buSzPts val="1000"/>
              <a:buFont typeface="Arial" panose="020B0604020202020204" pitchFamily="34" charset="0"/>
              <a:buChar char="•"/>
            </a:pPr>
            <a:r>
              <a:rPr lang="ur-PK" sz="3800" dirty="0">
                <a:solidFill>
                  <a:srgbClr val="513910"/>
                </a:solidFill>
                <a:latin typeface="Jameel Noori Nastaleeq" panose="02000503000000020004" pitchFamily="2" charset="-78"/>
                <a:cs typeface="Jameel Noori Nastaleeq" panose="02000503000000020004" pitchFamily="2" charset="-78"/>
              </a:rPr>
              <a:t>سا ئنسی حقا ئق کا </a:t>
            </a:r>
            <a:r>
              <a:rPr lang="ur-PK" sz="3800" dirty="0" smtClean="0">
                <a:solidFill>
                  <a:srgbClr val="513910"/>
                </a:solidFill>
                <a:latin typeface="Jameel Noori Nastaleeq" panose="02000503000000020004" pitchFamily="2" charset="-78"/>
                <a:cs typeface="Jameel Noori Nastaleeq" panose="02000503000000020004" pitchFamily="2" charset="-78"/>
              </a:rPr>
              <a:t>فہم</a:t>
            </a:r>
            <a:endParaRPr lang="en-US" sz="3800" dirty="0">
              <a:solidFill>
                <a:srgbClr val="513910"/>
              </a:solidFill>
              <a:latin typeface="Jameel Noori Nastaleeq" panose="02000503000000020004" pitchFamily="2" charset="-78"/>
              <a:cs typeface="Jameel Noori Nastaleeq" panose="02000503000000020004" pitchFamily="2" charset="-78"/>
            </a:endParaRPr>
          </a:p>
          <a:p>
            <a:pPr marL="685800" lvl="0" indent="-685800" algn="just" rtl="1">
              <a:lnSpc>
                <a:spcPct val="115000"/>
              </a:lnSpc>
              <a:buSzPts val="1000"/>
              <a:buFont typeface="Arial" panose="020B0604020202020204" pitchFamily="34" charset="0"/>
              <a:buChar char="•"/>
            </a:pPr>
            <a:r>
              <a:rPr lang="ur-PK" sz="3800" dirty="0">
                <a:solidFill>
                  <a:srgbClr val="513910"/>
                </a:solidFill>
                <a:latin typeface="Jameel Noori Nastaleeq" panose="02000503000000020004" pitchFamily="2" charset="-78"/>
                <a:cs typeface="Jameel Noori Nastaleeq" panose="02000503000000020004" pitchFamily="2" charset="-78"/>
              </a:rPr>
              <a:t>قرآنِ حکیم کااصل </a:t>
            </a:r>
            <a:r>
              <a:rPr lang="ur-PK" sz="3800" dirty="0" smtClean="0">
                <a:solidFill>
                  <a:srgbClr val="513910"/>
                </a:solidFill>
                <a:latin typeface="Jameel Noori Nastaleeq" panose="02000503000000020004" pitchFamily="2" charset="-78"/>
                <a:cs typeface="Jameel Noori Nastaleeq" panose="02000503000000020004" pitchFamily="2" charset="-78"/>
              </a:rPr>
              <a:t>فہم</a:t>
            </a:r>
            <a:endParaRPr lang="en-US" sz="3800" dirty="0">
              <a:solidFill>
                <a:srgbClr val="513910"/>
              </a:solidFill>
              <a:latin typeface="Jameel Noori Nastaleeq" panose="02000503000000020004" pitchFamily="2" charset="-78"/>
              <a:cs typeface="Jameel Noori Nastaleeq" panose="02000503000000020004" pitchFamily="2" charset="-78"/>
            </a:endParaRPr>
          </a:p>
        </p:txBody>
      </p:sp>
      <p:sp>
        <p:nvSpPr>
          <p:cNvPr id="92" name="Rectangle 91" hidden="1"/>
          <p:cNvSpPr/>
          <p:nvPr/>
        </p:nvSpPr>
        <p:spPr>
          <a:xfrm>
            <a:off x="1738858" y="3206303"/>
            <a:ext cx="8724275" cy="2862322"/>
          </a:xfrm>
          <a:prstGeom prst="rect">
            <a:avLst/>
          </a:prstGeom>
        </p:spPr>
        <p:txBody>
          <a:bodyPr wrap="square">
            <a:spAutoFit/>
          </a:bodyPr>
          <a:lstStyle/>
          <a:p>
            <a:pPr marL="342900" marR="0" lvl="0" indent="-342900" algn="r" rtl="1">
              <a:spcBef>
                <a:spcPts val="0"/>
              </a:spcBef>
              <a:spcAft>
                <a:spcPts val="0"/>
              </a:spcAft>
              <a:buFont typeface="+mj-lt"/>
              <a:buAutoNum type="romanLcPeriod"/>
            </a:pPr>
            <a:r>
              <a:rPr lang="ur-PK" sz="3000" dirty="0" smtClean="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ایما </a:t>
            </a:r>
            <a:r>
              <a:rPr lang="ur-PK" sz="3000" dirty="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ن و تعظیم یعنی دل کی گہرائیوں سے ما ننا کہ قرآ نِ حکیم اللہ کا کلا م ہے۔ </a:t>
            </a:r>
            <a:endParaRPr lang="en-US" sz="3000" dirty="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endParaRPr>
          </a:p>
          <a:p>
            <a:pPr marL="342900" marR="0" lvl="0" indent="-342900" algn="r" rtl="1">
              <a:spcBef>
                <a:spcPts val="0"/>
              </a:spcBef>
              <a:spcAft>
                <a:spcPts val="0"/>
              </a:spcAft>
              <a:buFont typeface="+mj-lt"/>
              <a:buAutoNum type="romanLcPeriod"/>
            </a:pPr>
            <a:r>
              <a:rPr lang="ur-PK" sz="3000" dirty="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تلاوت یعنی آ دا ب کے سا تھ رو زا نہ قرآ نِ حکیم پڑ ھنا ۔</a:t>
            </a:r>
            <a:endParaRPr lang="en-US" sz="3000" dirty="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endParaRPr>
          </a:p>
          <a:p>
            <a:pPr marL="342900" marR="0" lvl="0" indent="-342900" algn="r" rtl="1">
              <a:spcBef>
                <a:spcPts val="0"/>
              </a:spcBef>
              <a:spcAft>
                <a:spcPts val="0"/>
              </a:spcAft>
              <a:buFont typeface="+mj-lt"/>
              <a:buAutoNum type="romanLcPeriod"/>
            </a:pPr>
            <a:r>
              <a:rPr lang="ur-PK" sz="3000" dirty="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تفہیم یعنی قرآ نِ حکیم کو سمجھنا اور اِس پر غور و فکر کر نا ۔</a:t>
            </a:r>
            <a:endParaRPr lang="en-US" sz="3000" dirty="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endParaRPr>
          </a:p>
          <a:p>
            <a:pPr marL="342900" marR="0" lvl="0" indent="-342900" algn="r" rtl="1">
              <a:spcBef>
                <a:spcPts val="0"/>
              </a:spcBef>
              <a:spcAft>
                <a:spcPts val="0"/>
              </a:spcAft>
              <a:buFont typeface="+mj-lt"/>
              <a:buAutoNum type="romanLcPeriod"/>
            </a:pPr>
            <a:r>
              <a:rPr lang="ur-PK" sz="3000" dirty="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عمل یعنی قرآ نِ حکیم کے احکامات پر انفرا دی زندگی میں عمل کر نا اوراجتماعی زندگی میں ان کے نفاذ کے لیے کو شش کر نا ۔</a:t>
            </a:r>
            <a:endParaRPr lang="en-US" sz="3000" dirty="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endParaRPr>
          </a:p>
          <a:p>
            <a:pPr marL="342900" marR="0" lvl="0" indent="-342900" algn="r" rtl="1">
              <a:spcBef>
                <a:spcPts val="0"/>
              </a:spcBef>
              <a:spcAft>
                <a:spcPts val="0"/>
              </a:spcAft>
              <a:buFont typeface="+mj-lt"/>
              <a:buAutoNum type="romanLcPeriod"/>
            </a:pPr>
            <a:r>
              <a:rPr lang="ur-PK" sz="3000" dirty="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تبلیغ یعنی قرآ نِ حکیم کی تعلیما ت دو سروں تک پہنچا نا ۔ </a:t>
            </a:r>
            <a:endParaRPr lang="en-US" sz="3000" dirty="0">
              <a:solidFill>
                <a:srgbClr val="513910"/>
              </a:solidFill>
              <a:effectLst/>
              <a:latin typeface="Jameel Noori Nastaleeq" panose="02000503000000020004" pitchFamily="2" charset="-78"/>
              <a:ea typeface="Calibri" panose="020F0502020204030204" pitchFamily="34" charset="0"/>
              <a:cs typeface="Jameel Noori Nastaleeq" panose="02000503000000020004" pitchFamily="2" charset="-78"/>
            </a:endParaRPr>
          </a:p>
        </p:txBody>
      </p:sp>
      <p:sp>
        <p:nvSpPr>
          <p:cNvPr id="93" name="Rectangle 92" hidden="1"/>
          <p:cNvSpPr/>
          <p:nvPr/>
        </p:nvSpPr>
        <p:spPr>
          <a:xfrm>
            <a:off x="4520245" y="2359915"/>
            <a:ext cx="6123792" cy="707886"/>
          </a:xfrm>
          <a:prstGeom prst="rect">
            <a:avLst/>
          </a:prstGeom>
        </p:spPr>
        <p:txBody>
          <a:bodyPr wrap="none">
            <a:spAutoFit/>
          </a:bodyPr>
          <a:lstStyle/>
          <a:p>
            <a:pPr marR="0" lvl="0" algn="r" rtl="1">
              <a:spcBef>
                <a:spcPts val="0"/>
              </a:spcBef>
              <a:spcAft>
                <a:spcPts val="0"/>
              </a:spcAft>
            </a:pPr>
            <a:r>
              <a:rPr lang="en-US" sz="4000" dirty="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a:t>
            </a:r>
            <a:r>
              <a:rPr lang="en-US" sz="4000" dirty="0" smtClean="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13</a:t>
            </a:r>
            <a:r>
              <a:rPr lang="ur-PK" sz="4000" dirty="0" smtClean="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قرآ </a:t>
            </a:r>
            <a:r>
              <a:rPr lang="ur-PK" sz="4000" dirty="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نِ حکیم کے ایک مسلمان پر کیا حقو ق ہیں؟</a:t>
            </a:r>
            <a:endParaRPr lang="en-US" sz="4000" dirty="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endParaRPr>
          </a:p>
        </p:txBody>
      </p:sp>
    </p:spTree>
    <p:extLst>
      <p:ext uri="{BB962C8B-B14F-4D97-AF65-F5344CB8AC3E}">
        <p14:creationId xmlns:p14="http://schemas.microsoft.com/office/powerpoint/2010/main" val="2473966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94"/>
                                        </p:tgtEl>
                                      </p:cBhvr>
                                    </p:cmd>
                                  </p:childTnLst>
                                </p:cTn>
                              </p:par>
                              <p:par>
                                <p:cTn id="7" presetID="22" presetClass="entr" presetSubtype="2" fill="hold" grpId="0" nodeType="withEffect">
                                  <p:stCondLst>
                                    <p:cond delay="200"/>
                                  </p:stCondLst>
                                  <p:childTnLst>
                                    <p:set>
                                      <p:cBhvr>
                                        <p:cTn id="8" dur="1" fill="hold">
                                          <p:stCondLst>
                                            <p:cond delay="0"/>
                                          </p:stCondLst>
                                        </p:cTn>
                                        <p:tgtEl>
                                          <p:spTgt spid="7"/>
                                        </p:tgtEl>
                                        <p:attrNameLst>
                                          <p:attrName>style.visibility</p:attrName>
                                        </p:attrNameLst>
                                      </p:cBhvr>
                                      <p:to>
                                        <p:strVal val="visible"/>
                                      </p:to>
                                    </p:set>
                                    <p:animEffect transition="in" filter="wipe(right)">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2"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right)">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2"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right)">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grpId="1" nodeType="clickEffect">
                                  <p:stCondLst>
                                    <p:cond delay="0"/>
                                  </p:stCondLst>
                                  <p:childTnLst>
                                    <p:animEffect transition="out" filter="fade">
                                      <p:cBhvr>
                                        <p:cTn id="23" dur="500"/>
                                        <p:tgtEl>
                                          <p:spTgt spid="5"/>
                                        </p:tgtEl>
                                      </p:cBhvr>
                                    </p:animEffect>
                                    <p:set>
                                      <p:cBhvr>
                                        <p:cTn id="24" dur="1" fill="hold">
                                          <p:stCondLst>
                                            <p:cond delay="499"/>
                                          </p:stCondLst>
                                        </p:cTn>
                                        <p:tgtEl>
                                          <p:spTgt spid="5"/>
                                        </p:tgtEl>
                                        <p:attrNameLst>
                                          <p:attrName>style.visibility</p:attrName>
                                        </p:attrNameLst>
                                      </p:cBhvr>
                                      <p:to>
                                        <p:strVal val="hidden"/>
                                      </p:to>
                                    </p:set>
                                  </p:childTnLst>
                                </p:cTn>
                              </p:par>
                              <p:par>
                                <p:cTn id="25" presetID="10" presetClass="exit" presetSubtype="0" fill="hold" grpId="1" nodeType="withEffect">
                                  <p:stCondLst>
                                    <p:cond delay="0"/>
                                  </p:stCondLst>
                                  <p:childTnLst>
                                    <p:animEffect transition="out" filter="fade">
                                      <p:cBhvr>
                                        <p:cTn id="26" dur="500"/>
                                        <p:tgtEl>
                                          <p:spTgt spid="6"/>
                                        </p:tgtEl>
                                      </p:cBhvr>
                                    </p:animEffect>
                                    <p:set>
                                      <p:cBhvr>
                                        <p:cTn id="27" dur="1" fill="hold">
                                          <p:stCondLst>
                                            <p:cond delay="499"/>
                                          </p:stCondLst>
                                        </p:cTn>
                                        <p:tgtEl>
                                          <p:spTgt spid="6"/>
                                        </p:tgtEl>
                                        <p:attrNameLst>
                                          <p:attrName>style.visibility</p:attrName>
                                        </p:attrNameLst>
                                      </p:cBhvr>
                                      <p:to>
                                        <p:strVal val="hidden"/>
                                      </p:to>
                                    </p:set>
                                  </p:childTnLst>
                                </p:cTn>
                              </p:par>
                              <p:par>
                                <p:cTn id="28" presetID="22" presetClass="entr" presetSubtype="2" fill="hold" grpId="0" nodeType="with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wipe(right)">
                                      <p:cBhvr>
                                        <p:cTn id="30" dur="500"/>
                                        <p:tgtEl>
                                          <p:spTgt spid="23"/>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37" fill="hold" grpId="0" nodeType="click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barn(outVertical)">
                                      <p:cBhvr>
                                        <p:cTn id="35" dur="500"/>
                                        <p:tgtEl>
                                          <p:spTgt spid="24"/>
                                        </p:tgtEl>
                                      </p:cBhvr>
                                    </p:animEffect>
                                  </p:childTnLst>
                                </p:cTn>
                              </p:par>
                              <p:par>
                                <p:cTn id="36" presetID="22" presetClass="entr" presetSubtype="2" fill="hold" grpId="0" nodeType="withEffect">
                                  <p:stCondLst>
                                    <p:cond delay="300"/>
                                  </p:stCondLst>
                                  <p:childTnLst>
                                    <p:set>
                                      <p:cBhvr>
                                        <p:cTn id="37" dur="1" fill="hold">
                                          <p:stCondLst>
                                            <p:cond delay="0"/>
                                          </p:stCondLst>
                                        </p:cTn>
                                        <p:tgtEl>
                                          <p:spTgt spid="25"/>
                                        </p:tgtEl>
                                        <p:attrNameLst>
                                          <p:attrName>style.visibility</p:attrName>
                                        </p:attrNameLst>
                                      </p:cBhvr>
                                      <p:to>
                                        <p:strVal val="visible"/>
                                      </p:to>
                                    </p:set>
                                    <p:animEffect transition="in" filter="wipe(right)">
                                      <p:cBhvr>
                                        <p:cTn id="38" dur="500"/>
                                        <p:tgtEl>
                                          <p:spTgt spid="25"/>
                                        </p:tgtEl>
                                      </p:cBhvr>
                                    </p:animEffect>
                                  </p:childTnLst>
                                </p:cTn>
                              </p:par>
                              <p:par>
                                <p:cTn id="39" presetID="22" presetClass="entr" presetSubtype="2" fill="hold" grpId="0" nodeType="withEffect">
                                  <p:stCondLst>
                                    <p:cond delay="700"/>
                                  </p:stCondLst>
                                  <p:childTnLst>
                                    <p:set>
                                      <p:cBhvr>
                                        <p:cTn id="40" dur="1" fill="hold">
                                          <p:stCondLst>
                                            <p:cond delay="0"/>
                                          </p:stCondLst>
                                        </p:cTn>
                                        <p:tgtEl>
                                          <p:spTgt spid="26"/>
                                        </p:tgtEl>
                                        <p:attrNameLst>
                                          <p:attrName>style.visibility</p:attrName>
                                        </p:attrNameLst>
                                      </p:cBhvr>
                                      <p:to>
                                        <p:strVal val="visible"/>
                                      </p:to>
                                    </p:set>
                                    <p:animEffect transition="in" filter="wipe(right)">
                                      <p:cBhvr>
                                        <p:cTn id="41" dur="500"/>
                                        <p:tgtEl>
                                          <p:spTgt spid="26"/>
                                        </p:tgtEl>
                                      </p:cBhvr>
                                    </p:animEffect>
                                  </p:childTnLst>
                                </p:cTn>
                              </p:par>
                              <p:par>
                                <p:cTn id="42" presetID="42" presetClass="entr" presetSubtype="0" fill="hold" grpId="0" nodeType="withEffect">
                                  <p:stCondLst>
                                    <p:cond delay="700"/>
                                  </p:stCondLst>
                                  <p:childTnLst>
                                    <p:set>
                                      <p:cBhvr>
                                        <p:cTn id="43" dur="1" fill="hold">
                                          <p:stCondLst>
                                            <p:cond delay="0"/>
                                          </p:stCondLst>
                                        </p:cTn>
                                        <p:tgtEl>
                                          <p:spTgt spid="27"/>
                                        </p:tgtEl>
                                        <p:attrNameLst>
                                          <p:attrName>style.visibility</p:attrName>
                                        </p:attrNameLst>
                                      </p:cBhvr>
                                      <p:to>
                                        <p:strVal val="visible"/>
                                      </p:to>
                                    </p:set>
                                    <p:animEffect transition="in" filter="fade">
                                      <p:cBhvr>
                                        <p:cTn id="44" dur="1000"/>
                                        <p:tgtEl>
                                          <p:spTgt spid="27"/>
                                        </p:tgtEl>
                                      </p:cBhvr>
                                    </p:animEffect>
                                    <p:anim calcmode="lin" valueType="num">
                                      <p:cBhvr>
                                        <p:cTn id="45" dur="1000" fill="hold"/>
                                        <p:tgtEl>
                                          <p:spTgt spid="27"/>
                                        </p:tgtEl>
                                        <p:attrNameLst>
                                          <p:attrName>ppt_x</p:attrName>
                                        </p:attrNameLst>
                                      </p:cBhvr>
                                      <p:tavLst>
                                        <p:tav tm="0">
                                          <p:val>
                                            <p:strVal val="#ppt_x"/>
                                          </p:val>
                                        </p:tav>
                                        <p:tav tm="100000">
                                          <p:val>
                                            <p:strVal val="#ppt_x"/>
                                          </p:val>
                                        </p:tav>
                                      </p:tavLst>
                                    </p:anim>
                                    <p:anim calcmode="lin" valueType="num">
                                      <p:cBhvr>
                                        <p:cTn id="46"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10" presetClass="exit" presetSubtype="0" fill="hold" grpId="1" nodeType="clickEffect">
                                  <p:stCondLst>
                                    <p:cond delay="0"/>
                                  </p:stCondLst>
                                  <p:childTnLst>
                                    <p:animEffect transition="out" filter="fade">
                                      <p:cBhvr>
                                        <p:cTn id="50" dur="500"/>
                                        <p:tgtEl>
                                          <p:spTgt spid="23"/>
                                        </p:tgtEl>
                                      </p:cBhvr>
                                    </p:animEffect>
                                    <p:set>
                                      <p:cBhvr>
                                        <p:cTn id="51" dur="1" fill="hold">
                                          <p:stCondLst>
                                            <p:cond delay="499"/>
                                          </p:stCondLst>
                                        </p:cTn>
                                        <p:tgtEl>
                                          <p:spTgt spid="23"/>
                                        </p:tgtEl>
                                        <p:attrNameLst>
                                          <p:attrName>style.visibility</p:attrName>
                                        </p:attrNameLst>
                                      </p:cBhvr>
                                      <p:to>
                                        <p:strVal val="hidden"/>
                                      </p:to>
                                    </p:set>
                                  </p:childTnLst>
                                </p:cTn>
                              </p:par>
                              <p:par>
                                <p:cTn id="52" presetID="10" presetClass="exit" presetSubtype="0" fill="hold" grpId="1" nodeType="withEffect">
                                  <p:stCondLst>
                                    <p:cond delay="0"/>
                                  </p:stCondLst>
                                  <p:childTnLst>
                                    <p:animEffect transition="out" filter="fade">
                                      <p:cBhvr>
                                        <p:cTn id="53" dur="500"/>
                                        <p:tgtEl>
                                          <p:spTgt spid="24"/>
                                        </p:tgtEl>
                                      </p:cBhvr>
                                    </p:animEffect>
                                    <p:set>
                                      <p:cBhvr>
                                        <p:cTn id="54" dur="1" fill="hold">
                                          <p:stCondLst>
                                            <p:cond delay="499"/>
                                          </p:stCondLst>
                                        </p:cTn>
                                        <p:tgtEl>
                                          <p:spTgt spid="24"/>
                                        </p:tgtEl>
                                        <p:attrNameLst>
                                          <p:attrName>style.visibility</p:attrName>
                                        </p:attrNameLst>
                                      </p:cBhvr>
                                      <p:to>
                                        <p:strVal val="hidden"/>
                                      </p:to>
                                    </p:set>
                                  </p:childTnLst>
                                </p:cTn>
                              </p:par>
                              <p:par>
                                <p:cTn id="55" presetID="10" presetClass="exit" presetSubtype="0" fill="hold" grpId="1" nodeType="withEffect">
                                  <p:stCondLst>
                                    <p:cond delay="0"/>
                                  </p:stCondLst>
                                  <p:childTnLst>
                                    <p:animEffect transition="out" filter="fade">
                                      <p:cBhvr>
                                        <p:cTn id="56" dur="500"/>
                                        <p:tgtEl>
                                          <p:spTgt spid="25"/>
                                        </p:tgtEl>
                                      </p:cBhvr>
                                    </p:animEffect>
                                    <p:set>
                                      <p:cBhvr>
                                        <p:cTn id="57" dur="1" fill="hold">
                                          <p:stCondLst>
                                            <p:cond delay="499"/>
                                          </p:stCondLst>
                                        </p:cTn>
                                        <p:tgtEl>
                                          <p:spTgt spid="25"/>
                                        </p:tgtEl>
                                        <p:attrNameLst>
                                          <p:attrName>style.visibility</p:attrName>
                                        </p:attrNameLst>
                                      </p:cBhvr>
                                      <p:to>
                                        <p:strVal val="hidden"/>
                                      </p:to>
                                    </p:set>
                                  </p:childTnLst>
                                </p:cTn>
                              </p:par>
                              <p:par>
                                <p:cTn id="58" presetID="10" presetClass="exit" presetSubtype="0" fill="hold" grpId="1" nodeType="withEffect">
                                  <p:stCondLst>
                                    <p:cond delay="0"/>
                                  </p:stCondLst>
                                  <p:childTnLst>
                                    <p:animEffect transition="out" filter="fade">
                                      <p:cBhvr>
                                        <p:cTn id="59" dur="500"/>
                                        <p:tgtEl>
                                          <p:spTgt spid="26"/>
                                        </p:tgtEl>
                                      </p:cBhvr>
                                    </p:animEffect>
                                    <p:set>
                                      <p:cBhvr>
                                        <p:cTn id="60" dur="1" fill="hold">
                                          <p:stCondLst>
                                            <p:cond delay="499"/>
                                          </p:stCondLst>
                                        </p:cTn>
                                        <p:tgtEl>
                                          <p:spTgt spid="26"/>
                                        </p:tgtEl>
                                        <p:attrNameLst>
                                          <p:attrName>style.visibility</p:attrName>
                                        </p:attrNameLst>
                                      </p:cBhvr>
                                      <p:to>
                                        <p:strVal val="hidden"/>
                                      </p:to>
                                    </p:set>
                                  </p:childTnLst>
                                </p:cTn>
                              </p:par>
                              <p:par>
                                <p:cTn id="61" presetID="10" presetClass="exit" presetSubtype="0" fill="hold" grpId="1" nodeType="withEffect">
                                  <p:stCondLst>
                                    <p:cond delay="0"/>
                                  </p:stCondLst>
                                  <p:childTnLst>
                                    <p:animEffect transition="out" filter="fade">
                                      <p:cBhvr>
                                        <p:cTn id="62" dur="500"/>
                                        <p:tgtEl>
                                          <p:spTgt spid="27"/>
                                        </p:tgtEl>
                                      </p:cBhvr>
                                    </p:animEffect>
                                    <p:set>
                                      <p:cBhvr>
                                        <p:cTn id="63" dur="1" fill="hold">
                                          <p:stCondLst>
                                            <p:cond delay="499"/>
                                          </p:stCondLst>
                                        </p:cTn>
                                        <p:tgtEl>
                                          <p:spTgt spid="27"/>
                                        </p:tgtEl>
                                        <p:attrNameLst>
                                          <p:attrName>style.visibility</p:attrName>
                                        </p:attrNameLst>
                                      </p:cBhvr>
                                      <p:to>
                                        <p:strVal val="hidden"/>
                                      </p:to>
                                    </p:set>
                                  </p:childTnLst>
                                </p:cTn>
                              </p:par>
                              <p:par>
                                <p:cTn id="64" presetID="22" presetClass="entr" presetSubtype="2" fill="hold" grpId="0" nodeType="withEffect">
                                  <p:stCondLst>
                                    <p:cond delay="300"/>
                                  </p:stCondLst>
                                  <p:childTnLst>
                                    <p:set>
                                      <p:cBhvr>
                                        <p:cTn id="65" dur="1" fill="hold">
                                          <p:stCondLst>
                                            <p:cond delay="0"/>
                                          </p:stCondLst>
                                        </p:cTn>
                                        <p:tgtEl>
                                          <p:spTgt spid="28"/>
                                        </p:tgtEl>
                                        <p:attrNameLst>
                                          <p:attrName>style.visibility</p:attrName>
                                        </p:attrNameLst>
                                      </p:cBhvr>
                                      <p:to>
                                        <p:strVal val="visible"/>
                                      </p:to>
                                    </p:set>
                                    <p:animEffect transition="in" filter="wipe(right)">
                                      <p:cBhvr>
                                        <p:cTn id="66" dur="500"/>
                                        <p:tgtEl>
                                          <p:spTgt spid="28"/>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2" fill="hold" grpId="0" nodeType="clickEffect">
                                  <p:stCondLst>
                                    <p:cond delay="0"/>
                                  </p:stCondLst>
                                  <p:childTnLst>
                                    <p:set>
                                      <p:cBhvr>
                                        <p:cTn id="70" dur="1" fill="hold">
                                          <p:stCondLst>
                                            <p:cond delay="0"/>
                                          </p:stCondLst>
                                        </p:cTn>
                                        <p:tgtEl>
                                          <p:spTgt spid="29"/>
                                        </p:tgtEl>
                                        <p:attrNameLst>
                                          <p:attrName>style.visibility</p:attrName>
                                        </p:attrNameLst>
                                      </p:cBhvr>
                                      <p:to>
                                        <p:strVal val="visible"/>
                                      </p:to>
                                    </p:set>
                                    <p:animEffect transition="in" filter="wipe(right)">
                                      <p:cBhvr>
                                        <p:cTn id="71" dur="500"/>
                                        <p:tgtEl>
                                          <p:spTgt spid="29"/>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xit" presetSubtype="0" fill="hold" grpId="1" nodeType="clickEffect">
                                  <p:stCondLst>
                                    <p:cond delay="0"/>
                                  </p:stCondLst>
                                  <p:childTnLst>
                                    <p:animEffect transition="out" filter="fade">
                                      <p:cBhvr>
                                        <p:cTn id="75" dur="500"/>
                                        <p:tgtEl>
                                          <p:spTgt spid="29"/>
                                        </p:tgtEl>
                                      </p:cBhvr>
                                    </p:animEffect>
                                    <p:set>
                                      <p:cBhvr>
                                        <p:cTn id="76" dur="1" fill="hold">
                                          <p:stCondLst>
                                            <p:cond delay="499"/>
                                          </p:stCondLst>
                                        </p:cTn>
                                        <p:tgtEl>
                                          <p:spTgt spid="29"/>
                                        </p:tgtEl>
                                        <p:attrNameLst>
                                          <p:attrName>style.visibility</p:attrName>
                                        </p:attrNameLst>
                                      </p:cBhvr>
                                      <p:to>
                                        <p:strVal val="hidden"/>
                                      </p:to>
                                    </p:set>
                                  </p:childTnLst>
                                </p:cTn>
                              </p:par>
                              <p:par>
                                <p:cTn id="77" presetID="22" presetClass="entr" presetSubtype="2" fill="hold" grpId="0" nodeType="withEffect">
                                  <p:stCondLst>
                                    <p:cond delay="0"/>
                                  </p:stCondLst>
                                  <p:childTnLst>
                                    <p:set>
                                      <p:cBhvr>
                                        <p:cTn id="78" dur="1" fill="hold">
                                          <p:stCondLst>
                                            <p:cond delay="0"/>
                                          </p:stCondLst>
                                        </p:cTn>
                                        <p:tgtEl>
                                          <p:spTgt spid="32"/>
                                        </p:tgtEl>
                                        <p:attrNameLst>
                                          <p:attrName>style.visibility</p:attrName>
                                        </p:attrNameLst>
                                      </p:cBhvr>
                                      <p:to>
                                        <p:strVal val="visible"/>
                                      </p:to>
                                    </p:set>
                                    <p:animEffect transition="in" filter="wipe(right)">
                                      <p:cBhvr>
                                        <p:cTn id="79" dur="500"/>
                                        <p:tgtEl>
                                          <p:spTgt spid="32"/>
                                        </p:tgtEl>
                                      </p:cBhvr>
                                    </p:animEffect>
                                  </p:childTnLst>
                                </p:cTn>
                              </p:par>
                              <p:par>
                                <p:cTn id="80" presetID="16" presetClass="entr" presetSubtype="37" fill="hold" grpId="0" nodeType="withEffect">
                                  <p:stCondLst>
                                    <p:cond delay="400"/>
                                  </p:stCondLst>
                                  <p:childTnLst>
                                    <p:set>
                                      <p:cBhvr>
                                        <p:cTn id="81" dur="1" fill="hold">
                                          <p:stCondLst>
                                            <p:cond delay="0"/>
                                          </p:stCondLst>
                                        </p:cTn>
                                        <p:tgtEl>
                                          <p:spTgt spid="30"/>
                                        </p:tgtEl>
                                        <p:attrNameLst>
                                          <p:attrName>style.visibility</p:attrName>
                                        </p:attrNameLst>
                                      </p:cBhvr>
                                      <p:to>
                                        <p:strVal val="visible"/>
                                      </p:to>
                                    </p:set>
                                    <p:animEffect transition="in" filter="barn(outVertical)">
                                      <p:cBhvr>
                                        <p:cTn id="82" dur="500"/>
                                        <p:tgtEl>
                                          <p:spTgt spid="30"/>
                                        </p:tgtEl>
                                      </p:cBhvr>
                                    </p:animEffect>
                                  </p:childTnLst>
                                </p:cTn>
                              </p:par>
                              <p:par>
                                <p:cTn id="83" presetID="22" presetClass="entr" presetSubtype="2" fill="hold" grpId="0" nodeType="withEffect">
                                  <p:stCondLst>
                                    <p:cond delay="800"/>
                                  </p:stCondLst>
                                  <p:childTnLst>
                                    <p:set>
                                      <p:cBhvr>
                                        <p:cTn id="84" dur="1" fill="hold">
                                          <p:stCondLst>
                                            <p:cond delay="0"/>
                                          </p:stCondLst>
                                        </p:cTn>
                                        <p:tgtEl>
                                          <p:spTgt spid="33"/>
                                        </p:tgtEl>
                                        <p:attrNameLst>
                                          <p:attrName>style.visibility</p:attrName>
                                        </p:attrNameLst>
                                      </p:cBhvr>
                                      <p:to>
                                        <p:strVal val="visible"/>
                                      </p:to>
                                    </p:set>
                                    <p:animEffect transition="in" filter="wipe(right)">
                                      <p:cBhvr>
                                        <p:cTn id="85" dur="500"/>
                                        <p:tgtEl>
                                          <p:spTgt spid="33"/>
                                        </p:tgtEl>
                                      </p:cBhvr>
                                    </p:animEffect>
                                  </p:childTnLst>
                                </p:cTn>
                              </p:par>
                              <p:par>
                                <p:cTn id="86" presetID="22" presetClass="entr" presetSubtype="2" fill="hold" grpId="0" nodeType="withEffect">
                                  <p:stCondLst>
                                    <p:cond delay="1000"/>
                                  </p:stCondLst>
                                  <p:childTnLst>
                                    <p:set>
                                      <p:cBhvr>
                                        <p:cTn id="87" dur="1" fill="hold">
                                          <p:stCondLst>
                                            <p:cond delay="0"/>
                                          </p:stCondLst>
                                        </p:cTn>
                                        <p:tgtEl>
                                          <p:spTgt spid="34"/>
                                        </p:tgtEl>
                                        <p:attrNameLst>
                                          <p:attrName>style.visibility</p:attrName>
                                        </p:attrNameLst>
                                      </p:cBhvr>
                                      <p:to>
                                        <p:strVal val="visible"/>
                                      </p:to>
                                    </p:set>
                                    <p:animEffect transition="in" filter="wipe(right)">
                                      <p:cBhvr>
                                        <p:cTn id="88" dur="500"/>
                                        <p:tgtEl>
                                          <p:spTgt spid="34"/>
                                        </p:tgtEl>
                                      </p:cBhvr>
                                    </p:animEffect>
                                  </p:childTnLst>
                                </p:cTn>
                              </p:par>
                              <p:par>
                                <p:cTn id="89" presetID="42" presetClass="entr" presetSubtype="0" fill="hold" grpId="0" nodeType="withEffect">
                                  <p:stCondLst>
                                    <p:cond delay="1000"/>
                                  </p:stCondLst>
                                  <p:childTnLst>
                                    <p:set>
                                      <p:cBhvr>
                                        <p:cTn id="90" dur="1" fill="hold">
                                          <p:stCondLst>
                                            <p:cond delay="0"/>
                                          </p:stCondLst>
                                        </p:cTn>
                                        <p:tgtEl>
                                          <p:spTgt spid="35"/>
                                        </p:tgtEl>
                                        <p:attrNameLst>
                                          <p:attrName>style.visibility</p:attrName>
                                        </p:attrNameLst>
                                      </p:cBhvr>
                                      <p:to>
                                        <p:strVal val="visible"/>
                                      </p:to>
                                    </p:set>
                                    <p:animEffect transition="in" filter="fade">
                                      <p:cBhvr>
                                        <p:cTn id="91" dur="1000"/>
                                        <p:tgtEl>
                                          <p:spTgt spid="35"/>
                                        </p:tgtEl>
                                      </p:cBhvr>
                                    </p:animEffect>
                                    <p:anim calcmode="lin" valueType="num">
                                      <p:cBhvr>
                                        <p:cTn id="92" dur="1000" fill="hold"/>
                                        <p:tgtEl>
                                          <p:spTgt spid="35"/>
                                        </p:tgtEl>
                                        <p:attrNameLst>
                                          <p:attrName>ppt_x</p:attrName>
                                        </p:attrNameLst>
                                      </p:cBhvr>
                                      <p:tavLst>
                                        <p:tav tm="0">
                                          <p:val>
                                            <p:strVal val="#ppt_x"/>
                                          </p:val>
                                        </p:tav>
                                        <p:tav tm="100000">
                                          <p:val>
                                            <p:strVal val="#ppt_x"/>
                                          </p:val>
                                        </p:tav>
                                      </p:tavLst>
                                    </p:anim>
                                    <p:anim calcmode="lin" valueType="num">
                                      <p:cBhvr>
                                        <p:cTn id="93"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10" presetClass="exit" presetSubtype="0" fill="hold" grpId="1" nodeType="clickEffect">
                                  <p:stCondLst>
                                    <p:cond delay="0"/>
                                  </p:stCondLst>
                                  <p:childTnLst>
                                    <p:animEffect transition="out" filter="fade">
                                      <p:cBhvr>
                                        <p:cTn id="97" dur="500"/>
                                        <p:tgtEl>
                                          <p:spTgt spid="32"/>
                                        </p:tgtEl>
                                      </p:cBhvr>
                                    </p:animEffect>
                                    <p:set>
                                      <p:cBhvr>
                                        <p:cTn id="98" dur="1" fill="hold">
                                          <p:stCondLst>
                                            <p:cond delay="499"/>
                                          </p:stCondLst>
                                        </p:cTn>
                                        <p:tgtEl>
                                          <p:spTgt spid="32"/>
                                        </p:tgtEl>
                                        <p:attrNameLst>
                                          <p:attrName>style.visibility</p:attrName>
                                        </p:attrNameLst>
                                      </p:cBhvr>
                                      <p:to>
                                        <p:strVal val="hidden"/>
                                      </p:to>
                                    </p:set>
                                  </p:childTnLst>
                                </p:cTn>
                              </p:par>
                              <p:par>
                                <p:cTn id="99" presetID="10" presetClass="exit" presetSubtype="0" fill="hold" grpId="1" nodeType="withEffect">
                                  <p:stCondLst>
                                    <p:cond delay="0"/>
                                  </p:stCondLst>
                                  <p:childTnLst>
                                    <p:animEffect transition="out" filter="fade">
                                      <p:cBhvr>
                                        <p:cTn id="100" dur="500"/>
                                        <p:tgtEl>
                                          <p:spTgt spid="30"/>
                                        </p:tgtEl>
                                      </p:cBhvr>
                                    </p:animEffect>
                                    <p:set>
                                      <p:cBhvr>
                                        <p:cTn id="101" dur="1" fill="hold">
                                          <p:stCondLst>
                                            <p:cond delay="499"/>
                                          </p:stCondLst>
                                        </p:cTn>
                                        <p:tgtEl>
                                          <p:spTgt spid="30"/>
                                        </p:tgtEl>
                                        <p:attrNameLst>
                                          <p:attrName>style.visibility</p:attrName>
                                        </p:attrNameLst>
                                      </p:cBhvr>
                                      <p:to>
                                        <p:strVal val="hidden"/>
                                      </p:to>
                                    </p:set>
                                  </p:childTnLst>
                                </p:cTn>
                              </p:par>
                              <p:par>
                                <p:cTn id="102" presetID="10" presetClass="exit" presetSubtype="0" fill="hold" grpId="1" nodeType="withEffect">
                                  <p:stCondLst>
                                    <p:cond delay="0"/>
                                  </p:stCondLst>
                                  <p:childTnLst>
                                    <p:animEffect transition="out" filter="fade">
                                      <p:cBhvr>
                                        <p:cTn id="103" dur="500"/>
                                        <p:tgtEl>
                                          <p:spTgt spid="33"/>
                                        </p:tgtEl>
                                      </p:cBhvr>
                                    </p:animEffect>
                                    <p:set>
                                      <p:cBhvr>
                                        <p:cTn id="104" dur="1" fill="hold">
                                          <p:stCondLst>
                                            <p:cond delay="499"/>
                                          </p:stCondLst>
                                        </p:cTn>
                                        <p:tgtEl>
                                          <p:spTgt spid="33"/>
                                        </p:tgtEl>
                                        <p:attrNameLst>
                                          <p:attrName>style.visibility</p:attrName>
                                        </p:attrNameLst>
                                      </p:cBhvr>
                                      <p:to>
                                        <p:strVal val="hidden"/>
                                      </p:to>
                                    </p:set>
                                  </p:childTnLst>
                                </p:cTn>
                              </p:par>
                              <p:par>
                                <p:cTn id="105" presetID="10" presetClass="exit" presetSubtype="0" fill="hold" grpId="1" nodeType="withEffect">
                                  <p:stCondLst>
                                    <p:cond delay="0"/>
                                  </p:stCondLst>
                                  <p:childTnLst>
                                    <p:animEffect transition="out" filter="fade">
                                      <p:cBhvr>
                                        <p:cTn id="106" dur="500"/>
                                        <p:tgtEl>
                                          <p:spTgt spid="34"/>
                                        </p:tgtEl>
                                      </p:cBhvr>
                                    </p:animEffect>
                                    <p:set>
                                      <p:cBhvr>
                                        <p:cTn id="107" dur="1" fill="hold">
                                          <p:stCondLst>
                                            <p:cond delay="499"/>
                                          </p:stCondLst>
                                        </p:cTn>
                                        <p:tgtEl>
                                          <p:spTgt spid="34"/>
                                        </p:tgtEl>
                                        <p:attrNameLst>
                                          <p:attrName>style.visibility</p:attrName>
                                        </p:attrNameLst>
                                      </p:cBhvr>
                                      <p:to>
                                        <p:strVal val="hidden"/>
                                      </p:to>
                                    </p:set>
                                  </p:childTnLst>
                                </p:cTn>
                              </p:par>
                              <p:par>
                                <p:cTn id="108" presetID="10" presetClass="exit" presetSubtype="0" fill="hold" grpId="1" nodeType="withEffect">
                                  <p:stCondLst>
                                    <p:cond delay="0"/>
                                  </p:stCondLst>
                                  <p:childTnLst>
                                    <p:animEffect transition="out" filter="fade">
                                      <p:cBhvr>
                                        <p:cTn id="109" dur="500"/>
                                        <p:tgtEl>
                                          <p:spTgt spid="35"/>
                                        </p:tgtEl>
                                      </p:cBhvr>
                                    </p:animEffect>
                                    <p:set>
                                      <p:cBhvr>
                                        <p:cTn id="110" dur="1" fill="hold">
                                          <p:stCondLst>
                                            <p:cond delay="499"/>
                                          </p:stCondLst>
                                        </p:cTn>
                                        <p:tgtEl>
                                          <p:spTgt spid="35"/>
                                        </p:tgtEl>
                                        <p:attrNameLst>
                                          <p:attrName>style.visibility</p:attrName>
                                        </p:attrNameLst>
                                      </p:cBhvr>
                                      <p:to>
                                        <p:strVal val="hidden"/>
                                      </p:to>
                                    </p:set>
                                  </p:childTnLst>
                                </p:cTn>
                              </p:par>
                              <p:par>
                                <p:cTn id="111" presetID="22" presetClass="entr" presetSubtype="2" fill="hold" grpId="0" nodeType="withEffect">
                                  <p:stCondLst>
                                    <p:cond delay="600"/>
                                  </p:stCondLst>
                                  <p:childTnLst>
                                    <p:set>
                                      <p:cBhvr>
                                        <p:cTn id="112" dur="1" fill="hold">
                                          <p:stCondLst>
                                            <p:cond delay="0"/>
                                          </p:stCondLst>
                                        </p:cTn>
                                        <p:tgtEl>
                                          <p:spTgt spid="37"/>
                                        </p:tgtEl>
                                        <p:attrNameLst>
                                          <p:attrName>style.visibility</p:attrName>
                                        </p:attrNameLst>
                                      </p:cBhvr>
                                      <p:to>
                                        <p:strVal val="visible"/>
                                      </p:to>
                                    </p:set>
                                    <p:animEffect transition="in" filter="wipe(right)">
                                      <p:cBhvr>
                                        <p:cTn id="113" dur="500"/>
                                        <p:tgtEl>
                                          <p:spTgt spid="37"/>
                                        </p:tgtEl>
                                      </p:cBhvr>
                                    </p:animEffect>
                                  </p:childTnLst>
                                </p:cTn>
                              </p:par>
                              <p:par>
                                <p:cTn id="114" presetID="16" presetClass="entr" presetSubtype="37" fill="hold" grpId="0" nodeType="withEffect">
                                  <p:stCondLst>
                                    <p:cond delay="1000"/>
                                  </p:stCondLst>
                                  <p:childTnLst>
                                    <p:set>
                                      <p:cBhvr>
                                        <p:cTn id="115" dur="1" fill="hold">
                                          <p:stCondLst>
                                            <p:cond delay="0"/>
                                          </p:stCondLst>
                                        </p:cTn>
                                        <p:tgtEl>
                                          <p:spTgt spid="36"/>
                                        </p:tgtEl>
                                        <p:attrNameLst>
                                          <p:attrName>style.visibility</p:attrName>
                                        </p:attrNameLst>
                                      </p:cBhvr>
                                      <p:to>
                                        <p:strVal val="visible"/>
                                      </p:to>
                                    </p:set>
                                    <p:animEffect transition="in" filter="barn(outVertical)">
                                      <p:cBhvr>
                                        <p:cTn id="116" dur="500"/>
                                        <p:tgtEl>
                                          <p:spTgt spid="36"/>
                                        </p:tgtEl>
                                      </p:cBhvr>
                                    </p:animEffect>
                                  </p:childTnLst>
                                </p:cTn>
                              </p:par>
                              <p:par>
                                <p:cTn id="117" presetID="22" presetClass="entr" presetSubtype="2" fill="hold" grpId="0" nodeType="withEffect">
                                  <p:stCondLst>
                                    <p:cond delay="1100"/>
                                  </p:stCondLst>
                                  <p:childTnLst>
                                    <p:set>
                                      <p:cBhvr>
                                        <p:cTn id="118" dur="1" fill="hold">
                                          <p:stCondLst>
                                            <p:cond delay="0"/>
                                          </p:stCondLst>
                                        </p:cTn>
                                        <p:tgtEl>
                                          <p:spTgt spid="38"/>
                                        </p:tgtEl>
                                        <p:attrNameLst>
                                          <p:attrName>style.visibility</p:attrName>
                                        </p:attrNameLst>
                                      </p:cBhvr>
                                      <p:to>
                                        <p:strVal val="visible"/>
                                      </p:to>
                                    </p:set>
                                    <p:animEffect transition="in" filter="wipe(right)">
                                      <p:cBhvr>
                                        <p:cTn id="119" dur="500"/>
                                        <p:tgtEl>
                                          <p:spTgt spid="38"/>
                                        </p:tgtEl>
                                      </p:cBhvr>
                                    </p:animEffect>
                                  </p:childTnLst>
                                </p:cTn>
                              </p:par>
                              <p:par>
                                <p:cTn id="120" presetID="22" presetClass="entr" presetSubtype="2" fill="hold" grpId="0" nodeType="withEffect">
                                  <p:stCondLst>
                                    <p:cond delay="1300"/>
                                  </p:stCondLst>
                                  <p:childTnLst>
                                    <p:set>
                                      <p:cBhvr>
                                        <p:cTn id="121" dur="1" fill="hold">
                                          <p:stCondLst>
                                            <p:cond delay="0"/>
                                          </p:stCondLst>
                                        </p:cTn>
                                        <p:tgtEl>
                                          <p:spTgt spid="39"/>
                                        </p:tgtEl>
                                        <p:attrNameLst>
                                          <p:attrName>style.visibility</p:attrName>
                                        </p:attrNameLst>
                                      </p:cBhvr>
                                      <p:to>
                                        <p:strVal val="visible"/>
                                      </p:to>
                                    </p:set>
                                    <p:animEffect transition="in" filter="wipe(right)">
                                      <p:cBhvr>
                                        <p:cTn id="122" dur="500"/>
                                        <p:tgtEl>
                                          <p:spTgt spid="39"/>
                                        </p:tgtEl>
                                      </p:cBhvr>
                                    </p:animEffect>
                                  </p:childTnLst>
                                </p:cTn>
                              </p:par>
                              <p:par>
                                <p:cTn id="123" presetID="42" presetClass="entr" presetSubtype="0" fill="hold" grpId="0" nodeType="withEffect">
                                  <p:stCondLst>
                                    <p:cond delay="1300"/>
                                  </p:stCondLst>
                                  <p:childTnLst>
                                    <p:set>
                                      <p:cBhvr>
                                        <p:cTn id="124" dur="1" fill="hold">
                                          <p:stCondLst>
                                            <p:cond delay="0"/>
                                          </p:stCondLst>
                                        </p:cTn>
                                        <p:tgtEl>
                                          <p:spTgt spid="40"/>
                                        </p:tgtEl>
                                        <p:attrNameLst>
                                          <p:attrName>style.visibility</p:attrName>
                                        </p:attrNameLst>
                                      </p:cBhvr>
                                      <p:to>
                                        <p:strVal val="visible"/>
                                      </p:to>
                                    </p:set>
                                    <p:animEffect transition="in" filter="fade">
                                      <p:cBhvr>
                                        <p:cTn id="125" dur="1000"/>
                                        <p:tgtEl>
                                          <p:spTgt spid="40"/>
                                        </p:tgtEl>
                                      </p:cBhvr>
                                    </p:animEffect>
                                    <p:anim calcmode="lin" valueType="num">
                                      <p:cBhvr>
                                        <p:cTn id="126" dur="1000" fill="hold"/>
                                        <p:tgtEl>
                                          <p:spTgt spid="40"/>
                                        </p:tgtEl>
                                        <p:attrNameLst>
                                          <p:attrName>ppt_x</p:attrName>
                                        </p:attrNameLst>
                                      </p:cBhvr>
                                      <p:tavLst>
                                        <p:tav tm="0">
                                          <p:val>
                                            <p:strVal val="#ppt_x"/>
                                          </p:val>
                                        </p:tav>
                                        <p:tav tm="100000">
                                          <p:val>
                                            <p:strVal val="#ppt_x"/>
                                          </p:val>
                                        </p:tav>
                                      </p:tavLst>
                                    </p:anim>
                                    <p:anim calcmode="lin" valueType="num">
                                      <p:cBhvr>
                                        <p:cTn id="127"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128" fill="hold">
                      <p:stCondLst>
                        <p:cond delay="indefinite"/>
                      </p:stCondLst>
                      <p:childTnLst>
                        <p:par>
                          <p:cTn id="129" fill="hold">
                            <p:stCondLst>
                              <p:cond delay="0"/>
                            </p:stCondLst>
                            <p:childTnLst>
                              <p:par>
                                <p:cTn id="130" presetID="10" presetClass="exit" presetSubtype="0" fill="hold" grpId="1" nodeType="clickEffect">
                                  <p:stCondLst>
                                    <p:cond delay="0"/>
                                  </p:stCondLst>
                                  <p:childTnLst>
                                    <p:animEffect transition="out" filter="fade">
                                      <p:cBhvr>
                                        <p:cTn id="131" dur="500"/>
                                        <p:tgtEl>
                                          <p:spTgt spid="37"/>
                                        </p:tgtEl>
                                      </p:cBhvr>
                                    </p:animEffect>
                                    <p:set>
                                      <p:cBhvr>
                                        <p:cTn id="132" dur="1" fill="hold">
                                          <p:stCondLst>
                                            <p:cond delay="499"/>
                                          </p:stCondLst>
                                        </p:cTn>
                                        <p:tgtEl>
                                          <p:spTgt spid="37"/>
                                        </p:tgtEl>
                                        <p:attrNameLst>
                                          <p:attrName>style.visibility</p:attrName>
                                        </p:attrNameLst>
                                      </p:cBhvr>
                                      <p:to>
                                        <p:strVal val="hidden"/>
                                      </p:to>
                                    </p:set>
                                  </p:childTnLst>
                                </p:cTn>
                              </p:par>
                              <p:par>
                                <p:cTn id="133" presetID="10" presetClass="exit" presetSubtype="0" fill="hold" grpId="1" nodeType="withEffect">
                                  <p:stCondLst>
                                    <p:cond delay="0"/>
                                  </p:stCondLst>
                                  <p:childTnLst>
                                    <p:animEffect transition="out" filter="fade">
                                      <p:cBhvr>
                                        <p:cTn id="134" dur="500"/>
                                        <p:tgtEl>
                                          <p:spTgt spid="36"/>
                                        </p:tgtEl>
                                      </p:cBhvr>
                                    </p:animEffect>
                                    <p:set>
                                      <p:cBhvr>
                                        <p:cTn id="135" dur="1" fill="hold">
                                          <p:stCondLst>
                                            <p:cond delay="499"/>
                                          </p:stCondLst>
                                        </p:cTn>
                                        <p:tgtEl>
                                          <p:spTgt spid="36"/>
                                        </p:tgtEl>
                                        <p:attrNameLst>
                                          <p:attrName>style.visibility</p:attrName>
                                        </p:attrNameLst>
                                      </p:cBhvr>
                                      <p:to>
                                        <p:strVal val="hidden"/>
                                      </p:to>
                                    </p:set>
                                  </p:childTnLst>
                                </p:cTn>
                              </p:par>
                              <p:par>
                                <p:cTn id="136" presetID="10" presetClass="exit" presetSubtype="0" fill="hold" grpId="1" nodeType="withEffect">
                                  <p:stCondLst>
                                    <p:cond delay="0"/>
                                  </p:stCondLst>
                                  <p:childTnLst>
                                    <p:animEffect transition="out" filter="fade">
                                      <p:cBhvr>
                                        <p:cTn id="137" dur="500"/>
                                        <p:tgtEl>
                                          <p:spTgt spid="38"/>
                                        </p:tgtEl>
                                      </p:cBhvr>
                                    </p:animEffect>
                                    <p:set>
                                      <p:cBhvr>
                                        <p:cTn id="138" dur="1" fill="hold">
                                          <p:stCondLst>
                                            <p:cond delay="499"/>
                                          </p:stCondLst>
                                        </p:cTn>
                                        <p:tgtEl>
                                          <p:spTgt spid="38"/>
                                        </p:tgtEl>
                                        <p:attrNameLst>
                                          <p:attrName>style.visibility</p:attrName>
                                        </p:attrNameLst>
                                      </p:cBhvr>
                                      <p:to>
                                        <p:strVal val="hidden"/>
                                      </p:to>
                                    </p:set>
                                  </p:childTnLst>
                                </p:cTn>
                              </p:par>
                              <p:par>
                                <p:cTn id="139" presetID="10" presetClass="exit" presetSubtype="0" fill="hold" grpId="1" nodeType="withEffect">
                                  <p:stCondLst>
                                    <p:cond delay="0"/>
                                  </p:stCondLst>
                                  <p:childTnLst>
                                    <p:animEffect transition="out" filter="fade">
                                      <p:cBhvr>
                                        <p:cTn id="140" dur="500"/>
                                        <p:tgtEl>
                                          <p:spTgt spid="39"/>
                                        </p:tgtEl>
                                      </p:cBhvr>
                                    </p:animEffect>
                                    <p:set>
                                      <p:cBhvr>
                                        <p:cTn id="141" dur="1" fill="hold">
                                          <p:stCondLst>
                                            <p:cond delay="499"/>
                                          </p:stCondLst>
                                        </p:cTn>
                                        <p:tgtEl>
                                          <p:spTgt spid="39"/>
                                        </p:tgtEl>
                                        <p:attrNameLst>
                                          <p:attrName>style.visibility</p:attrName>
                                        </p:attrNameLst>
                                      </p:cBhvr>
                                      <p:to>
                                        <p:strVal val="hidden"/>
                                      </p:to>
                                    </p:set>
                                  </p:childTnLst>
                                </p:cTn>
                              </p:par>
                              <p:par>
                                <p:cTn id="142" presetID="10" presetClass="exit" presetSubtype="0" fill="hold" grpId="1" nodeType="withEffect">
                                  <p:stCondLst>
                                    <p:cond delay="0"/>
                                  </p:stCondLst>
                                  <p:childTnLst>
                                    <p:animEffect transition="out" filter="fade">
                                      <p:cBhvr>
                                        <p:cTn id="143" dur="500"/>
                                        <p:tgtEl>
                                          <p:spTgt spid="40"/>
                                        </p:tgtEl>
                                      </p:cBhvr>
                                    </p:animEffect>
                                    <p:set>
                                      <p:cBhvr>
                                        <p:cTn id="144" dur="1" fill="hold">
                                          <p:stCondLst>
                                            <p:cond delay="499"/>
                                          </p:stCondLst>
                                        </p:cTn>
                                        <p:tgtEl>
                                          <p:spTgt spid="40"/>
                                        </p:tgtEl>
                                        <p:attrNameLst>
                                          <p:attrName>style.visibility</p:attrName>
                                        </p:attrNameLst>
                                      </p:cBhvr>
                                      <p:to>
                                        <p:strVal val="hidden"/>
                                      </p:to>
                                    </p:set>
                                  </p:childTnLst>
                                </p:cTn>
                              </p:par>
                              <p:par>
                                <p:cTn id="145" presetID="10" presetClass="exit" presetSubtype="0" fill="hold" grpId="1" nodeType="withEffect">
                                  <p:stCondLst>
                                    <p:cond delay="0"/>
                                  </p:stCondLst>
                                  <p:childTnLst>
                                    <p:animEffect transition="out" filter="fade">
                                      <p:cBhvr>
                                        <p:cTn id="146" dur="500"/>
                                        <p:tgtEl>
                                          <p:spTgt spid="28"/>
                                        </p:tgtEl>
                                      </p:cBhvr>
                                    </p:animEffect>
                                    <p:set>
                                      <p:cBhvr>
                                        <p:cTn id="147" dur="1" fill="hold">
                                          <p:stCondLst>
                                            <p:cond delay="499"/>
                                          </p:stCondLst>
                                        </p:cTn>
                                        <p:tgtEl>
                                          <p:spTgt spid="28"/>
                                        </p:tgtEl>
                                        <p:attrNameLst>
                                          <p:attrName>style.visibility</p:attrName>
                                        </p:attrNameLst>
                                      </p:cBhvr>
                                      <p:to>
                                        <p:strVal val="hidden"/>
                                      </p:to>
                                    </p:set>
                                  </p:childTnLst>
                                </p:cTn>
                              </p:par>
                              <p:par>
                                <p:cTn id="148" presetID="22" presetClass="entr" presetSubtype="2" fill="hold" grpId="0" nodeType="withEffect">
                                  <p:stCondLst>
                                    <p:cond delay="500"/>
                                  </p:stCondLst>
                                  <p:childTnLst>
                                    <p:set>
                                      <p:cBhvr>
                                        <p:cTn id="149" dur="1" fill="hold">
                                          <p:stCondLst>
                                            <p:cond delay="0"/>
                                          </p:stCondLst>
                                        </p:cTn>
                                        <p:tgtEl>
                                          <p:spTgt spid="42"/>
                                        </p:tgtEl>
                                        <p:attrNameLst>
                                          <p:attrName>style.visibility</p:attrName>
                                        </p:attrNameLst>
                                      </p:cBhvr>
                                      <p:to>
                                        <p:strVal val="visible"/>
                                      </p:to>
                                    </p:set>
                                    <p:animEffect transition="in" filter="wipe(right)">
                                      <p:cBhvr>
                                        <p:cTn id="150" dur="500"/>
                                        <p:tgtEl>
                                          <p:spTgt spid="42"/>
                                        </p:tgtEl>
                                      </p:cBhvr>
                                    </p:animEffect>
                                  </p:childTnLst>
                                </p:cTn>
                              </p:par>
                              <p:par>
                                <p:cTn id="151" presetID="16" presetClass="entr" presetSubtype="37" fill="hold" grpId="0" nodeType="withEffect">
                                  <p:stCondLst>
                                    <p:cond delay="1000"/>
                                  </p:stCondLst>
                                  <p:childTnLst>
                                    <p:set>
                                      <p:cBhvr>
                                        <p:cTn id="152" dur="1" fill="hold">
                                          <p:stCondLst>
                                            <p:cond delay="0"/>
                                          </p:stCondLst>
                                        </p:cTn>
                                        <p:tgtEl>
                                          <p:spTgt spid="41"/>
                                        </p:tgtEl>
                                        <p:attrNameLst>
                                          <p:attrName>style.visibility</p:attrName>
                                        </p:attrNameLst>
                                      </p:cBhvr>
                                      <p:to>
                                        <p:strVal val="visible"/>
                                      </p:to>
                                    </p:set>
                                    <p:animEffect transition="in" filter="barn(outVertical)">
                                      <p:cBhvr>
                                        <p:cTn id="153" dur="500"/>
                                        <p:tgtEl>
                                          <p:spTgt spid="41"/>
                                        </p:tgtEl>
                                      </p:cBhvr>
                                    </p:animEffect>
                                  </p:childTnLst>
                                </p:cTn>
                              </p:par>
                              <p:par>
                                <p:cTn id="154" presetID="22" presetClass="entr" presetSubtype="2" fill="hold" grpId="0" nodeType="withEffect">
                                  <p:stCondLst>
                                    <p:cond delay="1300"/>
                                  </p:stCondLst>
                                  <p:childTnLst>
                                    <p:set>
                                      <p:cBhvr>
                                        <p:cTn id="155" dur="1" fill="hold">
                                          <p:stCondLst>
                                            <p:cond delay="0"/>
                                          </p:stCondLst>
                                        </p:cTn>
                                        <p:tgtEl>
                                          <p:spTgt spid="43"/>
                                        </p:tgtEl>
                                        <p:attrNameLst>
                                          <p:attrName>style.visibility</p:attrName>
                                        </p:attrNameLst>
                                      </p:cBhvr>
                                      <p:to>
                                        <p:strVal val="visible"/>
                                      </p:to>
                                    </p:set>
                                    <p:animEffect transition="in" filter="wipe(right)">
                                      <p:cBhvr>
                                        <p:cTn id="156" dur="500"/>
                                        <p:tgtEl>
                                          <p:spTgt spid="43"/>
                                        </p:tgtEl>
                                      </p:cBhvr>
                                    </p:animEffect>
                                  </p:childTnLst>
                                </p:cTn>
                              </p:par>
                              <p:par>
                                <p:cTn id="157" presetID="22" presetClass="entr" presetSubtype="2" fill="hold" grpId="0" nodeType="withEffect">
                                  <p:stCondLst>
                                    <p:cond delay="1400"/>
                                  </p:stCondLst>
                                  <p:childTnLst>
                                    <p:set>
                                      <p:cBhvr>
                                        <p:cTn id="158" dur="1" fill="hold">
                                          <p:stCondLst>
                                            <p:cond delay="0"/>
                                          </p:stCondLst>
                                        </p:cTn>
                                        <p:tgtEl>
                                          <p:spTgt spid="44"/>
                                        </p:tgtEl>
                                        <p:attrNameLst>
                                          <p:attrName>style.visibility</p:attrName>
                                        </p:attrNameLst>
                                      </p:cBhvr>
                                      <p:to>
                                        <p:strVal val="visible"/>
                                      </p:to>
                                    </p:set>
                                    <p:animEffect transition="in" filter="wipe(right)">
                                      <p:cBhvr>
                                        <p:cTn id="159" dur="500"/>
                                        <p:tgtEl>
                                          <p:spTgt spid="44"/>
                                        </p:tgtEl>
                                      </p:cBhvr>
                                    </p:animEffect>
                                  </p:childTnLst>
                                </p:cTn>
                              </p:par>
                            </p:childTnLst>
                          </p:cTn>
                        </p:par>
                      </p:childTnLst>
                    </p:cTn>
                  </p:par>
                  <p:par>
                    <p:cTn id="160" fill="hold">
                      <p:stCondLst>
                        <p:cond delay="indefinite"/>
                      </p:stCondLst>
                      <p:childTnLst>
                        <p:par>
                          <p:cTn id="161" fill="hold">
                            <p:stCondLst>
                              <p:cond delay="0"/>
                            </p:stCondLst>
                            <p:childTnLst>
                              <p:par>
                                <p:cTn id="162" presetID="10" presetClass="exit" presetSubtype="0" fill="hold" grpId="1" nodeType="clickEffect">
                                  <p:stCondLst>
                                    <p:cond delay="0"/>
                                  </p:stCondLst>
                                  <p:childTnLst>
                                    <p:animEffect transition="out" filter="fade">
                                      <p:cBhvr>
                                        <p:cTn id="163" dur="500"/>
                                        <p:tgtEl>
                                          <p:spTgt spid="42"/>
                                        </p:tgtEl>
                                      </p:cBhvr>
                                    </p:animEffect>
                                    <p:set>
                                      <p:cBhvr>
                                        <p:cTn id="164" dur="1" fill="hold">
                                          <p:stCondLst>
                                            <p:cond delay="499"/>
                                          </p:stCondLst>
                                        </p:cTn>
                                        <p:tgtEl>
                                          <p:spTgt spid="42"/>
                                        </p:tgtEl>
                                        <p:attrNameLst>
                                          <p:attrName>style.visibility</p:attrName>
                                        </p:attrNameLst>
                                      </p:cBhvr>
                                      <p:to>
                                        <p:strVal val="hidden"/>
                                      </p:to>
                                    </p:set>
                                  </p:childTnLst>
                                </p:cTn>
                              </p:par>
                              <p:par>
                                <p:cTn id="165" presetID="10" presetClass="exit" presetSubtype="0" fill="hold" grpId="1" nodeType="withEffect">
                                  <p:stCondLst>
                                    <p:cond delay="0"/>
                                  </p:stCondLst>
                                  <p:childTnLst>
                                    <p:animEffect transition="out" filter="fade">
                                      <p:cBhvr>
                                        <p:cTn id="166" dur="500"/>
                                        <p:tgtEl>
                                          <p:spTgt spid="41"/>
                                        </p:tgtEl>
                                      </p:cBhvr>
                                    </p:animEffect>
                                    <p:set>
                                      <p:cBhvr>
                                        <p:cTn id="167" dur="1" fill="hold">
                                          <p:stCondLst>
                                            <p:cond delay="499"/>
                                          </p:stCondLst>
                                        </p:cTn>
                                        <p:tgtEl>
                                          <p:spTgt spid="41"/>
                                        </p:tgtEl>
                                        <p:attrNameLst>
                                          <p:attrName>style.visibility</p:attrName>
                                        </p:attrNameLst>
                                      </p:cBhvr>
                                      <p:to>
                                        <p:strVal val="hidden"/>
                                      </p:to>
                                    </p:set>
                                  </p:childTnLst>
                                </p:cTn>
                              </p:par>
                              <p:par>
                                <p:cTn id="168" presetID="10" presetClass="exit" presetSubtype="0" fill="hold" grpId="1" nodeType="withEffect">
                                  <p:stCondLst>
                                    <p:cond delay="0"/>
                                  </p:stCondLst>
                                  <p:childTnLst>
                                    <p:animEffect transition="out" filter="fade">
                                      <p:cBhvr>
                                        <p:cTn id="169" dur="500"/>
                                        <p:tgtEl>
                                          <p:spTgt spid="43"/>
                                        </p:tgtEl>
                                      </p:cBhvr>
                                    </p:animEffect>
                                    <p:set>
                                      <p:cBhvr>
                                        <p:cTn id="170" dur="1" fill="hold">
                                          <p:stCondLst>
                                            <p:cond delay="499"/>
                                          </p:stCondLst>
                                        </p:cTn>
                                        <p:tgtEl>
                                          <p:spTgt spid="43"/>
                                        </p:tgtEl>
                                        <p:attrNameLst>
                                          <p:attrName>style.visibility</p:attrName>
                                        </p:attrNameLst>
                                      </p:cBhvr>
                                      <p:to>
                                        <p:strVal val="hidden"/>
                                      </p:to>
                                    </p:set>
                                  </p:childTnLst>
                                </p:cTn>
                              </p:par>
                              <p:par>
                                <p:cTn id="171" presetID="10" presetClass="exit" presetSubtype="0" fill="hold" grpId="1" nodeType="withEffect">
                                  <p:stCondLst>
                                    <p:cond delay="0"/>
                                  </p:stCondLst>
                                  <p:childTnLst>
                                    <p:animEffect transition="out" filter="fade">
                                      <p:cBhvr>
                                        <p:cTn id="172" dur="500"/>
                                        <p:tgtEl>
                                          <p:spTgt spid="44"/>
                                        </p:tgtEl>
                                      </p:cBhvr>
                                    </p:animEffect>
                                    <p:set>
                                      <p:cBhvr>
                                        <p:cTn id="173" dur="1" fill="hold">
                                          <p:stCondLst>
                                            <p:cond delay="499"/>
                                          </p:stCondLst>
                                        </p:cTn>
                                        <p:tgtEl>
                                          <p:spTgt spid="44"/>
                                        </p:tgtEl>
                                        <p:attrNameLst>
                                          <p:attrName>style.visibility</p:attrName>
                                        </p:attrNameLst>
                                      </p:cBhvr>
                                      <p:to>
                                        <p:strVal val="hidden"/>
                                      </p:to>
                                    </p:set>
                                  </p:childTnLst>
                                </p:cTn>
                              </p:par>
                              <p:par>
                                <p:cTn id="174" presetID="22" presetClass="entr" presetSubtype="2" fill="hold" grpId="0" nodeType="withEffect">
                                  <p:stCondLst>
                                    <p:cond delay="0"/>
                                  </p:stCondLst>
                                  <p:childTnLst>
                                    <p:set>
                                      <p:cBhvr>
                                        <p:cTn id="175" dur="1" fill="hold">
                                          <p:stCondLst>
                                            <p:cond delay="0"/>
                                          </p:stCondLst>
                                        </p:cTn>
                                        <p:tgtEl>
                                          <p:spTgt spid="45"/>
                                        </p:tgtEl>
                                        <p:attrNameLst>
                                          <p:attrName>style.visibility</p:attrName>
                                        </p:attrNameLst>
                                      </p:cBhvr>
                                      <p:to>
                                        <p:strVal val="visible"/>
                                      </p:to>
                                    </p:set>
                                    <p:animEffect transition="in" filter="wipe(right)">
                                      <p:cBhvr>
                                        <p:cTn id="176" dur="500"/>
                                        <p:tgtEl>
                                          <p:spTgt spid="45"/>
                                        </p:tgtEl>
                                      </p:cBhvr>
                                    </p:animEffect>
                                  </p:childTnLst>
                                </p:cTn>
                              </p:par>
                            </p:childTnLst>
                          </p:cTn>
                        </p:par>
                      </p:childTnLst>
                    </p:cTn>
                  </p:par>
                  <p:par>
                    <p:cTn id="177" fill="hold">
                      <p:stCondLst>
                        <p:cond delay="indefinite"/>
                      </p:stCondLst>
                      <p:childTnLst>
                        <p:par>
                          <p:cTn id="178" fill="hold">
                            <p:stCondLst>
                              <p:cond delay="0"/>
                            </p:stCondLst>
                            <p:childTnLst>
                              <p:par>
                                <p:cTn id="179" presetID="22" presetClass="entr" presetSubtype="2" fill="hold" grpId="0" nodeType="clickEffect">
                                  <p:stCondLst>
                                    <p:cond delay="0"/>
                                  </p:stCondLst>
                                  <p:childTnLst>
                                    <p:set>
                                      <p:cBhvr>
                                        <p:cTn id="180" dur="1" fill="hold">
                                          <p:stCondLst>
                                            <p:cond delay="0"/>
                                          </p:stCondLst>
                                        </p:cTn>
                                        <p:tgtEl>
                                          <p:spTgt spid="46"/>
                                        </p:tgtEl>
                                        <p:attrNameLst>
                                          <p:attrName>style.visibility</p:attrName>
                                        </p:attrNameLst>
                                      </p:cBhvr>
                                      <p:to>
                                        <p:strVal val="visible"/>
                                      </p:to>
                                    </p:set>
                                    <p:animEffect transition="in" filter="wipe(right)">
                                      <p:cBhvr>
                                        <p:cTn id="181" dur="500"/>
                                        <p:tgtEl>
                                          <p:spTgt spid="46"/>
                                        </p:tgtEl>
                                      </p:cBhvr>
                                    </p:animEffect>
                                  </p:childTnLst>
                                </p:cTn>
                              </p:par>
                            </p:childTnLst>
                          </p:cTn>
                        </p:par>
                      </p:childTnLst>
                    </p:cTn>
                  </p:par>
                  <p:par>
                    <p:cTn id="182" fill="hold">
                      <p:stCondLst>
                        <p:cond delay="indefinite"/>
                      </p:stCondLst>
                      <p:childTnLst>
                        <p:par>
                          <p:cTn id="183" fill="hold">
                            <p:stCondLst>
                              <p:cond delay="0"/>
                            </p:stCondLst>
                            <p:childTnLst>
                              <p:par>
                                <p:cTn id="184" presetID="10" presetClass="exit" presetSubtype="0" fill="hold" grpId="1" nodeType="clickEffect">
                                  <p:stCondLst>
                                    <p:cond delay="0"/>
                                  </p:stCondLst>
                                  <p:childTnLst>
                                    <p:animEffect transition="out" filter="fade">
                                      <p:cBhvr>
                                        <p:cTn id="185" dur="500"/>
                                        <p:tgtEl>
                                          <p:spTgt spid="45"/>
                                        </p:tgtEl>
                                      </p:cBhvr>
                                    </p:animEffect>
                                    <p:set>
                                      <p:cBhvr>
                                        <p:cTn id="186" dur="1" fill="hold">
                                          <p:stCondLst>
                                            <p:cond delay="499"/>
                                          </p:stCondLst>
                                        </p:cTn>
                                        <p:tgtEl>
                                          <p:spTgt spid="45"/>
                                        </p:tgtEl>
                                        <p:attrNameLst>
                                          <p:attrName>style.visibility</p:attrName>
                                        </p:attrNameLst>
                                      </p:cBhvr>
                                      <p:to>
                                        <p:strVal val="hidden"/>
                                      </p:to>
                                    </p:set>
                                  </p:childTnLst>
                                </p:cTn>
                              </p:par>
                              <p:par>
                                <p:cTn id="187" presetID="10" presetClass="exit" presetSubtype="0" fill="hold" grpId="1" nodeType="withEffect">
                                  <p:stCondLst>
                                    <p:cond delay="0"/>
                                  </p:stCondLst>
                                  <p:childTnLst>
                                    <p:animEffect transition="out" filter="fade">
                                      <p:cBhvr>
                                        <p:cTn id="188" dur="500"/>
                                        <p:tgtEl>
                                          <p:spTgt spid="46"/>
                                        </p:tgtEl>
                                      </p:cBhvr>
                                    </p:animEffect>
                                    <p:set>
                                      <p:cBhvr>
                                        <p:cTn id="189" dur="1" fill="hold">
                                          <p:stCondLst>
                                            <p:cond delay="499"/>
                                          </p:stCondLst>
                                        </p:cTn>
                                        <p:tgtEl>
                                          <p:spTgt spid="46"/>
                                        </p:tgtEl>
                                        <p:attrNameLst>
                                          <p:attrName>style.visibility</p:attrName>
                                        </p:attrNameLst>
                                      </p:cBhvr>
                                      <p:to>
                                        <p:strVal val="hidden"/>
                                      </p:to>
                                    </p:set>
                                  </p:childTnLst>
                                </p:cTn>
                              </p:par>
                              <p:par>
                                <p:cTn id="190" presetID="22" presetClass="entr" presetSubtype="2" fill="hold" grpId="0" nodeType="withEffect">
                                  <p:stCondLst>
                                    <p:cond delay="400"/>
                                  </p:stCondLst>
                                  <p:childTnLst>
                                    <p:set>
                                      <p:cBhvr>
                                        <p:cTn id="191" dur="1" fill="hold">
                                          <p:stCondLst>
                                            <p:cond delay="0"/>
                                          </p:stCondLst>
                                        </p:cTn>
                                        <p:tgtEl>
                                          <p:spTgt spid="47"/>
                                        </p:tgtEl>
                                        <p:attrNameLst>
                                          <p:attrName>style.visibility</p:attrName>
                                        </p:attrNameLst>
                                      </p:cBhvr>
                                      <p:to>
                                        <p:strVal val="visible"/>
                                      </p:to>
                                    </p:set>
                                    <p:animEffect transition="in" filter="wipe(right)">
                                      <p:cBhvr>
                                        <p:cTn id="192" dur="500"/>
                                        <p:tgtEl>
                                          <p:spTgt spid="47"/>
                                        </p:tgtEl>
                                      </p:cBhvr>
                                    </p:animEffect>
                                  </p:childTnLst>
                                </p:cTn>
                              </p:par>
                            </p:childTnLst>
                          </p:cTn>
                        </p:par>
                      </p:childTnLst>
                    </p:cTn>
                  </p:par>
                  <p:par>
                    <p:cTn id="193" fill="hold">
                      <p:stCondLst>
                        <p:cond delay="indefinite"/>
                      </p:stCondLst>
                      <p:childTnLst>
                        <p:par>
                          <p:cTn id="194" fill="hold">
                            <p:stCondLst>
                              <p:cond delay="0"/>
                            </p:stCondLst>
                            <p:childTnLst>
                              <p:par>
                                <p:cTn id="195" presetID="22" presetClass="entr" presetSubtype="2" fill="hold" grpId="0" nodeType="clickEffect">
                                  <p:stCondLst>
                                    <p:cond delay="0"/>
                                  </p:stCondLst>
                                  <p:childTnLst>
                                    <p:set>
                                      <p:cBhvr>
                                        <p:cTn id="196" dur="1" fill="hold">
                                          <p:stCondLst>
                                            <p:cond delay="0"/>
                                          </p:stCondLst>
                                        </p:cTn>
                                        <p:tgtEl>
                                          <p:spTgt spid="48"/>
                                        </p:tgtEl>
                                        <p:attrNameLst>
                                          <p:attrName>style.visibility</p:attrName>
                                        </p:attrNameLst>
                                      </p:cBhvr>
                                      <p:to>
                                        <p:strVal val="visible"/>
                                      </p:to>
                                    </p:set>
                                    <p:animEffect transition="in" filter="wipe(right)">
                                      <p:cBhvr>
                                        <p:cTn id="197" dur="500"/>
                                        <p:tgtEl>
                                          <p:spTgt spid="48"/>
                                        </p:tgtEl>
                                      </p:cBhvr>
                                    </p:animEffect>
                                  </p:childTnLst>
                                </p:cTn>
                              </p:par>
                              <p:par>
                                <p:cTn id="198" presetID="22" presetClass="entr" presetSubtype="2" fill="hold" grpId="0" nodeType="withEffect">
                                  <p:stCondLst>
                                    <p:cond delay="800"/>
                                  </p:stCondLst>
                                  <p:childTnLst>
                                    <p:set>
                                      <p:cBhvr>
                                        <p:cTn id="199" dur="1" fill="hold">
                                          <p:stCondLst>
                                            <p:cond delay="0"/>
                                          </p:stCondLst>
                                        </p:cTn>
                                        <p:tgtEl>
                                          <p:spTgt spid="49"/>
                                        </p:tgtEl>
                                        <p:attrNameLst>
                                          <p:attrName>style.visibility</p:attrName>
                                        </p:attrNameLst>
                                      </p:cBhvr>
                                      <p:to>
                                        <p:strVal val="visible"/>
                                      </p:to>
                                    </p:set>
                                    <p:animEffect transition="in" filter="wipe(right)">
                                      <p:cBhvr>
                                        <p:cTn id="200" dur="500"/>
                                        <p:tgtEl>
                                          <p:spTgt spid="49"/>
                                        </p:tgtEl>
                                      </p:cBhvr>
                                    </p:animEffect>
                                  </p:childTnLst>
                                </p:cTn>
                              </p:par>
                            </p:childTnLst>
                          </p:cTn>
                        </p:par>
                      </p:childTnLst>
                    </p:cTn>
                  </p:par>
                  <p:par>
                    <p:cTn id="201" fill="hold">
                      <p:stCondLst>
                        <p:cond delay="indefinite"/>
                      </p:stCondLst>
                      <p:childTnLst>
                        <p:par>
                          <p:cTn id="202" fill="hold">
                            <p:stCondLst>
                              <p:cond delay="0"/>
                            </p:stCondLst>
                            <p:childTnLst>
                              <p:par>
                                <p:cTn id="203" presetID="10" presetClass="exit" presetSubtype="0" fill="hold" grpId="1" nodeType="clickEffect">
                                  <p:stCondLst>
                                    <p:cond delay="0"/>
                                  </p:stCondLst>
                                  <p:childTnLst>
                                    <p:animEffect transition="out" filter="fade">
                                      <p:cBhvr>
                                        <p:cTn id="204" dur="500"/>
                                        <p:tgtEl>
                                          <p:spTgt spid="47"/>
                                        </p:tgtEl>
                                      </p:cBhvr>
                                    </p:animEffect>
                                    <p:set>
                                      <p:cBhvr>
                                        <p:cTn id="205" dur="1" fill="hold">
                                          <p:stCondLst>
                                            <p:cond delay="499"/>
                                          </p:stCondLst>
                                        </p:cTn>
                                        <p:tgtEl>
                                          <p:spTgt spid="47"/>
                                        </p:tgtEl>
                                        <p:attrNameLst>
                                          <p:attrName>style.visibility</p:attrName>
                                        </p:attrNameLst>
                                      </p:cBhvr>
                                      <p:to>
                                        <p:strVal val="hidden"/>
                                      </p:to>
                                    </p:set>
                                  </p:childTnLst>
                                </p:cTn>
                              </p:par>
                              <p:par>
                                <p:cTn id="206" presetID="10" presetClass="exit" presetSubtype="0" fill="hold" grpId="1" nodeType="withEffect">
                                  <p:stCondLst>
                                    <p:cond delay="0"/>
                                  </p:stCondLst>
                                  <p:childTnLst>
                                    <p:animEffect transition="out" filter="fade">
                                      <p:cBhvr>
                                        <p:cTn id="207" dur="500"/>
                                        <p:tgtEl>
                                          <p:spTgt spid="48"/>
                                        </p:tgtEl>
                                      </p:cBhvr>
                                    </p:animEffect>
                                    <p:set>
                                      <p:cBhvr>
                                        <p:cTn id="208" dur="1" fill="hold">
                                          <p:stCondLst>
                                            <p:cond delay="499"/>
                                          </p:stCondLst>
                                        </p:cTn>
                                        <p:tgtEl>
                                          <p:spTgt spid="48"/>
                                        </p:tgtEl>
                                        <p:attrNameLst>
                                          <p:attrName>style.visibility</p:attrName>
                                        </p:attrNameLst>
                                      </p:cBhvr>
                                      <p:to>
                                        <p:strVal val="hidden"/>
                                      </p:to>
                                    </p:set>
                                  </p:childTnLst>
                                </p:cTn>
                              </p:par>
                              <p:par>
                                <p:cTn id="209" presetID="10" presetClass="exit" presetSubtype="0" fill="hold" grpId="1" nodeType="withEffect">
                                  <p:stCondLst>
                                    <p:cond delay="0"/>
                                  </p:stCondLst>
                                  <p:childTnLst>
                                    <p:animEffect transition="out" filter="fade">
                                      <p:cBhvr>
                                        <p:cTn id="210" dur="500"/>
                                        <p:tgtEl>
                                          <p:spTgt spid="49"/>
                                        </p:tgtEl>
                                      </p:cBhvr>
                                    </p:animEffect>
                                    <p:set>
                                      <p:cBhvr>
                                        <p:cTn id="211" dur="1" fill="hold">
                                          <p:stCondLst>
                                            <p:cond delay="499"/>
                                          </p:stCondLst>
                                        </p:cTn>
                                        <p:tgtEl>
                                          <p:spTgt spid="49"/>
                                        </p:tgtEl>
                                        <p:attrNameLst>
                                          <p:attrName>style.visibility</p:attrName>
                                        </p:attrNameLst>
                                      </p:cBhvr>
                                      <p:to>
                                        <p:strVal val="hidden"/>
                                      </p:to>
                                    </p:set>
                                  </p:childTnLst>
                                </p:cTn>
                              </p:par>
                              <p:par>
                                <p:cTn id="212" presetID="22" presetClass="entr" presetSubtype="2" fill="hold" grpId="0" nodeType="withEffect">
                                  <p:stCondLst>
                                    <p:cond delay="600"/>
                                  </p:stCondLst>
                                  <p:childTnLst>
                                    <p:set>
                                      <p:cBhvr>
                                        <p:cTn id="213" dur="1" fill="hold">
                                          <p:stCondLst>
                                            <p:cond delay="0"/>
                                          </p:stCondLst>
                                        </p:cTn>
                                        <p:tgtEl>
                                          <p:spTgt spid="50"/>
                                        </p:tgtEl>
                                        <p:attrNameLst>
                                          <p:attrName>style.visibility</p:attrName>
                                        </p:attrNameLst>
                                      </p:cBhvr>
                                      <p:to>
                                        <p:strVal val="visible"/>
                                      </p:to>
                                    </p:set>
                                    <p:animEffect transition="in" filter="wipe(right)">
                                      <p:cBhvr>
                                        <p:cTn id="214" dur="500"/>
                                        <p:tgtEl>
                                          <p:spTgt spid="50"/>
                                        </p:tgtEl>
                                      </p:cBhvr>
                                    </p:animEffect>
                                  </p:childTnLst>
                                </p:cTn>
                              </p:par>
                            </p:childTnLst>
                          </p:cTn>
                        </p:par>
                      </p:childTnLst>
                    </p:cTn>
                  </p:par>
                  <p:par>
                    <p:cTn id="215" fill="hold">
                      <p:stCondLst>
                        <p:cond delay="indefinite"/>
                      </p:stCondLst>
                      <p:childTnLst>
                        <p:par>
                          <p:cTn id="216" fill="hold">
                            <p:stCondLst>
                              <p:cond delay="0"/>
                            </p:stCondLst>
                            <p:childTnLst>
                              <p:par>
                                <p:cTn id="217" presetID="22" presetClass="entr" presetSubtype="2" fill="hold" grpId="0" nodeType="clickEffect">
                                  <p:stCondLst>
                                    <p:cond delay="0"/>
                                  </p:stCondLst>
                                  <p:childTnLst>
                                    <p:set>
                                      <p:cBhvr>
                                        <p:cTn id="218" dur="1" fill="hold">
                                          <p:stCondLst>
                                            <p:cond delay="0"/>
                                          </p:stCondLst>
                                        </p:cTn>
                                        <p:tgtEl>
                                          <p:spTgt spid="51"/>
                                        </p:tgtEl>
                                        <p:attrNameLst>
                                          <p:attrName>style.visibility</p:attrName>
                                        </p:attrNameLst>
                                      </p:cBhvr>
                                      <p:to>
                                        <p:strVal val="visible"/>
                                      </p:to>
                                    </p:set>
                                    <p:animEffect transition="in" filter="wipe(right)">
                                      <p:cBhvr>
                                        <p:cTn id="219" dur="500"/>
                                        <p:tgtEl>
                                          <p:spTgt spid="51"/>
                                        </p:tgtEl>
                                      </p:cBhvr>
                                    </p:animEffect>
                                  </p:childTnLst>
                                </p:cTn>
                              </p:par>
                            </p:childTnLst>
                          </p:cTn>
                        </p:par>
                      </p:childTnLst>
                    </p:cTn>
                  </p:par>
                  <p:par>
                    <p:cTn id="220" fill="hold">
                      <p:stCondLst>
                        <p:cond delay="indefinite"/>
                      </p:stCondLst>
                      <p:childTnLst>
                        <p:par>
                          <p:cTn id="221" fill="hold">
                            <p:stCondLst>
                              <p:cond delay="0"/>
                            </p:stCondLst>
                            <p:childTnLst>
                              <p:par>
                                <p:cTn id="222" presetID="10" presetClass="exit" presetSubtype="0" fill="hold" grpId="1" nodeType="clickEffect">
                                  <p:stCondLst>
                                    <p:cond delay="0"/>
                                  </p:stCondLst>
                                  <p:childTnLst>
                                    <p:animEffect transition="out" filter="fade">
                                      <p:cBhvr>
                                        <p:cTn id="223" dur="500"/>
                                        <p:tgtEl>
                                          <p:spTgt spid="50"/>
                                        </p:tgtEl>
                                      </p:cBhvr>
                                    </p:animEffect>
                                    <p:set>
                                      <p:cBhvr>
                                        <p:cTn id="224" dur="1" fill="hold">
                                          <p:stCondLst>
                                            <p:cond delay="499"/>
                                          </p:stCondLst>
                                        </p:cTn>
                                        <p:tgtEl>
                                          <p:spTgt spid="50"/>
                                        </p:tgtEl>
                                        <p:attrNameLst>
                                          <p:attrName>style.visibility</p:attrName>
                                        </p:attrNameLst>
                                      </p:cBhvr>
                                      <p:to>
                                        <p:strVal val="hidden"/>
                                      </p:to>
                                    </p:set>
                                  </p:childTnLst>
                                </p:cTn>
                              </p:par>
                              <p:par>
                                <p:cTn id="225" presetID="10" presetClass="exit" presetSubtype="0" fill="hold" grpId="1" nodeType="withEffect">
                                  <p:stCondLst>
                                    <p:cond delay="0"/>
                                  </p:stCondLst>
                                  <p:childTnLst>
                                    <p:animEffect transition="out" filter="fade">
                                      <p:cBhvr>
                                        <p:cTn id="226" dur="500"/>
                                        <p:tgtEl>
                                          <p:spTgt spid="51"/>
                                        </p:tgtEl>
                                      </p:cBhvr>
                                    </p:animEffect>
                                    <p:set>
                                      <p:cBhvr>
                                        <p:cTn id="227" dur="1" fill="hold">
                                          <p:stCondLst>
                                            <p:cond delay="499"/>
                                          </p:stCondLst>
                                        </p:cTn>
                                        <p:tgtEl>
                                          <p:spTgt spid="51"/>
                                        </p:tgtEl>
                                        <p:attrNameLst>
                                          <p:attrName>style.visibility</p:attrName>
                                        </p:attrNameLst>
                                      </p:cBhvr>
                                      <p:to>
                                        <p:strVal val="hidden"/>
                                      </p:to>
                                    </p:set>
                                  </p:childTnLst>
                                </p:cTn>
                              </p:par>
                              <p:par>
                                <p:cTn id="228" presetID="22" presetClass="entr" presetSubtype="2" fill="hold" grpId="0" nodeType="withEffect">
                                  <p:stCondLst>
                                    <p:cond delay="500"/>
                                  </p:stCondLst>
                                  <p:childTnLst>
                                    <p:set>
                                      <p:cBhvr>
                                        <p:cTn id="229" dur="1" fill="hold">
                                          <p:stCondLst>
                                            <p:cond delay="0"/>
                                          </p:stCondLst>
                                        </p:cTn>
                                        <p:tgtEl>
                                          <p:spTgt spid="52"/>
                                        </p:tgtEl>
                                        <p:attrNameLst>
                                          <p:attrName>style.visibility</p:attrName>
                                        </p:attrNameLst>
                                      </p:cBhvr>
                                      <p:to>
                                        <p:strVal val="visible"/>
                                      </p:to>
                                    </p:set>
                                    <p:animEffect transition="in" filter="wipe(right)">
                                      <p:cBhvr>
                                        <p:cTn id="230" dur="500"/>
                                        <p:tgtEl>
                                          <p:spTgt spid="52"/>
                                        </p:tgtEl>
                                      </p:cBhvr>
                                    </p:animEffect>
                                  </p:childTnLst>
                                </p:cTn>
                              </p:par>
                            </p:childTnLst>
                          </p:cTn>
                        </p:par>
                      </p:childTnLst>
                    </p:cTn>
                  </p:par>
                  <p:par>
                    <p:cTn id="231" fill="hold">
                      <p:stCondLst>
                        <p:cond delay="indefinite"/>
                      </p:stCondLst>
                      <p:childTnLst>
                        <p:par>
                          <p:cTn id="232" fill="hold">
                            <p:stCondLst>
                              <p:cond delay="0"/>
                            </p:stCondLst>
                            <p:childTnLst>
                              <p:par>
                                <p:cTn id="233" presetID="22" presetClass="entr" presetSubtype="2" fill="hold" grpId="0" nodeType="clickEffect">
                                  <p:stCondLst>
                                    <p:cond delay="0"/>
                                  </p:stCondLst>
                                  <p:childTnLst>
                                    <p:set>
                                      <p:cBhvr>
                                        <p:cTn id="234" dur="1" fill="hold">
                                          <p:stCondLst>
                                            <p:cond delay="0"/>
                                          </p:stCondLst>
                                        </p:cTn>
                                        <p:tgtEl>
                                          <p:spTgt spid="53"/>
                                        </p:tgtEl>
                                        <p:attrNameLst>
                                          <p:attrName>style.visibility</p:attrName>
                                        </p:attrNameLst>
                                      </p:cBhvr>
                                      <p:to>
                                        <p:strVal val="visible"/>
                                      </p:to>
                                    </p:set>
                                    <p:animEffect transition="in" filter="wipe(right)">
                                      <p:cBhvr>
                                        <p:cTn id="235" dur="500"/>
                                        <p:tgtEl>
                                          <p:spTgt spid="53"/>
                                        </p:tgtEl>
                                      </p:cBhvr>
                                    </p:animEffect>
                                  </p:childTnLst>
                                </p:cTn>
                              </p:par>
                              <p:par>
                                <p:cTn id="236" presetID="16" presetClass="entr" presetSubtype="37" fill="hold" grpId="0" nodeType="withEffect">
                                  <p:stCondLst>
                                    <p:cond delay="1100"/>
                                  </p:stCondLst>
                                  <p:childTnLst>
                                    <p:set>
                                      <p:cBhvr>
                                        <p:cTn id="237" dur="1" fill="hold">
                                          <p:stCondLst>
                                            <p:cond delay="0"/>
                                          </p:stCondLst>
                                        </p:cTn>
                                        <p:tgtEl>
                                          <p:spTgt spid="54"/>
                                        </p:tgtEl>
                                        <p:attrNameLst>
                                          <p:attrName>style.visibility</p:attrName>
                                        </p:attrNameLst>
                                      </p:cBhvr>
                                      <p:to>
                                        <p:strVal val="visible"/>
                                      </p:to>
                                    </p:set>
                                    <p:animEffect transition="in" filter="barn(outVertical)">
                                      <p:cBhvr>
                                        <p:cTn id="238" dur="500"/>
                                        <p:tgtEl>
                                          <p:spTgt spid="54"/>
                                        </p:tgtEl>
                                      </p:cBhvr>
                                    </p:animEffect>
                                  </p:childTnLst>
                                </p:cTn>
                              </p:par>
                              <p:par>
                                <p:cTn id="239" presetID="22" presetClass="entr" presetSubtype="2" fill="hold" nodeType="withEffect">
                                  <p:stCondLst>
                                    <p:cond delay="1400"/>
                                  </p:stCondLst>
                                  <p:childTnLst>
                                    <p:set>
                                      <p:cBhvr>
                                        <p:cTn id="240" dur="1" fill="hold">
                                          <p:stCondLst>
                                            <p:cond delay="0"/>
                                          </p:stCondLst>
                                        </p:cTn>
                                        <p:tgtEl>
                                          <p:spTgt spid="55">
                                            <p:txEl>
                                              <p:pRg st="0" end="0"/>
                                            </p:txEl>
                                          </p:spTgt>
                                        </p:tgtEl>
                                        <p:attrNameLst>
                                          <p:attrName>style.visibility</p:attrName>
                                        </p:attrNameLst>
                                      </p:cBhvr>
                                      <p:to>
                                        <p:strVal val="visible"/>
                                      </p:to>
                                    </p:set>
                                    <p:animEffect transition="in" filter="wipe(right)">
                                      <p:cBhvr>
                                        <p:cTn id="241" dur="500"/>
                                        <p:tgtEl>
                                          <p:spTgt spid="55">
                                            <p:txEl>
                                              <p:pRg st="0" end="0"/>
                                            </p:txEl>
                                          </p:spTgt>
                                        </p:tgtEl>
                                      </p:cBhvr>
                                    </p:animEffect>
                                  </p:childTnLst>
                                </p:cTn>
                              </p:par>
                              <p:par>
                                <p:cTn id="242" presetID="42" presetClass="entr" presetSubtype="0" fill="hold" grpId="0" nodeType="withEffect">
                                  <p:stCondLst>
                                    <p:cond delay="1400"/>
                                  </p:stCondLst>
                                  <p:childTnLst>
                                    <p:set>
                                      <p:cBhvr>
                                        <p:cTn id="243" dur="1" fill="hold">
                                          <p:stCondLst>
                                            <p:cond delay="0"/>
                                          </p:stCondLst>
                                        </p:cTn>
                                        <p:tgtEl>
                                          <p:spTgt spid="56"/>
                                        </p:tgtEl>
                                        <p:attrNameLst>
                                          <p:attrName>style.visibility</p:attrName>
                                        </p:attrNameLst>
                                      </p:cBhvr>
                                      <p:to>
                                        <p:strVal val="visible"/>
                                      </p:to>
                                    </p:set>
                                    <p:animEffect transition="in" filter="fade">
                                      <p:cBhvr>
                                        <p:cTn id="244" dur="1000"/>
                                        <p:tgtEl>
                                          <p:spTgt spid="56"/>
                                        </p:tgtEl>
                                      </p:cBhvr>
                                    </p:animEffect>
                                    <p:anim calcmode="lin" valueType="num">
                                      <p:cBhvr>
                                        <p:cTn id="245" dur="1000" fill="hold"/>
                                        <p:tgtEl>
                                          <p:spTgt spid="56"/>
                                        </p:tgtEl>
                                        <p:attrNameLst>
                                          <p:attrName>ppt_x</p:attrName>
                                        </p:attrNameLst>
                                      </p:cBhvr>
                                      <p:tavLst>
                                        <p:tav tm="0">
                                          <p:val>
                                            <p:strVal val="#ppt_x"/>
                                          </p:val>
                                        </p:tav>
                                        <p:tav tm="100000">
                                          <p:val>
                                            <p:strVal val="#ppt_x"/>
                                          </p:val>
                                        </p:tav>
                                      </p:tavLst>
                                    </p:anim>
                                    <p:anim calcmode="lin" valueType="num">
                                      <p:cBhvr>
                                        <p:cTn id="246"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par>
                    <p:cTn id="247" fill="hold">
                      <p:stCondLst>
                        <p:cond delay="indefinite"/>
                      </p:stCondLst>
                      <p:childTnLst>
                        <p:par>
                          <p:cTn id="248" fill="hold">
                            <p:stCondLst>
                              <p:cond delay="0"/>
                            </p:stCondLst>
                            <p:childTnLst>
                              <p:par>
                                <p:cTn id="249" presetID="10" presetClass="exit" presetSubtype="0" fill="hold" grpId="1" nodeType="clickEffect">
                                  <p:stCondLst>
                                    <p:cond delay="0"/>
                                  </p:stCondLst>
                                  <p:childTnLst>
                                    <p:animEffect transition="out" filter="fade">
                                      <p:cBhvr>
                                        <p:cTn id="250" dur="500"/>
                                        <p:tgtEl>
                                          <p:spTgt spid="52"/>
                                        </p:tgtEl>
                                      </p:cBhvr>
                                    </p:animEffect>
                                    <p:set>
                                      <p:cBhvr>
                                        <p:cTn id="251" dur="1" fill="hold">
                                          <p:stCondLst>
                                            <p:cond delay="499"/>
                                          </p:stCondLst>
                                        </p:cTn>
                                        <p:tgtEl>
                                          <p:spTgt spid="52"/>
                                        </p:tgtEl>
                                        <p:attrNameLst>
                                          <p:attrName>style.visibility</p:attrName>
                                        </p:attrNameLst>
                                      </p:cBhvr>
                                      <p:to>
                                        <p:strVal val="hidden"/>
                                      </p:to>
                                    </p:set>
                                  </p:childTnLst>
                                </p:cTn>
                              </p:par>
                              <p:par>
                                <p:cTn id="252" presetID="10" presetClass="exit" presetSubtype="0" fill="hold" grpId="1" nodeType="withEffect">
                                  <p:stCondLst>
                                    <p:cond delay="0"/>
                                  </p:stCondLst>
                                  <p:childTnLst>
                                    <p:animEffect transition="out" filter="fade">
                                      <p:cBhvr>
                                        <p:cTn id="253" dur="500"/>
                                        <p:tgtEl>
                                          <p:spTgt spid="53"/>
                                        </p:tgtEl>
                                      </p:cBhvr>
                                    </p:animEffect>
                                    <p:set>
                                      <p:cBhvr>
                                        <p:cTn id="254" dur="1" fill="hold">
                                          <p:stCondLst>
                                            <p:cond delay="499"/>
                                          </p:stCondLst>
                                        </p:cTn>
                                        <p:tgtEl>
                                          <p:spTgt spid="53"/>
                                        </p:tgtEl>
                                        <p:attrNameLst>
                                          <p:attrName>style.visibility</p:attrName>
                                        </p:attrNameLst>
                                      </p:cBhvr>
                                      <p:to>
                                        <p:strVal val="hidden"/>
                                      </p:to>
                                    </p:set>
                                  </p:childTnLst>
                                </p:cTn>
                              </p:par>
                              <p:par>
                                <p:cTn id="255" presetID="10" presetClass="exit" presetSubtype="0" fill="hold" grpId="1" nodeType="withEffect">
                                  <p:stCondLst>
                                    <p:cond delay="0"/>
                                  </p:stCondLst>
                                  <p:childTnLst>
                                    <p:animEffect transition="out" filter="fade">
                                      <p:cBhvr>
                                        <p:cTn id="256" dur="500"/>
                                        <p:tgtEl>
                                          <p:spTgt spid="54"/>
                                        </p:tgtEl>
                                      </p:cBhvr>
                                    </p:animEffect>
                                    <p:set>
                                      <p:cBhvr>
                                        <p:cTn id="257" dur="1" fill="hold">
                                          <p:stCondLst>
                                            <p:cond delay="499"/>
                                          </p:stCondLst>
                                        </p:cTn>
                                        <p:tgtEl>
                                          <p:spTgt spid="54"/>
                                        </p:tgtEl>
                                        <p:attrNameLst>
                                          <p:attrName>style.visibility</p:attrName>
                                        </p:attrNameLst>
                                      </p:cBhvr>
                                      <p:to>
                                        <p:strVal val="hidden"/>
                                      </p:to>
                                    </p:set>
                                  </p:childTnLst>
                                </p:cTn>
                              </p:par>
                              <p:par>
                                <p:cTn id="258" presetID="10" presetClass="exit" presetSubtype="0" fill="hold" grpId="0" nodeType="withEffect">
                                  <p:stCondLst>
                                    <p:cond delay="0"/>
                                  </p:stCondLst>
                                  <p:childTnLst>
                                    <p:animEffect transition="out" filter="fade">
                                      <p:cBhvr>
                                        <p:cTn id="259" dur="500"/>
                                        <p:tgtEl>
                                          <p:spTgt spid="55">
                                            <p:txEl>
                                              <p:pRg st="0" end="0"/>
                                            </p:txEl>
                                          </p:spTgt>
                                        </p:tgtEl>
                                      </p:cBhvr>
                                    </p:animEffect>
                                    <p:set>
                                      <p:cBhvr>
                                        <p:cTn id="260" dur="1" fill="hold">
                                          <p:stCondLst>
                                            <p:cond delay="499"/>
                                          </p:stCondLst>
                                        </p:cTn>
                                        <p:tgtEl>
                                          <p:spTgt spid="55">
                                            <p:txEl>
                                              <p:pRg st="0" end="0"/>
                                            </p:txEl>
                                          </p:spTgt>
                                        </p:tgtEl>
                                        <p:attrNameLst>
                                          <p:attrName>style.visibility</p:attrName>
                                        </p:attrNameLst>
                                      </p:cBhvr>
                                      <p:to>
                                        <p:strVal val="hidden"/>
                                      </p:to>
                                    </p:set>
                                  </p:childTnLst>
                                </p:cTn>
                              </p:par>
                              <p:par>
                                <p:cTn id="261" presetID="10" presetClass="exit" presetSubtype="0" fill="hold" grpId="1" nodeType="withEffect">
                                  <p:stCondLst>
                                    <p:cond delay="0"/>
                                  </p:stCondLst>
                                  <p:childTnLst>
                                    <p:animEffect transition="out" filter="fade">
                                      <p:cBhvr>
                                        <p:cTn id="262" dur="500"/>
                                        <p:tgtEl>
                                          <p:spTgt spid="56"/>
                                        </p:tgtEl>
                                      </p:cBhvr>
                                    </p:animEffect>
                                    <p:set>
                                      <p:cBhvr>
                                        <p:cTn id="263" dur="1" fill="hold">
                                          <p:stCondLst>
                                            <p:cond delay="499"/>
                                          </p:stCondLst>
                                        </p:cTn>
                                        <p:tgtEl>
                                          <p:spTgt spid="56"/>
                                        </p:tgtEl>
                                        <p:attrNameLst>
                                          <p:attrName>style.visibility</p:attrName>
                                        </p:attrNameLst>
                                      </p:cBhvr>
                                      <p:to>
                                        <p:strVal val="hidden"/>
                                      </p:to>
                                    </p:set>
                                  </p:childTnLst>
                                </p:cTn>
                              </p:par>
                              <p:par>
                                <p:cTn id="264" presetID="22" presetClass="entr" presetSubtype="2" fill="hold" grpId="0" nodeType="withEffect">
                                  <p:stCondLst>
                                    <p:cond delay="500"/>
                                  </p:stCondLst>
                                  <p:childTnLst>
                                    <p:set>
                                      <p:cBhvr>
                                        <p:cTn id="265" dur="1" fill="hold">
                                          <p:stCondLst>
                                            <p:cond delay="0"/>
                                          </p:stCondLst>
                                        </p:cTn>
                                        <p:tgtEl>
                                          <p:spTgt spid="57"/>
                                        </p:tgtEl>
                                        <p:attrNameLst>
                                          <p:attrName>style.visibility</p:attrName>
                                        </p:attrNameLst>
                                      </p:cBhvr>
                                      <p:to>
                                        <p:strVal val="visible"/>
                                      </p:to>
                                    </p:set>
                                    <p:animEffect transition="in" filter="wipe(right)">
                                      <p:cBhvr>
                                        <p:cTn id="266" dur="500"/>
                                        <p:tgtEl>
                                          <p:spTgt spid="57"/>
                                        </p:tgtEl>
                                      </p:cBhvr>
                                    </p:animEffect>
                                  </p:childTnLst>
                                </p:cTn>
                              </p:par>
                            </p:childTnLst>
                          </p:cTn>
                        </p:par>
                      </p:childTnLst>
                    </p:cTn>
                  </p:par>
                  <p:par>
                    <p:cTn id="267" fill="hold">
                      <p:stCondLst>
                        <p:cond delay="indefinite"/>
                      </p:stCondLst>
                      <p:childTnLst>
                        <p:par>
                          <p:cTn id="268" fill="hold">
                            <p:stCondLst>
                              <p:cond delay="0"/>
                            </p:stCondLst>
                            <p:childTnLst>
                              <p:par>
                                <p:cTn id="269" presetID="22" presetClass="entr" presetSubtype="2" fill="hold" grpId="0" nodeType="clickEffect">
                                  <p:stCondLst>
                                    <p:cond delay="0"/>
                                  </p:stCondLst>
                                  <p:childTnLst>
                                    <p:set>
                                      <p:cBhvr>
                                        <p:cTn id="270" dur="1" fill="hold">
                                          <p:stCondLst>
                                            <p:cond delay="0"/>
                                          </p:stCondLst>
                                        </p:cTn>
                                        <p:tgtEl>
                                          <p:spTgt spid="58"/>
                                        </p:tgtEl>
                                        <p:attrNameLst>
                                          <p:attrName>style.visibility</p:attrName>
                                        </p:attrNameLst>
                                      </p:cBhvr>
                                      <p:to>
                                        <p:strVal val="visible"/>
                                      </p:to>
                                    </p:set>
                                    <p:animEffect transition="in" filter="wipe(right)">
                                      <p:cBhvr>
                                        <p:cTn id="271" dur="500"/>
                                        <p:tgtEl>
                                          <p:spTgt spid="58"/>
                                        </p:tgtEl>
                                      </p:cBhvr>
                                    </p:animEffect>
                                  </p:childTnLst>
                                </p:cTn>
                              </p:par>
                            </p:childTnLst>
                          </p:cTn>
                        </p:par>
                      </p:childTnLst>
                    </p:cTn>
                  </p:par>
                  <p:par>
                    <p:cTn id="272" fill="hold">
                      <p:stCondLst>
                        <p:cond delay="indefinite"/>
                      </p:stCondLst>
                      <p:childTnLst>
                        <p:par>
                          <p:cTn id="273" fill="hold">
                            <p:stCondLst>
                              <p:cond delay="0"/>
                            </p:stCondLst>
                            <p:childTnLst>
                              <p:par>
                                <p:cTn id="274" presetID="10" presetClass="exit" presetSubtype="0" fill="hold" grpId="1" nodeType="clickEffect">
                                  <p:stCondLst>
                                    <p:cond delay="0"/>
                                  </p:stCondLst>
                                  <p:childTnLst>
                                    <p:animEffect transition="out" filter="fade">
                                      <p:cBhvr>
                                        <p:cTn id="275" dur="500"/>
                                        <p:tgtEl>
                                          <p:spTgt spid="57"/>
                                        </p:tgtEl>
                                      </p:cBhvr>
                                    </p:animEffect>
                                    <p:set>
                                      <p:cBhvr>
                                        <p:cTn id="276" dur="1" fill="hold">
                                          <p:stCondLst>
                                            <p:cond delay="499"/>
                                          </p:stCondLst>
                                        </p:cTn>
                                        <p:tgtEl>
                                          <p:spTgt spid="57"/>
                                        </p:tgtEl>
                                        <p:attrNameLst>
                                          <p:attrName>style.visibility</p:attrName>
                                        </p:attrNameLst>
                                      </p:cBhvr>
                                      <p:to>
                                        <p:strVal val="hidden"/>
                                      </p:to>
                                    </p:set>
                                  </p:childTnLst>
                                </p:cTn>
                              </p:par>
                              <p:par>
                                <p:cTn id="277" presetID="10" presetClass="exit" presetSubtype="0" fill="hold" grpId="1" nodeType="withEffect">
                                  <p:stCondLst>
                                    <p:cond delay="0"/>
                                  </p:stCondLst>
                                  <p:childTnLst>
                                    <p:animEffect transition="out" filter="fade">
                                      <p:cBhvr>
                                        <p:cTn id="278" dur="500"/>
                                        <p:tgtEl>
                                          <p:spTgt spid="58"/>
                                        </p:tgtEl>
                                      </p:cBhvr>
                                    </p:animEffect>
                                    <p:set>
                                      <p:cBhvr>
                                        <p:cTn id="279" dur="1" fill="hold">
                                          <p:stCondLst>
                                            <p:cond delay="499"/>
                                          </p:stCondLst>
                                        </p:cTn>
                                        <p:tgtEl>
                                          <p:spTgt spid="58"/>
                                        </p:tgtEl>
                                        <p:attrNameLst>
                                          <p:attrName>style.visibility</p:attrName>
                                        </p:attrNameLst>
                                      </p:cBhvr>
                                      <p:to>
                                        <p:strVal val="hidden"/>
                                      </p:to>
                                    </p:set>
                                  </p:childTnLst>
                                </p:cTn>
                              </p:par>
                              <p:par>
                                <p:cTn id="280" presetID="22" presetClass="entr" presetSubtype="2" fill="hold" grpId="0" nodeType="withEffect">
                                  <p:stCondLst>
                                    <p:cond delay="500"/>
                                  </p:stCondLst>
                                  <p:childTnLst>
                                    <p:set>
                                      <p:cBhvr>
                                        <p:cTn id="281" dur="1" fill="hold">
                                          <p:stCondLst>
                                            <p:cond delay="0"/>
                                          </p:stCondLst>
                                        </p:cTn>
                                        <p:tgtEl>
                                          <p:spTgt spid="60"/>
                                        </p:tgtEl>
                                        <p:attrNameLst>
                                          <p:attrName>style.visibility</p:attrName>
                                        </p:attrNameLst>
                                      </p:cBhvr>
                                      <p:to>
                                        <p:strVal val="visible"/>
                                      </p:to>
                                    </p:set>
                                    <p:animEffect transition="in" filter="wipe(right)">
                                      <p:cBhvr>
                                        <p:cTn id="282" dur="500"/>
                                        <p:tgtEl>
                                          <p:spTgt spid="60"/>
                                        </p:tgtEl>
                                      </p:cBhvr>
                                    </p:animEffect>
                                  </p:childTnLst>
                                </p:cTn>
                              </p:par>
                            </p:childTnLst>
                          </p:cTn>
                        </p:par>
                      </p:childTnLst>
                    </p:cTn>
                  </p:par>
                  <p:par>
                    <p:cTn id="283" fill="hold">
                      <p:stCondLst>
                        <p:cond delay="indefinite"/>
                      </p:stCondLst>
                      <p:childTnLst>
                        <p:par>
                          <p:cTn id="284" fill="hold">
                            <p:stCondLst>
                              <p:cond delay="0"/>
                            </p:stCondLst>
                            <p:childTnLst>
                              <p:par>
                                <p:cTn id="285" presetID="22" presetClass="entr" presetSubtype="2" fill="hold" grpId="0" nodeType="clickEffect">
                                  <p:stCondLst>
                                    <p:cond delay="0"/>
                                  </p:stCondLst>
                                  <p:childTnLst>
                                    <p:set>
                                      <p:cBhvr>
                                        <p:cTn id="286" dur="1" fill="hold">
                                          <p:stCondLst>
                                            <p:cond delay="0"/>
                                          </p:stCondLst>
                                        </p:cTn>
                                        <p:tgtEl>
                                          <p:spTgt spid="61"/>
                                        </p:tgtEl>
                                        <p:attrNameLst>
                                          <p:attrName>style.visibility</p:attrName>
                                        </p:attrNameLst>
                                      </p:cBhvr>
                                      <p:to>
                                        <p:strVal val="visible"/>
                                      </p:to>
                                    </p:set>
                                    <p:animEffect transition="in" filter="wipe(right)">
                                      <p:cBhvr>
                                        <p:cTn id="287" dur="500"/>
                                        <p:tgtEl>
                                          <p:spTgt spid="61"/>
                                        </p:tgtEl>
                                      </p:cBhvr>
                                    </p:animEffect>
                                  </p:childTnLst>
                                </p:cTn>
                              </p:par>
                              <p:par>
                                <p:cTn id="288" presetID="16" presetClass="entr" presetSubtype="37" fill="hold" grpId="0" nodeType="withEffect">
                                  <p:stCondLst>
                                    <p:cond delay="1000"/>
                                  </p:stCondLst>
                                  <p:childTnLst>
                                    <p:set>
                                      <p:cBhvr>
                                        <p:cTn id="289" dur="1" fill="hold">
                                          <p:stCondLst>
                                            <p:cond delay="0"/>
                                          </p:stCondLst>
                                        </p:cTn>
                                        <p:tgtEl>
                                          <p:spTgt spid="59"/>
                                        </p:tgtEl>
                                        <p:attrNameLst>
                                          <p:attrName>style.visibility</p:attrName>
                                        </p:attrNameLst>
                                      </p:cBhvr>
                                      <p:to>
                                        <p:strVal val="visible"/>
                                      </p:to>
                                    </p:set>
                                    <p:animEffect transition="in" filter="barn(outVertical)">
                                      <p:cBhvr>
                                        <p:cTn id="290" dur="500"/>
                                        <p:tgtEl>
                                          <p:spTgt spid="59"/>
                                        </p:tgtEl>
                                      </p:cBhvr>
                                    </p:animEffect>
                                  </p:childTnLst>
                                </p:cTn>
                              </p:par>
                              <p:par>
                                <p:cTn id="291" presetID="22" presetClass="entr" presetSubtype="2" fill="hold" grpId="0" nodeType="withEffect">
                                  <p:stCondLst>
                                    <p:cond delay="1300"/>
                                  </p:stCondLst>
                                  <p:childTnLst>
                                    <p:set>
                                      <p:cBhvr>
                                        <p:cTn id="292" dur="1" fill="hold">
                                          <p:stCondLst>
                                            <p:cond delay="0"/>
                                          </p:stCondLst>
                                        </p:cTn>
                                        <p:tgtEl>
                                          <p:spTgt spid="62"/>
                                        </p:tgtEl>
                                        <p:attrNameLst>
                                          <p:attrName>style.visibility</p:attrName>
                                        </p:attrNameLst>
                                      </p:cBhvr>
                                      <p:to>
                                        <p:strVal val="visible"/>
                                      </p:to>
                                    </p:set>
                                    <p:animEffect transition="in" filter="wipe(right)">
                                      <p:cBhvr>
                                        <p:cTn id="293" dur="500"/>
                                        <p:tgtEl>
                                          <p:spTgt spid="62"/>
                                        </p:tgtEl>
                                      </p:cBhvr>
                                    </p:animEffect>
                                  </p:childTnLst>
                                </p:cTn>
                              </p:par>
                              <p:par>
                                <p:cTn id="294" presetID="42" presetClass="entr" presetSubtype="0" fill="hold" grpId="0" nodeType="withEffect">
                                  <p:stCondLst>
                                    <p:cond delay="1100"/>
                                  </p:stCondLst>
                                  <p:childTnLst>
                                    <p:set>
                                      <p:cBhvr>
                                        <p:cTn id="295" dur="1" fill="hold">
                                          <p:stCondLst>
                                            <p:cond delay="0"/>
                                          </p:stCondLst>
                                        </p:cTn>
                                        <p:tgtEl>
                                          <p:spTgt spid="63"/>
                                        </p:tgtEl>
                                        <p:attrNameLst>
                                          <p:attrName>style.visibility</p:attrName>
                                        </p:attrNameLst>
                                      </p:cBhvr>
                                      <p:to>
                                        <p:strVal val="visible"/>
                                      </p:to>
                                    </p:set>
                                    <p:animEffect transition="in" filter="fade">
                                      <p:cBhvr>
                                        <p:cTn id="296" dur="1000"/>
                                        <p:tgtEl>
                                          <p:spTgt spid="63"/>
                                        </p:tgtEl>
                                      </p:cBhvr>
                                    </p:animEffect>
                                    <p:anim calcmode="lin" valueType="num">
                                      <p:cBhvr>
                                        <p:cTn id="297" dur="1000" fill="hold"/>
                                        <p:tgtEl>
                                          <p:spTgt spid="63"/>
                                        </p:tgtEl>
                                        <p:attrNameLst>
                                          <p:attrName>ppt_x</p:attrName>
                                        </p:attrNameLst>
                                      </p:cBhvr>
                                      <p:tavLst>
                                        <p:tav tm="0">
                                          <p:val>
                                            <p:strVal val="#ppt_x"/>
                                          </p:val>
                                        </p:tav>
                                        <p:tav tm="100000">
                                          <p:val>
                                            <p:strVal val="#ppt_x"/>
                                          </p:val>
                                        </p:tav>
                                      </p:tavLst>
                                    </p:anim>
                                    <p:anim calcmode="lin" valueType="num">
                                      <p:cBhvr>
                                        <p:cTn id="298" dur="1000" fill="hold"/>
                                        <p:tgtEl>
                                          <p:spTgt spid="63"/>
                                        </p:tgtEl>
                                        <p:attrNameLst>
                                          <p:attrName>ppt_y</p:attrName>
                                        </p:attrNameLst>
                                      </p:cBhvr>
                                      <p:tavLst>
                                        <p:tav tm="0">
                                          <p:val>
                                            <p:strVal val="#ppt_y+.1"/>
                                          </p:val>
                                        </p:tav>
                                        <p:tav tm="100000">
                                          <p:val>
                                            <p:strVal val="#ppt_y"/>
                                          </p:val>
                                        </p:tav>
                                      </p:tavLst>
                                    </p:anim>
                                  </p:childTnLst>
                                </p:cTn>
                              </p:par>
                            </p:childTnLst>
                          </p:cTn>
                        </p:par>
                      </p:childTnLst>
                    </p:cTn>
                  </p:par>
                  <p:par>
                    <p:cTn id="299" fill="hold">
                      <p:stCondLst>
                        <p:cond delay="indefinite"/>
                      </p:stCondLst>
                      <p:childTnLst>
                        <p:par>
                          <p:cTn id="300" fill="hold">
                            <p:stCondLst>
                              <p:cond delay="0"/>
                            </p:stCondLst>
                            <p:childTnLst>
                              <p:par>
                                <p:cTn id="301" presetID="10" presetClass="exit" presetSubtype="0" fill="hold" grpId="1" nodeType="clickEffect">
                                  <p:stCondLst>
                                    <p:cond delay="0"/>
                                  </p:stCondLst>
                                  <p:childTnLst>
                                    <p:animEffect transition="out" filter="fade">
                                      <p:cBhvr>
                                        <p:cTn id="302" dur="500"/>
                                        <p:tgtEl>
                                          <p:spTgt spid="60"/>
                                        </p:tgtEl>
                                      </p:cBhvr>
                                    </p:animEffect>
                                    <p:set>
                                      <p:cBhvr>
                                        <p:cTn id="303" dur="1" fill="hold">
                                          <p:stCondLst>
                                            <p:cond delay="499"/>
                                          </p:stCondLst>
                                        </p:cTn>
                                        <p:tgtEl>
                                          <p:spTgt spid="60"/>
                                        </p:tgtEl>
                                        <p:attrNameLst>
                                          <p:attrName>style.visibility</p:attrName>
                                        </p:attrNameLst>
                                      </p:cBhvr>
                                      <p:to>
                                        <p:strVal val="hidden"/>
                                      </p:to>
                                    </p:set>
                                  </p:childTnLst>
                                </p:cTn>
                              </p:par>
                              <p:par>
                                <p:cTn id="304" presetID="10" presetClass="exit" presetSubtype="0" fill="hold" grpId="1" nodeType="withEffect">
                                  <p:stCondLst>
                                    <p:cond delay="0"/>
                                  </p:stCondLst>
                                  <p:childTnLst>
                                    <p:animEffect transition="out" filter="fade">
                                      <p:cBhvr>
                                        <p:cTn id="305" dur="500"/>
                                        <p:tgtEl>
                                          <p:spTgt spid="61"/>
                                        </p:tgtEl>
                                      </p:cBhvr>
                                    </p:animEffect>
                                    <p:set>
                                      <p:cBhvr>
                                        <p:cTn id="306" dur="1" fill="hold">
                                          <p:stCondLst>
                                            <p:cond delay="499"/>
                                          </p:stCondLst>
                                        </p:cTn>
                                        <p:tgtEl>
                                          <p:spTgt spid="61"/>
                                        </p:tgtEl>
                                        <p:attrNameLst>
                                          <p:attrName>style.visibility</p:attrName>
                                        </p:attrNameLst>
                                      </p:cBhvr>
                                      <p:to>
                                        <p:strVal val="hidden"/>
                                      </p:to>
                                    </p:set>
                                  </p:childTnLst>
                                </p:cTn>
                              </p:par>
                              <p:par>
                                <p:cTn id="307" presetID="10" presetClass="exit" presetSubtype="0" fill="hold" grpId="1" nodeType="withEffect">
                                  <p:stCondLst>
                                    <p:cond delay="0"/>
                                  </p:stCondLst>
                                  <p:childTnLst>
                                    <p:animEffect transition="out" filter="fade">
                                      <p:cBhvr>
                                        <p:cTn id="308" dur="500"/>
                                        <p:tgtEl>
                                          <p:spTgt spid="59"/>
                                        </p:tgtEl>
                                      </p:cBhvr>
                                    </p:animEffect>
                                    <p:set>
                                      <p:cBhvr>
                                        <p:cTn id="309" dur="1" fill="hold">
                                          <p:stCondLst>
                                            <p:cond delay="499"/>
                                          </p:stCondLst>
                                        </p:cTn>
                                        <p:tgtEl>
                                          <p:spTgt spid="59"/>
                                        </p:tgtEl>
                                        <p:attrNameLst>
                                          <p:attrName>style.visibility</p:attrName>
                                        </p:attrNameLst>
                                      </p:cBhvr>
                                      <p:to>
                                        <p:strVal val="hidden"/>
                                      </p:to>
                                    </p:set>
                                  </p:childTnLst>
                                </p:cTn>
                              </p:par>
                              <p:par>
                                <p:cTn id="310" presetID="10" presetClass="exit" presetSubtype="0" fill="hold" grpId="1" nodeType="withEffect">
                                  <p:stCondLst>
                                    <p:cond delay="0"/>
                                  </p:stCondLst>
                                  <p:childTnLst>
                                    <p:animEffect transition="out" filter="fade">
                                      <p:cBhvr>
                                        <p:cTn id="311" dur="500"/>
                                        <p:tgtEl>
                                          <p:spTgt spid="62"/>
                                        </p:tgtEl>
                                      </p:cBhvr>
                                    </p:animEffect>
                                    <p:set>
                                      <p:cBhvr>
                                        <p:cTn id="312" dur="1" fill="hold">
                                          <p:stCondLst>
                                            <p:cond delay="499"/>
                                          </p:stCondLst>
                                        </p:cTn>
                                        <p:tgtEl>
                                          <p:spTgt spid="62"/>
                                        </p:tgtEl>
                                        <p:attrNameLst>
                                          <p:attrName>style.visibility</p:attrName>
                                        </p:attrNameLst>
                                      </p:cBhvr>
                                      <p:to>
                                        <p:strVal val="hidden"/>
                                      </p:to>
                                    </p:set>
                                  </p:childTnLst>
                                </p:cTn>
                              </p:par>
                              <p:par>
                                <p:cTn id="313" presetID="10" presetClass="exit" presetSubtype="0" fill="hold" grpId="1" nodeType="withEffect">
                                  <p:stCondLst>
                                    <p:cond delay="0"/>
                                  </p:stCondLst>
                                  <p:childTnLst>
                                    <p:animEffect transition="out" filter="fade">
                                      <p:cBhvr>
                                        <p:cTn id="314" dur="500"/>
                                        <p:tgtEl>
                                          <p:spTgt spid="63"/>
                                        </p:tgtEl>
                                      </p:cBhvr>
                                    </p:animEffect>
                                    <p:set>
                                      <p:cBhvr>
                                        <p:cTn id="315" dur="1" fill="hold">
                                          <p:stCondLst>
                                            <p:cond delay="499"/>
                                          </p:stCondLst>
                                        </p:cTn>
                                        <p:tgtEl>
                                          <p:spTgt spid="63"/>
                                        </p:tgtEl>
                                        <p:attrNameLst>
                                          <p:attrName>style.visibility</p:attrName>
                                        </p:attrNameLst>
                                      </p:cBhvr>
                                      <p:to>
                                        <p:strVal val="hidden"/>
                                      </p:to>
                                    </p:set>
                                  </p:childTnLst>
                                </p:cTn>
                              </p:par>
                              <p:par>
                                <p:cTn id="316" presetID="22" presetClass="entr" presetSubtype="2" fill="hold" grpId="0" nodeType="withEffect">
                                  <p:stCondLst>
                                    <p:cond delay="500"/>
                                  </p:stCondLst>
                                  <p:childTnLst>
                                    <p:set>
                                      <p:cBhvr>
                                        <p:cTn id="317" dur="1" fill="hold">
                                          <p:stCondLst>
                                            <p:cond delay="0"/>
                                          </p:stCondLst>
                                        </p:cTn>
                                        <p:tgtEl>
                                          <p:spTgt spid="65"/>
                                        </p:tgtEl>
                                        <p:attrNameLst>
                                          <p:attrName>style.visibility</p:attrName>
                                        </p:attrNameLst>
                                      </p:cBhvr>
                                      <p:to>
                                        <p:strVal val="visible"/>
                                      </p:to>
                                    </p:set>
                                    <p:animEffect transition="in" filter="wipe(right)">
                                      <p:cBhvr>
                                        <p:cTn id="318" dur="500"/>
                                        <p:tgtEl>
                                          <p:spTgt spid="65"/>
                                        </p:tgtEl>
                                      </p:cBhvr>
                                    </p:animEffect>
                                  </p:childTnLst>
                                </p:cTn>
                              </p:par>
                            </p:childTnLst>
                          </p:cTn>
                        </p:par>
                      </p:childTnLst>
                    </p:cTn>
                  </p:par>
                  <p:par>
                    <p:cTn id="319" fill="hold">
                      <p:stCondLst>
                        <p:cond delay="indefinite"/>
                      </p:stCondLst>
                      <p:childTnLst>
                        <p:par>
                          <p:cTn id="320" fill="hold">
                            <p:stCondLst>
                              <p:cond delay="0"/>
                            </p:stCondLst>
                            <p:childTnLst>
                              <p:par>
                                <p:cTn id="321" presetID="22" presetClass="entr" presetSubtype="2" fill="hold" grpId="0" nodeType="clickEffect">
                                  <p:stCondLst>
                                    <p:cond delay="0"/>
                                  </p:stCondLst>
                                  <p:childTnLst>
                                    <p:set>
                                      <p:cBhvr>
                                        <p:cTn id="322" dur="1" fill="hold">
                                          <p:stCondLst>
                                            <p:cond delay="0"/>
                                          </p:stCondLst>
                                        </p:cTn>
                                        <p:tgtEl>
                                          <p:spTgt spid="66"/>
                                        </p:tgtEl>
                                        <p:attrNameLst>
                                          <p:attrName>style.visibility</p:attrName>
                                        </p:attrNameLst>
                                      </p:cBhvr>
                                      <p:to>
                                        <p:strVal val="visible"/>
                                      </p:to>
                                    </p:set>
                                    <p:animEffect transition="in" filter="wipe(right)">
                                      <p:cBhvr>
                                        <p:cTn id="323" dur="500"/>
                                        <p:tgtEl>
                                          <p:spTgt spid="66"/>
                                        </p:tgtEl>
                                      </p:cBhvr>
                                    </p:animEffect>
                                  </p:childTnLst>
                                </p:cTn>
                              </p:par>
                              <p:par>
                                <p:cTn id="324" presetID="22" presetClass="entr" presetSubtype="2" fill="hold" grpId="0" nodeType="withEffect">
                                  <p:stCondLst>
                                    <p:cond delay="1100"/>
                                  </p:stCondLst>
                                  <p:childTnLst>
                                    <p:set>
                                      <p:cBhvr>
                                        <p:cTn id="325" dur="1" fill="hold">
                                          <p:stCondLst>
                                            <p:cond delay="0"/>
                                          </p:stCondLst>
                                        </p:cTn>
                                        <p:tgtEl>
                                          <p:spTgt spid="67"/>
                                        </p:tgtEl>
                                        <p:attrNameLst>
                                          <p:attrName>style.visibility</p:attrName>
                                        </p:attrNameLst>
                                      </p:cBhvr>
                                      <p:to>
                                        <p:strVal val="visible"/>
                                      </p:to>
                                    </p:set>
                                    <p:animEffect transition="in" filter="wipe(right)">
                                      <p:cBhvr>
                                        <p:cTn id="326" dur="500"/>
                                        <p:tgtEl>
                                          <p:spTgt spid="67"/>
                                        </p:tgtEl>
                                      </p:cBhvr>
                                    </p:animEffect>
                                  </p:childTnLst>
                                </p:cTn>
                              </p:par>
                              <p:par>
                                <p:cTn id="327" presetID="16" presetClass="entr" presetSubtype="37" fill="hold" grpId="0" nodeType="withEffect">
                                  <p:stCondLst>
                                    <p:cond delay="1200"/>
                                  </p:stCondLst>
                                  <p:childTnLst>
                                    <p:set>
                                      <p:cBhvr>
                                        <p:cTn id="328" dur="1" fill="hold">
                                          <p:stCondLst>
                                            <p:cond delay="0"/>
                                          </p:stCondLst>
                                        </p:cTn>
                                        <p:tgtEl>
                                          <p:spTgt spid="64"/>
                                        </p:tgtEl>
                                        <p:attrNameLst>
                                          <p:attrName>style.visibility</p:attrName>
                                        </p:attrNameLst>
                                      </p:cBhvr>
                                      <p:to>
                                        <p:strVal val="visible"/>
                                      </p:to>
                                    </p:set>
                                    <p:animEffect transition="in" filter="barn(outVertical)">
                                      <p:cBhvr>
                                        <p:cTn id="329" dur="500"/>
                                        <p:tgtEl>
                                          <p:spTgt spid="64"/>
                                        </p:tgtEl>
                                      </p:cBhvr>
                                    </p:animEffect>
                                  </p:childTnLst>
                                </p:cTn>
                              </p:par>
                              <p:par>
                                <p:cTn id="330" presetID="22" presetClass="entr" presetSubtype="2" fill="hold" grpId="0" nodeType="withEffect">
                                  <p:stCondLst>
                                    <p:cond delay="1300"/>
                                  </p:stCondLst>
                                  <p:childTnLst>
                                    <p:set>
                                      <p:cBhvr>
                                        <p:cTn id="331" dur="1" fill="hold">
                                          <p:stCondLst>
                                            <p:cond delay="0"/>
                                          </p:stCondLst>
                                        </p:cTn>
                                        <p:tgtEl>
                                          <p:spTgt spid="68"/>
                                        </p:tgtEl>
                                        <p:attrNameLst>
                                          <p:attrName>style.visibility</p:attrName>
                                        </p:attrNameLst>
                                      </p:cBhvr>
                                      <p:to>
                                        <p:strVal val="visible"/>
                                      </p:to>
                                    </p:set>
                                    <p:animEffect transition="in" filter="wipe(right)">
                                      <p:cBhvr>
                                        <p:cTn id="332" dur="500"/>
                                        <p:tgtEl>
                                          <p:spTgt spid="68"/>
                                        </p:tgtEl>
                                      </p:cBhvr>
                                    </p:animEffect>
                                  </p:childTnLst>
                                </p:cTn>
                              </p:par>
                              <p:par>
                                <p:cTn id="333" presetID="42" presetClass="entr" presetSubtype="0" fill="hold" grpId="0" nodeType="withEffect">
                                  <p:stCondLst>
                                    <p:cond delay="1500"/>
                                  </p:stCondLst>
                                  <p:childTnLst>
                                    <p:set>
                                      <p:cBhvr>
                                        <p:cTn id="334" dur="1" fill="hold">
                                          <p:stCondLst>
                                            <p:cond delay="0"/>
                                          </p:stCondLst>
                                        </p:cTn>
                                        <p:tgtEl>
                                          <p:spTgt spid="69"/>
                                        </p:tgtEl>
                                        <p:attrNameLst>
                                          <p:attrName>style.visibility</p:attrName>
                                        </p:attrNameLst>
                                      </p:cBhvr>
                                      <p:to>
                                        <p:strVal val="visible"/>
                                      </p:to>
                                    </p:set>
                                    <p:animEffect transition="in" filter="fade">
                                      <p:cBhvr>
                                        <p:cTn id="335" dur="1000"/>
                                        <p:tgtEl>
                                          <p:spTgt spid="69"/>
                                        </p:tgtEl>
                                      </p:cBhvr>
                                    </p:animEffect>
                                    <p:anim calcmode="lin" valueType="num">
                                      <p:cBhvr>
                                        <p:cTn id="336" dur="1000" fill="hold"/>
                                        <p:tgtEl>
                                          <p:spTgt spid="69"/>
                                        </p:tgtEl>
                                        <p:attrNameLst>
                                          <p:attrName>ppt_x</p:attrName>
                                        </p:attrNameLst>
                                      </p:cBhvr>
                                      <p:tavLst>
                                        <p:tav tm="0">
                                          <p:val>
                                            <p:strVal val="#ppt_x"/>
                                          </p:val>
                                        </p:tav>
                                        <p:tav tm="100000">
                                          <p:val>
                                            <p:strVal val="#ppt_x"/>
                                          </p:val>
                                        </p:tav>
                                      </p:tavLst>
                                    </p:anim>
                                    <p:anim calcmode="lin" valueType="num">
                                      <p:cBhvr>
                                        <p:cTn id="337" dur="1000" fill="hold"/>
                                        <p:tgtEl>
                                          <p:spTgt spid="69"/>
                                        </p:tgtEl>
                                        <p:attrNameLst>
                                          <p:attrName>ppt_y</p:attrName>
                                        </p:attrNameLst>
                                      </p:cBhvr>
                                      <p:tavLst>
                                        <p:tav tm="0">
                                          <p:val>
                                            <p:strVal val="#ppt_y+.1"/>
                                          </p:val>
                                        </p:tav>
                                        <p:tav tm="100000">
                                          <p:val>
                                            <p:strVal val="#ppt_y"/>
                                          </p:val>
                                        </p:tav>
                                      </p:tavLst>
                                    </p:anim>
                                  </p:childTnLst>
                                </p:cTn>
                              </p:par>
                            </p:childTnLst>
                          </p:cTn>
                        </p:par>
                      </p:childTnLst>
                    </p:cTn>
                  </p:par>
                  <p:par>
                    <p:cTn id="338" fill="hold">
                      <p:stCondLst>
                        <p:cond delay="indefinite"/>
                      </p:stCondLst>
                      <p:childTnLst>
                        <p:par>
                          <p:cTn id="339" fill="hold">
                            <p:stCondLst>
                              <p:cond delay="0"/>
                            </p:stCondLst>
                            <p:childTnLst>
                              <p:par>
                                <p:cTn id="340" presetID="10" presetClass="exit" presetSubtype="0" fill="hold" grpId="1" nodeType="clickEffect">
                                  <p:stCondLst>
                                    <p:cond delay="0"/>
                                  </p:stCondLst>
                                  <p:childTnLst>
                                    <p:animEffect transition="out" filter="fade">
                                      <p:cBhvr>
                                        <p:cTn id="341" dur="500"/>
                                        <p:tgtEl>
                                          <p:spTgt spid="65"/>
                                        </p:tgtEl>
                                      </p:cBhvr>
                                    </p:animEffect>
                                    <p:set>
                                      <p:cBhvr>
                                        <p:cTn id="342" dur="1" fill="hold">
                                          <p:stCondLst>
                                            <p:cond delay="499"/>
                                          </p:stCondLst>
                                        </p:cTn>
                                        <p:tgtEl>
                                          <p:spTgt spid="65"/>
                                        </p:tgtEl>
                                        <p:attrNameLst>
                                          <p:attrName>style.visibility</p:attrName>
                                        </p:attrNameLst>
                                      </p:cBhvr>
                                      <p:to>
                                        <p:strVal val="hidden"/>
                                      </p:to>
                                    </p:set>
                                  </p:childTnLst>
                                </p:cTn>
                              </p:par>
                              <p:par>
                                <p:cTn id="343" presetID="10" presetClass="exit" presetSubtype="0" fill="hold" grpId="1" nodeType="withEffect">
                                  <p:stCondLst>
                                    <p:cond delay="0"/>
                                  </p:stCondLst>
                                  <p:childTnLst>
                                    <p:animEffect transition="out" filter="fade">
                                      <p:cBhvr>
                                        <p:cTn id="344" dur="500"/>
                                        <p:tgtEl>
                                          <p:spTgt spid="66"/>
                                        </p:tgtEl>
                                      </p:cBhvr>
                                    </p:animEffect>
                                    <p:set>
                                      <p:cBhvr>
                                        <p:cTn id="345" dur="1" fill="hold">
                                          <p:stCondLst>
                                            <p:cond delay="499"/>
                                          </p:stCondLst>
                                        </p:cTn>
                                        <p:tgtEl>
                                          <p:spTgt spid="66"/>
                                        </p:tgtEl>
                                        <p:attrNameLst>
                                          <p:attrName>style.visibility</p:attrName>
                                        </p:attrNameLst>
                                      </p:cBhvr>
                                      <p:to>
                                        <p:strVal val="hidden"/>
                                      </p:to>
                                    </p:set>
                                  </p:childTnLst>
                                </p:cTn>
                              </p:par>
                              <p:par>
                                <p:cTn id="346" presetID="10" presetClass="exit" presetSubtype="0" fill="hold" grpId="1" nodeType="withEffect">
                                  <p:stCondLst>
                                    <p:cond delay="0"/>
                                  </p:stCondLst>
                                  <p:childTnLst>
                                    <p:animEffect transition="out" filter="fade">
                                      <p:cBhvr>
                                        <p:cTn id="347" dur="500"/>
                                        <p:tgtEl>
                                          <p:spTgt spid="67"/>
                                        </p:tgtEl>
                                      </p:cBhvr>
                                    </p:animEffect>
                                    <p:set>
                                      <p:cBhvr>
                                        <p:cTn id="348" dur="1" fill="hold">
                                          <p:stCondLst>
                                            <p:cond delay="499"/>
                                          </p:stCondLst>
                                        </p:cTn>
                                        <p:tgtEl>
                                          <p:spTgt spid="67"/>
                                        </p:tgtEl>
                                        <p:attrNameLst>
                                          <p:attrName>style.visibility</p:attrName>
                                        </p:attrNameLst>
                                      </p:cBhvr>
                                      <p:to>
                                        <p:strVal val="hidden"/>
                                      </p:to>
                                    </p:set>
                                  </p:childTnLst>
                                </p:cTn>
                              </p:par>
                              <p:par>
                                <p:cTn id="349" presetID="10" presetClass="exit" presetSubtype="0" fill="hold" grpId="1" nodeType="withEffect">
                                  <p:stCondLst>
                                    <p:cond delay="0"/>
                                  </p:stCondLst>
                                  <p:childTnLst>
                                    <p:animEffect transition="out" filter="fade">
                                      <p:cBhvr>
                                        <p:cTn id="350" dur="500"/>
                                        <p:tgtEl>
                                          <p:spTgt spid="64"/>
                                        </p:tgtEl>
                                      </p:cBhvr>
                                    </p:animEffect>
                                    <p:set>
                                      <p:cBhvr>
                                        <p:cTn id="351" dur="1" fill="hold">
                                          <p:stCondLst>
                                            <p:cond delay="499"/>
                                          </p:stCondLst>
                                        </p:cTn>
                                        <p:tgtEl>
                                          <p:spTgt spid="64"/>
                                        </p:tgtEl>
                                        <p:attrNameLst>
                                          <p:attrName>style.visibility</p:attrName>
                                        </p:attrNameLst>
                                      </p:cBhvr>
                                      <p:to>
                                        <p:strVal val="hidden"/>
                                      </p:to>
                                    </p:set>
                                  </p:childTnLst>
                                </p:cTn>
                              </p:par>
                              <p:par>
                                <p:cTn id="352" presetID="10" presetClass="exit" presetSubtype="0" fill="hold" grpId="1" nodeType="withEffect">
                                  <p:stCondLst>
                                    <p:cond delay="0"/>
                                  </p:stCondLst>
                                  <p:childTnLst>
                                    <p:animEffect transition="out" filter="fade">
                                      <p:cBhvr>
                                        <p:cTn id="353" dur="500"/>
                                        <p:tgtEl>
                                          <p:spTgt spid="68"/>
                                        </p:tgtEl>
                                      </p:cBhvr>
                                    </p:animEffect>
                                    <p:set>
                                      <p:cBhvr>
                                        <p:cTn id="354" dur="1" fill="hold">
                                          <p:stCondLst>
                                            <p:cond delay="499"/>
                                          </p:stCondLst>
                                        </p:cTn>
                                        <p:tgtEl>
                                          <p:spTgt spid="68"/>
                                        </p:tgtEl>
                                        <p:attrNameLst>
                                          <p:attrName>style.visibility</p:attrName>
                                        </p:attrNameLst>
                                      </p:cBhvr>
                                      <p:to>
                                        <p:strVal val="hidden"/>
                                      </p:to>
                                    </p:set>
                                  </p:childTnLst>
                                </p:cTn>
                              </p:par>
                              <p:par>
                                <p:cTn id="355" presetID="10" presetClass="exit" presetSubtype="0" fill="hold" grpId="1" nodeType="withEffect">
                                  <p:stCondLst>
                                    <p:cond delay="0"/>
                                  </p:stCondLst>
                                  <p:childTnLst>
                                    <p:animEffect transition="out" filter="fade">
                                      <p:cBhvr>
                                        <p:cTn id="356" dur="500"/>
                                        <p:tgtEl>
                                          <p:spTgt spid="69"/>
                                        </p:tgtEl>
                                      </p:cBhvr>
                                    </p:animEffect>
                                    <p:set>
                                      <p:cBhvr>
                                        <p:cTn id="357" dur="1" fill="hold">
                                          <p:stCondLst>
                                            <p:cond delay="499"/>
                                          </p:stCondLst>
                                        </p:cTn>
                                        <p:tgtEl>
                                          <p:spTgt spid="69"/>
                                        </p:tgtEl>
                                        <p:attrNameLst>
                                          <p:attrName>style.visibility</p:attrName>
                                        </p:attrNameLst>
                                      </p:cBhvr>
                                      <p:to>
                                        <p:strVal val="hidden"/>
                                      </p:to>
                                    </p:set>
                                  </p:childTnLst>
                                </p:cTn>
                              </p:par>
                              <p:par>
                                <p:cTn id="358" presetID="22" presetClass="entr" presetSubtype="2" fill="hold" grpId="0" nodeType="withEffect">
                                  <p:stCondLst>
                                    <p:cond delay="0"/>
                                  </p:stCondLst>
                                  <p:childTnLst>
                                    <p:set>
                                      <p:cBhvr>
                                        <p:cTn id="359" dur="1" fill="hold">
                                          <p:stCondLst>
                                            <p:cond delay="0"/>
                                          </p:stCondLst>
                                        </p:cTn>
                                        <p:tgtEl>
                                          <p:spTgt spid="73"/>
                                        </p:tgtEl>
                                        <p:attrNameLst>
                                          <p:attrName>style.visibility</p:attrName>
                                        </p:attrNameLst>
                                      </p:cBhvr>
                                      <p:to>
                                        <p:strVal val="visible"/>
                                      </p:to>
                                    </p:set>
                                    <p:animEffect transition="in" filter="wipe(right)">
                                      <p:cBhvr>
                                        <p:cTn id="360" dur="500"/>
                                        <p:tgtEl>
                                          <p:spTgt spid="73"/>
                                        </p:tgtEl>
                                      </p:cBhvr>
                                    </p:animEffect>
                                  </p:childTnLst>
                                </p:cTn>
                              </p:par>
                            </p:childTnLst>
                          </p:cTn>
                        </p:par>
                      </p:childTnLst>
                    </p:cTn>
                  </p:par>
                  <p:par>
                    <p:cTn id="361" fill="hold">
                      <p:stCondLst>
                        <p:cond delay="indefinite"/>
                      </p:stCondLst>
                      <p:childTnLst>
                        <p:par>
                          <p:cTn id="362" fill="hold">
                            <p:stCondLst>
                              <p:cond delay="0"/>
                            </p:stCondLst>
                            <p:childTnLst>
                              <p:par>
                                <p:cTn id="363" presetID="22" presetClass="entr" presetSubtype="2" fill="hold" grpId="0" nodeType="clickEffect">
                                  <p:stCondLst>
                                    <p:cond delay="0"/>
                                  </p:stCondLst>
                                  <p:childTnLst>
                                    <p:set>
                                      <p:cBhvr>
                                        <p:cTn id="364" dur="1" fill="hold">
                                          <p:stCondLst>
                                            <p:cond delay="0"/>
                                          </p:stCondLst>
                                        </p:cTn>
                                        <p:tgtEl>
                                          <p:spTgt spid="74"/>
                                        </p:tgtEl>
                                        <p:attrNameLst>
                                          <p:attrName>style.visibility</p:attrName>
                                        </p:attrNameLst>
                                      </p:cBhvr>
                                      <p:to>
                                        <p:strVal val="visible"/>
                                      </p:to>
                                    </p:set>
                                    <p:animEffect transition="in" filter="wipe(right)">
                                      <p:cBhvr>
                                        <p:cTn id="365" dur="500"/>
                                        <p:tgtEl>
                                          <p:spTgt spid="74"/>
                                        </p:tgtEl>
                                      </p:cBhvr>
                                    </p:animEffect>
                                  </p:childTnLst>
                                </p:cTn>
                              </p:par>
                            </p:childTnLst>
                          </p:cTn>
                        </p:par>
                      </p:childTnLst>
                    </p:cTn>
                  </p:par>
                  <p:par>
                    <p:cTn id="366" fill="hold">
                      <p:stCondLst>
                        <p:cond delay="indefinite"/>
                      </p:stCondLst>
                      <p:childTnLst>
                        <p:par>
                          <p:cTn id="367" fill="hold">
                            <p:stCondLst>
                              <p:cond delay="0"/>
                            </p:stCondLst>
                            <p:childTnLst>
                              <p:par>
                                <p:cTn id="368" presetID="10" presetClass="exit" presetSubtype="0" fill="hold" grpId="1" nodeType="clickEffect">
                                  <p:stCondLst>
                                    <p:cond delay="0"/>
                                  </p:stCondLst>
                                  <p:childTnLst>
                                    <p:animEffect transition="out" filter="fade">
                                      <p:cBhvr>
                                        <p:cTn id="369" dur="500"/>
                                        <p:tgtEl>
                                          <p:spTgt spid="73"/>
                                        </p:tgtEl>
                                      </p:cBhvr>
                                    </p:animEffect>
                                    <p:set>
                                      <p:cBhvr>
                                        <p:cTn id="370" dur="1" fill="hold">
                                          <p:stCondLst>
                                            <p:cond delay="499"/>
                                          </p:stCondLst>
                                        </p:cTn>
                                        <p:tgtEl>
                                          <p:spTgt spid="73"/>
                                        </p:tgtEl>
                                        <p:attrNameLst>
                                          <p:attrName>style.visibility</p:attrName>
                                        </p:attrNameLst>
                                      </p:cBhvr>
                                      <p:to>
                                        <p:strVal val="hidden"/>
                                      </p:to>
                                    </p:set>
                                  </p:childTnLst>
                                </p:cTn>
                              </p:par>
                              <p:par>
                                <p:cTn id="371" presetID="10" presetClass="exit" presetSubtype="0" fill="hold" grpId="1" nodeType="withEffect">
                                  <p:stCondLst>
                                    <p:cond delay="0"/>
                                  </p:stCondLst>
                                  <p:childTnLst>
                                    <p:animEffect transition="out" filter="fade">
                                      <p:cBhvr>
                                        <p:cTn id="372" dur="500"/>
                                        <p:tgtEl>
                                          <p:spTgt spid="74"/>
                                        </p:tgtEl>
                                      </p:cBhvr>
                                    </p:animEffect>
                                    <p:set>
                                      <p:cBhvr>
                                        <p:cTn id="373" dur="1" fill="hold">
                                          <p:stCondLst>
                                            <p:cond delay="499"/>
                                          </p:stCondLst>
                                        </p:cTn>
                                        <p:tgtEl>
                                          <p:spTgt spid="74"/>
                                        </p:tgtEl>
                                        <p:attrNameLst>
                                          <p:attrName>style.visibility</p:attrName>
                                        </p:attrNameLst>
                                      </p:cBhvr>
                                      <p:to>
                                        <p:strVal val="hidden"/>
                                      </p:to>
                                    </p:set>
                                  </p:childTnLst>
                                </p:cTn>
                              </p:par>
                              <p:par>
                                <p:cTn id="374" presetID="22" presetClass="entr" presetSubtype="2" fill="hold" grpId="0" nodeType="withEffect">
                                  <p:stCondLst>
                                    <p:cond delay="0"/>
                                  </p:stCondLst>
                                  <p:childTnLst>
                                    <p:set>
                                      <p:cBhvr>
                                        <p:cTn id="375" dur="1" fill="hold">
                                          <p:stCondLst>
                                            <p:cond delay="0"/>
                                          </p:stCondLst>
                                        </p:cTn>
                                        <p:tgtEl>
                                          <p:spTgt spid="75"/>
                                        </p:tgtEl>
                                        <p:attrNameLst>
                                          <p:attrName>style.visibility</p:attrName>
                                        </p:attrNameLst>
                                      </p:cBhvr>
                                      <p:to>
                                        <p:strVal val="visible"/>
                                      </p:to>
                                    </p:set>
                                    <p:animEffect transition="in" filter="wipe(right)">
                                      <p:cBhvr>
                                        <p:cTn id="376" dur="500"/>
                                        <p:tgtEl>
                                          <p:spTgt spid="75"/>
                                        </p:tgtEl>
                                      </p:cBhvr>
                                    </p:animEffect>
                                  </p:childTnLst>
                                </p:cTn>
                              </p:par>
                            </p:childTnLst>
                          </p:cTn>
                        </p:par>
                      </p:childTnLst>
                    </p:cTn>
                  </p:par>
                  <p:par>
                    <p:cTn id="377" fill="hold">
                      <p:stCondLst>
                        <p:cond delay="indefinite"/>
                      </p:stCondLst>
                      <p:childTnLst>
                        <p:par>
                          <p:cTn id="378" fill="hold">
                            <p:stCondLst>
                              <p:cond delay="0"/>
                            </p:stCondLst>
                            <p:childTnLst>
                              <p:par>
                                <p:cTn id="379" presetID="22" presetClass="entr" presetSubtype="2" fill="hold" grpId="0" nodeType="clickEffect">
                                  <p:stCondLst>
                                    <p:cond delay="0"/>
                                  </p:stCondLst>
                                  <p:childTnLst>
                                    <p:set>
                                      <p:cBhvr>
                                        <p:cTn id="380" dur="1" fill="hold">
                                          <p:stCondLst>
                                            <p:cond delay="0"/>
                                          </p:stCondLst>
                                        </p:cTn>
                                        <p:tgtEl>
                                          <p:spTgt spid="80"/>
                                        </p:tgtEl>
                                        <p:attrNameLst>
                                          <p:attrName>style.visibility</p:attrName>
                                        </p:attrNameLst>
                                      </p:cBhvr>
                                      <p:to>
                                        <p:strVal val="visible"/>
                                      </p:to>
                                    </p:set>
                                    <p:animEffect transition="in" filter="wipe(right)">
                                      <p:cBhvr>
                                        <p:cTn id="381" dur="500"/>
                                        <p:tgtEl>
                                          <p:spTgt spid="80"/>
                                        </p:tgtEl>
                                      </p:cBhvr>
                                    </p:animEffect>
                                  </p:childTnLst>
                                </p:cTn>
                              </p:par>
                              <p:par>
                                <p:cTn id="382" presetID="22" presetClass="entr" presetSubtype="2" fill="hold" grpId="0" nodeType="withEffect">
                                  <p:stCondLst>
                                    <p:cond delay="0"/>
                                  </p:stCondLst>
                                  <p:childTnLst>
                                    <p:set>
                                      <p:cBhvr>
                                        <p:cTn id="383" dur="1" fill="hold">
                                          <p:stCondLst>
                                            <p:cond delay="0"/>
                                          </p:stCondLst>
                                        </p:cTn>
                                        <p:tgtEl>
                                          <p:spTgt spid="79"/>
                                        </p:tgtEl>
                                        <p:attrNameLst>
                                          <p:attrName>style.visibility</p:attrName>
                                        </p:attrNameLst>
                                      </p:cBhvr>
                                      <p:to>
                                        <p:strVal val="visible"/>
                                      </p:to>
                                    </p:set>
                                    <p:animEffect transition="in" filter="wipe(right)">
                                      <p:cBhvr>
                                        <p:cTn id="384" dur="500"/>
                                        <p:tgtEl>
                                          <p:spTgt spid="79"/>
                                        </p:tgtEl>
                                      </p:cBhvr>
                                    </p:animEffect>
                                  </p:childTnLst>
                                </p:cTn>
                              </p:par>
                              <p:par>
                                <p:cTn id="385" presetID="22" presetClass="entr" presetSubtype="2" fill="hold" grpId="0" nodeType="withEffect">
                                  <p:stCondLst>
                                    <p:cond delay="0"/>
                                  </p:stCondLst>
                                  <p:childTnLst>
                                    <p:set>
                                      <p:cBhvr>
                                        <p:cTn id="386" dur="1" fill="hold">
                                          <p:stCondLst>
                                            <p:cond delay="0"/>
                                          </p:stCondLst>
                                        </p:cTn>
                                        <p:tgtEl>
                                          <p:spTgt spid="78"/>
                                        </p:tgtEl>
                                        <p:attrNameLst>
                                          <p:attrName>style.visibility</p:attrName>
                                        </p:attrNameLst>
                                      </p:cBhvr>
                                      <p:to>
                                        <p:strVal val="visible"/>
                                      </p:to>
                                    </p:set>
                                    <p:animEffect transition="in" filter="wipe(right)">
                                      <p:cBhvr>
                                        <p:cTn id="387" dur="500"/>
                                        <p:tgtEl>
                                          <p:spTgt spid="78"/>
                                        </p:tgtEl>
                                      </p:cBhvr>
                                    </p:animEffect>
                                  </p:childTnLst>
                                </p:cTn>
                              </p:par>
                              <p:par>
                                <p:cTn id="388" presetID="22" presetClass="entr" presetSubtype="2" fill="hold" grpId="0" nodeType="withEffect">
                                  <p:stCondLst>
                                    <p:cond delay="0"/>
                                  </p:stCondLst>
                                  <p:childTnLst>
                                    <p:set>
                                      <p:cBhvr>
                                        <p:cTn id="389" dur="1" fill="hold">
                                          <p:stCondLst>
                                            <p:cond delay="0"/>
                                          </p:stCondLst>
                                        </p:cTn>
                                        <p:tgtEl>
                                          <p:spTgt spid="77"/>
                                        </p:tgtEl>
                                        <p:attrNameLst>
                                          <p:attrName>style.visibility</p:attrName>
                                        </p:attrNameLst>
                                      </p:cBhvr>
                                      <p:to>
                                        <p:strVal val="visible"/>
                                      </p:to>
                                    </p:set>
                                    <p:animEffect transition="in" filter="wipe(right)">
                                      <p:cBhvr>
                                        <p:cTn id="390" dur="500"/>
                                        <p:tgtEl>
                                          <p:spTgt spid="77"/>
                                        </p:tgtEl>
                                      </p:cBhvr>
                                    </p:animEffect>
                                  </p:childTnLst>
                                </p:cTn>
                              </p:par>
                              <p:par>
                                <p:cTn id="391" presetID="22" presetClass="entr" presetSubtype="2" fill="hold" grpId="0" nodeType="withEffect">
                                  <p:stCondLst>
                                    <p:cond delay="0"/>
                                  </p:stCondLst>
                                  <p:childTnLst>
                                    <p:set>
                                      <p:cBhvr>
                                        <p:cTn id="392" dur="1" fill="hold">
                                          <p:stCondLst>
                                            <p:cond delay="0"/>
                                          </p:stCondLst>
                                        </p:cTn>
                                        <p:tgtEl>
                                          <p:spTgt spid="76"/>
                                        </p:tgtEl>
                                        <p:attrNameLst>
                                          <p:attrName>style.visibility</p:attrName>
                                        </p:attrNameLst>
                                      </p:cBhvr>
                                      <p:to>
                                        <p:strVal val="visible"/>
                                      </p:to>
                                    </p:set>
                                    <p:animEffect transition="in" filter="wipe(right)">
                                      <p:cBhvr>
                                        <p:cTn id="393" dur="500"/>
                                        <p:tgtEl>
                                          <p:spTgt spid="76"/>
                                        </p:tgtEl>
                                      </p:cBhvr>
                                    </p:animEffect>
                                  </p:childTnLst>
                                </p:cTn>
                              </p:par>
                            </p:childTnLst>
                          </p:cTn>
                        </p:par>
                      </p:childTnLst>
                    </p:cTn>
                  </p:par>
                  <p:par>
                    <p:cTn id="394" fill="hold">
                      <p:stCondLst>
                        <p:cond delay="indefinite"/>
                      </p:stCondLst>
                      <p:childTnLst>
                        <p:par>
                          <p:cTn id="395" fill="hold">
                            <p:stCondLst>
                              <p:cond delay="0"/>
                            </p:stCondLst>
                            <p:childTnLst>
                              <p:par>
                                <p:cTn id="396" presetID="10" presetClass="exit" presetSubtype="0" fill="hold" grpId="1" nodeType="clickEffect">
                                  <p:stCondLst>
                                    <p:cond delay="0"/>
                                  </p:stCondLst>
                                  <p:childTnLst>
                                    <p:animEffect transition="out" filter="fade">
                                      <p:cBhvr>
                                        <p:cTn id="397" dur="500"/>
                                        <p:tgtEl>
                                          <p:spTgt spid="80"/>
                                        </p:tgtEl>
                                      </p:cBhvr>
                                    </p:animEffect>
                                    <p:set>
                                      <p:cBhvr>
                                        <p:cTn id="398" dur="1" fill="hold">
                                          <p:stCondLst>
                                            <p:cond delay="499"/>
                                          </p:stCondLst>
                                        </p:cTn>
                                        <p:tgtEl>
                                          <p:spTgt spid="80"/>
                                        </p:tgtEl>
                                        <p:attrNameLst>
                                          <p:attrName>style.visibility</p:attrName>
                                        </p:attrNameLst>
                                      </p:cBhvr>
                                      <p:to>
                                        <p:strVal val="hidden"/>
                                      </p:to>
                                    </p:set>
                                  </p:childTnLst>
                                </p:cTn>
                              </p:par>
                              <p:par>
                                <p:cTn id="399" presetID="10" presetClass="exit" presetSubtype="0" fill="hold" grpId="1" nodeType="withEffect">
                                  <p:stCondLst>
                                    <p:cond delay="0"/>
                                  </p:stCondLst>
                                  <p:childTnLst>
                                    <p:animEffect transition="out" filter="fade">
                                      <p:cBhvr>
                                        <p:cTn id="400" dur="500"/>
                                        <p:tgtEl>
                                          <p:spTgt spid="79"/>
                                        </p:tgtEl>
                                      </p:cBhvr>
                                    </p:animEffect>
                                    <p:set>
                                      <p:cBhvr>
                                        <p:cTn id="401" dur="1" fill="hold">
                                          <p:stCondLst>
                                            <p:cond delay="499"/>
                                          </p:stCondLst>
                                        </p:cTn>
                                        <p:tgtEl>
                                          <p:spTgt spid="79"/>
                                        </p:tgtEl>
                                        <p:attrNameLst>
                                          <p:attrName>style.visibility</p:attrName>
                                        </p:attrNameLst>
                                      </p:cBhvr>
                                      <p:to>
                                        <p:strVal val="hidden"/>
                                      </p:to>
                                    </p:set>
                                  </p:childTnLst>
                                </p:cTn>
                              </p:par>
                              <p:par>
                                <p:cTn id="402" presetID="10" presetClass="exit" presetSubtype="0" fill="hold" grpId="1" nodeType="withEffect">
                                  <p:stCondLst>
                                    <p:cond delay="0"/>
                                  </p:stCondLst>
                                  <p:childTnLst>
                                    <p:animEffect transition="out" filter="fade">
                                      <p:cBhvr>
                                        <p:cTn id="403" dur="500"/>
                                        <p:tgtEl>
                                          <p:spTgt spid="78"/>
                                        </p:tgtEl>
                                      </p:cBhvr>
                                    </p:animEffect>
                                    <p:set>
                                      <p:cBhvr>
                                        <p:cTn id="404" dur="1" fill="hold">
                                          <p:stCondLst>
                                            <p:cond delay="499"/>
                                          </p:stCondLst>
                                        </p:cTn>
                                        <p:tgtEl>
                                          <p:spTgt spid="78"/>
                                        </p:tgtEl>
                                        <p:attrNameLst>
                                          <p:attrName>style.visibility</p:attrName>
                                        </p:attrNameLst>
                                      </p:cBhvr>
                                      <p:to>
                                        <p:strVal val="hidden"/>
                                      </p:to>
                                    </p:set>
                                  </p:childTnLst>
                                </p:cTn>
                              </p:par>
                              <p:par>
                                <p:cTn id="405" presetID="10" presetClass="exit" presetSubtype="0" fill="hold" grpId="1" nodeType="withEffect">
                                  <p:stCondLst>
                                    <p:cond delay="0"/>
                                  </p:stCondLst>
                                  <p:childTnLst>
                                    <p:animEffect transition="out" filter="fade">
                                      <p:cBhvr>
                                        <p:cTn id="406" dur="500"/>
                                        <p:tgtEl>
                                          <p:spTgt spid="77"/>
                                        </p:tgtEl>
                                      </p:cBhvr>
                                    </p:animEffect>
                                    <p:set>
                                      <p:cBhvr>
                                        <p:cTn id="407" dur="1" fill="hold">
                                          <p:stCondLst>
                                            <p:cond delay="499"/>
                                          </p:stCondLst>
                                        </p:cTn>
                                        <p:tgtEl>
                                          <p:spTgt spid="77"/>
                                        </p:tgtEl>
                                        <p:attrNameLst>
                                          <p:attrName>style.visibility</p:attrName>
                                        </p:attrNameLst>
                                      </p:cBhvr>
                                      <p:to>
                                        <p:strVal val="hidden"/>
                                      </p:to>
                                    </p:set>
                                  </p:childTnLst>
                                </p:cTn>
                              </p:par>
                              <p:par>
                                <p:cTn id="408" presetID="10" presetClass="exit" presetSubtype="0" fill="hold" grpId="1" nodeType="withEffect">
                                  <p:stCondLst>
                                    <p:cond delay="0"/>
                                  </p:stCondLst>
                                  <p:childTnLst>
                                    <p:animEffect transition="out" filter="fade">
                                      <p:cBhvr>
                                        <p:cTn id="409" dur="500"/>
                                        <p:tgtEl>
                                          <p:spTgt spid="76"/>
                                        </p:tgtEl>
                                      </p:cBhvr>
                                    </p:animEffect>
                                    <p:set>
                                      <p:cBhvr>
                                        <p:cTn id="410" dur="1" fill="hold">
                                          <p:stCondLst>
                                            <p:cond delay="499"/>
                                          </p:stCondLst>
                                        </p:cTn>
                                        <p:tgtEl>
                                          <p:spTgt spid="76"/>
                                        </p:tgtEl>
                                        <p:attrNameLst>
                                          <p:attrName>style.visibility</p:attrName>
                                        </p:attrNameLst>
                                      </p:cBhvr>
                                      <p:to>
                                        <p:strVal val="hidden"/>
                                      </p:to>
                                    </p:set>
                                  </p:childTnLst>
                                </p:cTn>
                              </p:par>
                              <p:par>
                                <p:cTn id="411" presetID="10" presetClass="exit" presetSubtype="0" fill="hold" grpId="1" nodeType="withEffect">
                                  <p:stCondLst>
                                    <p:cond delay="0"/>
                                  </p:stCondLst>
                                  <p:childTnLst>
                                    <p:animEffect transition="out" filter="fade">
                                      <p:cBhvr>
                                        <p:cTn id="412" dur="500"/>
                                        <p:tgtEl>
                                          <p:spTgt spid="75"/>
                                        </p:tgtEl>
                                      </p:cBhvr>
                                    </p:animEffect>
                                    <p:set>
                                      <p:cBhvr>
                                        <p:cTn id="413" dur="1" fill="hold">
                                          <p:stCondLst>
                                            <p:cond delay="499"/>
                                          </p:stCondLst>
                                        </p:cTn>
                                        <p:tgtEl>
                                          <p:spTgt spid="75"/>
                                        </p:tgtEl>
                                        <p:attrNameLst>
                                          <p:attrName>style.visibility</p:attrName>
                                        </p:attrNameLst>
                                      </p:cBhvr>
                                      <p:to>
                                        <p:strVal val="hidden"/>
                                      </p:to>
                                    </p:set>
                                  </p:childTnLst>
                                </p:cTn>
                              </p:par>
                              <p:par>
                                <p:cTn id="414" presetID="22" presetClass="entr" presetSubtype="2" fill="hold" grpId="0" nodeType="withEffect">
                                  <p:stCondLst>
                                    <p:cond delay="0"/>
                                  </p:stCondLst>
                                  <p:childTnLst>
                                    <p:set>
                                      <p:cBhvr>
                                        <p:cTn id="415" dur="1" fill="hold">
                                          <p:stCondLst>
                                            <p:cond delay="0"/>
                                          </p:stCondLst>
                                        </p:cTn>
                                        <p:tgtEl>
                                          <p:spTgt spid="81"/>
                                        </p:tgtEl>
                                        <p:attrNameLst>
                                          <p:attrName>style.visibility</p:attrName>
                                        </p:attrNameLst>
                                      </p:cBhvr>
                                      <p:to>
                                        <p:strVal val="visible"/>
                                      </p:to>
                                    </p:set>
                                    <p:animEffect transition="in" filter="wipe(right)">
                                      <p:cBhvr>
                                        <p:cTn id="416" dur="500"/>
                                        <p:tgtEl>
                                          <p:spTgt spid="81"/>
                                        </p:tgtEl>
                                      </p:cBhvr>
                                    </p:animEffect>
                                  </p:childTnLst>
                                </p:cTn>
                              </p:par>
                            </p:childTnLst>
                          </p:cTn>
                        </p:par>
                      </p:childTnLst>
                    </p:cTn>
                  </p:par>
                  <p:par>
                    <p:cTn id="417" fill="hold">
                      <p:stCondLst>
                        <p:cond delay="indefinite"/>
                      </p:stCondLst>
                      <p:childTnLst>
                        <p:par>
                          <p:cTn id="418" fill="hold">
                            <p:stCondLst>
                              <p:cond delay="0"/>
                            </p:stCondLst>
                            <p:childTnLst>
                              <p:par>
                                <p:cTn id="419" presetID="22" presetClass="entr" presetSubtype="2" fill="hold" grpId="0" nodeType="clickEffect">
                                  <p:stCondLst>
                                    <p:cond delay="0"/>
                                  </p:stCondLst>
                                  <p:childTnLst>
                                    <p:set>
                                      <p:cBhvr>
                                        <p:cTn id="420" dur="1" fill="hold">
                                          <p:stCondLst>
                                            <p:cond delay="0"/>
                                          </p:stCondLst>
                                        </p:cTn>
                                        <p:tgtEl>
                                          <p:spTgt spid="82"/>
                                        </p:tgtEl>
                                        <p:attrNameLst>
                                          <p:attrName>style.visibility</p:attrName>
                                        </p:attrNameLst>
                                      </p:cBhvr>
                                      <p:to>
                                        <p:strVal val="visible"/>
                                      </p:to>
                                    </p:set>
                                    <p:animEffect transition="in" filter="wipe(right)">
                                      <p:cBhvr>
                                        <p:cTn id="421" dur="500"/>
                                        <p:tgtEl>
                                          <p:spTgt spid="82"/>
                                        </p:tgtEl>
                                      </p:cBhvr>
                                    </p:animEffect>
                                  </p:childTnLst>
                                </p:cTn>
                              </p:par>
                            </p:childTnLst>
                          </p:cTn>
                        </p:par>
                      </p:childTnLst>
                    </p:cTn>
                  </p:par>
                  <p:par>
                    <p:cTn id="422" fill="hold">
                      <p:stCondLst>
                        <p:cond delay="indefinite"/>
                      </p:stCondLst>
                      <p:childTnLst>
                        <p:par>
                          <p:cTn id="423" fill="hold">
                            <p:stCondLst>
                              <p:cond delay="0"/>
                            </p:stCondLst>
                            <p:childTnLst>
                              <p:par>
                                <p:cTn id="424" presetID="16" presetClass="entr" presetSubtype="37" fill="hold" grpId="0" nodeType="clickEffect">
                                  <p:stCondLst>
                                    <p:cond delay="0"/>
                                  </p:stCondLst>
                                  <p:childTnLst>
                                    <p:set>
                                      <p:cBhvr>
                                        <p:cTn id="425" dur="1" fill="hold">
                                          <p:stCondLst>
                                            <p:cond delay="0"/>
                                          </p:stCondLst>
                                        </p:cTn>
                                        <p:tgtEl>
                                          <p:spTgt spid="83"/>
                                        </p:tgtEl>
                                        <p:attrNameLst>
                                          <p:attrName>style.visibility</p:attrName>
                                        </p:attrNameLst>
                                      </p:cBhvr>
                                      <p:to>
                                        <p:strVal val="visible"/>
                                      </p:to>
                                    </p:set>
                                    <p:animEffect transition="in" filter="barn(outVertical)">
                                      <p:cBhvr>
                                        <p:cTn id="426" dur="500"/>
                                        <p:tgtEl>
                                          <p:spTgt spid="83"/>
                                        </p:tgtEl>
                                      </p:cBhvr>
                                    </p:animEffect>
                                  </p:childTnLst>
                                </p:cTn>
                              </p:par>
                              <p:par>
                                <p:cTn id="427" presetID="22" presetClass="entr" presetSubtype="2" fill="hold" grpId="0" nodeType="withEffect">
                                  <p:stCondLst>
                                    <p:cond delay="300"/>
                                  </p:stCondLst>
                                  <p:childTnLst>
                                    <p:set>
                                      <p:cBhvr>
                                        <p:cTn id="428" dur="1" fill="hold">
                                          <p:stCondLst>
                                            <p:cond delay="0"/>
                                          </p:stCondLst>
                                        </p:cTn>
                                        <p:tgtEl>
                                          <p:spTgt spid="84"/>
                                        </p:tgtEl>
                                        <p:attrNameLst>
                                          <p:attrName>style.visibility</p:attrName>
                                        </p:attrNameLst>
                                      </p:cBhvr>
                                      <p:to>
                                        <p:strVal val="visible"/>
                                      </p:to>
                                    </p:set>
                                    <p:animEffect transition="in" filter="wipe(right)">
                                      <p:cBhvr>
                                        <p:cTn id="429" dur="500"/>
                                        <p:tgtEl>
                                          <p:spTgt spid="84"/>
                                        </p:tgtEl>
                                      </p:cBhvr>
                                    </p:animEffect>
                                  </p:childTnLst>
                                </p:cTn>
                              </p:par>
                              <p:par>
                                <p:cTn id="430" presetID="42" presetClass="entr" presetSubtype="0" fill="hold" grpId="0" nodeType="withEffect">
                                  <p:stCondLst>
                                    <p:cond delay="600"/>
                                  </p:stCondLst>
                                  <p:childTnLst>
                                    <p:set>
                                      <p:cBhvr>
                                        <p:cTn id="431" dur="1" fill="hold">
                                          <p:stCondLst>
                                            <p:cond delay="0"/>
                                          </p:stCondLst>
                                        </p:cTn>
                                        <p:tgtEl>
                                          <p:spTgt spid="85"/>
                                        </p:tgtEl>
                                        <p:attrNameLst>
                                          <p:attrName>style.visibility</p:attrName>
                                        </p:attrNameLst>
                                      </p:cBhvr>
                                      <p:to>
                                        <p:strVal val="visible"/>
                                      </p:to>
                                    </p:set>
                                    <p:animEffect transition="in" filter="fade">
                                      <p:cBhvr>
                                        <p:cTn id="432" dur="1000"/>
                                        <p:tgtEl>
                                          <p:spTgt spid="85"/>
                                        </p:tgtEl>
                                      </p:cBhvr>
                                    </p:animEffect>
                                    <p:anim calcmode="lin" valueType="num">
                                      <p:cBhvr>
                                        <p:cTn id="433" dur="1000" fill="hold"/>
                                        <p:tgtEl>
                                          <p:spTgt spid="85"/>
                                        </p:tgtEl>
                                        <p:attrNameLst>
                                          <p:attrName>ppt_x</p:attrName>
                                        </p:attrNameLst>
                                      </p:cBhvr>
                                      <p:tavLst>
                                        <p:tav tm="0">
                                          <p:val>
                                            <p:strVal val="#ppt_x"/>
                                          </p:val>
                                        </p:tav>
                                        <p:tav tm="100000">
                                          <p:val>
                                            <p:strVal val="#ppt_x"/>
                                          </p:val>
                                        </p:tav>
                                      </p:tavLst>
                                    </p:anim>
                                    <p:anim calcmode="lin" valueType="num">
                                      <p:cBhvr>
                                        <p:cTn id="434" dur="1000" fill="hold"/>
                                        <p:tgtEl>
                                          <p:spTgt spid="85"/>
                                        </p:tgtEl>
                                        <p:attrNameLst>
                                          <p:attrName>ppt_y</p:attrName>
                                        </p:attrNameLst>
                                      </p:cBhvr>
                                      <p:tavLst>
                                        <p:tav tm="0">
                                          <p:val>
                                            <p:strVal val="#ppt_y+.1"/>
                                          </p:val>
                                        </p:tav>
                                        <p:tav tm="100000">
                                          <p:val>
                                            <p:strVal val="#ppt_y"/>
                                          </p:val>
                                        </p:tav>
                                      </p:tavLst>
                                    </p:anim>
                                  </p:childTnLst>
                                </p:cTn>
                              </p:par>
                            </p:childTnLst>
                          </p:cTn>
                        </p:par>
                      </p:childTnLst>
                    </p:cTn>
                  </p:par>
                  <p:par>
                    <p:cTn id="435" fill="hold">
                      <p:stCondLst>
                        <p:cond delay="indefinite"/>
                      </p:stCondLst>
                      <p:childTnLst>
                        <p:par>
                          <p:cTn id="436" fill="hold">
                            <p:stCondLst>
                              <p:cond delay="0"/>
                            </p:stCondLst>
                            <p:childTnLst>
                              <p:par>
                                <p:cTn id="437" presetID="10" presetClass="exit" presetSubtype="0" fill="hold" grpId="1" nodeType="clickEffect">
                                  <p:stCondLst>
                                    <p:cond delay="0"/>
                                  </p:stCondLst>
                                  <p:childTnLst>
                                    <p:animEffect transition="out" filter="fade">
                                      <p:cBhvr>
                                        <p:cTn id="438" dur="500"/>
                                        <p:tgtEl>
                                          <p:spTgt spid="83"/>
                                        </p:tgtEl>
                                      </p:cBhvr>
                                    </p:animEffect>
                                    <p:set>
                                      <p:cBhvr>
                                        <p:cTn id="439" dur="1" fill="hold">
                                          <p:stCondLst>
                                            <p:cond delay="499"/>
                                          </p:stCondLst>
                                        </p:cTn>
                                        <p:tgtEl>
                                          <p:spTgt spid="83"/>
                                        </p:tgtEl>
                                        <p:attrNameLst>
                                          <p:attrName>style.visibility</p:attrName>
                                        </p:attrNameLst>
                                      </p:cBhvr>
                                      <p:to>
                                        <p:strVal val="hidden"/>
                                      </p:to>
                                    </p:set>
                                  </p:childTnLst>
                                </p:cTn>
                              </p:par>
                              <p:par>
                                <p:cTn id="440" presetID="10" presetClass="exit" presetSubtype="0" fill="hold" grpId="1" nodeType="withEffect">
                                  <p:stCondLst>
                                    <p:cond delay="0"/>
                                  </p:stCondLst>
                                  <p:childTnLst>
                                    <p:animEffect transition="out" filter="fade">
                                      <p:cBhvr>
                                        <p:cTn id="441" dur="500"/>
                                        <p:tgtEl>
                                          <p:spTgt spid="84"/>
                                        </p:tgtEl>
                                      </p:cBhvr>
                                    </p:animEffect>
                                    <p:set>
                                      <p:cBhvr>
                                        <p:cTn id="442" dur="1" fill="hold">
                                          <p:stCondLst>
                                            <p:cond delay="499"/>
                                          </p:stCondLst>
                                        </p:cTn>
                                        <p:tgtEl>
                                          <p:spTgt spid="84"/>
                                        </p:tgtEl>
                                        <p:attrNameLst>
                                          <p:attrName>style.visibility</p:attrName>
                                        </p:attrNameLst>
                                      </p:cBhvr>
                                      <p:to>
                                        <p:strVal val="hidden"/>
                                      </p:to>
                                    </p:set>
                                  </p:childTnLst>
                                </p:cTn>
                              </p:par>
                              <p:par>
                                <p:cTn id="443" presetID="10" presetClass="exit" presetSubtype="0" fill="hold" grpId="1" nodeType="withEffect">
                                  <p:stCondLst>
                                    <p:cond delay="0"/>
                                  </p:stCondLst>
                                  <p:childTnLst>
                                    <p:animEffect transition="out" filter="fade">
                                      <p:cBhvr>
                                        <p:cTn id="444" dur="500"/>
                                        <p:tgtEl>
                                          <p:spTgt spid="85"/>
                                        </p:tgtEl>
                                      </p:cBhvr>
                                    </p:animEffect>
                                    <p:set>
                                      <p:cBhvr>
                                        <p:cTn id="445" dur="1" fill="hold">
                                          <p:stCondLst>
                                            <p:cond delay="499"/>
                                          </p:stCondLst>
                                        </p:cTn>
                                        <p:tgtEl>
                                          <p:spTgt spid="85"/>
                                        </p:tgtEl>
                                        <p:attrNameLst>
                                          <p:attrName>style.visibility</p:attrName>
                                        </p:attrNameLst>
                                      </p:cBhvr>
                                      <p:to>
                                        <p:strVal val="hidden"/>
                                      </p:to>
                                    </p:set>
                                  </p:childTnLst>
                                </p:cTn>
                              </p:par>
                              <p:par>
                                <p:cTn id="446" presetID="22" presetClass="entr" presetSubtype="2" fill="hold" grpId="0" nodeType="withEffect">
                                  <p:stCondLst>
                                    <p:cond delay="0"/>
                                  </p:stCondLst>
                                  <p:childTnLst>
                                    <p:set>
                                      <p:cBhvr>
                                        <p:cTn id="447" dur="1" fill="hold">
                                          <p:stCondLst>
                                            <p:cond delay="0"/>
                                          </p:stCondLst>
                                        </p:cTn>
                                        <p:tgtEl>
                                          <p:spTgt spid="86"/>
                                        </p:tgtEl>
                                        <p:attrNameLst>
                                          <p:attrName>style.visibility</p:attrName>
                                        </p:attrNameLst>
                                      </p:cBhvr>
                                      <p:to>
                                        <p:strVal val="visible"/>
                                      </p:to>
                                    </p:set>
                                    <p:animEffect transition="in" filter="wipe(right)">
                                      <p:cBhvr>
                                        <p:cTn id="448" dur="500"/>
                                        <p:tgtEl>
                                          <p:spTgt spid="86"/>
                                        </p:tgtEl>
                                      </p:cBhvr>
                                    </p:animEffect>
                                  </p:childTnLst>
                                </p:cTn>
                              </p:par>
                              <p:par>
                                <p:cTn id="449" presetID="16" presetClass="entr" presetSubtype="37" fill="hold" grpId="0" nodeType="withEffect">
                                  <p:stCondLst>
                                    <p:cond delay="400"/>
                                  </p:stCondLst>
                                  <p:childTnLst>
                                    <p:set>
                                      <p:cBhvr>
                                        <p:cTn id="450" dur="1" fill="hold">
                                          <p:stCondLst>
                                            <p:cond delay="0"/>
                                          </p:stCondLst>
                                        </p:cTn>
                                        <p:tgtEl>
                                          <p:spTgt spid="87"/>
                                        </p:tgtEl>
                                        <p:attrNameLst>
                                          <p:attrName>style.visibility</p:attrName>
                                        </p:attrNameLst>
                                      </p:cBhvr>
                                      <p:to>
                                        <p:strVal val="visible"/>
                                      </p:to>
                                    </p:set>
                                    <p:animEffect transition="in" filter="barn(outVertical)">
                                      <p:cBhvr>
                                        <p:cTn id="451" dur="500"/>
                                        <p:tgtEl>
                                          <p:spTgt spid="87"/>
                                        </p:tgtEl>
                                      </p:cBhvr>
                                    </p:animEffect>
                                  </p:childTnLst>
                                </p:cTn>
                              </p:par>
                              <p:par>
                                <p:cTn id="452" presetID="22" presetClass="entr" presetSubtype="2" fill="hold" grpId="0" nodeType="withEffect">
                                  <p:stCondLst>
                                    <p:cond delay="700"/>
                                  </p:stCondLst>
                                  <p:childTnLst>
                                    <p:set>
                                      <p:cBhvr>
                                        <p:cTn id="453" dur="1" fill="hold">
                                          <p:stCondLst>
                                            <p:cond delay="0"/>
                                          </p:stCondLst>
                                        </p:cTn>
                                        <p:tgtEl>
                                          <p:spTgt spid="88"/>
                                        </p:tgtEl>
                                        <p:attrNameLst>
                                          <p:attrName>style.visibility</p:attrName>
                                        </p:attrNameLst>
                                      </p:cBhvr>
                                      <p:to>
                                        <p:strVal val="visible"/>
                                      </p:to>
                                    </p:set>
                                    <p:animEffect transition="in" filter="wipe(right)">
                                      <p:cBhvr>
                                        <p:cTn id="454" dur="500"/>
                                        <p:tgtEl>
                                          <p:spTgt spid="88"/>
                                        </p:tgtEl>
                                      </p:cBhvr>
                                    </p:animEffect>
                                  </p:childTnLst>
                                </p:cTn>
                              </p:par>
                              <p:par>
                                <p:cTn id="455" presetID="42" presetClass="entr" presetSubtype="0" fill="hold" grpId="0" nodeType="withEffect">
                                  <p:stCondLst>
                                    <p:cond delay="900"/>
                                  </p:stCondLst>
                                  <p:childTnLst>
                                    <p:set>
                                      <p:cBhvr>
                                        <p:cTn id="456" dur="1" fill="hold">
                                          <p:stCondLst>
                                            <p:cond delay="0"/>
                                          </p:stCondLst>
                                        </p:cTn>
                                        <p:tgtEl>
                                          <p:spTgt spid="89"/>
                                        </p:tgtEl>
                                        <p:attrNameLst>
                                          <p:attrName>style.visibility</p:attrName>
                                        </p:attrNameLst>
                                      </p:cBhvr>
                                      <p:to>
                                        <p:strVal val="visible"/>
                                      </p:to>
                                    </p:set>
                                    <p:animEffect transition="in" filter="fade">
                                      <p:cBhvr>
                                        <p:cTn id="457" dur="1000"/>
                                        <p:tgtEl>
                                          <p:spTgt spid="89"/>
                                        </p:tgtEl>
                                      </p:cBhvr>
                                    </p:animEffect>
                                    <p:anim calcmode="lin" valueType="num">
                                      <p:cBhvr>
                                        <p:cTn id="458" dur="1000" fill="hold"/>
                                        <p:tgtEl>
                                          <p:spTgt spid="89"/>
                                        </p:tgtEl>
                                        <p:attrNameLst>
                                          <p:attrName>ppt_x</p:attrName>
                                        </p:attrNameLst>
                                      </p:cBhvr>
                                      <p:tavLst>
                                        <p:tav tm="0">
                                          <p:val>
                                            <p:strVal val="#ppt_x"/>
                                          </p:val>
                                        </p:tav>
                                        <p:tav tm="100000">
                                          <p:val>
                                            <p:strVal val="#ppt_x"/>
                                          </p:val>
                                        </p:tav>
                                      </p:tavLst>
                                    </p:anim>
                                    <p:anim calcmode="lin" valueType="num">
                                      <p:cBhvr>
                                        <p:cTn id="459" dur="1000" fill="hold"/>
                                        <p:tgtEl>
                                          <p:spTgt spid="89"/>
                                        </p:tgtEl>
                                        <p:attrNameLst>
                                          <p:attrName>ppt_y</p:attrName>
                                        </p:attrNameLst>
                                      </p:cBhvr>
                                      <p:tavLst>
                                        <p:tav tm="0">
                                          <p:val>
                                            <p:strVal val="#ppt_y+.1"/>
                                          </p:val>
                                        </p:tav>
                                        <p:tav tm="100000">
                                          <p:val>
                                            <p:strVal val="#ppt_y"/>
                                          </p:val>
                                        </p:tav>
                                      </p:tavLst>
                                    </p:anim>
                                  </p:childTnLst>
                                </p:cTn>
                              </p:par>
                            </p:childTnLst>
                          </p:cTn>
                        </p:par>
                      </p:childTnLst>
                    </p:cTn>
                  </p:par>
                  <p:par>
                    <p:cTn id="460" fill="hold">
                      <p:stCondLst>
                        <p:cond delay="indefinite"/>
                      </p:stCondLst>
                      <p:childTnLst>
                        <p:par>
                          <p:cTn id="461" fill="hold">
                            <p:stCondLst>
                              <p:cond delay="0"/>
                            </p:stCondLst>
                            <p:childTnLst>
                              <p:par>
                                <p:cTn id="462" presetID="10" presetClass="exit" presetSubtype="0" fill="hold" grpId="1" nodeType="clickEffect">
                                  <p:stCondLst>
                                    <p:cond delay="0"/>
                                  </p:stCondLst>
                                  <p:childTnLst>
                                    <p:animEffect transition="out" filter="fade">
                                      <p:cBhvr>
                                        <p:cTn id="463" dur="500"/>
                                        <p:tgtEl>
                                          <p:spTgt spid="86"/>
                                        </p:tgtEl>
                                      </p:cBhvr>
                                    </p:animEffect>
                                    <p:set>
                                      <p:cBhvr>
                                        <p:cTn id="464" dur="1" fill="hold">
                                          <p:stCondLst>
                                            <p:cond delay="499"/>
                                          </p:stCondLst>
                                        </p:cTn>
                                        <p:tgtEl>
                                          <p:spTgt spid="86"/>
                                        </p:tgtEl>
                                        <p:attrNameLst>
                                          <p:attrName>style.visibility</p:attrName>
                                        </p:attrNameLst>
                                      </p:cBhvr>
                                      <p:to>
                                        <p:strVal val="hidden"/>
                                      </p:to>
                                    </p:set>
                                  </p:childTnLst>
                                </p:cTn>
                              </p:par>
                              <p:par>
                                <p:cTn id="465" presetID="10" presetClass="exit" presetSubtype="0" fill="hold" grpId="1" nodeType="withEffect">
                                  <p:stCondLst>
                                    <p:cond delay="0"/>
                                  </p:stCondLst>
                                  <p:childTnLst>
                                    <p:animEffect transition="out" filter="fade">
                                      <p:cBhvr>
                                        <p:cTn id="466" dur="500"/>
                                        <p:tgtEl>
                                          <p:spTgt spid="87"/>
                                        </p:tgtEl>
                                      </p:cBhvr>
                                    </p:animEffect>
                                    <p:set>
                                      <p:cBhvr>
                                        <p:cTn id="467" dur="1" fill="hold">
                                          <p:stCondLst>
                                            <p:cond delay="499"/>
                                          </p:stCondLst>
                                        </p:cTn>
                                        <p:tgtEl>
                                          <p:spTgt spid="87"/>
                                        </p:tgtEl>
                                        <p:attrNameLst>
                                          <p:attrName>style.visibility</p:attrName>
                                        </p:attrNameLst>
                                      </p:cBhvr>
                                      <p:to>
                                        <p:strVal val="hidden"/>
                                      </p:to>
                                    </p:set>
                                  </p:childTnLst>
                                </p:cTn>
                              </p:par>
                              <p:par>
                                <p:cTn id="468" presetID="10" presetClass="exit" presetSubtype="0" fill="hold" grpId="1" nodeType="withEffect">
                                  <p:stCondLst>
                                    <p:cond delay="0"/>
                                  </p:stCondLst>
                                  <p:childTnLst>
                                    <p:animEffect transition="out" filter="fade">
                                      <p:cBhvr>
                                        <p:cTn id="469" dur="500"/>
                                        <p:tgtEl>
                                          <p:spTgt spid="88"/>
                                        </p:tgtEl>
                                      </p:cBhvr>
                                    </p:animEffect>
                                    <p:set>
                                      <p:cBhvr>
                                        <p:cTn id="470" dur="1" fill="hold">
                                          <p:stCondLst>
                                            <p:cond delay="499"/>
                                          </p:stCondLst>
                                        </p:cTn>
                                        <p:tgtEl>
                                          <p:spTgt spid="88"/>
                                        </p:tgtEl>
                                        <p:attrNameLst>
                                          <p:attrName>style.visibility</p:attrName>
                                        </p:attrNameLst>
                                      </p:cBhvr>
                                      <p:to>
                                        <p:strVal val="hidden"/>
                                      </p:to>
                                    </p:set>
                                  </p:childTnLst>
                                </p:cTn>
                              </p:par>
                              <p:par>
                                <p:cTn id="471" presetID="10" presetClass="exit" presetSubtype="0" fill="hold" grpId="1" nodeType="withEffect">
                                  <p:stCondLst>
                                    <p:cond delay="0"/>
                                  </p:stCondLst>
                                  <p:childTnLst>
                                    <p:animEffect transition="out" filter="fade">
                                      <p:cBhvr>
                                        <p:cTn id="472" dur="500"/>
                                        <p:tgtEl>
                                          <p:spTgt spid="89"/>
                                        </p:tgtEl>
                                      </p:cBhvr>
                                    </p:animEffect>
                                    <p:set>
                                      <p:cBhvr>
                                        <p:cTn id="473" dur="1" fill="hold">
                                          <p:stCondLst>
                                            <p:cond delay="499"/>
                                          </p:stCondLst>
                                        </p:cTn>
                                        <p:tgtEl>
                                          <p:spTgt spid="89"/>
                                        </p:tgtEl>
                                        <p:attrNameLst>
                                          <p:attrName>style.visibility</p:attrName>
                                        </p:attrNameLst>
                                      </p:cBhvr>
                                      <p:to>
                                        <p:strVal val="hidden"/>
                                      </p:to>
                                    </p:set>
                                  </p:childTnLst>
                                </p:cTn>
                              </p:par>
                              <p:par>
                                <p:cTn id="474" presetID="22" presetClass="entr" presetSubtype="2" fill="hold" grpId="0" nodeType="withEffect">
                                  <p:stCondLst>
                                    <p:cond delay="300"/>
                                  </p:stCondLst>
                                  <p:childTnLst>
                                    <p:set>
                                      <p:cBhvr>
                                        <p:cTn id="475" dur="1" fill="hold">
                                          <p:stCondLst>
                                            <p:cond delay="0"/>
                                          </p:stCondLst>
                                        </p:cTn>
                                        <p:tgtEl>
                                          <p:spTgt spid="90"/>
                                        </p:tgtEl>
                                        <p:attrNameLst>
                                          <p:attrName>style.visibility</p:attrName>
                                        </p:attrNameLst>
                                      </p:cBhvr>
                                      <p:to>
                                        <p:strVal val="visible"/>
                                      </p:to>
                                    </p:set>
                                    <p:animEffect transition="in" filter="wipe(right)">
                                      <p:cBhvr>
                                        <p:cTn id="476" dur="500"/>
                                        <p:tgtEl>
                                          <p:spTgt spid="90"/>
                                        </p:tgtEl>
                                      </p:cBhvr>
                                    </p:animEffect>
                                  </p:childTnLst>
                                </p:cTn>
                              </p:par>
                            </p:childTnLst>
                          </p:cTn>
                        </p:par>
                      </p:childTnLst>
                    </p:cTn>
                  </p:par>
                  <p:par>
                    <p:cTn id="477" fill="hold">
                      <p:stCondLst>
                        <p:cond delay="indefinite"/>
                      </p:stCondLst>
                      <p:childTnLst>
                        <p:par>
                          <p:cTn id="478" fill="hold">
                            <p:stCondLst>
                              <p:cond delay="0"/>
                            </p:stCondLst>
                            <p:childTnLst>
                              <p:par>
                                <p:cTn id="479" presetID="10" presetClass="exit" presetSubtype="0" fill="hold" grpId="1" nodeType="clickEffect">
                                  <p:stCondLst>
                                    <p:cond delay="0"/>
                                  </p:stCondLst>
                                  <p:childTnLst>
                                    <p:animEffect transition="out" filter="fade">
                                      <p:cBhvr>
                                        <p:cTn id="480" dur="500"/>
                                        <p:tgtEl>
                                          <p:spTgt spid="90"/>
                                        </p:tgtEl>
                                      </p:cBhvr>
                                    </p:animEffect>
                                    <p:set>
                                      <p:cBhvr>
                                        <p:cTn id="481" dur="1" fill="hold">
                                          <p:stCondLst>
                                            <p:cond delay="499"/>
                                          </p:stCondLst>
                                        </p:cTn>
                                        <p:tgtEl>
                                          <p:spTgt spid="90"/>
                                        </p:tgtEl>
                                        <p:attrNameLst>
                                          <p:attrName>style.visibility</p:attrName>
                                        </p:attrNameLst>
                                      </p:cBhvr>
                                      <p:to>
                                        <p:strVal val="hidden"/>
                                      </p:to>
                                    </p:set>
                                  </p:childTnLst>
                                </p:cTn>
                              </p:par>
                              <p:par>
                                <p:cTn id="482" presetID="10" presetClass="exit" presetSubtype="0" fill="hold" grpId="1" nodeType="withEffect">
                                  <p:stCondLst>
                                    <p:cond delay="0"/>
                                  </p:stCondLst>
                                  <p:childTnLst>
                                    <p:animEffect transition="out" filter="fade">
                                      <p:cBhvr>
                                        <p:cTn id="483" dur="500"/>
                                        <p:tgtEl>
                                          <p:spTgt spid="81"/>
                                        </p:tgtEl>
                                      </p:cBhvr>
                                    </p:animEffect>
                                    <p:set>
                                      <p:cBhvr>
                                        <p:cTn id="484" dur="1" fill="hold">
                                          <p:stCondLst>
                                            <p:cond delay="499"/>
                                          </p:stCondLst>
                                        </p:cTn>
                                        <p:tgtEl>
                                          <p:spTgt spid="81"/>
                                        </p:tgtEl>
                                        <p:attrNameLst>
                                          <p:attrName>style.visibility</p:attrName>
                                        </p:attrNameLst>
                                      </p:cBhvr>
                                      <p:to>
                                        <p:strVal val="hidden"/>
                                      </p:to>
                                    </p:set>
                                  </p:childTnLst>
                                </p:cTn>
                              </p:par>
                              <p:par>
                                <p:cTn id="485" presetID="10" presetClass="exit" presetSubtype="0" fill="hold" grpId="1" nodeType="withEffect">
                                  <p:stCondLst>
                                    <p:cond delay="0"/>
                                  </p:stCondLst>
                                  <p:childTnLst>
                                    <p:animEffect transition="out" filter="fade">
                                      <p:cBhvr>
                                        <p:cTn id="486" dur="500"/>
                                        <p:tgtEl>
                                          <p:spTgt spid="82"/>
                                        </p:tgtEl>
                                      </p:cBhvr>
                                    </p:animEffect>
                                    <p:set>
                                      <p:cBhvr>
                                        <p:cTn id="487" dur="1" fill="hold">
                                          <p:stCondLst>
                                            <p:cond delay="499"/>
                                          </p:stCondLst>
                                        </p:cTn>
                                        <p:tgtEl>
                                          <p:spTgt spid="82"/>
                                        </p:tgtEl>
                                        <p:attrNameLst>
                                          <p:attrName>style.visibility</p:attrName>
                                        </p:attrNameLst>
                                      </p:cBhvr>
                                      <p:to>
                                        <p:strVal val="hidden"/>
                                      </p:to>
                                    </p:set>
                                  </p:childTnLst>
                                </p:cTn>
                              </p:par>
                              <p:par>
                                <p:cTn id="488" presetID="22" presetClass="entr" presetSubtype="2" fill="hold" grpId="0" nodeType="withEffect">
                                  <p:stCondLst>
                                    <p:cond delay="0"/>
                                  </p:stCondLst>
                                  <p:childTnLst>
                                    <p:set>
                                      <p:cBhvr>
                                        <p:cTn id="489" dur="1" fill="hold">
                                          <p:stCondLst>
                                            <p:cond delay="0"/>
                                          </p:stCondLst>
                                        </p:cTn>
                                        <p:tgtEl>
                                          <p:spTgt spid="91"/>
                                        </p:tgtEl>
                                        <p:attrNameLst>
                                          <p:attrName>style.visibility</p:attrName>
                                        </p:attrNameLst>
                                      </p:cBhvr>
                                      <p:to>
                                        <p:strVal val="visible"/>
                                      </p:to>
                                    </p:set>
                                    <p:animEffect transition="in" filter="wipe(right)">
                                      <p:cBhvr>
                                        <p:cTn id="490" dur="500"/>
                                        <p:tgtEl>
                                          <p:spTgt spid="91"/>
                                        </p:tgtEl>
                                      </p:cBhvr>
                                    </p:animEffect>
                                  </p:childTnLst>
                                </p:cTn>
                              </p:par>
                              <p:par>
                                <p:cTn id="491" presetID="22" presetClass="entr" presetSubtype="2" fill="hold" grpId="0" nodeType="withEffect">
                                  <p:stCondLst>
                                    <p:cond delay="500"/>
                                  </p:stCondLst>
                                  <p:childTnLst>
                                    <p:set>
                                      <p:cBhvr>
                                        <p:cTn id="492" dur="1" fill="hold">
                                          <p:stCondLst>
                                            <p:cond delay="0"/>
                                          </p:stCondLst>
                                        </p:cTn>
                                        <p:tgtEl>
                                          <p:spTgt spid="93"/>
                                        </p:tgtEl>
                                        <p:attrNameLst>
                                          <p:attrName>style.visibility</p:attrName>
                                        </p:attrNameLst>
                                      </p:cBhvr>
                                      <p:to>
                                        <p:strVal val="visible"/>
                                      </p:to>
                                    </p:set>
                                    <p:animEffect transition="in" filter="wipe(right)">
                                      <p:cBhvr>
                                        <p:cTn id="493" dur="500"/>
                                        <p:tgtEl>
                                          <p:spTgt spid="93"/>
                                        </p:tgtEl>
                                      </p:cBhvr>
                                    </p:animEffect>
                                  </p:childTnLst>
                                </p:cTn>
                              </p:par>
                            </p:childTnLst>
                          </p:cTn>
                        </p:par>
                      </p:childTnLst>
                    </p:cTn>
                  </p:par>
                  <p:par>
                    <p:cTn id="494" fill="hold">
                      <p:stCondLst>
                        <p:cond delay="indefinite"/>
                      </p:stCondLst>
                      <p:childTnLst>
                        <p:par>
                          <p:cTn id="495" fill="hold">
                            <p:stCondLst>
                              <p:cond delay="0"/>
                            </p:stCondLst>
                            <p:childTnLst>
                              <p:par>
                                <p:cTn id="496" presetID="22" presetClass="entr" presetSubtype="2" fill="hold" grpId="0" nodeType="clickEffect">
                                  <p:stCondLst>
                                    <p:cond delay="0"/>
                                  </p:stCondLst>
                                  <p:childTnLst>
                                    <p:set>
                                      <p:cBhvr>
                                        <p:cTn id="497" dur="1" fill="hold">
                                          <p:stCondLst>
                                            <p:cond delay="0"/>
                                          </p:stCondLst>
                                        </p:cTn>
                                        <p:tgtEl>
                                          <p:spTgt spid="92"/>
                                        </p:tgtEl>
                                        <p:attrNameLst>
                                          <p:attrName>style.visibility</p:attrName>
                                        </p:attrNameLst>
                                      </p:cBhvr>
                                      <p:to>
                                        <p:strVal val="visible"/>
                                      </p:to>
                                    </p:set>
                                    <p:animEffect transition="in" filter="wipe(right)">
                                      <p:cBhvr>
                                        <p:cTn id="498" dur="500"/>
                                        <p:tgtEl>
                                          <p:spTgt spid="9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99" repeatCount="indefinite" fill="hold" display="0">
                  <p:stCondLst>
                    <p:cond delay="indefinite"/>
                  </p:stCondLst>
                </p:cTn>
                <p:tgtEl>
                  <p:spTgt spid="94"/>
                </p:tgtEl>
              </p:cMediaNode>
            </p:video>
          </p:childTnLst>
        </p:cTn>
      </p:par>
    </p:tnLst>
    <p:bldLst>
      <p:bldP spid="5" grpId="0"/>
      <p:bldP spid="5" grpId="1"/>
      <p:bldP spid="6" grpId="0"/>
      <p:bldP spid="6" grpId="1"/>
      <p:bldP spid="7" grpId="0"/>
      <p:bldP spid="23" grpId="0"/>
      <p:bldP spid="23" grpId="1"/>
      <p:bldP spid="24" grpId="0" animBg="1"/>
      <p:bldP spid="24" grpId="1" animBg="1"/>
      <p:bldP spid="25" grpId="0"/>
      <p:bldP spid="25" grpId="1"/>
      <p:bldP spid="26" grpId="0"/>
      <p:bldP spid="26" grpId="1"/>
      <p:bldP spid="27" grpId="0"/>
      <p:bldP spid="27" grpId="1"/>
      <p:bldP spid="28" grpId="0"/>
      <p:bldP spid="28" grpId="1"/>
      <p:bldP spid="29" grpId="0"/>
      <p:bldP spid="29" grpId="1"/>
      <p:bldP spid="30" grpId="0" animBg="1"/>
      <p:bldP spid="30" grpId="1" animBg="1"/>
      <p:bldP spid="32" grpId="0"/>
      <p:bldP spid="32" grpId="1"/>
      <p:bldP spid="33" grpId="0"/>
      <p:bldP spid="33" grpId="1"/>
      <p:bldP spid="34" grpId="0"/>
      <p:bldP spid="34" grpId="1"/>
      <p:bldP spid="35" grpId="0"/>
      <p:bldP spid="35" grpId="1"/>
      <p:bldP spid="36" grpId="0" animBg="1"/>
      <p:bldP spid="36" grpId="1" animBg="1"/>
      <p:bldP spid="37" grpId="0"/>
      <p:bldP spid="37" grpId="1"/>
      <p:bldP spid="38" grpId="0"/>
      <p:bldP spid="38" grpId="1"/>
      <p:bldP spid="39" grpId="0"/>
      <p:bldP spid="39" grpId="1"/>
      <p:bldP spid="40" grpId="0"/>
      <p:bldP spid="40" grpId="1"/>
      <p:bldP spid="41" grpId="0" animBg="1"/>
      <p:bldP spid="41" grpId="1" animBg="1"/>
      <p:bldP spid="42" grpId="0"/>
      <p:bldP spid="42" grpId="1"/>
      <p:bldP spid="43" grpId="0"/>
      <p:bldP spid="43" grpId="1"/>
      <p:bldP spid="44" grpId="0"/>
      <p:bldP spid="44" grpId="1"/>
      <p:bldP spid="45" grpId="0"/>
      <p:bldP spid="45" grpId="1"/>
      <p:bldP spid="46" grpId="0"/>
      <p:bldP spid="46" grpId="1"/>
      <p:bldP spid="47" grpId="0"/>
      <p:bldP spid="47" grpId="1"/>
      <p:bldP spid="48" grpId="0"/>
      <p:bldP spid="48" grpId="1"/>
      <p:bldP spid="49" grpId="0"/>
      <p:bldP spid="49" grpId="1"/>
      <p:bldP spid="50" grpId="0"/>
      <p:bldP spid="50" grpId="1"/>
      <p:bldP spid="51" grpId="0"/>
      <p:bldP spid="51" grpId="1"/>
      <p:bldP spid="52" grpId="0"/>
      <p:bldP spid="52" grpId="1"/>
      <p:bldP spid="53" grpId="0"/>
      <p:bldP spid="53" grpId="1"/>
      <p:bldP spid="54" grpId="0" animBg="1"/>
      <p:bldP spid="54" grpId="1" animBg="1"/>
      <p:bldP spid="55" grpId="0" build="allAtOnce"/>
      <p:bldP spid="56" grpId="0"/>
      <p:bldP spid="56" grpId="1"/>
      <p:bldP spid="57" grpId="0"/>
      <p:bldP spid="57" grpId="1"/>
      <p:bldP spid="58" grpId="0"/>
      <p:bldP spid="58" grpId="1"/>
      <p:bldP spid="59" grpId="0" animBg="1"/>
      <p:bldP spid="59" grpId="1" animBg="1"/>
      <p:bldP spid="60" grpId="0"/>
      <p:bldP spid="60" grpId="1"/>
      <p:bldP spid="61" grpId="0"/>
      <p:bldP spid="61" grpId="1"/>
      <p:bldP spid="62" grpId="0"/>
      <p:bldP spid="62" grpId="1"/>
      <p:bldP spid="63" grpId="0"/>
      <p:bldP spid="63" grpId="1"/>
      <p:bldP spid="64" grpId="0" animBg="1"/>
      <p:bldP spid="64" grpId="1" animBg="1"/>
      <p:bldP spid="65" grpId="0"/>
      <p:bldP spid="65" grpId="1"/>
      <p:bldP spid="66" grpId="0"/>
      <p:bldP spid="66" grpId="1"/>
      <p:bldP spid="67" grpId="0"/>
      <p:bldP spid="67" grpId="1"/>
      <p:bldP spid="68" grpId="0"/>
      <p:bldP spid="68" grpId="1"/>
      <p:bldP spid="69" grpId="0"/>
      <p:bldP spid="69" grpId="1"/>
      <p:bldP spid="73" grpId="0"/>
      <p:bldP spid="73" grpId="1"/>
      <p:bldP spid="74" grpId="0"/>
      <p:bldP spid="74" grpId="1"/>
      <p:bldP spid="75" grpId="0"/>
      <p:bldP spid="75" grpId="1"/>
      <p:bldP spid="76" grpId="0"/>
      <p:bldP spid="76" grpId="1"/>
      <p:bldP spid="77" grpId="0"/>
      <p:bldP spid="77" grpId="1"/>
      <p:bldP spid="78" grpId="0"/>
      <p:bldP spid="78" grpId="1"/>
      <p:bldP spid="79" grpId="0"/>
      <p:bldP spid="79" grpId="1"/>
      <p:bldP spid="80" grpId="0"/>
      <p:bldP spid="80" grpId="1"/>
      <p:bldP spid="81" grpId="0"/>
      <p:bldP spid="81" grpId="1"/>
      <p:bldP spid="82" grpId="0"/>
      <p:bldP spid="82" grpId="1"/>
      <p:bldP spid="83" grpId="0" animBg="1"/>
      <p:bldP spid="83" grpId="1" animBg="1"/>
      <p:bldP spid="84" grpId="0"/>
      <p:bldP spid="84" grpId="1"/>
      <p:bldP spid="85" grpId="0"/>
      <p:bldP spid="85" grpId="1"/>
      <p:bldP spid="86" grpId="0"/>
      <p:bldP spid="86" grpId="1"/>
      <p:bldP spid="87" grpId="0" animBg="1"/>
      <p:bldP spid="87" grpId="1" animBg="1"/>
      <p:bldP spid="88" grpId="0"/>
      <p:bldP spid="88" grpId="1"/>
      <p:bldP spid="89" grpId="0"/>
      <p:bldP spid="89" grpId="1"/>
      <p:bldP spid="90" grpId="0"/>
      <p:bldP spid="90" grpId="1"/>
      <p:bldP spid="91" grpId="0"/>
      <p:bldP spid="92" grpId="0"/>
      <p:bldP spid="9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5" name="Rectangle 4" hidden="1"/>
          <p:cNvSpPr/>
          <p:nvPr/>
        </p:nvSpPr>
        <p:spPr>
          <a:xfrm>
            <a:off x="2014688" y="2591316"/>
            <a:ext cx="8079456" cy="769441"/>
          </a:xfrm>
          <a:prstGeom prst="rect">
            <a:avLst/>
          </a:prstGeom>
        </p:spPr>
        <p:txBody>
          <a:bodyPr wrap="none">
            <a:spAutoFit/>
          </a:bodyPr>
          <a:lstStyle/>
          <a:p>
            <a:pPr marL="571500" indent="-571500" algn="l" rtl="1">
              <a:buFont typeface="Arial" panose="020B0604020202020204" pitchFamily="34" charset="0"/>
              <a:buChar char="•"/>
            </a:pPr>
            <a:r>
              <a:rPr lang="en-US" sz="4400" dirty="0" smtClean="0">
                <a:solidFill>
                  <a:srgbClr val="513910"/>
                </a:solidFill>
                <a:effectLst/>
                <a:latin typeface="Jameel Noori Nastaleeq" panose="02000503000000000004" pitchFamily="2" charset="-78"/>
                <a:ea typeface="Calibri" panose="020F0502020204030204" pitchFamily="34" charset="0"/>
                <a:cs typeface="Jameel Noori Nastaleeq" panose="02000503000000000004" pitchFamily="2" charset="-78"/>
              </a:rPr>
              <a:t> </a:t>
            </a:r>
            <a:r>
              <a:rPr lang="ur-PK" sz="4400" dirty="0" smtClean="0">
                <a:solidFill>
                  <a:srgbClr val="513910"/>
                </a:solidFill>
                <a:effectLst/>
                <a:latin typeface="Jameel Noori Nastaleeq" panose="02000503000000000004" pitchFamily="2" charset="-78"/>
                <a:ea typeface="Calibri" panose="020F0502020204030204" pitchFamily="34" charset="0"/>
                <a:cs typeface="Jameel Noori Nastaleeq" panose="02000503000000000004" pitchFamily="2" charset="-78"/>
              </a:rPr>
              <a:t>قرآنِ حکیم کی روشنی میں دینِ اسلام کا جامع تصور کیا ہے؟ </a:t>
            </a:r>
            <a:endParaRPr lang="en-US" sz="4400" dirty="0">
              <a:solidFill>
                <a:srgbClr val="513910"/>
              </a:solidFill>
              <a:latin typeface="Jameel Noori Nastaleeq" panose="02000503000000000004" pitchFamily="2" charset="-78"/>
              <a:cs typeface="Jameel Noori Nastaleeq" panose="02000503000000000004" pitchFamily="2" charset="-78"/>
            </a:endParaRPr>
          </a:p>
        </p:txBody>
      </p:sp>
      <p:sp>
        <p:nvSpPr>
          <p:cNvPr id="6" name="Rectangle 5" hidden="1"/>
          <p:cNvSpPr/>
          <p:nvPr/>
        </p:nvSpPr>
        <p:spPr>
          <a:xfrm>
            <a:off x="2707185" y="3624863"/>
            <a:ext cx="7386959" cy="769441"/>
          </a:xfrm>
          <a:prstGeom prst="rect">
            <a:avLst/>
          </a:prstGeom>
        </p:spPr>
        <p:txBody>
          <a:bodyPr wrap="none">
            <a:spAutoFit/>
          </a:bodyPr>
          <a:lstStyle/>
          <a:p>
            <a:pPr marL="571500" indent="-571500" algn="l" rtl="1">
              <a:buFont typeface="Arial" panose="020B0604020202020204" pitchFamily="34" charset="0"/>
              <a:buChar char="•"/>
            </a:pPr>
            <a:r>
              <a:rPr lang="ur-PK" sz="4400" dirty="0" smtClean="0">
                <a:solidFill>
                  <a:srgbClr val="513910"/>
                </a:solidFill>
                <a:effectLst/>
                <a:ea typeface="Calibri" panose="020F0502020204030204" pitchFamily="34" charset="0"/>
                <a:cs typeface="Jameel Noori Nastaleeq" panose="02000503000000000004" pitchFamily="2" charset="-78"/>
              </a:rPr>
              <a:t>دینِ اسلام کے ایک مسلمان سے عملی </a:t>
            </a:r>
            <a:r>
              <a:rPr lang="ur-PK" sz="440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تقاضے</a:t>
            </a:r>
            <a:r>
              <a:rPr lang="ur-PK" sz="4400" dirty="0" smtClean="0">
                <a:solidFill>
                  <a:srgbClr val="513910"/>
                </a:solidFill>
                <a:effectLst/>
                <a:ea typeface="Calibri" panose="020F0502020204030204" pitchFamily="34" charset="0"/>
                <a:cs typeface="Jameel Noori Nastaleeq" panose="02000503000000000004" pitchFamily="2" charset="-78"/>
              </a:rPr>
              <a:t> کیا ہیں؟</a:t>
            </a:r>
            <a:endParaRPr lang="en-US" sz="4400" dirty="0">
              <a:solidFill>
                <a:srgbClr val="513910"/>
              </a:solidFill>
            </a:endParaRPr>
          </a:p>
        </p:txBody>
      </p:sp>
      <p:sp>
        <p:nvSpPr>
          <p:cNvPr id="7" name="Rectangle 6"/>
          <p:cNvSpPr/>
          <p:nvPr/>
        </p:nvSpPr>
        <p:spPr>
          <a:xfrm>
            <a:off x="0" y="1371490"/>
            <a:ext cx="12192000" cy="769441"/>
          </a:xfrm>
          <a:prstGeom prst="rect">
            <a:avLst/>
          </a:prstGeom>
        </p:spPr>
        <p:txBody>
          <a:bodyPr wrap="square">
            <a:spAutoFit/>
          </a:bodyPr>
          <a:lstStyle/>
          <a:p>
            <a:pPr algn="ctr" rtl="1"/>
            <a:r>
              <a:rPr lang="ur-PK" sz="4400" kern="0" dirty="0" smtClean="0">
                <a:ln w="0"/>
                <a:solidFill>
                  <a:srgbClr val="513910"/>
                </a:solidFill>
                <a:effectLst>
                  <a:outerShdw blurRad="38100" dist="19050" dir="2700000" algn="tl" rotWithShape="0">
                    <a:schemeClr val="dk1">
                      <a:alpha val="40000"/>
                    </a:schemeClr>
                  </a:outerShdw>
                </a:effectLst>
                <a:latin typeface="Bombay Black Unicode" panose="02000000000000000000" pitchFamily="2" charset="-78"/>
                <a:ea typeface="Times New Roman" panose="02020603050405020304" pitchFamily="18" charset="0"/>
                <a:cs typeface="Bombay Black Unicode" panose="02000000000000000000" pitchFamily="2" charset="-78"/>
              </a:rPr>
              <a:t>تعارفِ قرآنِ حکیم</a:t>
            </a:r>
            <a:endParaRPr lang="en-US" sz="4400" kern="0" dirty="0">
              <a:ln w="0"/>
              <a:solidFill>
                <a:srgbClr val="513910"/>
              </a:solidFill>
              <a:effectLst>
                <a:outerShdw blurRad="38100" dist="19050" dir="2700000" algn="tl" rotWithShape="0">
                  <a:schemeClr val="dk1">
                    <a:alpha val="40000"/>
                  </a:schemeClr>
                </a:outerShdw>
              </a:effectLst>
              <a:latin typeface="Bombay Black Unicode" panose="02000000000000000000" pitchFamily="2" charset="-78"/>
              <a:ea typeface="Times New Roman" panose="02020603050405020304" pitchFamily="18" charset="0"/>
              <a:cs typeface="Bombay Black Unicode" panose="02000000000000000000" pitchFamily="2" charset="-78"/>
            </a:endParaRPr>
          </a:p>
        </p:txBody>
      </p:sp>
      <p:sp>
        <p:nvSpPr>
          <p:cNvPr id="23" name="Rectangle 22" hidden="1"/>
          <p:cNvSpPr/>
          <p:nvPr/>
        </p:nvSpPr>
        <p:spPr>
          <a:xfrm>
            <a:off x="7413301" y="2114136"/>
            <a:ext cx="3031599" cy="776879"/>
          </a:xfrm>
          <a:prstGeom prst="rect">
            <a:avLst/>
          </a:prstGeom>
        </p:spPr>
        <p:txBody>
          <a:bodyPr wrap="none">
            <a:spAutoFit/>
          </a:bodyPr>
          <a:lstStyle/>
          <a:p>
            <a:pPr marL="342900" marR="0" lvl="0" indent="-342900" algn="just" rtl="1">
              <a:lnSpc>
                <a:spcPct val="115000"/>
              </a:lnSpc>
              <a:spcBef>
                <a:spcPts val="600"/>
              </a:spcBef>
              <a:spcAft>
                <a:spcPts val="0"/>
              </a:spcAft>
              <a:buFont typeface="+mj-lt"/>
              <a:buAutoNum type="arabicParenR"/>
            </a:pPr>
            <a:r>
              <a:rPr lang="ur-PK" sz="4000" dirty="0">
                <a:solidFill>
                  <a:srgbClr val="513910"/>
                </a:solidFill>
                <a:latin typeface="Calibri" panose="020F0502020204030204" pitchFamily="34" charset="0"/>
                <a:ea typeface="Calibri" panose="020F0502020204030204" pitchFamily="34" charset="0"/>
                <a:cs typeface="Jameel Noori Nastaleeq" panose="02000503000000000004" pitchFamily="2" charset="-78"/>
              </a:rPr>
              <a:t>قرآ نِ حکیم کیا ہے؟ </a:t>
            </a:r>
            <a:endParaRPr lang="en-US" sz="4000" dirty="0">
              <a:solidFill>
                <a:srgbClr val="513910"/>
              </a:solidFill>
              <a:effectLst/>
              <a:latin typeface="Calibri" panose="020F0502020204030204" pitchFamily="34" charset="0"/>
              <a:ea typeface="Calibri" panose="020F0502020204030204" pitchFamily="34" charset="0"/>
              <a:cs typeface="Arial" panose="020B0604020202020204" pitchFamily="34" charset="0"/>
            </a:endParaRPr>
          </a:p>
        </p:txBody>
      </p:sp>
      <p:sp>
        <p:nvSpPr>
          <p:cNvPr id="24" name="Rounded Rectangle 23" hidden="1"/>
          <p:cNvSpPr/>
          <p:nvPr/>
        </p:nvSpPr>
        <p:spPr>
          <a:xfrm>
            <a:off x="1743134" y="3178740"/>
            <a:ext cx="8797642" cy="1371600"/>
          </a:xfrm>
          <a:prstGeom prst="round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2400"/>
          </a:p>
        </p:txBody>
      </p:sp>
      <p:sp>
        <p:nvSpPr>
          <p:cNvPr id="25" name="Rectangle 24" hidden="1"/>
          <p:cNvSpPr/>
          <p:nvPr/>
        </p:nvSpPr>
        <p:spPr>
          <a:xfrm>
            <a:off x="1743134" y="3512085"/>
            <a:ext cx="8797642" cy="374461"/>
          </a:xfrm>
          <a:prstGeom prst="rect">
            <a:avLst/>
          </a:prstGeom>
        </p:spPr>
        <p:txBody>
          <a:bodyPr wrap="square">
            <a:spAutoFit/>
          </a:bodyPr>
          <a:lstStyle/>
          <a:p>
            <a:pPr marL="457200" marR="228600" algn="ctr" rtl="1">
              <a:lnSpc>
                <a:spcPts val="2200"/>
              </a:lnSpc>
              <a:spcBef>
                <a:spcPts val="0"/>
              </a:spcBef>
              <a:spcAft>
                <a:spcPts val="0"/>
              </a:spcAft>
            </a:pPr>
            <a:r>
              <a:rPr lang="ur-PK" sz="3600" dirty="0" smtClean="0">
                <a:solidFill>
                  <a:srgbClr val="513910"/>
                </a:solidFill>
                <a:effectLst/>
                <a:latin typeface="Al Qalam Quran Publisher" panose="02040503050201020203" pitchFamily="18" charset="-78"/>
                <a:ea typeface="Calibri" panose="020F0502020204030204" pitchFamily="34" charset="0"/>
                <a:cs typeface="Al Qalam Quran Publisher" panose="02040503050201020203" pitchFamily="18" charset="-78"/>
              </a:rPr>
              <a:t>وَ اِنْ اَحَدٌ مِّنَ الْمُشْرِكِيْنَ اسْتَجَارَكَ فَاَجِرْهُ حَتّٰى يَسْمَعَ كَلٰمَ اللّٰهِ</a:t>
            </a:r>
            <a:endParaRPr lang="en-US" sz="3600" dirty="0">
              <a:solidFill>
                <a:srgbClr val="513910"/>
              </a:solidFill>
              <a:effectLst/>
              <a:latin typeface="Al Qalam Quran Publisher" panose="02040503050201020203" pitchFamily="18" charset="-78"/>
              <a:ea typeface="Calibri" panose="020F0502020204030204" pitchFamily="34" charset="0"/>
              <a:cs typeface="Al Qalam Quran Publisher" panose="02040503050201020203" pitchFamily="18" charset="-78"/>
            </a:endParaRPr>
          </a:p>
        </p:txBody>
      </p:sp>
      <p:sp>
        <p:nvSpPr>
          <p:cNvPr id="26" name="Rectangle 25" hidden="1"/>
          <p:cNvSpPr/>
          <p:nvPr/>
        </p:nvSpPr>
        <p:spPr>
          <a:xfrm>
            <a:off x="1743133" y="4076136"/>
            <a:ext cx="8797643" cy="409728"/>
          </a:xfrm>
          <a:prstGeom prst="rect">
            <a:avLst/>
          </a:prstGeom>
        </p:spPr>
        <p:txBody>
          <a:bodyPr wrap="square">
            <a:spAutoFit/>
          </a:bodyPr>
          <a:lstStyle/>
          <a:p>
            <a:pPr marL="457200" marR="228600" algn="ctr" rtl="1">
              <a:lnSpc>
                <a:spcPts val="2100"/>
              </a:lnSpc>
              <a:spcBef>
                <a:spcPts val="0"/>
              </a:spcBef>
              <a:spcAft>
                <a:spcPts val="0"/>
              </a:spcAft>
            </a:pPr>
            <a:r>
              <a:rPr lang="en-US" sz="3000" spc="-2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a:t>
            </a:r>
            <a:r>
              <a:rPr lang="ur-PK" sz="3000" spc="-2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اور اگر کوئی مشرک تم سے پناہ کاطلب گار ہو تو اُس کو پناہ دو یہاں تک کہ وہ اللہ کا کلام سن لے</a:t>
            </a:r>
            <a:r>
              <a:rPr lang="ur-PK" sz="3000" spc="-20" dirty="0" smtClean="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a:t>
            </a:r>
            <a:endParaRPr lang="en-US" sz="3000" dirty="0">
              <a:solidFill>
                <a:srgbClr val="513910"/>
              </a:solidFill>
              <a:effectLst/>
              <a:latin typeface="Jameel Noori Nastaleeq" panose="02000503000000000004" pitchFamily="2" charset="-78"/>
              <a:ea typeface="Calibri" panose="020F0502020204030204" pitchFamily="34" charset="0"/>
              <a:cs typeface="Jameel Noori Nastaleeq" panose="02000503000000000004" pitchFamily="2" charset="-78"/>
            </a:endParaRPr>
          </a:p>
        </p:txBody>
      </p:sp>
      <p:sp>
        <p:nvSpPr>
          <p:cNvPr id="27" name="Rectangle 26" hidden="1"/>
          <p:cNvSpPr/>
          <p:nvPr/>
        </p:nvSpPr>
        <p:spPr>
          <a:xfrm>
            <a:off x="1743133" y="4675454"/>
            <a:ext cx="1829668" cy="523220"/>
          </a:xfrm>
          <a:prstGeom prst="rect">
            <a:avLst/>
          </a:prstGeom>
        </p:spPr>
        <p:txBody>
          <a:bodyPr wrap="none">
            <a:spAutoFit/>
          </a:bodyPr>
          <a:lstStyle/>
          <a:p>
            <a:r>
              <a:rPr lang="en-US" sz="2800" spc="-1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 </a:t>
            </a:r>
            <a:r>
              <a:rPr lang="ur-PK" sz="240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سورۃ التوبۃ</a:t>
            </a:r>
            <a:r>
              <a:rPr lang="ur-PK" sz="2400" baseline="30000" dirty="0">
                <a:solidFill>
                  <a:srgbClr val="513910"/>
                </a:solidFill>
                <a:latin typeface="Jameel Noori Nastaleeq" panose="02000503000000000004" pitchFamily="2" charset="-78"/>
                <a:ea typeface="Times New Roman" panose="02020603050405020304" pitchFamily="18" charset="0"/>
                <a:cs typeface="Jameel Noori Nastaleeq" panose="02000503000000000004" pitchFamily="2" charset="-78"/>
              </a:rPr>
              <a:t>9</a:t>
            </a:r>
            <a:r>
              <a:rPr lang="ur-PK" sz="240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 </a:t>
            </a:r>
            <a:r>
              <a:rPr lang="ur-PK" sz="2800" spc="-1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آیت 6 </a:t>
            </a:r>
            <a:endParaRPr lang="en-US" sz="2400" dirty="0">
              <a:solidFill>
                <a:srgbClr val="513910"/>
              </a:solidFill>
              <a:latin typeface="Jameel Noori Nastaleeq" panose="02000503000000000004" pitchFamily="2" charset="-78"/>
              <a:cs typeface="Jameel Noori Nastaleeq" panose="02000503000000000004" pitchFamily="2" charset="-78"/>
            </a:endParaRPr>
          </a:p>
        </p:txBody>
      </p:sp>
      <p:sp>
        <p:nvSpPr>
          <p:cNvPr id="28" name="Rectangle 27" hidden="1"/>
          <p:cNvSpPr/>
          <p:nvPr/>
        </p:nvSpPr>
        <p:spPr>
          <a:xfrm>
            <a:off x="5317254" y="2193392"/>
            <a:ext cx="5125121" cy="777136"/>
          </a:xfrm>
          <a:prstGeom prst="rect">
            <a:avLst/>
          </a:prstGeom>
        </p:spPr>
        <p:txBody>
          <a:bodyPr wrap="none">
            <a:spAutoFit/>
          </a:bodyPr>
          <a:lstStyle/>
          <a:p>
            <a:pPr marR="0" lvl="0" algn="just" rtl="1">
              <a:lnSpc>
                <a:spcPct val="115000"/>
              </a:lnSpc>
              <a:spcBef>
                <a:spcPts val="600"/>
              </a:spcBef>
              <a:spcAft>
                <a:spcPts val="0"/>
              </a:spcAft>
            </a:pPr>
            <a:r>
              <a:rPr lang="en-US" sz="4000" dirty="0" smtClean="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 (2</a:t>
            </a:r>
            <a:r>
              <a:rPr lang="ur-PK" sz="4000" dirty="0" smtClean="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قرآ </a:t>
            </a:r>
            <a:r>
              <a:rPr lang="ur-PK" sz="400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نِ حکیم کی عظمت کا کیا مقام ہے ؟ </a:t>
            </a:r>
            <a:endParaRPr lang="en-US" sz="4000" dirty="0">
              <a:solidFill>
                <a:srgbClr val="513910"/>
              </a:solidFill>
              <a:effectLst/>
              <a:latin typeface="Jameel Noori Nastaleeq" panose="02000503000000000004" pitchFamily="2" charset="-78"/>
              <a:ea typeface="Calibri" panose="020F0502020204030204" pitchFamily="34" charset="0"/>
              <a:cs typeface="Jameel Noori Nastaleeq" panose="02000503000000000004" pitchFamily="2" charset="-78"/>
            </a:endParaRPr>
          </a:p>
        </p:txBody>
      </p:sp>
      <p:sp>
        <p:nvSpPr>
          <p:cNvPr id="29" name="Rectangle 28" hidden="1"/>
          <p:cNvSpPr/>
          <p:nvPr/>
        </p:nvSpPr>
        <p:spPr>
          <a:xfrm>
            <a:off x="2432048" y="2996410"/>
            <a:ext cx="7327899" cy="584775"/>
          </a:xfrm>
          <a:prstGeom prst="rect">
            <a:avLst/>
          </a:prstGeom>
        </p:spPr>
        <p:txBody>
          <a:bodyPr wrap="square">
            <a:spAutoFit/>
          </a:bodyPr>
          <a:lstStyle/>
          <a:p>
            <a:pPr marL="457200" indent="-457200" algn="r" rtl="1">
              <a:buFont typeface="Arial" panose="020B0604020202020204" pitchFamily="34" charset="0"/>
              <a:buChar char="•"/>
            </a:pPr>
            <a:r>
              <a:rPr lang="ur-PK" sz="3200" dirty="0">
                <a:solidFill>
                  <a:srgbClr val="513910"/>
                </a:solidFill>
                <a:ea typeface="Calibri" panose="020F0502020204030204" pitchFamily="34" charset="0"/>
                <a:cs typeface="Jameel Noori Nastaleeq" panose="02000503000000000004" pitchFamily="2" charset="-78"/>
              </a:rPr>
              <a:t>قرآنِ حکیم کی عظمت کی اصل وجہ یہ ہے کہ یہ اللہ کا کلا م ہے۔ </a:t>
            </a:r>
            <a:endParaRPr lang="en-US" sz="3200" dirty="0">
              <a:solidFill>
                <a:srgbClr val="513910"/>
              </a:solidFill>
            </a:endParaRPr>
          </a:p>
        </p:txBody>
      </p:sp>
      <p:sp>
        <p:nvSpPr>
          <p:cNvPr id="30" name="Rounded Rectangle 29" hidden="1"/>
          <p:cNvSpPr/>
          <p:nvPr/>
        </p:nvSpPr>
        <p:spPr>
          <a:xfrm>
            <a:off x="2564528" y="3675547"/>
            <a:ext cx="7327900" cy="2042025"/>
          </a:xfrm>
          <a:prstGeom prst="round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32" name="Rectangle 31" hidden="1"/>
          <p:cNvSpPr/>
          <p:nvPr/>
        </p:nvSpPr>
        <p:spPr>
          <a:xfrm>
            <a:off x="3716686" y="3010197"/>
            <a:ext cx="8326256" cy="584775"/>
          </a:xfrm>
          <a:prstGeom prst="rect">
            <a:avLst/>
          </a:prstGeom>
        </p:spPr>
        <p:txBody>
          <a:bodyPr wrap="square">
            <a:spAutoFit/>
          </a:bodyPr>
          <a:lstStyle/>
          <a:p>
            <a:pPr marL="457200" indent="-457200" algn="l" rtl="1">
              <a:buFont typeface="Arial" panose="020B0604020202020204" pitchFamily="34" charset="0"/>
              <a:buChar char="•"/>
            </a:pPr>
            <a:r>
              <a:rPr lang="ur-PK" sz="3200" dirty="0">
                <a:solidFill>
                  <a:srgbClr val="513910"/>
                </a:solidFill>
                <a:ea typeface="Calibri" panose="020F0502020204030204" pitchFamily="34" charset="0"/>
                <a:cs typeface="Jameel Noori Nastaleeq" panose="02000503000000000004" pitchFamily="2" charset="-78"/>
              </a:rPr>
              <a:t> کلام اللہ کی وہی تا ثیر ہے جو تاثیر تجلّیِٴ ذاتِ باری تعالیٰ کی ہے</a:t>
            </a:r>
            <a:endParaRPr lang="en-US" sz="3200" dirty="0">
              <a:solidFill>
                <a:srgbClr val="513910"/>
              </a:solidFill>
            </a:endParaRPr>
          </a:p>
        </p:txBody>
      </p:sp>
      <p:sp>
        <p:nvSpPr>
          <p:cNvPr id="33" name="Rectangle 32" hidden="1"/>
          <p:cNvSpPr/>
          <p:nvPr/>
        </p:nvSpPr>
        <p:spPr>
          <a:xfrm>
            <a:off x="2079521" y="3698564"/>
            <a:ext cx="8297913" cy="1175706"/>
          </a:xfrm>
          <a:prstGeom prst="rect">
            <a:avLst/>
          </a:prstGeom>
        </p:spPr>
        <p:txBody>
          <a:bodyPr wrap="square">
            <a:spAutoFit/>
          </a:bodyPr>
          <a:lstStyle/>
          <a:p>
            <a:pPr marL="457200" marR="228600" algn="ctr" rtl="1">
              <a:lnSpc>
                <a:spcPct val="110000"/>
              </a:lnSpc>
              <a:spcBef>
                <a:spcPts val="0"/>
              </a:spcBef>
              <a:spcAft>
                <a:spcPts val="0"/>
              </a:spcAft>
            </a:pPr>
            <a:r>
              <a:rPr lang="ur-PK" sz="3200" dirty="0">
                <a:solidFill>
                  <a:srgbClr val="513910"/>
                </a:solidFill>
                <a:latin typeface="Al Qalam Quran Publisher" panose="02040503050201020203" pitchFamily="18" charset="-78"/>
                <a:ea typeface="Calibri" panose="020F0502020204030204" pitchFamily="34" charset="0"/>
                <a:cs typeface="Al Qalam Quran Publisher" panose="02040503050201020203" pitchFamily="18" charset="-78"/>
              </a:rPr>
              <a:t>لَوْ اَنْزَلْنَا هٰذَا الْقُرْاٰنَ عَلٰى جَبَلٍ لَّرَاَيْتَهٗ خَاشِعًا مُّتَصَدِّعًا مِّنْ خَشْيَةِ اللّٰهِ١ؕ </a:t>
            </a:r>
            <a:endParaRPr lang="ur-PK" sz="3200" dirty="0" smtClean="0">
              <a:solidFill>
                <a:srgbClr val="513910"/>
              </a:solidFill>
              <a:latin typeface="Al Qalam Quran Publisher" panose="02040503050201020203" pitchFamily="18" charset="-78"/>
              <a:ea typeface="Calibri" panose="020F0502020204030204" pitchFamily="34" charset="0"/>
              <a:cs typeface="Al Qalam Quran Publisher" panose="02040503050201020203" pitchFamily="18" charset="-78"/>
            </a:endParaRPr>
          </a:p>
          <a:p>
            <a:pPr marL="457200" marR="228600" algn="ctr" rtl="1">
              <a:lnSpc>
                <a:spcPct val="110000"/>
              </a:lnSpc>
              <a:spcBef>
                <a:spcPts val="0"/>
              </a:spcBef>
              <a:spcAft>
                <a:spcPts val="0"/>
              </a:spcAft>
            </a:pPr>
            <a:r>
              <a:rPr lang="ur-PK" sz="3200" dirty="0" smtClean="0">
                <a:solidFill>
                  <a:srgbClr val="513910"/>
                </a:solidFill>
                <a:latin typeface="Al Qalam Quran Publisher" panose="02040503050201020203" pitchFamily="18" charset="-78"/>
                <a:ea typeface="Calibri" panose="020F0502020204030204" pitchFamily="34" charset="0"/>
                <a:cs typeface="Al Qalam Quran Publisher" panose="02040503050201020203" pitchFamily="18" charset="-78"/>
              </a:rPr>
              <a:t>وَ </a:t>
            </a:r>
            <a:r>
              <a:rPr lang="ur-PK" sz="3200" dirty="0">
                <a:solidFill>
                  <a:srgbClr val="513910"/>
                </a:solidFill>
                <a:latin typeface="Al Qalam Quran Publisher" panose="02040503050201020203" pitchFamily="18" charset="-78"/>
                <a:ea typeface="Calibri" panose="020F0502020204030204" pitchFamily="34" charset="0"/>
                <a:cs typeface="Al Qalam Quran Publisher" panose="02040503050201020203" pitchFamily="18" charset="-78"/>
              </a:rPr>
              <a:t>تِلْكَ الْاَمْثَالُ نَضْرِبُهَا لِلنَّاسِ لَعَلَّهُمْ </a:t>
            </a:r>
            <a:r>
              <a:rPr lang="ur-PK" sz="3200" dirty="0" smtClean="0">
                <a:solidFill>
                  <a:srgbClr val="513910"/>
                </a:solidFill>
                <a:latin typeface="Al Qalam Quran Publisher" panose="02040503050201020203" pitchFamily="18" charset="-78"/>
                <a:ea typeface="Calibri" panose="020F0502020204030204" pitchFamily="34" charset="0"/>
                <a:cs typeface="Al Qalam Quran Publisher" panose="02040503050201020203" pitchFamily="18" charset="-78"/>
              </a:rPr>
              <a:t>يَتَفَكَّرُوْنَ</a:t>
            </a:r>
            <a:endParaRPr lang="en-US" sz="3200" dirty="0">
              <a:solidFill>
                <a:srgbClr val="513910"/>
              </a:solidFill>
              <a:effectLst/>
              <a:latin typeface="Al Qalam Quran Publisher" panose="02040503050201020203" pitchFamily="18" charset="-78"/>
              <a:ea typeface="Calibri" panose="020F0502020204030204" pitchFamily="34" charset="0"/>
              <a:cs typeface="Al Qalam Quran Publisher" panose="02040503050201020203" pitchFamily="18" charset="-78"/>
            </a:endParaRPr>
          </a:p>
        </p:txBody>
      </p:sp>
      <p:sp>
        <p:nvSpPr>
          <p:cNvPr id="34" name="Rectangle 33" hidden="1"/>
          <p:cNvSpPr/>
          <p:nvPr/>
        </p:nvSpPr>
        <p:spPr>
          <a:xfrm>
            <a:off x="2564527" y="4763465"/>
            <a:ext cx="7327899" cy="954107"/>
          </a:xfrm>
          <a:prstGeom prst="rect">
            <a:avLst/>
          </a:prstGeom>
        </p:spPr>
        <p:txBody>
          <a:bodyPr wrap="square">
            <a:spAutoFit/>
          </a:bodyPr>
          <a:lstStyle/>
          <a:p>
            <a:pPr marL="457200" marR="228600" algn="ctr" rtl="1">
              <a:spcBef>
                <a:spcPts val="0"/>
              </a:spcBef>
              <a:spcAft>
                <a:spcPts val="0"/>
              </a:spcAft>
            </a:pPr>
            <a:r>
              <a:rPr lang="ur-PK" sz="280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"اگر ہم یہ قرآن کسی پہاڑ پر نازل کرتے تو تم دیکھتے کہ وہ اللہ کے خوف سے دبا اور پھٹا جاتا ہے اور یہ </a:t>
            </a:r>
            <a:r>
              <a:rPr lang="ur-PK" sz="2800" dirty="0" smtClean="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باتیں </a:t>
            </a:r>
            <a:r>
              <a:rPr lang="ur-PK" sz="280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ہم لوگوں کے لیے بیان کرتے ہیں تاکہ وہ فکر کریں"۔</a:t>
            </a:r>
            <a:endParaRPr lang="en-US" sz="2800" dirty="0">
              <a:solidFill>
                <a:srgbClr val="513910"/>
              </a:solidFill>
              <a:effectLst/>
              <a:latin typeface="Jameel Noori Nastaleeq" panose="02000503000000000004" pitchFamily="2" charset="-78"/>
              <a:ea typeface="Calibri" panose="020F0502020204030204" pitchFamily="34" charset="0"/>
              <a:cs typeface="Jameel Noori Nastaleeq" panose="02000503000000000004" pitchFamily="2" charset="-78"/>
            </a:endParaRPr>
          </a:p>
        </p:txBody>
      </p:sp>
      <p:sp>
        <p:nvSpPr>
          <p:cNvPr id="35" name="Rectangle 34" hidden="1"/>
          <p:cNvSpPr/>
          <p:nvPr/>
        </p:nvSpPr>
        <p:spPr>
          <a:xfrm>
            <a:off x="2564527" y="5740589"/>
            <a:ext cx="1657570" cy="461665"/>
          </a:xfrm>
          <a:prstGeom prst="rect">
            <a:avLst/>
          </a:prstGeom>
        </p:spPr>
        <p:txBody>
          <a:bodyPr wrap="none">
            <a:spAutoFit/>
          </a:bodyPr>
          <a:lstStyle/>
          <a:p>
            <a:r>
              <a:rPr lang="ur-PK" sz="2000" spc="-2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سورۃ الحشر</a:t>
            </a:r>
            <a:r>
              <a:rPr lang="ur-PK" sz="2000" spc="-20" baseline="3000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59</a:t>
            </a:r>
            <a:r>
              <a:rPr lang="ur-PK" sz="240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 آیت21</a:t>
            </a:r>
            <a:endParaRPr lang="en-US" sz="2000" dirty="0">
              <a:solidFill>
                <a:srgbClr val="513910"/>
              </a:solidFill>
              <a:latin typeface="Jameel Noori Nastaleeq" panose="02000503000000000004" pitchFamily="2" charset="-78"/>
              <a:cs typeface="Jameel Noori Nastaleeq" panose="02000503000000000004" pitchFamily="2" charset="-78"/>
            </a:endParaRPr>
          </a:p>
        </p:txBody>
      </p:sp>
      <p:sp>
        <p:nvSpPr>
          <p:cNvPr id="36" name="Rounded Rectangle 35" hidden="1"/>
          <p:cNvSpPr/>
          <p:nvPr/>
        </p:nvSpPr>
        <p:spPr>
          <a:xfrm>
            <a:off x="2438400" y="3975099"/>
            <a:ext cx="7327900" cy="1574801"/>
          </a:xfrm>
          <a:prstGeom prst="round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37" name="Rectangle 36" hidden="1"/>
          <p:cNvSpPr/>
          <p:nvPr/>
        </p:nvSpPr>
        <p:spPr>
          <a:xfrm>
            <a:off x="1463040" y="3034574"/>
            <a:ext cx="8880033" cy="523220"/>
          </a:xfrm>
          <a:prstGeom prst="rect">
            <a:avLst/>
          </a:prstGeom>
        </p:spPr>
        <p:txBody>
          <a:bodyPr wrap="square">
            <a:spAutoFit/>
          </a:bodyPr>
          <a:lstStyle/>
          <a:p>
            <a:pPr algn="r"/>
            <a:r>
              <a:rPr lang="en-US" sz="280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 </a:t>
            </a:r>
            <a:r>
              <a:rPr lang="ur-PK" sz="280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قرآنِ حکیم، صاحبِ قرآن یعنی نبی کریمﷺ کاایک ایسا معجزہ ہے جس کا مقا بلہ بندوں کا کلا م نہیں کر سکتا</a:t>
            </a:r>
            <a:endParaRPr lang="en-US" sz="2800" dirty="0">
              <a:solidFill>
                <a:srgbClr val="513910"/>
              </a:solidFill>
              <a:latin typeface="Jameel Noori Nastaleeq" panose="02000503000000000004" pitchFamily="2" charset="-78"/>
              <a:cs typeface="Jameel Noori Nastaleeq" panose="02000503000000000004" pitchFamily="2" charset="-78"/>
            </a:endParaRPr>
          </a:p>
        </p:txBody>
      </p:sp>
      <p:sp>
        <p:nvSpPr>
          <p:cNvPr id="38" name="Rectangle 37" hidden="1"/>
          <p:cNvSpPr/>
          <p:nvPr/>
        </p:nvSpPr>
        <p:spPr>
          <a:xfrm>
            <a:off x="2432048" y="4056214"/>
            <a:ext cx="7327899" cy="584775"/>
          </a:xfrm>
          <a:prstGeom prst="rect">
            <a:avLst/>
          </a:prstGeom>
        </p:spPr>
        <p:txBody>
          <a:bodyPr wrap="square">
            <a:spAutoFit/>
          </a:bodyPr>
          <a:lstStyle/>
          <a:p>
            <a:pPr algn="ctr"/>
            <a:r>
              <a:rPr lang="ar-SA" sz="3200" dirty="0">
                <a:solidFill>
                  <a:srgbClr val="513910"/>
                </a:solidFill>
                <a:latin typeface="Al Qalam Quran Publisher" panose="02040503050201020203" pitchFamily="18" charset="-78"/>
                <a:ea typeface="Calibri" panose="020F0502020204030204" pitchFamily="34" charset="0"/>
                <a:cs typeface="Al Qalam Quran Publisher" panose="02040503050201020203" pitchFamily="18" charset="-78"/>
              </a:rPr>
              <a:t>اَلرَّحْمٰنُۙ۰۰۱عَلَّمَ الْقُرْاٰنَؕ۰۰۲خَلَقَ </a:t>
            </a:r>
            <a:r>
              <a:rPr lang="ar-SA" sz="3200" dirty="0" smtClean="0">
                <a:solidFill>
                  <a:srgbClr val="513910"/>
                </a:solidFill>
                <a:latin typeface="Al Qalam Quran Publisher" panose="02040503050201020203" pitchFamily="18" charset="-78"/>
                <a:ea typeface="Calibri" panose="020F0502020204030204" pitchFamily="34" charset="0"/>
                <a:cs typeface="Al Qalam Quran Publisher" panose="02040503050201020203" pitchFamily="18" charset="-78"/>
              </a:rPr>
              <a:t>الْاِنْسَانَۙ۰۰۳عَلَّمَهُ الْبَيَانَ۰۰۴</a:t>
            </a:r>
            <a:endParaRPr lang="en-US" sz="3200" dirty="0">
              <a:solidFill>
                <a:srgbClr val="513910"/>
              </a:solidFill>
              <a:latin typeface="Al Qalam Quran Publisher" panose="02040503050201020203" pitchFamily="18" charset="-78"/>
              <a:cs typeface="Al Qalam Quran Publisher" panose="02040503050201020203" pitchFamily="18" charset="-78"/>
            </a:endParaRPr>
          </a:p>
        </p:txBody>
      </p:sp>
      <p:sp>
        <p:nvSpPr>
          <p:cNvPr id="39" name="Rectangle 38" hidden="1"/>
          <p:cNvSpPr/>
          <p:nvPr/>
        </p:nvSpPr>
        <p:spPr>
          <a:xfrm>
            <a:off x="2444753" y="4628017"/>
            <a:ext cx="7327899" cy="954107"/>
          </a:xfrm>
          <a:prstGeom prst="rect">
            <a:avLst/>
          </a:prstGeom>
        </p:spPr>
        <p:txBody>
          <a:bodyPr wrap="square">
            <a:spAutoFit/>
          </a:bodyPr>
          <a:lstStyle/>
          <a:p>
            <a:pPr marL="457200" marR="228600" algn="ctr" rtl="1">
              <a:spcBef>
                <a:spcPts val="0"/>
              </a:spcBef>
              <a:spcAft>
                <a:spcPts val="0"/>
              </a:spcAft>
            </a:pPr>
            <a:r>
              <a:rPr lang="ur-PK" sz="280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"(اللہ جو) نہایت مہربان ہے ۔ اُسی نے قرآن سکھایا۔ انسان کو پیدا کیا۔ </a:t>
            </a:r>
            <a:endParaRPr lang="ur-PK" sz="2800" dirty="0" smtClean="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endParaRPr>
          </a:p>
          <a:p>
            <a:pPr marL="457200" marR="228600" algn="ctr" rtl="1">
              <a:spcBef>
                <a:spcPts val="0"/>
              </a:spcBef>
              <a:spcAft>
                <a:spcPts val="0"/>
              </a:spcAft>
            </a:pPr>
            <a:r>
              <a:rPr lang="ur-PK" sz="2800" dirty="0" smtClean="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اُسے </a:t>
            </a:r>
            <a:r>
              <a:rPr lang="ur-PK" sz="280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بیان کرنے کی صلاحیت دی"۔</a:t>
            </a:r>
            <a:endParaRPr lang="en-US" sz="2800" dirty="0">
              <a:solidFill>
                <a:srgbClr val="513910"/>
              </a:solidFill>
              <a:effectLst/>
              <a:latin typeface="Jameel Noori Nastaleeq" panose="02000503000000000004" pitchFamily="2" charset="-78"/>
              <a:ea typeface="Calibri" panose="020F0502020204030204" pitchFamily="34" charset="0"/>
              <a:cs typeface="Jameel Noori Nastaleeq" panose="02000503000000000004" pitchFamily="2" charset="-78"/>
            </a:endParaRPr>
          </a:p>
        </p:txBody>
      </p:sp>
      <p:sp>
        <p:nvSpPr>
          <p:cNvPr id="40" name="Rectangle 39" hidden="1"/>
          <p:cNvSpPr/>
          <p:nvPr/>
        </p:nvSpPr>
        <p:spPr>
          <a:xfrm>
            <a:off x="2460519" y="5678089"/>
            <a:ext cx="1376082" cy="400110"/>
          </a:xfrm>
          <a:prstGeom prst="rect">
            <a:avLst/>
          </a:prstGeom>
        </p:spPr>
        <p:txBody>
          <a:bodyPr wrap="none">
            <a:spAutoFit/>
          </a:bodyPr>
          <a:lstStyle/>
          <a:p>
            <a:r>
              <a:rPr lang="ur-PK" sz="2000" spc="-2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(الرحمٰن</a:t>
            </a:r>
            <a:r>
              <a:rPr lang="ur-PK" sz="2000" spc="-20" baseline="3000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55</a:t>
            </a:r>
            <a:r>
              <a:rPr lang="ur-PK" sz="2000" spc="-2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 : 1-4)</a:t>
            </a:r>
            <a:endParaRPr lang="en-US" sz="2000" dirty="0">
              <a:solidFill>
                <a:srgbClr val="513910"/>
              </a:solidFill>
              <a:latin typeface="Jameel Noori Nastaleeq" panose="02000503000000000004" pitchFamily="2" charset="-78"/>
              <a:cs typeface="Jameel Noori Nastaleeq" panose="02000503000000000004" pitchFamily="2" charset="-78"/>
            </a:endParaRPr>
          </a:p>
        </p:txBody>
      </p:sp>
      <p:sp>
        <p:nvSpPr>
          <p:cNvPr id="41" name="Rounded Rectangle 40" hidden="1"/>
          <p:cNvSpPr/>
          <p:nvPr/>
        </p:nvSpPr>
        <p:spPr>
          <a:xfrm>
            <a:off x="2438400" y="3543299"/>
            <a:ext cx="7327900" cy="1574801"/>
          </a:xfrm>
          <a:prstGeom prst="round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42" name="Rectangle 41" hidden="1"/>
          <p:cNvSpPr/>
          <p:nvPr/>
        </p:nvSpPr>
        <p:spPr>
          <a:xfrm>
            <a:off x="1" y="2606770"/>
            <a:ext cx="12192000" cy="457561"/>
          </a:xfrm>
          <a:prstGeom prst="rect">
            <a:avLst/>
          </a:prstGeom>
        </p:spPr>
        <p:txBody>
          <a:bodyPr wrap="square">
            <a:spAutoFit/>
          </a:bodyPr>
          <a:lstStyle/>
          <a:p>
            <a:pPr marL="228600" marR="0" algn="ctr" rtl="1">
              <a:lnSpc>
                <a:spcPts val="2200"/>
              </a:lnSpc>
              <a:spcBef>
                <a:spcPts val="0"/>
              </a:spcBef>
              <a:spcAft>
                <a:spcPts val="0"/>
              </a:spcAft>
            </a:pPr>
            <a:r>
              <a:rPr lang="ur-PK" sz="4000" i="1" dirty="0">
                <a:solidFill>
                  <a:srgbClr val="513910"/>
                </a:solidFill>
                <a:latin typeface="Calibri" panose="020F0502020204030204" pitchFamily="34" charset="0"/>
                <a:ea typeface="Calibri" panose="020F0502020204030204" pitchFamily="34" charset="0"/>
                <a:cs typeface="Jameel Noori Nastaleeq" panose="02000503000000000004" pitchFamily="2" charset="-78"/>
              </a:rPr>
              <a:t>عظمتِ قرآن بزبانِ صاحبِ قرآن ﷺ</a:t>
            </a:r>
            <a:endParaRPr lang="en-US" sz="4000" i="1" dirty="0">
              <a:solidFill>
                <a:srgbClr val="513910"/>
              </a:solidFill>
              <a:effectLst/>
              <a:latin typeface="Calibri" panose="020F0502020204030204" pitchFamily="34" charset="0"/>
              <a:ea typeface="Calibri" panose="020F0502020204030204" pitchFamily="34" charset="0"/>
              <a:cs typeface="Arial" panose="020B0604020202020204" pitchFamily="34" charset="0"/>
            </a:endParaRPr>
          </a:p>
        </p:txBody>
      </p:sp>
      <p:sp>
        <p:nvSpPr>
          <p:cNvPr id="43" name="Rectangle 42" hidden="1"/>
          <p:cNvSpPr/>
          <p:nvPr/>
        </p:nvSpPr>
        <p:spPr>
          <a:xfrm>
            <a:off x="3054348" y="3792804"/>
            <a:ext cx="6096000" cy="1077218"/>
          </a:xfrm>
          <a:prstGeom prst="rect">
            <a:avLst/>
          </a:prstGeom>
        </p:spPr>
        <p:txBody>
          <a:bodyPr>
            <a:spAutoFit/>
          </a:bodyPr>
          <a:lstStyle/>
          <a:p>
            <a:pPr marL="201295" marR="0" indent="-171450" algn="ctr" rtl="1">
              <a:spcBef>
                <a:spcPts val="0"/>
              </a:spcBef>
              <a:spcAft>
                <a:spcPts val="0"/>
              </a:spcAft>
            </a:pPr>
            <a:r>
              <a:rPr lang="en-US" sz="3200" spc="10" dirty="0">
                <a:solidFill>
                  <a:srgbClr val="513910"/>
                </a:solidFill>
                <a:latin typeface="noorehira" panose="02000000000000000000" pitchFamily="2" charset="-78"/>
                <a:ea typeface="Calibri" panose="020F0502020204030204" pitchFamily="34" charset="0"/>
                <a:cs typeface="noorehira" panose="02000000000000000000" pitchFamily="2" charset="-78"/>
              </a:rPr>
              <a:t> </a:t>
            </a:r>
            <a:r>
              <a:rPr lang="ur-PK" sz="3200" spc="10" dirty="0">
                <a:solidFill>
                  <a:srgbClr val="513910"/>
                </a:solidFill>
                <a:latin typeface="noorehira" panose="02000000000000000000" pitchFamily="2" charset="-78"/>
                <a:ea typeface="Calibri" panose="020F0502020204030204" pitchFamily="34" charset="0"/>
                <a:cs typeface="noorehira" panose="02000000000000000000" pitchFamily="2" charset="-78"/>
              </a:rPr>
              <a:t>مَنْ قَالَ بِہٖ صَدَقَ وَمَنْ عَمِلَ بِہٖ اُجِرَ  وَمَنْ حَکَمَ بِہٖ عَدَلَ وَمَنْ دَعَا اِلَیْہِ ھُدِیَ </a:t>
            </a:r>
            <a:r>
              <a:rPr lang="ur-PK" sz="3200" spc="10" dirty="0" smtClean="0">
                <a:solidFill>
                  <a:srgbClr val="513910"/>
                </a:solidFill>
                <a:latin typeface="noorehira" panose="02000000000000000000" pitchFamily="2" charset="-78"/>
                <a:ea typeface="Calibri" panose="020F0502020204030204" pitchFamily="34" charset="0"/>
                <a:cs typeface="noorehira" panose="02000000000000000000" pitchFamily="2" charset="-78"/>
              </a:rPr>
              <a:t>اِلٰی صِرَاطٍ مُّسْتَقِیْمٍ</a:t>
            </a:r>
            <a:endParaRPr lang="en-US" sz="3200" dirty="0">
              <a:solidFill>
                <a:srgbClr val="513910"/>
              </a:solidFill>
              <a:effectLst/>
              <a:latin typeface="noorehira" panose="02000000000000000000" pitchFamily="2" charset="-78"/>
              <a:ea typeface="Calibri" panose="020F0502020204030204" pitchFamily="34" charset="0"/>
              <a:cs typeface="noorehira" panose="02000000000000000000" pitchFamily="2" charset="-78"/>
            </a:endParaRPr>
          </a:p>
        </p:txBody>
      </p:sp>
      <p:sp>
        <p:nvSpPr>
          <p:cNvPr id="44" name="Rectangle 43" hidden="1"/>
          <p:cNvSpPr/>
          <p:nvPr/>
        </p:nvSpPr>
        <p:spPr>
          <a:xfrm>
            <a:off x="2284464" y="5316319"/>
            <a:ext cx="7635767" cy="369332"/>
          </a:xfrm>
          <a:prstGeom prst="rect">
            <a:avLst/>
          </a:prstGeom>
        </p:spPr>
        <p:txBody>
          <a:bodyPr wrap="square">
            <a:spAutoFit/>
          </a:bodyPr>
          <a:lstStyle/>
          <a:p>
            <a:pPr algn="ctr"/>
            <a:r>
              <a:rPr lang="ur-PK"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سنن الترمذی، کتاب فضائل القرآن عن رسول اللہ، باب ما جاء فی فضل القرآن، و سنن الدارمی، کتاب فضائل القرآن، باب فضل من قرء القرآن</a:t>
            </a:r>
            <a:endParaRPr lang="en-US" dirty="0">
              <a:solidFill>
                <a:srgbClr val="513910"/>
              </a:solidFill>
              <a:latin typeface="Jameel Noori Nastaleeq" panose="02000503000000000004" pitchFamily="2" charset="-78"/>
              <a:cs typeface="Jameel Noori Nastaleeq" panose="02000503000000000004" pitchFamily="2" charset="-78"/>
            </a:endParaRPr>
          </a:p>
        </p:txBody>
      </p:sp>
      <p:sp>
        <p:nvSpPr>
          <p:cNvPr id="45" name="Rectangle 44" hidden="1"/>
          <p:cNvSpPr/>
          <p:nvPr/>
        </p:nvSpPr>
        <p:spPr>
          <a:xfrm>
            <a:off x="6537039" y="2347413"/>
            <a:ext cx="3946914" cy="777136"/>
          </a:xfrm>
          <a:prstGeom prst="rect">
            <a:avLst/>
          </a:prstGeom>
        </p:spPr>
        <p:txBody>
          <a:bodyPr wrap="none">
            <a:spAutoFit/>
          </a:bodyPr>
          <a:lstStyle/>
          <a:p>
            <a:pPr marR="0" lvl="0" algn="just" rtl="1">
              <a:lnSpc>
                <a:spcPct val="115000"/>
              </a:lnSpc>
              <a:spcBef>
                <a:spcPts val="600"/>
              </a:spcBef>
              <a:spcAft>
                <a:spcPts val="0"/>
              </a:spcAft>
            </a:pPr>
            <a:r>
              <a:rPr lang="en-US" sz="4000" dirty="0" smtClean="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 (3</a:t>
            </a:r>
            <a:r>
              <a:rPr lang="ur-PK" sz="4000" dirty="0" smtClean="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قرآنِ </a:t>
            </a:r>
            <a:r>
              <a:rPr lang="ur-PK" sz="400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حکیم کیوں نا زل ہوا ؟</a:t>
            </a:r>
            <a:endParaRPr lang="en-US" sz="4000" dirty="0">
              <a:solidFill>
                <a:srgbClr val="513910"/>
              </a:solidFill>
              <a:effectLst/>
              <a:latin typeface="Jameel Noori Nastaleeq" panose="02000503000000000004" pitchFamily="2" charset="-78"/>
              <a:ea typeface="Calibri" panose="020F0502020204030204" pitchFamily="34" charset="0"/>
              <a:cs typeface="Jameel Noori Nastaleeq" panose="02000503000000000004" pitchFamily="2" charset="-78"/>
            </a:endParaRPr>
          </a:p>
        </p:txBody>
      </p:sp>
      <p:sp>
        <p:nvSpPr>
          <p:cNvPr id="46" name="Rectangle 45" hidden="1"/>
          <p:cNvSpPr/>
          <p:nvPr/>
        </p:nvSpPr>
        <p:spPr>
          <a:xfrm>
            <a:off x="1403015" y="3455079"/>
            <a:ext cx="9080938" cy="1311128"/>
          </a:xfrm>
          <a:prstGeom prst="rect">
            <a:avLst/>
          </a:prstGeom>
        </p:spPr>
        <p:txBody>
          <a:bodyPr wrap="square">
            <a:spAutoFit/>
          </a:bodyPr>
          <a:lstStyle/>
          <a:p>
            <a:pPr algn="ctr">
              <a:lnSpc>
                <a:spcPct val="110000"/>
              </a:lnSpc>
            </a:pPr>
            <a:r>
              <a:rPr lang="en-US" sz="360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 </a:t>
            </a:r>
            <a:r>
              <a:rPr lang="ur-PK" sz="360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قرآنِ حکیم نو عِ انسا نی کی روحانی ضرورت پوری کرنے </a:t>
            </a:r>
            <a:r>
              <a:rPr lang="ur-PK" sz="3600" dirty="0" smtClean="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یعنی </a:t>
            </a:r>
            <a:endParaRPr lang="ar-SA" sz="3600" dirty="0" smtClean="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endParaRPr>
          </a:p>
          <a:p>
            <a:pPr algn="ctr">
              <a:lnSpc>
                <a:spcPct val="110000"/>
              </a:lnSpc>
            </a:pPr>
            <a:r>
              <a:rPr lang="ur-PK" sz="3600" dirty="0" smtClean="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اُس </a:t>
            </a:r>
            <a:r>
              <a:rPr lang="ur-PK" sz="360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کے لیے ہدا یت کے طور پر نازل ہوا ۔</a:t>
            </a:r>
            <a:endParaRPr lang="en-US" sz="3600" dirty="0">
              <a:solidFill>
                <a:srgbClr val="513910"/>
              </a:solidFill>
              <a:latin typeface="Jameel Noori Nastaleeq" panose="02000503000000000004" pitchFamily="2" charset="-78"/>
              <a:cs typeface="Jameel Noori Nastaleeq" panose="02000503000000000004" pitchFamily="2" charset="-78"/>
            </a:endParaRPr>
          </a:p>
        </p:txBody>
      </p:sp>
      <p:sp>
        <p:nvSpPr>
          <p:cNvPr id="47" name="Rectangle 46" hidden="1"/>
          <p:cNvSpPr/>
          <p:nvPr/>
        </p:nvSpPr>
        <p:spPr>
          <a:xfrm>
            <a:off x="6364961" y="2257896"/>
            <a:ext cx="4011034" cy="800219"/>
          </a:xfrm>
          <a:prstGeom prst="rect">
            <a:avLst/>
          </a:prstGeom>
        </p:spPr>
        <p:txBody>
          <a:bodyPr wrap="none">
            <a:spAutoFit/>
          </a:bodyPr>
          <a:lstStyle/>
          <a:p>
            <a:pPr marR="0" lvl="0" algn="just" rtl="1">
              <a:lnSpc>
                <a:spcPct val="115000"/>
              </a:lnSpc>
              <a:spcBef>
                <a:spcPts val="600"/>
              </a:spcBef>
              <a:spcAft>
                <a:spcPts val="0"/>
              </a:spcAft>
            </a:pPr>
            <a:r>
              <a:rPr lang="en-US" sz="4000" dirty="0" smtClean="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 (4 </a:t>
            </a:r>
            <a:r>
              <a:rPr lang="ur-PK" sz="4000" dirty="0" smtClean="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قرآنِ </a:t>
            </a:r>
            <a:r>
              <a:rPr lang="ur-PK" sz="400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حکیم کب نا زل ہوا ؟ </a:t>
            </a:r>
            <a:endParaRPr lang="en-US" sz="4000" dirty="0">
              <a:solidFill>
                <a:srgbClr val="513910"/>
              </a:solidFill>
              <a:effectLst/>
              <a:latin typeface="Jameel Noori Nastaleeq" panose="02000503000000000004" pitchFamily="2" charset="-78"/>
              <a:ea typeface="Calibri" panose="020F0502020204030204" pitchFamily="34" charset="0"/>
              <a:cs typeface="Jameel Noori Nastaleeq" panose="02000503000000000004" pitchFamily="2" charset="-78"/>
            </a:endParaRPr>
          </a:p>
        </p:txBody>
      </p:sp>
      <p:sp>
        <p:nvSpPr>
          <p:cNvPr id="48" name="Rectangle 47" hidden="1"/>
          <p:cNvSpPr/>
          <p:nvPr/>
        </p:nvSpPr>
        <p:spPr>
          <a:xfrm>
            <a:off x="6265632" y="3205492"/>
            <a:ext cx="3601307" cy="646331"/>
          </a:xfrm>
          <a:prstGeom prst="rect">
            <a:avLst/>
          </a:prstGeom>
        </p:spPr>
        <p:txBody>
          <a:bodyPr wrap="none">
            <a:spAutoFit/>
          </a:bodyPr>
          <a:lstStyle/>
          <a:p>
            <a:pPr algn="l" rtl="1"/>
            <a:r>
              <a:rPr lang="ur-PK" sz="3200" spc="-10" dirty="0">
                <a:solidFill>
                  <a:srgbClr val="513910"/>
                </a:solidFill>
                <a:ea typeface="Calibri" panose="020F0502020204030204" pitchFamily="34" charset="0"/>
                <a:cs typeface="Jameel Noori Nastaleeq" panose="02000503000000000004" pitchFamily="2" charset="-78"/>
              </a:rPr>
              <a:t>قرآنِ </a:t>
            </a:r>
            <a:r>
              <a:rPr lang="ur-PK" sz="3600" spc="-10" dirty="0">
                <a:solidFill>
                  <a:srgbClr val="513910"/>
                </a:solidFill>
                <a:ea typeface="Calibri" panose="020F0502020204030204" pitchFamily="34" charset="0"/>
                <a:cs typeface="Jameel Noori Nastaleeq" panose="02000503000000000004" pitchFamily="2" charset="-78"/>
              </a:rPr>
              <a:t>حکیم</a:t>
            </a:r>
            <a:r>
              <a:rPr lang="ur-PK" sz="3200" spc="-10" dirty="0">
                <a:solidFill>
                  <a:srgbClr val="513910"/>
                </a:solidFill>
                <a:ea typeface="Calibri" panose="020F0502020204030204" pitchFamily="34" charset="0"/>
                <a:cs typeface="Jameel Noori Nastaleeq" panose="02000503000000000004" pitchFamily="2" charset="-78"/>
              </a:rPr>
              <a:t> دو مرا حل میں نازل </a:t>
            </a:r>
            <a:r>
              <a:rPr lang="ur-PK" sz="3200" spc="-10" dirty="0" smtClean="0">
                <a:solidFill>
                  <a:srgbClr val="513910"/>
                </a:solidFill>
                <a:ea typeface="Calibri" panose="020F0502020204030204" pitchFamily="34" charset="0"/>
                <a:cs typeface="Jameel Noori Nastaleeq" panose="02000503000000000004" pitchFamily="2" charset="-78"/>
              </a:rPr>
              <a:t>ہوا:</a:t>
            </a:r>
            <a:endParaRPr lang="en-US" sz="3200" dirty="0">
              <a:solidFill>
                <a:srgbClr val="513910"/>
              </a:solidFill>
            </a:endParaRPr>
          </a:p>
        </p:txBody>
      </p:sp>
      <p:sp>
        <p:nvSpPr>
          <p:cNvPr id="49" name="Rectangle 48" hidden="1"/>
          <p:cNvSpPr/>
          <p:nvPr/>
        </p:nvSpPr>
        <p:spPr>
          <a:xfrm>
            <a:off x="1058180" y="3972581"/>
            <a:ext cx="8696217" cy="1177245"/>
          </a:xfrm>
          <a:prstGeom prst="rect">
            <a:avLst/>
          </a:prstGeom>
        </p:spPr>
        <p:txBody>
          <a:bodyPr wrap="square">
            <a:spAutoFit/>
          </a:bodyPr>
          <a:lstStyle/>
          <a:p>
            <a:pPr marL="338138" indent="-338138" algn="r" rtl="1">
              <a:lnSpc>
                <a:spcPct val="120000"/>
              </a:lnSpc>
              <a:buFont typeface="+mj-lt"/>
              <a:buAutoNum type="arabicPeriod"/>
            </a:pPr>
            <a:r>
              <a:rPr lang="ur-PK" sz="3000" spc="-1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 پہلے مرحلہ میں </a:t>
            </a:r>
            <a:r>
              <a:rPr lang="ur-PK" sz="3000" spc="-10" dirty="0" smtClean="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لیلةُ </a:t>
            </a:r>
            <a:r>
              <a:rPr lang="ur-PK" sz="3000" spc="-1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القدر میں لوحِ محفوظ سے دنیوی آسمان تک ایک ہی دفعہ میں نازل کیا گیا </a:t>
            </a:r>
            <a:endParaRPr lang="en-US" sz="3000" spc="-1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endParaRPr>
          </a:p>
          <a:p>
            <a:pPr marL="338138" indent="-338138" algn="r" rtl="1">
              <a:lnSpc>
                <a:spcPct val="120000"/>
              </a:lnSpc>
              <a:buFont typeface="+mj-lt"/>
              <a:buAutoNum type="arabicPeriod"/>
            </a:pPr>
            <a:r>
              <a:rPr lang="ur-PK" sz="3000" spc="-10" dirty="0" smtClean="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 </a:t>
            </a:r>
            <a:r>
              <a:rPr lang="ur-PK" sz="3000" spc="-1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پھردوسرے مرحلہ میں دنیوی آسمان سے نبی اکرمﷺپروقفہ وقفہ سے نازل کیا جاتا </a:t>
            </a:r>
            <a:r>
              <a:rPr lang="ur-PK" sz="3000" spc="-10" dirty="0" smtClean="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رہا</a:t>
            </a:r>
            <a:endParaRPr lang="en-US" sz="3000" dirty="0">
              <a:solidFill>
                <a:srgbClr val="513910"/>
              </a:solidFill>
              <a:latin typeface="Jameel Noori Nastaleeq" panose="02000503000000000004" pitchFamily="2" charset="-78"/>
              <a:cs typeface="Jameel Noori Nastaleeq" panose="02000503000000000004" pitchFamily="2" charset="-78"/>
            </a:endParaRPr>
          </a:p>
        </p:txBody>
      </p:sp>
      <p:sp>
        <p:nvSpPr>
          <p:cNvPr id="50" name="Rectangle 49" hidden="1"/>
          <p:cNvSpPr/>
          <p:nvPr/>
        </p:nvSpPr>
        <p:spPr>
          <a:xfrm>
            <a:off x="6558300" y="2254468"/>
            <a:ext cx="3927677" cy="800219"/>
          </a:xfrm>
          <a:prstGeom prst="rect">
            <a:avLst/>
          </a:prstGeom>
        </p:spPr>
        <p:txBody>
          <a:bodyPr wrap="none">
            <a:spAutoFit/>
          </a:bodyPr>
          <a:lstStyle/>
          <a:p>
            <a:pPr marR="0" lvl="0" algn="just" rtl="1">
              <a:lnSpc>
                <a:spcPct val="115000"/>
              </a:lnSpc>
              <a:spcBef>
                <a:spcPts val="600"/>
              </a:spcBef>
              <a:spcAft>
                <a:spcPts val="0"/>
              </a:spcAft>
            </a:pPr>
            <a:r>
              <a:rPr lang="en-US" sz="4000" dirty="0" smtClean="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 (5</a:t>
            </a:r>
            <a:r>
              <a:rPr lang="ur-PK" sz="4000" dirty="0" smtClean="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قرآنِ </a:t>
            </a:r>
            <a:r>
              <a:rPr lang="ur-PK" sz="400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حکیم کہا ں نا زل ہوا ؟</a:t>
            </a:r>
            <a:endParaRPr lang="en-US" sz="4000" dirty="0">
              <a:solidFill>
                <a:srgbClr val="513910"/>
              </a:solidFill>
              <a:effectLst/>
              <a:latin typeface="Jameel Noori Nastaleeq" panose="02000503000000000004" pitchFamily="2" charset="-78"/>
              <a:ea typeface="Calibri" panose="020F0502020204030204" pitchFamily="34" charset="0"/>
              <a:cs typeface="Jameel Noori Nastaleeq" panose="02000503000000000004" pitchFamily="2" charset="-78"/>
            </a:endParaRPr>
          </a:p>
        </p:txBody>
      </p:sp>
      <p:sp>
        <p:nvSpPr>
          <p:cNvPr id="51" name="Rectangle 50" hidden="1"/>
          <p:cNvSpPr/>
          <p:nvPr/>
        </p:nvSpPr>
        <p:spPr>
          <a:xfrm>
            <a:off x="1111348" y="3168224"/>
            <a:ext cx="9101797" cy="1249573"/>
          </a:xfrm>
          <a:prstGeom prst="rect">
            <a:avLst/>
          </a:prstGeom>
        </p:spPr>
        <p:txBody>
          <a:bodyPr wrap="square">
            <a:spAutoFit/>
          </a:bodyPr>
          <a:lstStyle/>
          <a:p>
            <a:pPr marL="457200" indent="-457200" algn="r" rtl="1">
              <a:lnSpc>
                <a:spcPct val="120000"/>
              </a:lnSpc>
              <a:buFont typeface="Arial" panose="020B0604020202020204" pitchFamily="34" charset="0"/>
              <a:buChar char="•"/>
            </a:pPr>
            <a:r>
              <a:rPr lang="ur-PK" sz="320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قرآ نِ حکیم سرزمینِ حجا ز یعنی مکہ ، مدینہ اور اِ ن شہروں کے ا طراف کے علاقہ میں نازل ہوا </a:t>
            </a:r>
            <a:endParaRPr lang="ur-PK" sz="3200" dirty="0" smtClean="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endParaRPr>
          </a:p>
          <a:p>
            <a:pPr marL="457200" indent="-457200" algn="r" rtl="1">
              <a:lnSpc>
                <a:spcPct val="120000"/>
              </a:lnSpc>
              <a:buFont typeface="Arial" panose="020B0604020202020204" pitchFamily="34" charset="0"/>
              <a:buChar char="•"/>
            </a:pPr>
            <a:r>
              <a:rPr lang="ur-PK" sz="3200" dirty="0" smtClean="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البتہ </a:t>
            </a:r>
            <a:r>
              <a:rPr lang="ur-PK" sz="3200" spc="-2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سورۃ </a:t>
            </a:r>
            <a:r>
              <a:rPr lang="ur-PK" sz="3200" spc="-20" dirty="0" smtClean="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البقرۃ</a:t>
            </a:r>
            <a:r>
              <a:rPr lang="ur-PK" sz="3200" dirty="0" smtClean="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کی </a:t>
            </a:r>
            <a:r>
              <a:rPr lang="ur-PK" sz="320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آخری دو آیا ت نبی اکرمﷺ کومعراج کی شب آسمان پر عطا کی </a:t>
            </a:r>
            <a:r>
              <a:rPr lang="ur-PK" sz="3200" dirty="0" smtClean="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گئیں</a:t>
            </a:r>
            <a:endParaRPr lang="en-US" sz="3200" dirty="0">
              <a:solidFill>
                <a:srgbClr val="513910"/>
              </a:solidFill>
              <a:latin typeface="Jameel Noori Nastaleeq" panose="02000503000000000004" pitchFamily="2" charset="-78"/>
              <a:cs typeface="Jameel Noori Nastaleeq" panose="02000503000000000004" pitchFamily="2" charset="-78"/>
            </a:endParaRPr>
          </a:p>
        </p:txBody>
      </p:sp>
      <p:sp>
        <p:nvSpPr>
          <p:cNvPr id="52" name="Rectangle 51" hidden="1"/>
          <p:cNvSpPr/>
          <p:nvPr/>
        </p:nvSpPr>
        <p:spPr>
          <a:xfrm>
            <a:off x="6561945" y="2412124"/>
            <a:ext cx="3836307" cy="800219"/>
          </a:xfrm>
          <a:prstGeom prst="rect">
            <a:avLst/>
          </a:prstGeom>
        </p:spPr>
        <p:txBody>
          <a:bodyPr wrap="none">
            <a:spAutoFit/>
          </a:bodyPr>
          <a:lstStyle/>
          <a:p>
            <a:pPr marR="0" lvl="0" algn="just" rtl="1">
              <a:lnSpc>
                <a:spcPct val="115000"/>
              </a:lnSpc>
              <a:spcBef>
                <a:spcPts val="600"/>
              </a:spcBef>
              <a:spcAft>
                <a:spcPts val="0"/>
              </a:spcAft>
            </a:pPr>
            <a:r>
              <a:rPr lang="en-US" sz="4000" dirty="0" smtClean="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 (6</a:t>
            </a:r>
            <a:r>
              <a:rPr lang="ur-PK" sz="4000" dirty="0" smtClean="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قرآ </a:t>
            </a:r>
            <a:r>
              <a:rPr lang="ur-PK" sz="400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نِ حکیم کیسے نا زل ہوا ؟</a:t>
            </a:r>
            <a:endParaRPr lang="en-US" sz="4000" dirty="0">
              <a:solidFill>
                <a:srgbClr val="513910"/>
              </a:solidFill>
              <a:effectLst/>
              <a:latin typeface="Jameel Noori Nastaleeq" panose="02000503000000000004" pitchFamily="2" charset="-78"/>
              <a:ea typeface="Calibri" panose="020F0502020204030204" pitchFamily="34" charset="0"/>
              <a:cs typeface="Jameel Noori Nastaleeq" panose="02000503000000000004" pitchFamily="2" charset="-78"/>
            </a:endParaRPr>
          </a:p>
        </p:txBody>
      </p:sp>
      <p:sp>
        <p:nvSpPr>
          <p:cNvPr id="53" name="Rectangle 52" hidden="1"/>
          <p:cNvSpPr/>
          <p:nvPr/>
        </p:nvSpPr>
        <p:spPr>
          <a:xfrm>
            <a:off x="3463635" y="3322631"/>
            <a:ext cx="6563015" cy="646331"/>
          </a:xfrm>
          <a:prstGeom prst="rect">
            <a:avLst/>
          </a:prstGeom>
        </p:spPr>
        <p:txBody>
          <a:bodyPr wrap="none">
            <a:spAutoFit/>
          </a:bodyPr>
          <a:lstStyle/>
          <a:p>
            <a:r>
              <a:rPr lang="en-US" sz="360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 </a:t>
            </a:r>
            <a:r>
              <a:rPr lang="ur-PK" sz="360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قرآ نِ حکیم کا نزول نبی اکرمﷺ کے قلبِ مبارک پر ہوا۔</a:t>
            </a:r>
            <a:endParaRPr lang="en-US" sz="3600" dirty="0">
              <a:solidFill>
                <a:srgbClr val="513910"/>
              </a:solidFill>
              <a:latin typeface="Jameel Noori Nastaleeq" panose="02000503000000000004" pitchFamily="2" charset="-78"/>
              <a:cs typeface="Jameel Noori Nastaleeq" panose="02000503000000000004" pitchFamily="2" charset="-78"/>
            </a:endParaRPr>
          </a:p>
        </p:txBody>
      </p:sp>
      <p:sp>
        <p:nvSpPr>
          <p:cNvPr id="54" name="Rounded Rectangle 53" hidden="1"/>
          <p:cNvSpPr/>
          <p:nvPr/>
        </p:nvSpPr>
        <p:spPr>
          <a:xfrm>
            <a:off x="2438400" y="4182177"/>
            <a:ext cx="7327900" cy="859723"/>
          </a:xfrm>
          <a:prstGeom prst="round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2800"/>
          </a:p>
        </p:txBody>
      </p:sp>
      <p:sp>
        <p:nvSpPr>
          <p:cNvPr id="55" name="Rectangle 54" hidden="1"/>
          <p:cNvSpPr/>
          <p:nvPr/>
        </p:nvSpPr>
        <p:spPr>
          <a:xfrm>
            <a:off x="2438400" y="4527052"/>
            <a:ext cx="7327900" cy="457818"/>
          </a:xfrm>
          <a:prstGeom prst="rect">
            <a:avLst/>
          </a:prstGeom>
        </p:spPr>
        <p:txBody>
          <a:bodyPr wrap="square">
            <a:spAutoFit/>
          </a:bodyPr>
          <a:lstStyle/>
          <a:p>
            <a:pPr marL="457200" marR="228600" algn="ctr" rtl="1">
              <a:lnSpc>
                <a:spcPts val="2200"/>
              </a:lnSpc>
              <a:spcBef>
                <a:spcPts val="0"/>
              </a:spcBef>
              <a:spcAft>
                <a:spcPts val="0"/>
              </a:spcAft>
            </a:pPr>
            <a:r>
              <a:rPr lang="ur-PK" sz="4000" dirty="0">
                <a:solidFill>
                  <a:srgbClr val="513910"/>
                </a:solidFill>
                <a:latin typeface="Al Qalam Quran Publisher" panose="02040503050201020203" pitchFamily="18" charset="-78"/>
                <a:ea typeface="Calibri" panose="020F0502020204030204" pitchFamily="34" charset="0"/>
                <a:cs typeface="Al Qalam Quran Publisher" panose="02040503050201020203" pitchFamily="18" charset="-78"/>
              </a:rPr>
              <a:t>قُلْ مَنْ كَانَ عَدُوًّا لِّجِبْرِيْلَ فَاِنَّهٗ نَزَّلَهٗ عَلٰى قَلْبِكَ </a:t>
            </a:r>
            <a:endParaRPr lang="en-US" sz="4000" dirty="0">
              <a:solidFill>
                <a:srgbClr val="513910"/>
              </a:solidFill>
              <a:effectLst/>
              <a:latin typeface="Al Qalam Quran Publisher" panose="02040503050201020203" pitchFamily="18" charset="-78"/>
              <a:ea typeface="Calibri" panose="020F0502020204030204" pitchFamily="34" charset="0"/>
              <a:cs typeface="Al Qalam Quran Publisher" panose="02040503050201020203" pitchFamily="18" charset="-78"/>
            </a:endParaRPr>
          </a:p>
        </p:txBody>
      </p:sp>
      <p:sp>
        <p:nvSpPr>
          <p:cNvPr id="56" name="Rectangle 55" hidden="1"/>
          <p:cNvSpPr/>
          <p:nvPr/>
        </p:nvSpPr>
        <p:spPr>
          <a:xfrm>
            <a:off x="2161092" y="5215350"/>
            <a:ext cx="1989519" cy="396262"/>
          </a:xfrm>
          <a:prstGeom prst="rect">
            <a:avLst/>
          </a:prstGeom>
        </p:spPr>
        <p:txBody>
          <a:bodyPr wrap="none">
            <a:spAutoFit/>
          </a:bodyPr>
          <a:lstStyle/>
          <a:p>
            <a:pPr marL="457200" marR="228600" algn="just" rtl="1">
              <a:lnSpc>
                <a:spcPts val="2200"/>
              </a:lnSpc>
              <a:spcBef>
                <a:spcPts val="0"/>
              </a:spcBef>
              <a:spcAft>
                <a:spcPts val="0"/>
              </a:spcAft>
            </a:pPr>
            <a:r>
              <a:rPr lang="ur-PK" sz="2400" spc="-2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(البقرۃ</a:t>
            </a:r>
            <a:r>
              <a:rPr lang="ur-PK" sz="2400" spc="-20" baseline="3000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2</a:t>
            </a:r>
            <a:r>
              <a:rPr lang="ur-PK" sz="2400" spc="-2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 : 97)</a:t>
            </a:r>
            <a:endParaRPr lang="en-US" sz="2800" dirty="0">
              <a:solidFill>
                <a:srgbClr val="513910"/>
              </a:solidFill>
              <a:effectLst/>
              <a:latin typeface="Jameel Noori Nastaleeq" panose="02000503000000000004" pitchFamily="2" charset="-78"/>
              <a:ea typeface="Calibri" panose="020F0502020204030204" pitchFamily="34" charset="0"/>
              <a:cs typeface="Jameel Noori Nastaleeq" panose="02000503000000000004" pitchFamily="2" charset="-78"/>
            </a:endParaRPr>
          </a:p>
        </p:txBody>
      </p:sp>
      <p:sp>
        <p:nvSpPr>
          <p:cNvPr id="57" name="Rectangle 56" hidden="1"/>
          <p:cNvSpPr/>
          <p:nvPr/>
        </p:nvSpPr>
        <p:spPr>
          <a:xfrm>
            <a:off x="6245609" y="2252388"/>
            <a:ext cx="4222630" cy="800219"/>
          </a:xfrm>
          <a:prstGeom prst="rect">
            <a:avLst/>
          </a:prstGeom>
        </p:spPr>
        <p:txBody>
          <a:bodyPr wrap="none">
            <a:spAutoFit/>
          </a:bodyPr>
          <a:lstStyle/>
          <a:p>
            <a:pPr marR="0" lvl="0" algn="just" rtl="1">
              <a:lnSpc>
                <a:spcPct val="115000"/>
              </a:lnSpc>
              <a:spcBef>
                <a:spcPts val="600"/>
              </a:spcBef>
              <a:spcAft>
                <a:spcPts val="0"/>
              </a:spcAft>
            </a:pPr>
            <a:r>
              <a:rPr lang="en-US" sz="4000" dirty="0" smtClean="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 (7</a:t>
            </a:r>
            <a:r>
              <a:rPr lang="ur-PK" sz="4000" dirty="0" smtClean="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قر </a:t>
            </a:r>
            <a:r>
              <a:rPr lang="ur-PK" sz="400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آ نِ حکیم کے کتنے نا م ہیں؟ </a:t>
            </a:r>
            <a:endParaRPr lang="en-US" sz="4000" dirty="0">
              <a:solidFill>
                <a:srgbClr val="513910"/>
              </a:solidFill>
              <a:effectLst/>
              <a:latin typeface="Jameel Noori Nastaleeq" panose="02000503000000000004" pitchFamily="2" charset="-78"/>
              <a:ea typeface="Calibri" panose="020F0502020204030204" pitchFamily="34" charset="0"/>
              <a:cs typeface="Jameel Noori Nastaleeq" panose="02000503000000000004" pitchFamily="2" charset="-78"/>
            </a:endParaRPr>
          </a:p>
        </p:txBody>
      </p:sp>
      <p:sp>
        <p:nvSpPr>
          <p:cNvPr id="58" name="Rectangle 57" hidden="1"/>
          <p:cNvSpPr/>
          <p:nvPr/>
        </p:nvSpPr>
        <p:spPr>
          <a:xfrm>
            <a:off x="1552135" y="3201765"/>
            <a:ext cx="9087730" cy="1815882"/>
          </a:xfrm>
          <a:prstGeom prst="rect">
            <a:avLst/>
          </a:prstGeom>
        </p:spPr>
        <p:txBody>
          <a:bodyPr wrap="square">
            <a:spAutoFit/>
          </a:bodyPr>
          <a:lstStyle/>
          <a:p>
            <a:pPr marL="228600" marR="0" algn="ctr" rtl="1">
              <a:spcBef>
                <a:spcPts val="0"/>
              </a:spcBef>
              <a:spcAft>
                <a:spcPts val="0"/>
              </a:spcAft>
            </a:pPr>
            <a:r>
              <a:rPr lang="ur-PK" sz="280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علّامہ جلا ل الدین سیو طی﷫ نے </a:t>
            </a:r>
            <a:r>
              <a:rPr lang="ur-PK" sz="240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a:t>
            </a:r>
            <a:r>
              <a:rPr lang="ur-PK" sz="2800" dirty="0">
                <a:solidFill>
                  <a:srgbClr val="513910"/>
                </a:solidFill>
                <a:latin typeface="Al_Mushaf" panose="02000000000000000000" pitchFamily="2" charset="-78"/>
                <a:ea typeface="Calibri" panose="020F0502020204030204" pitchFamily="34" charset="0"/>
                <a:cs typeface="Al_Mushaf" panose="02000000000000000000" pitchFamily="2" charset="-78"/>
              </a:rPr>
              <a:t> </a:t>
            </a:r>
            <a:r>
              <a:rPr lang="ur-PK" sz="2800" dirty="0">
                <a:solidFill>
                  <a:srgbClr val="513910"/>
                </a:solidFill>
                <a:latin typeface="noorehira" panose="02000000000000000000" pitchFamily="2" charset="-78"/>
                <a:ea typeface="Calibri" panose="020F0502020204030204" pitchFamily="34" charset="0"/>
                <a:cs typeface="noorehira" panose="02000000000000000000" pitchFamily="2" charset="-78"/>
              </a:rPr>
              <a:t>الاتقان فی علو م القرآن </a:t>
            </a:r>
            <a:r>
              <a:rPr lang="ur-PK" sz="240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a:t>
            </a:r>
            <a:r>
              <a:rPr lang="ur-PK" sz="280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 میں </a:t>
            </a:r>
            <a:endParaRPr lang="ur-PK" sz="2800" dirty="0" smtClean="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endParaRPr>
          </a:p>
          <a:p>
            <a:pPr marL="228600" marR="0" algn="ctr" rtl="1">
              <a:spcBef>
                <a:spcPts val="0"/>
              </a:spcBef>
              <a:spcAft>
                <a:spcPts val="0"/>
              </a:spcAft>
            </a:pPr>
            <a:r>
              <a:rPr lang="ur-PK" sz="2800" dirty="0" smtClean="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قرآنِ </a:t>
            </a:r>
            <a:r>
              <a:rPr lang="ur-PK" sz="280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حکیم کے55 نام نقل کئے ہیں مثلا ً </a:t>
            </a:r>
            <a:r>
              <a:rPr lang="ur-PK" sz="2800" dirty="0" smtClean="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a:t>
            </a:r>
            <a:endParaRPr lang="en-US" sz="2800" dirty="0" smtClean="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endParaRPr>
          </a:p>
          <a:p>
            <a:pPr marL="228600" marR="0" algn="ctr" rtl="1">
              <a:spcBef>
                <a:spcPts val="0"/>
              </a:spcBef>
              <a:spcAft>
                <a:spcPts val="0"/>
              </a:spcAft>
            </a:pPr>
            <a:r>
              <a:rPr lang="ur-PK" sz="2800" dirty="0" smtClean="0">
                <a:solidFill>
                  <a:srgbClr val="513910"/>
                </a:solidFill>
                <a:latin typeface="noorehira" panose="02000000000000000000" pitchFamily="2" charset="-78"/>
                <a:ea typeface="Calibri" panose="020F0502020204030204" pitchFamily="34" charset="0"/>
                <a:cs typeface="noorehira" panose="02000000000000000000" pitchFamily="2" charset="-78"/>
              </a:rPr>
              <a:t>القرآن</a:t>
            </a:r>
            <a:r>
              <a:rPr lang="ur-PK" sz="2800" dirty="0">
                <a:solidFill>
                  <a:srgbClr val="513910"/>
                </a:solidFill>
                <a:latin typeface="noorehira" panose="02000000000000000000" pitchFamily="2" charset="-78"/>
                <a:ea typeface="Calibri" panose="020F0502020204030204" pitchFamily="34" charset="0"/>
                <a:cs typeface="noorehira" panose="02000000000000000000" pitchFamily="2" charset="-78"/>
              </a:rPr>
              <a:t>، المصحف، الکتاب، الفرقان، الھدٰی، النور، الموعظہ، الذکر، المھیمن، الحکیم، العزیز، المبین، العلی، الکر یم، المجید، احسن الحدیث </a:t>
            </a:r>
            <a:r>
              <a:rPr lang="ur-PK" sz="2800" dirty="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وغیرہ۔</a:t>
            </a:r>
            <a:endParaRPr lang="en-US" sz="2800" dirty="0">
              <a:solidFill>
                <a:srgbClr val="513910"/>
              </a:solidFill>
              <a:effectLst/>
              <a:latin typeface="Jameel Noori Nastaleeq" panose="02000503000000020004" pitchFamily="2" charset="-78"/>
              <a:ea typeface="Calibri" panose="020F0502020204030204" pitchFamily="34" charset="0"/>
              <a:cs typeface="Jameel Noori Nastaleeq" panose="02000503000000020004" pitchFamily="2" charset="-78"/>
            </a:endParaRPr>
          </a:p>
        </p:txBody>
      </p:sp>
      <p:sp>
        <p:nvSpPr>
          <p:cNvPr id="59" name="Rounded Rectangle 58" hidden="1"/>
          <p:cNvSpPr/>
          <p:nvPr/>
        </p:nvSpPr>
        <p:spPr>
          <a:xfrm>
            <a:off x="2438400" y="4182177"/>
            <a:ext cx="7327900" cy="932967"/>
          </a:xfrm>
          <a:prstGeom prst="round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60" name="Rectangle 59" hidden="1"/>
          <p:cNvSpPr/>
          <p:nvPr/>
        </p:nvSpPr>
        <p:spPr>
          <a:xfrm>
            <a:off x="5663990" y="2258556"/>
            <a:ext cx="4919938" cy="800219"/>
          </a:xfrm>
          <a:prstGeom prst="rect">
            <a:avLst/>
          </a:prstGeom>
        </p:spPr>
        <p:txBody>
          <a:bodyPr wrap="none">
            <a:spAutoFit/>
          </a:bodyPr>
          <a:lstStyle/>
          <a:p>
            <a:pPr marR="0" lvl="0" algn="just" rtl="1">
              <a:lnSpc>
                <a:spcPct val="115000"/>
              </a:lnSpc>
              <a:spcBef>
                <a:spcPts val="600"/>
              </a:spcBef>
              <a:spcAft>
                <a:spcPts val="0"/>
              </a:spcAft>
            </a:pPr>
            <a:r>
              <a:rPr lang="en-US" sz="4000" dirty="0" smtClean="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 (8</a:t>
            </a:r>
            <a:r>
              <a:rPr lang="ur-PK" sz="4000" dirty="0" smtClean="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قرآنِ </a:t>
            </a:r>
            <a:r>
              <a:rPr lang="ur-PK" sz="400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حکیم کس زبان میں نازل ہوا؟</a:t>
            </a:r>
            <a:endParaRPr lang="en-US" sz="4000" dirty="0">
              <a:solidFill>
                <a:srgbClr val="513910"/>
              </a:solidFill>
              <a:effectLst/>
              <a:latin typeface="Jameel Noori Nastaleeq" panose="02000503000000000004" pitchFamily="2" charset="-78"/>
              <a:ea typeface="Calibri" panose="020F0502020204030204" pitchFamily="34" charset="0"/>
              <a:cs typeface="Jameel Noori Nastaleeq" panose="02000503000000000004" pitchFamily="2" charset="-78"/>
            </a:endParaRPr>
          </a:p>
        </p:txBody>
      </p:sp>
      <p:sp>
        <p:nvSpPr>
          <p:cNvPr id="61" name="Rectangle 60" hidden="1"/>
          <p:cNvSpPr/>
          <p:nvPr/>
        </p:nvSpPr>
        <p:spPr>
          <a:xfrm>
            <a:off x="3453185" y="3239833"/>
            <a:ext cx="5562741" cy="615553"/>
          </a:xfrm>
          <a:prstGeom prst="rect">
            <a:avLst/>
          </a:prstGeom>
        </p:spPr>
        <p:txBody>
          <a:bodyPr wrap="none">
            <a:spAutoFit/>
          </a:bodyPr>
          <a:lstStyle/>
          <a:p>
            <a:r>
              <a:rPr lang="ur-PK" sz="340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قرآنِ حکیم دیہا ت کی خا لص عربی زبان میں نا زل ہوا ۔</a:t>
            </a:r>
            <a:endParaRPr lang="en-US" sz="3400" dirty="0">
              <a:solidFill>
                <a:srgbClr val="513910"/>
              </a:solidFill>
              <a:latin typeface="Jameel Noori Nastaleeq" panose="02000503000000000004" pitchFamily="2" charset="-78"/>
              <a:cs typeface="Jameel Noori Nastaleeq" panose="02000503000000000004" pitchFamily="2" charset="-78"/>
            </a:endParaRPr>
          </a:p>
        </p:txBody>
      </p:sp>
      <p:sp>
        <p:nvSpPr>
          <p:cNvPr id="62" name="Rectangle 61" hidden="1"/>
          <p:cNvSpPr/>
          <p:nvPr/>
        </p:nvSpPr>
        <p:spPr>
          <a:xfrm>
            <a:off x="0" y="4318533"/>
            <a:ext cx="12191999" cy="830997"/>
          </a:xfrm>
          <a:prstGeom prst="rect">
            <a:avLst/>
          </a:prstGeom>
        </p:spPr>
        <p:txBody>
          <a:bodyPr wrap="square">
            <a:spAutoFit/>
          </a:bodyPr>
          <a:lstStyle/>
          <a:p>
            <a:pPr algn="ctr"/>
            <a:r>
              <a:rPr lang="ur-PK" sz="4800" dirty="0">
                <a:solidFill>
                  <a:srgbClr val="513910"/>
                </a:solidFill>
                <a:latin typeface="Al Qalam Quran Publisher" panose="02040503050201020203" pitchFamily="18" charset="-78"/>
                <a:ea typeface="Calibri" panose="020F0502020204030204" pitchFamily="34" charset="0"/>
                <a:cs typeface="Al Qalam Quran Publisher" panose="02040503050201020203" pitchFamily="18" charset="-78"/>
              </a:rPr>
              <a:t>بِلِسَانٍ عَرَبِيٍّ مُّبِيْنٍؕ</a:t>
            </a:r>
            <a:endParaRPr lang="en-US" sz="4800" dirty="0">
              <a:solidFill>
                <a:srgbClr val="513910"/>
              </a:solidFill>
              <a:latin typeface="Al Qalam Quran Publisher" panose="02040503050201020203" pitchFamily="18" charset="-78"/>
              <a:cs typeface="Al Qalam Quran Publisher" panose="02040503050201020203" pitchFamily="18" charset="-78"/>
            </a:endParaRPr>
          </a:p>
        </p:txBody>
      </p:sp>
      <p:sp>
        <p:nvSpPr>
          <p:cNvPr id="63" name="Rectangle 62" hidden="1"/>
          <p:cNvSpPr/>
          <p:nvPr/>
        </p:nvSpPr>
        <p:spPr>
          <a:xfrm>
            <a:off x="2381705" y="5251500"/>
            <a:ext cx="2142959" cy="461665"/>
          </a:xfrm>
          <a:prstGeom prst="rect">
            <a:avLst/>
          </a:prstGeom>
        </p:spPr>
        <p:txBody>
          <a:bodyPr wrap="none">
            <a:spAutoFit/>
          </a:bodyPr>
          <a:lstStyle/>
          <a:p>
            <a:r>
              <a:rPr lang="ur-PK" sz="2400" spc="-2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(الشعرا ء</a:t>
            </a:r>
            <a:r>
              <a:rPr lang="ur-PK" sz="2400" spc="-20" baseline="3000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26</a:t>
            </a:r>
            <a:r>
              <a:rPr lang="ur-PK" sz="2400" spc="-2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 : 193-195)</a:t>
            </a:r>
            <a:endParaRPr lang="en-US" sz="2400" dirty="0">
              <a:solidFill>
                <a:srgbClr val="513910"/>
              </a:solidFill>
              <a:latin typeface="Jameel Noori Nastaleeq" panose="02000503000000000004" pitchFamily="2" charset="-78"/>
              <a:cs typeface="Jameel Noori Nastaleeq" panose="02000503000000000004" pitchFamily="2" charset="-78"/>
            </a:endParaRPr>
          </a:p>
        </p:txBody>
      </p:sp>
      <p:sp>
        <p:nvSpPr>
          <p:cNvPr id="64" name="Rounded Rectangle 63" hidden="1"/>
          <p:cNvSpPr/>
          <p:nvPr/>
        </p:nvSpPr>
        <p:spPr>
          <a:xfrm>
            <a:off x="2438400" y="4626677"/>
            <a:ext cx="7327900" cy="859723"/>
          </a:xfrm>
          <a:prstGeom prst="round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65" name="Rectangle 64" hidden="1"/>
          <p:cNvSpPr/>
          <p:nvPr/>
        </p:nvSpPr>
        <p:spPr>
          <a:xfrm>
            <a:off x="6350401" y="2374949"/>
            <a:ext cx="4222630" cy="457818"/>
          </a:xfrm>
          <a:prstGeom prst="rect">
            <a:avLst/>
          </a:prstGeom>
        </p:spPr>
        <p:txBody>
          <a:bodyPr wrap="none">
            <a:spAutoFit/>
          </a:bodyPr>
          <a:lstStyle/>
          <a:p>
            <a:pPr marR="0" lvl="0" algn="just" rtl="1">
              <a:lnSpc>
                <a:spcPts val="2200"/>
              </a:lnSpc>
              <a:spcBef>
                <a:spcPts val="600"/>
              </a:spcBef>
              <a:spcAft>
                <a:spcPts val="0"/>
              </a:spcAft>
            </a:pPr>
            <a:r>
              <a:rPr lang="en-US" sz="4000" dirty="0" smtClean="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 (9</a:t>
            </a:r>
            <a:r>
              <a:rPr lang="ur-PK" sz="4000" dirty="0" smtClean="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قرآ </a:t>
            </a:r>
            <a:r>
              <a:rPr lang="ur-PK" sz="400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نِ حکیم کا اُ سلو ب کیا ہے؟</a:t>
            </a:r>
            <a:endParaRPr lang="en-US" sz="4000" dirty="0">
              <a:solidFill>
                <a:srgbClr val="513910"/>
              </a:solidFill>
              <a:effectLst/>
              <a:latin typeface="Jameel Noori Nastaleeq" panose="02000503000000000004" pitchFamily="2" charset="-78"/>
              <a:ea typeface="Calibri" panose="020F0502020204030204" pitchFamily="34" charset="0"/>
              <a:cs typeface="Jameel Noori Nastaleeq" panose="02000503000000000004" pitchFamily="2" charset="-78"/>
            </a:endParaRPr>
          </a:p>
        </p:txBody>
      </p:sp>
      <p:sp>
        <p:nvSpPr>
          <p:cNvPr id="66" name="Rectangle 65" hidden="1"/>
          <p:cNvSpPr/>
          <p:nvPr/>
        </p:nvSpPr>
        <p:spPr>
          <a:xfrm>
            <a:off x="2393061" y="3022587"/>
            <a:ext cx="9242717" cy="584775"/>
          </a:xfrm>
          <a:prstGeom prst="rect">
            <a:avLst/>
          </a:prstGeom>
        </p:spPr>
        <p:txBody>
          <a:bodyPr wrap="square">
            <a:spAutoFit/>
          </a:bodyPr>
          <a:lstStyle/>
          <a:p>
            <a:r>
              <a:rPr lang="ur-PK" sz="3200" spc="-20" dirty="0">
                <a:solidFill>
                  <a:srgbClr val="513910"/>
                </a:solidFill>
                <a:ea typeface="Calibri" panose="020F0502020204030204" pitchFamily="34" charset="0"/>
                <a:cs typeface="Jameel Noori Nastaleeq" panose="02000503000000000004" pitchFamily="2" charset="-78"/>
              </a:rPr>
              <a:t>قرآنِ حکیم کا اُسلوب تقریری ہے ۔ قرآنِ حکیم کی ہرسورة اللہ تعالیٰ کا ایک خطبہ ہے۔</a:t>
            </a:r>
            <a:endParaRPr lang="en-US" sz="3200" dirty="0">
              <a:solidFill>
                <a:srgbClr val="513910"/>
              </a:solidFill>
            </a:endParaRPr>
          </a:p>
        </p:txBody>
      </p:sp>
      <p:sp>
        <p:nvSpPr>
          <p:cNvPr id="67" name="Rectangle 66" hidden="1"/>
          <p:cNvSpPr/>
          <p:nvPr/>
        </p:nvSpPr>
        <p:spPr>
          <a:xfrm>
            <a:off x="4623693" y="3611015"/>
            <a:ext cx="5608127" cy="584775"/>
          </a:xfrm>
          <a:prstGeom prst="rect">
            <a:avLst/>
          </a:prstGeom>
        </p:spPr>
        <p:txBody>
          <a:bodyPr wrap="square">
            <a:spAutoFit/>
          </a:bodyPr>
          <a:lstStyle/>
          <a:p>
            <a:pPr algn="r"/>
            <a:r>
              <a:rPr lang="ur-PK" sz="3200" spc="-10" dirty="0">
                <a:solidFill>
                  <a:srgbClr val="513910"/>
                </a:solidFill>
                <a:ea typeface="Calibri" panose="020F0502020204030204" pitchFamily="34" charset="0"/>
                <a:cs typeface="Jameel Noori Nastaleeq" panose="02000503000000000004" pitchFamily="2" charset="-78"/>
              </a:rPr>
              <a:t>قرآنِ حکیم کااسلو ب نہ عام نثر کاسا ہے اور نہ ہی شا عرا نہ۔</a:t>
            </a:r>
            <a:endParaRPr lang="en-US" sz="3200" dirty="0">
              <a:solidFill>
                <a:srgbClr val="513910"/>
              </a:solidFill>
            </a:endParaRPr>
          </a:p>
        </p:txBody>
      </p:sp>
      <p:sp>
        <p:nvSpPr>
          <p:cNvPr id="68" name="Rectangle 67" hidden="1"/>
          <p:cNvSpPr/>
          <p:nvPr/>
        </p:nvSpPr>
        <p:spPr>
          <a:xfrm>
            <a:off x="2686451" y="5002002"/>
            <a:ext cx="7327900" cy="427040"/>
          </a:xfrm>
          <a:prstGeom prst="rect">
            <a:avLst/>
          </a:prstGeom>
        </p:spPr>
        <p:txBody>
          <a:bodyPr wrap="square">
            <a:spAutoFit/>
          </a:bodyPr>
          <a:lstStyle/>
          <a:p>
            <a:pPr marL="685800" marR="228600" algn="ctr" rtl="1">
              <a:lnSpc>
                <a:spcPts val="2200"/>
              </a:lnSpc>
              <a:spcBef>
                <a:spcPts val="0"/>
              </a:spcBef>
              <a:spcAft>
                <a:spcPts val="0"/>
              </a:spcAft>
            </a:pPr>
            <a:r>
              <a:rPr lang="ur-PK" sz="3200" dirty="0">
                <a:solidFill>
                  <a:srgbClr val="513910"/>
                </a:solidFill>
                <a:latin typeface="Al Qalam Quran Publisher" panose="02040503050201020203" pitchFamily="18" charset="-78"/>
                <a:ea typeface="Calibri" panose="020F0502020204030204" pitchFamily="34" charset="0"/>
                <a:cs typeface="Al Qalam Quran Publisher" panose="02040503050201020203" pitchFamily="18" charset="-78"/>
              </a:rPr>
              <a:t>وَ مَا عَلَّمْنٰهُ الشِّعْرَ وَ مَا يَنْۢبَغِيْ لَهٗ١ؕ اِنْ هُوَ اِلَّا ذِكْرٌ وَّ قُرْاٰنٌ </a:t>
            </a:r>
            <a:r>
              <a:rPr lang="ur-PK" sz="3200" dirty="0" smtClean="0">
                <a:solidFill>
                  <a:srgbClr val="513910"/>
                </a:solidFill>
                <a:latin typeface="Al Qalam Quran Publisher" panose="02040503050201020203" pitchFamily="18" charset="-78"/>
                <a:ea typeface="Calibri" panose="020F0502020204030204" pitchFamily="34" charset="0"/>
                <a:cs typeface="Al Qalam Quran Publisher" panose="02040503050201020203" pitchFamily="18" charset="-78"/>
              </a:rPr>
              <a:t>مُّبِيْنٌۙ</a:t>
            </a:r>
            <a:endParaRPr lang="en-US" sz="3200" dirty="0">
              <a:solidFill>
                <a:srgbClr val="513910"/>
              </a:solidFill>
              <a:effectLst/>
              <a:latin typeface="Al Qalam Quran Publisher" panose="02040503050201020203" pitchFamily="18" charset="-78"/>
              <a:ea typeface="Calibri" panose="020F0502020204030204" pitchFamily="34" charset="0"/>
              <a:cs typeface="Al Qalam Quran Publisher" panose="02040503050201020203" pitchFamily="18" charset="-78"/>
            </a:endParaRPr>
          </a:p>
        </p:txBody>
      </p:sp>
      <p:sp>
        <p:nvSpPr>
          <p:cNvPr id="69" name="Rectangle 68" hidden="1"/>
          <p:cNvSpPr/>
          <p:nvPr/>
        </p:nvSpPr>
        <p:spPr>
          <a:xfrm>
            <a:off x="2393061" y="5542757"/>
            <a:ext cx="1766894" cy="523220"/>
          </a:xfrm>
          <a:prstGeom prst="rect">
            <a:avLst/>
          </a:prstGeom>
        </p:spPr>
        <p:txBody>
          <a:bodyPr wrap="none">
            <a:spAutoFit/>
          </a:bodyPr>
          <a:lstStyle/>
          <a:p>
            <a:r>
              <a:rPr lang="ur-PK" sz="2400" spc="-2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سورۃ یٰس</a:t>
            </a:r>
            <a:r>
              <a:rPr lang="ur-PK" sz="2400" spc="-20" baseline="3000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36</a:t>
            </a:r>
            <a:r>
              <a:rPr lang="ur-PK" sz="2800" spc="-1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 آیت 69</a:t>
            </a:r>
            <a:endParaRPr lang="en-US" sz="2400" dirty="0">
              <a:solidFill>
                <a:srgbClr val="513910"/>
              </a:solidFill>
              <a:latin typeface="Jameel Noori Nastaleeq" panose="02000503000000000004" pitchFamily="2" charset="-78"/>
              <a:cs typeface="Jameel Noori Nastaleeq" panose="02000503000000000004" pitchFamily="2" charset="-78"/>
            </a:endParaRPr>
          </a:p>
        </p:txBody>
      </p:sp>
      <p:sp>
        <p:nvSpPr>
          <p:cNvPr id="73" name="Rectangle 72" hidden="1"/>
          <p:cNvSpPr/>
          <p:nvPr/>
        </p:nvSpPr>
        <p:spPr>
          <a:xfrm>
            <a:off x="4331927" y="2357285"/>
            <a:ext cx="6292107" cy="800219"/>
          </a:xfrm>
          <a:prstGeom prst="rect">
            <a:avLst/>
          </a:prstGeom>
        </p:spPr>
        <p:txBody>
          <a:bodyPr wrap="none">
            <a:spAutoFit/>
          </a:bodyPr>
          <a:lstStyle/>
          <a:p>
            <a:pPr marR="0" lvl="0" algn="r" rtl="1">
              <a:lnSpc>
                <a:spcPct val="115000"/>
              </a:lnSpc>
              <a:spcBef>
                <a:spcPts val="200"/>
              </a:spcBef>
              <a:spcAft>
                <a:spcPts val="0"/>
              </a:spcAft>
            </a:pPr>
            <a:r>
              <a:rPr lang="ur-PK" sz="4000" dirty="0" smtClean="0">
                <a:solidFill>
                  <a:srgbClr val="513910"/>
                </a:solidFill>
                <a:latin typeface="Calibri" panose="020F0502020204030204" pitchFamily="34" charset="0"/>
                <a:ea typeface="Calibri" panose="020F0502020204030204" pitchFamily="34" charset="0"/>
                <a:cs typeface="Jameel Noori Nastaleeq" panose="02000503000000020004" pitchFamily="2" charset="-78"/>
              </a:rPr>
              <a:t>10) قر </a:t>
            </a:r>
            <a:r>
              <a:rPr lang="ur-PK" sz="4000" dirty="0">
                <a:solidFill>
                  <a:srgbClr val="513910"/>
                </a:solidFill>
                <a:latin typeface="Calibri" panose="020F0502020204030204" pitchFamily="34" charset="0"/>
                <a:ea typeface="Calibri" panose="020F0502020204030204" pitchFamily="34" charset="0"/>
                <a:cs typeface="Jameel Noori Nastaleeq" panose="02000503000000020004" pitchFamily="2" charset="-78"/>
              </a:rPr>
              <a:t>آنِ حکیم کی ترتیب و تد وین کس طرح ہوئی؟ </a:t>
            </a:r>
            <a:endParaRPr lang="en-US" sz="4000" dirty="0">
              <a:solidFill>
                <a:srgbClr val="513910"/>
              </a:solidFill>
              <a:effectLst/>
              <a:latin typeface="Calibri" panose="020F0502020204030204" pitchFamily="34" charset="0"/>
              <a:ea typeface="Calibri" panose="020F0502020204030204" pitchFamily="34" charset="0"/>
              <a:cs typeface="Arial" panose="020B0604020202020204" pitchFamily="34" charset="0"/>
            </a:endParaRPr>
          </a:p>
        </p:txBody>
      </p:sp>
      <p:sp>
        <p:nvSpPr>
          <p:cNvPr id="74" name="Rectangle 73" hidden="1"/>
          <p:cNvSpPr/>
          <p:nvPr/>
        </p:nvSpPr>
        <p:spPr>
          <a:xfrm>
            <a:off x="2905599" y="3134164"/>
            <a:ext cx="6444392" cy="2677656"/>
          </a:xfrm>
          <a:prstGeom prst="rect">
            <a:avLst/>
          </a:prstGeom>
        </p:spPr>
        <p:txBody>
          <a:bodyPr wrap="none">
            <a:spAutoFit/>
          </a:bodyPr>
          <a:lstStyle/>
          <a:p>
            <a:pPr algn="r">
              <a:lnSpc>
                <a:spcPct val="150000"/>
              </a:lnSpc>
            </a:pPr>
            <a:r>
              <a:rPr lang="ur-PK" sz="4000" dirty="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قرآ نِ حکیم کی ترتیب دو اعتبارات سے </a:t>
            </a:r>
            <a:r>
              <a:rPr lang="ur-PK" sz="4000" dirty="0" smtClean="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ہے</a:t>
            </a:r>
          </a:p>
          <a:p>
            <a:pPr algn="r">
              <a:lnSpc>
                <a:spcPct val="150000"/>
              </a:lnSpc>
            </a:pPr>
            <a:r>
              <a:rPr lang="ur-PK" sz="3600" dirty="0" smtClean="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 </a:t>
            </a:r>
            <a:r>
              <a:rPr lang="ur-PK" sz="3600" dirty="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ترتیبِ نزولی جس کے اعتبار سے پہلی سورة "</a:t>
            </a:r>
            <a:r>
              <a:rPr lang="ur-PK" sz="3600" dirty="0" smtClean="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العلق"ہے</a:t>
            </a:r>
            <a:r>
              <a:rPr lang="ur-PK" sz="3600" dirty="0">
                <a:solidFill>
                  <a:srgbClr val="513910"/>
                </a:solidFill>
                <a:latin typeface="Jameel Noori Nastaleeq" panose="02000503000000020004" pitchFamily="2" charset="-78"/>
                <a:cs typeface="Jameel Noori Nastaleeq" panose="02000503000000020004" pitchFamily="2" charset="-78"/>
              </a:rPr>
              <a:t> ۔</a:t>
            </a:r>
            <a:r>
              <a:rPr lang="ur-PK" sz="3600" dirty="0" smtClean="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 </a:t>
            </a:r>
          </a:p>
          <a:p>
            <a:pPr algn="r">
              <a:lnSpc>
                <a:spcPct val="150000"/>
              </a:lnSpc>
            </a:pPr>
            <a:r>
              <a:rPr lang="en-US" sz="3600" dirty="0">
                <a:solidFill>
                  <a:srgbClr val="513910"/>
                </a:solidFill>
                <a:latin typeface="Jameel Noori Nastaleeq" panose="02000503000000020004" pitchFamily="2" charset="-78"/>
                <a:cs typeface="Jameel Noori Nastaleeq" panose="02000503000000020004" pitchFamily="2" charset="-78"/>
              </a:rPr>
              <a:t> </a:t>
            </a:r>
            <a:r>
              <a:rPr lang="ur-PK" sz="3600" dirty="0">
                <a:solidFill>
                  <a:srgbClr val="513910"/>
                </a:solidFill>
                <a:latin typeface="Jameel Noori Nastaleeq" panose="02000503000000020004" pitchFamily="2" charset="-78"/>
                <a:cs typeface="Jameel Noori Nastaleeq" panose="02000503000000020004" pitchFamily="2" charset="-78"/>
              </a:rPr>
              <a:t>ترتیبِ تلاوت جس کے اعتبار سے پہلی سورة  "الفاتحہ" ہے۔</a:t>
            </a:r>
            <a:endParaRPr lang="en-US" sz="3600" dirty="0">
              <a:solidFill>
                <a:srgbClr val="513910"/>
              </a:solidFill>
              <a:latin typeface="Jameel Noori Nastaleeq" panose="02000503000000020004" pitchFamily="2" charset="-78"/>
              <a:cs typeface="Jameel Noori Nastaleeq" panose="02000503000000020004" pitchFamily="2" charset="-78"/>
            </a:endParaRPr>
          </a:p>
        </p:txBody>
      </p:sp>
      <p:sp>
        <p:nvSpPr>
          <p:cNvPr id="75" name="Rectangle 74" hidden="1"/>
          <p:cNvSpPr/>
          <p:nvPr/>
        </p:nvSpPr>
        <p:spPr>
          <a:xfrm>
            <a:off x="5075909" y="2054330"/>
            <a:ext cx="5213287" cy="800219"/>
          </a:xfrm>
          <a:prstGeom prst="rect">
            <a:avLst/>
          </a:prstGeom>
        </p:spPr>
        <p:txBody>
          <a:bodyPr wrap="none">
            <a:spAutoFit/>
          </a:bodyPr>
          <a:lstStyle/>
          <a:p>
            <a:pPr marR="0" lvl="0" algn="r" rtl="1">
              <a:lnSpc>
                <a:spcPct val="115000"/>
              </a:lnSpc>
              <a:spcBef>
                <a:spcPts val="600"/>
              </a:spcBef>
              <a:spcAft>
                <a:spcPts val="0"/>
              </a:spcAft>
            </a:pPr>
            <a:r>
              <a:rPr lang="ur-PK" sz="4000" dirty="0" smtClean="0">
                <a:solidFill>
                  <a:srgbClr val="513910"/>
                </a:solidFill>
                <a:latin typeface="Calibri" panose="020F0502020204030204" pitchFamily="34" charset="0"/>
                <a:ea typeface="Calibri" panose="020F0502020204030204" pitchFamily="34" charset="0"/>
                <a:cs typeface="Jameel Noori Nastaleeq" panose="02000503000000020004" pitchFamily="2" charset="-78"/>
              </a:rPr>
              <a:t>11) قرآنِ </a:t>
            </a:r>
            <a:r>
              <a:rPr lang="ur-PK" sz="4000" dirty="0">
                <a:solidFill>
                  <a:srgbClr val="513910"/>
                </a:solidFill>
                <a:latin typeface="Calibri" panose="020F0502020204030204" pitchFamily="34" charset="0"/>
                <a:ea typeface="Calibri" panose="020F0502020204030204" pitchFamily="34" charset="0"/>
                <a:cs typeface="Jameel Noori Nastaleeq" panose="02000503000000020004" pitchFamily="2" charset="-78"/>
              </a:rPr>
              <a:t>حکیم کی تر کیب و تقسیم کیا ہے؟</a:t>
            </a:r>
            <a:endParaRPr lang="en-US" sz="4000" dirty="0">
              <a:solidFill>
                <a:srgbClr val="513910"/>
              </a:solidFill>
              <a:effectLst/>
              <a:latin typeface="Calibri" panose="020F0502020204030204" pitchFamily="34" charset="0"/>
              <a:ea typeface="Calibri" panose="020F0502020204030204" pitchFamily="34" charset="0"/>
              <a:cs typeface="Arial" panose="020B0604020202020204" pitchFamily="34" charset="0"/>
            </a:endParaRPr>
          </a:p>
        </p:txBody>
      </p:sp>
      <p:sp>
        <p:nvSpPr>
          <p:cNvPr id="76" name="Rectangle 75" hidden="1"/>
          <p:cNvSpPr/>
          <p:nvPr/>
        </p:nvSpPr>
        <p:spPr>
          <a:xfrm>
            <a:off x="6650057" y="2831209"/>
            <a:ext cx="3140603" cy="1169551"/>
          </a:xfrm>
          <a:prstGeom prst="rect">
            <a:avLst/>
          </a:prstGeom>
        </p:spPr>
        <p:txBody>
          <a:bodyPr wrap="none">
            <a:spAutoFit/>
          </a:bodyPr>
          <a:lstStyle/>
          <a:p>
            <a:r>
              <a:rPr lang="ur-PK" sz="3500" dirty="0">
                <a:solidFill>
                  <a:srgbClr val="513910"/>
                </a:solidFill>
                <a:ea typeface="Calibri" panose="020F0502020204030204" pitchFamily="34" charset="0"/>
                <a:cs typeface="Jameel Noori Nastaleeq" panose="02000503000000020004" pitchFamily="2" charset="-78"/>
              </a:rPr>
              <a:t>آیات کی تعداد6236 ہے ۔</a:t>
            </a:r>
            <a:endParaRPr lang="en-US" sz="3500" dirty="0">
              <a:solidFill>
                <a:srgbClr val="513910"/>
              </a:solidFill>
            </a:endParaRPr>
          </a:p>
          <a:p>
            <a:endParaRPr lang="en-US" sz="3500" dirty="0">
              <a:solidFill>
                <a:srgbClr val="513910"/>
              </a:solidFill>
            </a:endParaRPr>
          </a:p>
        </p:txBody>
      </p:sp>
      <p:sp>
        <p:nvSpPr>
          <p:cNvPr id="77" name="Rectangle 76" hidden="1"/>
          <p:cNvSpPr/>
          <p:nvPr/>
        </p:nvSpPr>
        <p:spPr>
          <a:xfrm>
            <a:off x="6461592" y="3472966"/>
            <a:ext cx="3166251" cy="630942"/>
          </a:xfrm>
          <a:prstGeom prst="rect">
            <a:avLst/>
          </a:prstGeom>
        </p:spPr>
        <p:txBody>
          <a:bodyPr wrap="none">
            <a:spAutoFit/>
          </a:bodyPr>
          <a:lstStyle/>
          <a:p>
            <a:pPr algn="r"/>
            <a:r>
              <a:rPr lang="ur-PK" sz="3500" dirty="0">
                <a:solidFill>
                  <a:srgbClr val="513910"/>
                </a:solidFill>
                <a:ea typeface="Calibri" panose="020F0502020204030204" pitchFamily="34" charset="0"/>
                <a:cs typeface="Jameel Noori Nastaleeq" panose="02000503000000020004" pitchFamily="2" charset="-78"/>
              </a:rPr>
              <a:t>سورتوں کی تعداد 114 </a:t>
            </a:r>
            <a:r>
              <a:rPr lang="ur-PK" sz="3500" dirty="0" smtClean="0">
                <a:solidFill>
                  <a:srgbClr val="513910"/>
                </a:solidFill>
                <a:ea typeface="Calibri" panose="020F0502020204030204" pitchFamily="34" charset="0"/>
                <a:cs typeface="Jameel Noori Nastaleeq" panose="02000503000000020004" pitchFamily="2" charset="-78"/>
              </a:rPr>
              <a:t>ہے۔</a:t>
            </a:r>
            <a:endParaRPr lang="en-US" sz="3500" dirty="0">
              <a:solidFill>
                <a:srgbClr val="513910"/>
              </a:solidFill>
            </a:endParaRPr>
          </a:p>
        </p:txBody>
      </p:sp>
      <p:sp>
        <p:nvSpPr>
          <p:cNvPr id="78" name="Rectangle 77" hidden="1"/>
          <p:cNvSpPr/>
          <p:nvPr/>
        </p:nvSpPr>
        <p:spPr>
          <a:xfrm>
            <a:off x="6217246" y="4189036"/>
            <a:ext cx="3573414" cy="630942"/>
          </a:xfrm>
          <a:prstGeom prst="rect">
            <a:avLst/>
          </a:prstGeom>
        </p:spPr>
        <p:txBody>
          <a:bodyPr wrap="none">
            <a:spAutoFit/>
          </a:bodyPr>
          <a:lstStyle/>
          <a:p>
            <a:pPr algn="r"/>
            <a:r>
              <a:rPr lang="ur-PK" sz="3500" dirty="0">
                <a:solidFill>
                  <a:srgbClr val="513910"/>
                </a:solidFill>
                <a:ea typeface="Calibri" panose="020F0502020204030204" pitchFamily="34" charset="0"/>
                <a:cs typeface="Jameel Noori Nastaleeq" panose="02000503000000020004" pitchFamily="2" charset="-78"/>
              </a:rPr>
              <a:t>منازل یا </a:t>
            </a:r>
            <a:r>
              <a:rPr lang="ur-PK" sz="3500" dirty="0" smtClean="0">
                <a:solidFill>
                  <a:srgbClr val="513910"/>
                </a:solidFill>
                <a:ea typeface="Calibri" panose="020F0502020204030204" pitchFamily="34" charset="0"/>
                <a:cs typeface="Jameel Noori Nastaleeq" panose="02000503000000020004" pitchFamily="2" charset="-78"/>
              </a:rPr>
              <a:t>احزاب کی </a:t>
            </a:r>
            <a:r>
              <a:rPr lang="ur-PK" sz="3500" dirty="0">
                <a:solidFill>
                  <a:srgbClr val="513910"/>
                </a:solidFill>
                <a:ea typeface="Calibri" panose="020F0502020204030204" pitchFamily="34" charset="0"/>
                <a:cs typeface="Jameel Noori Nastaleeq" panose="02000503000000020004" pitchFamily="2" charset="-78"/>
              </a:rPr>
              <a:t>تعداد7ہے۔</a:t>
            </a:r>
            <a:endParaRPr lang="en-US" sz="3500" dirty="0">
              <a:solidFill>
                <a:srgbClr val="513910"/>
              </a:solidFill>
            </a:endParaRPr>
          </a:p>
        </p:txBody>
      </p:sp>
      <p:sp>
        <p:nvSpPr>
          <p:cNvPr id="79" name="Rectangle 78" hidden="1"/>
          <p:cNvSpPr/>
          <p:nvPr/>
        </p:nvSpPr>
        <p:spPr>
          <a:xfrm>
            <a:off x="6236370" y="4912311"/>
            <a:ext cx="3616696" cy="630942"/>
          </a:xfrm>
          <a:prstGeom prst="rect">
            <a:avLst/>
          </a:prstGeom>
        </p:spPr>
        <p:txBody>
          <a:bodyPr wrap="none">
            <a:spAutoFit/>
          </a:bodyPr>
          <a:lstStyle/>
          <a:p>
            <a:r>
              <a:rPr lang="ur-PK" sz="3500" dirty="0">
                <a:solidFill>
                  <a:srgbClr val="513910"/>
                </a:solidFill>
                <a:ea typeface="Calibri" panose="020F0502020204030204" pitchFamily="34" charset="0"/>
                <a:cs typeface="Jameel Noori Nastaleeq" panose="02000503000000020004" pitchFamily="2" charset="-78"/>
              </a:rPr>
              <a:t>رکوعوں کی کل تعداد558 </a:t>
            </a:r>
            <a:r>
              <a:rPr lang="ur-PK" sz="3500" dirty="0" smtClean="0">
                <a:solidFill>
                  <a:srgbClr val="513910"/>
                </a:solidFill>
                <a:ea typeface="Calibri" panose="020F0502020204030204" pitchFamily="34" charset="0"/>
                <a:cs typeface="Jameel Noori Nastaleeq" panose="02000503000000020004" pitchFamily="2" charset="-78"/>
              </a:rPr>
              <a:t>ہے۔</a:t>
            </a:r>
            <a:endParaRPr lang="en-US" sz="3500" dirty="0">
              <a:solidFill>
                <a:srgbClr val="513910"/>
              </a:solidFill>
            </a:endParaRPr>
          </a:p>
        </p:txBody>
      </p:sp>
      <p:sp>
        <p:nvSpPr>
          <p:cNvPr id="80" name="Rectangle 79" hidden="1"/>
          <p:cNvSpPr/>
          <p:nvPr/>
        </p:nvSpPr>
        <p:spPr>
          <a:xfrm>
            <a:off x="7046687" y="5543253"/>
            <a:ext cx="2581156" cy="630942"/>
          </a:xfrm>
          <a:prstGeom prst="rect">
            <a:avLst/>
          </a:prstGeom>
        </p:spPr>
        <p:txBody>
          <a:bodyPr wrap="none">
            <a:spAutoFit/>
          </a:bodyPr>
          <a:lstStyle/>
          <a:p>
            <a:pPr algn="r"/>
            <a:r>
              <a:rPr lang="ur-PK" sz="3500" dirty="0">
                <a:solidFill>
                  <a:srgbClr val="513910"/>
                </a:solidFill>
                <a:ea typeface="Calibri" panose="020F0502020204030204" pitchFamily="34" charset="0"/>
                <a:cs typeface="Jameel Noori Nastaleeq" panose="02000503000000020004" pitchFamily="2" charset="-78"/>
              </a:rPr>
              <a:t>پاروں کی تعداد30 ہے </a:t>
            </a:r>
            <a:endParaRPr lang="en-US" sz="3500" dirty="0">
              <a:solidFill>
                <a:srgbClr val="513910"/>
              </a:solidFill>
            </a:endParaRPr>
          </a:p>
        </p:txBody>
      </p:sp>
      <p:sp>
        <p:nvSpPr>
          <p:cNvPr id="81" name="Rectangle 80" hidden="1"/>
          <p:cNvSpPr/>
          <p:nvPr/>
        </p:nvSpPr>
        <p:spPr>
          <a:xfrm>
            <a:off x="5403204" y="2324149"/>
            <a:ext cx="5211683" cy="800219"/>
          </a:xfrm>
          <a:prstGeom prst="rect">
            <a:avLst/>
          </a:prstGeom>
        </p:spPr>
        <p:txBody>
          <a:bodyPr wrap="none">
            <a:spAutoFit/>
          </a:bodyPr>
          <a:lstStyle/>
          <a:p>
            <a:pPr marR="0" lvl="0" algn="r" rtl="1">
              <a:lnSpc>
                <a:spcPct val="115000"/>
              </a:lnSpc>
              <a:spcBef>
                <a:spcPts val="600"/>
              </a:spcBef>
              <a:spcAft>
                <a:spcPts val="0"/>
              </a:spcAft>
            </a:pPr>
            <a:r>
              <a:rPr lang="ur-PK" sz="4000" dirty="0" smtClean="0">
                <a:solidFill>
                  <a:srgbClr val="513910"/>
                </a:solidFill>
                <a:latin typeface="Calibri" panose="020F0502020204030204" pitchFamily="34" charset="0"/>
                <a:ea typeface="Calibri" panose="020F0502020204030204" pitchFamily="34" charset="0"/>
                <a:cs typeface="Jameel Noori Nastaleeq" panose="02000503000000020004" pitchFamily="2" charset="-78"/>
              </a:rPr>
              <a:t>12) قرآ </a:t>
            </a:r>
            <a:r>
              <a:rPr lang="ur-PK" sz="4000" dirty="0">
                <a:solidFill>
                  <a:srgbClr val="513910"/>
                </a:solidFill>
                <a:latin typeface="Calibri" panose="020F0502020204030204" pitchFamily="34" charset="0"/>
                <a:ea typeface="Calibri" panose="020F0502020204030204" pitchFamily="34" charset="0"/>
                <a:cs typeface="Jameel Noori Nastaleeq" panose="02000503000000020004" pitchFamily="2" charset="-78"/>
              </a:rPr>
              <a:t>نِ حکیم کے فہم سے کیا مراد ہے؟ </a:t>
            </a:r>
            <a:endParaRPr lang="en-US" sz="4000" dirty="0">
              <a:solidFill>
                <a:srgbClr val="513910"/>
              </a:solidFill>
              <a:effectLst/>
              <a:latin typeface="Calibri" panose="020F0502020204030204" pitchFamily="34" charset="0"/>
              <a:ea typeface="Calibri" panose="020F0502020204030204" pitchFamily="34" charset="0"/>
              <a:cs typeface="Arial" panose="020B0604020202020204" pitchFamily="34" charset="0"/>
            </a:endParaRPr>
          </a:p>
        </p:txBody>
      </p:sp>
      <p:sp>
        <p:nvSpPr>
          <p:cNvPr id="82" name="Rectangle 81" hidden="1"/>
          <p:cNvSpPr/>
          <p:nvPr/>
        </p:nvSpPr>
        <p:spPr>
          <a:xfrm>
            <a:off x="7969771" y="3346701"/>
            <a:ext cx="1702710" cy="438582"/>
          </a:xfrm>
          <a:prstGeom prst="rect">
            <a:avLst/>
          </a:prstGeom>
        </p:spPr>
        <p:txBody>
          <a:bodyPr wrap="none">
            <a:spAutoFit/>
          </a:bodyPr>
          <a:lstStyle/>
          <a:p>
            <a:pPr marR="0" lvl="0" algn="just" rtl="1">
              <a:lnSpc>
                <a:spcPts val="2200"/>
              </a:lnSpc>
              <a:spcBef>
                <a:spcPts val="0"/>
              </a:spcBef>
              <a:spcAft>
                <a:spcPts val="0"/>
              </a:spcAft>
              <a:buSzPts val="1000"/>
            </a:pPr>
            <a:r>
              <a:rPr lang="ur-PK" sz="3500" dirty="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تذ کر اور تد بر :</a:t>
            </a:r>
            <a:endParaRPr lang="en-US" sz="3500" dirty="0">
              <a:solidFill>
                <a:srgbClr val="513910"/>
              </a:solidFill>
              <a:effectLst/>
              <a:latin typeface="Jameel Noori Nastaleeq" panose="02000503000000020004" pitchFamily="2" charset="-78"/>
              <a:ea typeface="Calibri" panose="020F0502020204030204" pitchFamily="34" charset="0"/>
              <a:cs typeface="Jameel Noori Nastaleeq" panose="02000503000000020004" pitchFamily="2" charset="-78"/>
            </a:endParaRPr>
          </a:p>
        </p:txBody>
      </p:sp>
      <p:sp>
        <p:nvSpPr>
          <p:cNvPr id="83" name="Rounded Rectangle 82" hidden="1"/>
          <p:cNvSpPr/>
          <p:nvPr/>
        </p:nvSpPr>
        <p:spPr>
          <a:xfrm>
            <a:off x="1960197" y="4057056"/>
            <a:ext cx="8068223" cy="859723"/>
          </a:xfrm>
          <a:prstGeom prst="round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84" name="Rectangle 83" hidden="1"/>
          <p:cNvSpPr/>
          <p:nvPr/>
        </p:nvSpPr>
        <p:spPr>
          <a:xfrm>
            <a:off x="1960197" y="4411002"/>
            <a:ext cx="8661345" cy="457818"/>
          </a:xfrm>
          <a:prstGeom prst="rect">
            <a:avLst/>
          </a:prstGeom>
        </p:spPr>
        <p:txBody>
          <a:bodyPr wrap="none">
            <a:spAutoFit/>
          </a:bodyPr>
          <a:lstStyle/>
          <a:p>
            <a:pPr marL="914400" marR="228600" algn="just" rtl="1">
              <a:lnSpc>
                <a:spcPts val="2200"/>
              </a:lnSpc>
              <a:spcBef>
                <a:spcPts val="0"/>
              </a:spcBef>
              <a:spcAft>
                <a:spcPts val="0"/>
              </a:spcAft>
            </a:pPr>
            <a:r>
              <a:rPr lang="ur-PK" sz="4000" dirty="0">
                <a:solidFill>
                  <a:srgbClr val="513910"/>
                </a:solidFill>
                <a:latin typeface="Al Qalam Quran Publisher" panose="02040503050201020203" pitchFamily="18" charset="-78"/>
                <a:ea typeface="Calibri" panose="020F0502020204030204" pitchFamily="34" charset="0"/>
                <a:cs typeface="Al Qalam Quran Publisher" panose="02040503050201020203" pitchFamily="18" charset="-78"/>
              </a:rPr>
              <a:t>كِتٰبٌ اَنْزَلْنٰهُ اِلَيْكَ مُبٰرَكٌ لِّيَدَّبَّرُوْۤا اٰيٰتِهٖ وَ لِيَتَذَكَّرَ اُولُوا الْاَلْبَابِ۰۰۲۹</a:t>
            </a:r>
            <a:endParaRPr lang="en-US" sz="4000" dirty="0">
              <a:solidFill>
                <a:srgbClr val="513910"/>
              </a:solidFill>
              <a:effectLst/>
              <a:latin typeface="Al Qalam Quran Publisher" panose="02040503050201020203" pitchFamily="18" charset="-78"/>
              <a:ea typeface="Calibri" panose="020F0502020204030204" pitchFamily="34" charset="0"/>
              <a:cs typeface="Al Qalam Quran Publisher" panose="02040503050201020203" pitchFamily="18" charset="-78"/>
            </a:endParaRPr>
          </a:p>
        </p:txBody>
      </p:sp>
      <p:sp>
        <p:nvSpPr>
          <p:cNvPr id="85" name="Rectangle 84" hidden="1"/>
          <p:cNvSpPr/>
          <p:nvPr/>
        </p:nvSpPr>
        <p:spPr>
          <a:xfrm>
            <a:off x="1605104" y="5009115"/>
            <a:ext cx="1935210" cy="461665"/>
          </a:xfrm>
          <a:prstGeom prst="rect">
            <a:avLst/>
          </a:prstGeom>
        </p:spPr>
        <p:txBody>
          <a:bodyPr wrap="none">
            <a:spAutoFit/>
          </a:bodyPr>
          <a:lstStyle/>
          <a:p>
            <a:r>
              <a:rPr lang="en-US" sz="2400" dirty="0">
                <a:solidFill>
                  <a:srgbClr val="513910"/>
                </a:solidFill>
                <a:latin typeface="Jameel Noori Nastaleeq" panose="02000503000000020004" pitchFamily="2" charset="-78"/>
                <a:ea typeface="Calibri" panose="020F0502020204030204" pitchFamily="34" charset="0"/>
              </a:rPr>
              <a:t> </a:t>
            </a:r>
            <a:r>
              <a:rPr lang="ur-PK" sz="2000" spc="-20" dirty="0">
                <a:solidFill>
                  <a:srgbClr val="513910"/>
                </a:solidFill>
                <a:latin typeface="Cambria" panose="02040503050406030204" pitchFamily="18" charset="0"/>
                <a:ea typeface="Calibri" panose="020F0502020204030204" pitchFamily="34" charset="0"/>
                <a:cs typeface="noorehira" panose="02000000000000000000" pitchFamily="2" charset="-78"/>
              </a:rPr>
              <a:t>سورۃ  ص</a:t>
            </a:r>
            <a:r>
              <a:rPr lang="ur-PK" sz="2000" spc="-20" baseline="30000" dirty="0">
                <a:solidFill>
                  <a:srgbClr val="513910"/>
                </a:solidFill>
                <a:latin typeface="Cambria" panose="02040503050406030204" pitchFamily="18" charset="0"/>
                <a:ea typeface="Calibri" panose="020F0502020204030204" pitchFamily="34" charset="0"/>
                <a:cs typeface="noorehira" panose="02000000000000000000" pitchFamily="2" charset="-78"/>
              </a:rPr>
              <a:t>38</a:t>
            </a:r>
            <a:r>
              <a:rPr lang="ur-PK" sz="2000" spc="-20" dirty="0">
                <a:solidFill>
                  <a:srgbClr val="513910"/>
                </a:solidFill>
                <a:latin typeface="Cambria" panose="02040503050406030204" pitchFamily="18" charset="0"/>
                <a:ea typeface="Calibri" panose="020F0502020204030204" pitchFamily="34" charset="0"/>
                <a:cs typeface="noorehira" panose="02000000000000000000" pitchFamily="2" charset="-78"/>
              </a:rPr>
              <a:t> </a:t>
            </a:r>
            <a:r>
              <a:rPr lang="ur-PK" sz="2400" dirty="0">
                <a:solidFill>
                  <a:srgbClr val="513910"/>
                </a:solidFill>
                <a:ea typeface="Calibri" panose="020F0502020204030204" pitchFamily="34" charset="0"/>
                <a:cs typeface="Jameel Noori Nastaleeq" panose="02000503000000020004" pitchFamily="2" charset="-78"/>
              </a:rPr>
              <a:t> کی آیت 29</a:t>
            </a:r>
            <a:endParaRPr lang="en-US" sz="2400" dirty="0">
              <a:solidFill>
                <a:srgbClr val="513910"/>
              </a:solidFill>
            </a:endParaRPr>
          </a:p>
        </p:txBody>
      </p:sp>
      <p:sp>
        <p:nvSpPr>
          <p:cNvPr id="86" name="Rectangle 85" hidden="1"/>
          <p:cNvSpPr/>
          <p:nvPr/>
        </p:nvSpPr>
        <p:spPr>
          <a:xfrm>
            <a:off x="3835627" y="3823758"/>
            <a:ext cx="5836854" cy="630942"/>
          </a:xfrm>
          <a:prstGeom prst="rect">
            <a:avLst/>
          </a:prstGeom>
        </p:spPr>
        <p:txBody>
          <a:bodyPr wrap="none">
            <a:spAutoFit/>
          </a:bodyPr>
          <a:lstStyle/>
          <a:p>
            <a:pPr algn="r"/>
            <a:r>
              <a:rPr lang="ur-PK" sz="3500" dirty="0">
                <a:solidFill>
                  <a:srgbClr val="513910"/>
                </a:solidFill>
                <a:ea typeface="Calibri" panose="020F0502020204030204" pitchFamily="34" charset="0"/>
                <a:cs typeface="Jameel Noori Nastaleeq" panose="02000503000000020004" pitchFamily="2" charset="-78"/>
              </a:rPr>
              <a:t>تذکر کے معنی ہیں یادد ہانی حاصل کرنا یا نصیحت اخذکرنا ۔ </a:t>
            </a:r>
            <a:endParaRPr lang="en-US" sz="3500" dirty="0">
              <a:solidFill>
                <a:srgbClr val="513910"/>
              </a:solidFill>
            </a:endParaRPr>
          </a:p>
        </p:txBody>
      </p:sp>
      <p:sp>
        <p:nvSpPr>
          <p:cNvPr id="87" name="Rounded Rectangle 86" hidden="1"/>
          <p:cNvSpPr/>
          <p:nvPr/>
        </p:nvSpPr>
        <p:spPr>
          <a:xfrm>
            <a:off x="2438400" y="4626677"/>
            <a:ext cx="7327900" cy="859723"/>
          </a:xfrm>
          <a:prstGeom prst="round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88" name="Rectangle 87" hidden="1"/>
          <p:cNvSpPr/>
          <p:nvPr/>
        </p:nvSpPr>
        <p:spPr>
          <a:xfrm>
            <a:off x="3442019" y="4808646"/>
            <a:ext cx="4984057" cy="630942"/>
          </a:xfrm>
          <a:prstGeom prst="rect">
            <a:avLst/>
          </a:prstGeom>
        </p:spPr>
        <p:txBody>
          <a:bodyPr wrap="none">
            <a:spAutoFit/>
          </a:bodyPr>
          <a:lstStyle/>
          <a:p>
            <a:r>
              <a:rPr lang="ur-PK" sz="3500" dirty="0">
                <a:solidFill>
                  <a:srgbClr val="513910"/>
                </a:solidFill>
                <a:latin typeface="Al Qalam Quran Publisher" panose="02040503050201020203" pitchFamily="18" charset="-78"/>
                <a:ea typeface="Calibri" panose="020F0502020204030204" pitchFamily="34" charset="0"/>
                <a:cs typeface="Al Qalam Quran Publisher" panose="02040503050201020203" pitchFamily="18" charset="-78"/>
              </a:rPr>
              <a:t>وَ لَقَدْ يَسَّرْنَا الْقُرْاٰنَ لِلذِّكْرِ فَهَلْ مِنْ مُّدَّكِرٍ۰۰۱۷ </a:t>
            </a:r>
            <a:endParaRPr lang="en-US" sz="3500" dirty="0">
              <a:solidFill>
                <a:srgbClr val="513910"/>
              </a:solidFill>
              <a:latin typeface="Al Qalam Quran Publisher" panose="02040503050201020203" pitchFamily="18" charset="-78"/>
              <a:cs typeface="Al Qalam Quran Publisher" panose="02040503050201020203" pitchFamily="18" charset="-78"/>
            </a:endParaRPr>
          </a:p>
        </p:txBody>
      </p:sp>
      <p:sp>
        <p:nvSpPr>
          <p:cNvPr id="89" name="Rectangle 88" hidden="1"/>
          <p:cNvSpPr/>
          <p:nvPr/>
        </p:nvSpPr>
        <p:spPr>
          <a:xfrm>
            <a:off x="1548833" y="5531924"/>
            <a:ext cx="2383729" cy="430887"/>
          </a:xfrm>
          <a:prstGeom prst="rect">
            <a:avLst/>
          </a:prstGeom>
        </p:spPr>
        <p:txBody>
          <a:bodyPr wrap="none">
            <a:spAutoFit/>
          </a:bodyPr>
          <a:lstStyle/>
          <a:p>
            <a:r>
              <a:rPr lang="ur-PK" sz="2200" spc="-20" dirty="0">
                <a:solidFill>
                  <a:srgbClr val="513910"/>
                </a:solidFill>
                <a:latin typeface="Al Qalam Quran Publisher" panose="02040503050201020203" pitchFamily="18" charset="-78"/>
                <a:ea typeface="Calibri" panose="020F0502020204030204" pitchFamily="34" charset="0"/>
                <a:cs typeface="Al Qalam Quran Publisher" panose="02040503050201020203" pitchFamily="18" charset="-78"/>
              </a:rPr>
              <a:t>(القمر</a:t>
            </a:r>
            <a:r>
              <a:rPr lang="ur-PK" sz="2200" spc="-20" baseline="30000" dirty="0">
                <a:solidFill>
                  <a:srgbClr val="513910"/>
                </a:solidFill>
                <a:latin typeface="Al Qalam Quran Publisher" panose="02040503050201020203" pitchFamily="18" charset="-78"/>
                <a:ea typeface="Calibri" panose="020F0502020204030204" pitchFamily="34" charset="0"/>
                <a:cs typeface="Al Qalam Quran Publisher" panose="02040503050201020203" pitchFamily="18" charset="-78"/>
              </a:rPr>
              <a:t>54</a:t>
            </a:r>
            <a:r>
              <a:rPr lang="ur-PK" sz="2200" spc="-20" dirty="0">
                <a:solidFill>
                  <a:srgbClr val="513910"/>
                </a:solidFill>
                <a:latin typeface="Al Qalam Quran Publisher" panose="02040503050201020203" pitchFamily="18" charset="-78"/>
                <a:ea typeface="Calibri" panose="020F0502020204030204" pitchFamily="34" charset="0"/>
                <a:cs typeface="Al Qalam Quran Publisher" panose="02040503050201020203" pitchFamily="18" charset="-78"/>
              </a:rPr>
              <a:t> :17، 22، 32، 40)</a:t>
            </a:r>
            <a:endParaRPr lang="en-US" sz="2200" dirty="0">
              <a:solidFill>
                <a:srgbClr val="513910"/>
              </a:solidFill>
              <a:latin typeface="Al Qalam Quran Publisher" panose="02040503050201020203" pitchFamily="18" charset="-78"/>
              <a:cs typeface="Al Qalam Quran Publisher" panose="02040503050201020203" pitchFamily="18" charset="-78"/>
            </a:endParaRPr>
          </a:p>
        </p:txBody>
      </p:sp>
      <p:sp>
        <p:nvSpPr>
          <p:cNvPr id="90" name="Rectangle 89" hidden="1"/>
          <p:cNvSpPr/>
          <p:nvPr/>
        </p:nvSpPr>
        <p:spPr>
          <a:xfrm>
            <a:off x="2001078" y="3914690"/>
            <a:ext cx="8189844" cy="1169551"/>
          </a:xfrm>
          <a:prstGeom prst="rect">
            <a:avLst/>
          </a:prstGeom>
        </p:spPr>
        <p:txBody>
          <a:bodyPr wrap="square">
            <a:spAutoFit/>
          </a:bodyPr>
          <a:lstStyle/>
          <a:p>
            <a:pPr algn="ctr"/>
            <a:r>
              <a:rPr lang="ar-SA" sz="3500" spc="-10" dirty="0">
                <a:solidFill>
                  <a:srgbClr val="513910"/>
                </a:solidFill>
                <a:ea typeface="Calibri" panose="020F0502020204030204" pitchFamily="34" charset="0"/>
                <a:cs typeface="Jameel Noori Nastaleeq" panose="02000503000000020004" pitchFamily="2" charset="-78"/>
              </a:rPr>
              <a:t>تدبر کے معنی ہیں گہرا غور وفکر ۔ قرآنِ حکیم کے کسی حصّہ پر گہرا غور و فکر کرکے اِس کے مضامین میں پوشیدہ حکمت و فلسفہ کوسمجھ لینا "تدبر فی القرآن "کہلاتا ہے۔ </a:t>
            </a:r>
            <a:endParaRPr lang="en-US" sz="3500" dirty="0">
              <a:solidFill>
                <a:srgbClr val="513910"/>
              </a:solidFill>
            </a:endParaRPr>
          </a:p>
        </p:txBody>
      </p:sp>
      <p:sp>
        <p:nvSpPr>
          <p:cNvPr id="91" name="Rectangle 90"/>
          <p:cNvSpPr/>
          <p:nvPr/>
        </p:nvSpPr>
        <p:spPr>
          <a:xfrm>
            <a:off x="6951072" y="2140931"/>
            <a:ext cx="3363421" cy="742896"/>
          </a:xfrm>
          <a:prstGeom prst="rect">
            <a:avLst/>
          </a:prstGeom>
        </p:spPr>
        <p:txBody>
          <a:bodyPr wrap="none">
            <a:spAutoFit/>
          </a:bodyPr>
          <a:lstStyle/>
          <a:p>
            <a:pPr marL="571500" marR="0" lvl="0" indent="-571500" algn="just" rtl="1">
              <a:lnSpc>
                <a:spcPct val="115000"/>
              </a:lnSpc>
              <a:spcBef>
                <a:spcPts val="0"/>
              </a:spcBef>
              <a:spcAft>
                <a:spcPts val="0"/>
              </a:spcAft>
              <a:buSzPct val="100000"/>
              <a:buFont typeface="Arial" panose="020B0604020202020204" pitchFamily="34" charset="0"/>
              <a:buChar char="•"/>
            </a:pPr>
            <a:r>
              <a:rPr lang="ur-PK" sz="3800" dirty="0" smtClean="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محکم </a:t>
            </a:r>
            <a:r>
              <a:rPr lang="ur-PK" sz="3800" dirty="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اور متشابہ آیات : </a:t>
            </a:r>
            <a:endParaRPr lang="en-US" sz="3800" dirty="0" smtClean="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endParaRPr>
          </a:p>
        </p:txBody>
      </p:sp>
      <p:sp>
        <p:nvSpPr>
          <p:cNvPr id="92" name="Rectangle 91" hidden="1"/>
          <p:cNvSpPr/>
          <p:nvPr/>
        </p:nvSpPr>
        <p:spPr>
          <a:xfrm>
            <a:off x="1738858" y="3206303"/>
            <a:ext cx="8724275" cy="2862322"/>
          </a:xfrm>
          <a:prstGeom prst="rect">
            <a:avLst/>
          </a:prstGeom>
        </p:spPr>
        <p:txBody>
          <a:bodyPr wrap="square">
            <a:spAutoFit/>
          </a:bodyPr>
          <a:lstStyle/>
          <a:p>
            <a:pPr marL="342900" marR="0" lvl="0" indent="-342900" algn="r" rtl="1">
              <a:spcBef>
                <a:spcPts val="0"/>
              </a:spcBef>
              <a:spcAft>
                <a:spcPts val="0"/>
              </a:spcAft>
              <a:buFont typeface="+mj-lt"/>
              <a:buAutoNum type="romanLcPeriod"/>
            </a:pPr>
            <a:r>
              <a:rPr lang="ur-PK" sz="3000" dirty="0" smtClean="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ایما </a:t>
            </a:r>
            <a:r>
              <a:rPr lang="ur-PK" sz="3000" dirty="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ن و تعظیم یعنی دل کی گہرائیوں سے ما ننا کہ قرآ نِ حکیم اللہ کا کلا م ہے۔ </a:t>
            </a:r>
            <a:endParaRPr lang="en-US" sz="3000" dirty="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endParaRPr>
          </a:p>
          <a:p>
            <a:pPr marL="342900" marR="0" lvl="0" indent="-342900" algn="r" rtl="1">
              <a:spcBef>
                <a:spcPts val="0"/>
              </a:spcBef>
              <a:spcAft>
                <a:spcPts val="0"/>
              </a:spcAft>
              <a:buFont typeface="+mj-lt"/>
              <a:buAutoNum type="romanLcPeriod"/>
            </a:pPr>
            <a:r>
              <a:rPr lang="ur-PK" sz="3000" dirty="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تلاوت یعنی آ دا ب کے سا تھ رو زا نہ قرآ نِ حکیم پڑ ھنا ۔</a:t>
            </a:r>
            <a:endParaRPr lang="en-US" sz="3000" dirty="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endParaRPr>
          </a:p>
          <a:p>
            <a:pPr marL="342900" marR="0" lvl="0" indent="-342900" algn="r" rtl="1">
              <a:spcBef>
                <a:spcPts val="0"/>
              </a:spcBef>
              <a:spcAft>
                <a:spcPts val="0"/>
              </a:spcAft>
              <a:buFont typeface="+mj-lt"/>
              <a:buAutoNum type="romanLcPeriod"/>
            </a:pPr>
            <a:r>
              <a:rPr lang="ur-PK" sz="3000" dirty="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تفہیم یعنی قرآ نِ حکیم کو سمجھنا اور اِس پر غور و فکر کر نا ۔</a:t>
            </a:r>
            <a:endParaRPr lang="en-US" sz="3000" dirty="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endParaRPr>
          </a:p>
          <a:p>
            <a:pPr marL="342900" marR="0" lvl="0" indent="-342900" algn="r" rtl="1">
              <a:spcBef>
                <a:spcPts val="0"/>
              </a:spcBef>
              <a:spcAft>
                <a:spcPts val="0"/>
              </a:spcAft>
              <a:buFont typeface="+mj-lt"/>
              <a:buAutoNum type="romanLcPeriod"/>
            </a:pPr>
            <a:r>
              <a:rPr lang="ur-PK" sz="3000" dirty="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عمل یعنی قرآ نِ حکیم کے احکامات پر انفرا دی زندگی میں عمل کر نا اوراجتماعی زندگی میں ان کے نفاذ کے لیے کو شش کر نا ۔</a:t>
            </a:r>
            <a:endParaRPr lang="en-US" sz="3000" dirty="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endParaRPr>
          </a:p>
          <a:p>
            <a:pPr marL="342900" marR="0" lvl="0" indent="-342900" algn="r" rtl="1">
              <a:spcBef>
                <a:spcPts val="0"/>
              </a:spcBef>
              <a:spcAft>
                <a:spcPts val="0"/>
              </a:spcAft>
              <a:buFont typeface="+mj-lt"/>
              <a:buAutoNum type="romanLcPeriod"/>
            </a:pPr>
            <a:r>
              <a:rPr lang="ur-PK" sz="3000" dirty="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تبلیغ یعنی قرآ نِ حکیم کی تعلیما ت دو سروں تک پہنچا نا ۔ </a:t>
            </a:r>
            <a:endParaRPr lang="en-US" sz="3000" dirty="0">
              <a:solidFill>
                <a:srgbClr val="513910"/>
              </a:solidFill>
              <a:effectLst/>
              <a:latin typeface="Jameel Noori Nastaleeq" panose="02000503000000020004" pitchFamily="2" charset="-78"/>
              <a:ea typeface="Calibri" panose="020F0502020204030204" pitchFamily="34" charset="0"/>
              <a:cs typeface="Jameel Noori Nastaleeq" panose="02000503000000020004" pitchFamily="2" charset="-78"/>
            </a:endParaRPr>
          </a:p>
        </p:txBody>
      </p:sp>
      <p:sp>
        <p:nvSpPr>
          <p:cNvPr id="93" name="Rectangle 92" hidden="1"/>
          <p:cNvSpPr/>
          <p:nvPr/>
        </p:nvSpPr>
        <p:spPr>
          <a:xfrm>
            <a:off x="4520245" y="2359915"/>
            <a:ext cx="6123792" cy="707886"/>
          </a:xfrm>
          <a:prstGeom prst="rect">
            <a:avLst/>
          </a:prstGeom>
        </p:spPr>
        <p:txBody>
          <a:bodyPr wrap="none">
            <a:spAutoFit/>
          </a:bodyPr>
          <a:lstStyle/>
          <a:p>
            <a:pPr marR="0" lvl="0" algn="r" rtl="1">
              <a:spcBef>
                <a:spcPts val="0"/>
              </a:spcBef>
              <a:spcAft>
                <a:spcPts val="0"/>
              </a:spcAft>
            </a:pPr>
            <a:r>
              <a:rPr lang="en-US" sz="4000" dirty="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a:t>
            </a:r>
            <a:r>
              <a:rPr lang="en-US" sz="4000" dirty="0" smtClean="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13</a:t>
            </a:r>
            <a:r>
              <a:rPr lang="ur-PK" sz="4000" dirty="0" smtClean="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قرآ </a:t>
            </a:r>
            <a:r>
              <a:rPr lang="ur-PK" sz="4000" dirty="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نِ حکیم کے ایک مسلمان پر کیا حقو ق ہیں؟</a:t>
            </a:r>
            <a:endParaRPr lang="en-US" sz="4000" dirty="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endParaRPr>
          </a:p>
        </p:txBody>
      </p:sp>
      <p:sp>
        <p:nvSpPr>
          <p:cNvPr id="95" name="Rectangle 94"/>
          <p:cNvSpPr/>
          <p:nvPr/>
        </p:nvSpPr>
        <p:spPr>
          <a:xfrm>
            <a:off x="1651552" y="3249892"/>
            <a:ext cx="7094883" cy="1274195"/>
          </a:xfrm>
          <a:prstGeom prst="rect">
            <a:avLst/>
          </a:prstGeom>
        </p:spPr>
        <p:txBody>
          <a:bodyPr wrap="square">
            <a:spAutoFit/>
          </a:bodyPr>
          <a:lstStyle/>
          <a:p>
            <a:pPr marR="0" lvl="0" algn="r" rtl="1">
              <a:lnSpc>
                <a:spcPct val="120000"/>
              </a:lnSpc>
              <a:spcBef>
                <a:spcPts val="0"/>
              </a:spcBef>
              <a:spcAft>
                <a:spcPts val="0"/>
              </a:spcAft>
            </a:pPr>
            <a:r>
              <a:rPr lang="ur-PK" sz="3200" dirty="0" smtClean="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وہ </a:t>
            </a:r>
            <a:r>
              <a:rPr lang="ur-PK" sz="3200" dirty="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آیات ہیں جن میں احکامات یعنی اوامر و نواہی</a:t>
            </a:r>
            <a:r>
              <a:rPr lang="en-US" sz="3200" dirty="0" smtClean="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Do’s </a:t>
            </a:r>
            <a:r>
              <a:rPr lang="en-US" sz="3200" dirty="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&amp; Don'ts</a:t>
            </a:r>
            <a:r>
              <a:rPr lang="en-US" sz="3200" dirty="0" smtClean="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 </a:t>
            </a:r>
            <a:r>
              <a:rPr lang="ur-PK" sz="3200" dirty="0" smtClean="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 بیان </a:t>
            </a:r>
            <a:r>
              <a:rPr lang="ur-PK" sz="3200" dirty="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کیے گئے ہیں۔ اِنہیں محکمات کہا جاتا ہے۔</a:t>
            </a:r>
          </a:p>
        </p:txBody>
      </p:sp>
      <p:sp>
        <p:nvSpPr>
          <p:cNvPr id="4" name="Rectangle 3"/>
          <p:cNvSpPr/>
          <p:nvPr/>
        </p:nvSpPr>
        <p:spPr>
          <a:xfrm>
            <a:off x="8746435" y="3250049"/>
            <a:ext cx="1362874" cy="646331"/>
          </a:xfrm>
          <a:prstGeom prst="rect">
            <a:avLst/>
          </a:prstGeom>
        </p:spPr>
        <p:txBody>
          <a:bodyPr wrap="none">
            <a:spAutoFit/>
          </a:bodyPr>
          <a:lstStyle/>
          <a:p>
            <a:r>
              <a:rPr lang="ur-PK" sz="3600" dirty="0" smtClean="0">
                <a:ln w="0"/>
                <a:solidFill>
                  <a:srgbClr val="5F461C"/>
                </a:solidFill>
                <a:effectLst>
                  <a:outerShdw blurRad="38100" dist="19050" dir="2700000" algn="tl" rotWithShape="0">
                    <a:schemeClr val="dk1">
                      <a:alpha val="40000"/>
                    </a:schemeClr>
                  </a:outerShdw>
                </a:effectLst>
                <a:latin typeface="Alvi Nastaleeq" panose="02000503000000020004" pitchFamily="2" charset="-78"/>
                <a:ea typeface="Calibri" panose="020F0502020204030204" pitchFamily="34" charset="0"/>
                <a:cs typeface="UL Sajid Heading" panose="00000400000000000000" pitchFamily="2" charset="-78"/>
              </a:rPr>
              <a:t>محکم: </a:t>
            </a:r>
            <a:endParaRPr lang="en-US" sz="3600" dirty="0">
              <a:ln w="0"/>
              <a:solidFill>
                <a:srgbClr val="5F461C"/>
              </a:solidFill>
              <a:effectLst>
                <a:outerShdw blurRad="38100" dist="19050" dir="2700000" algn="tl" rotWithShape="0">
                  <a:schemeClr val="dk1">
                    <a:alpha val="40000"/>
                  </a:schemeClr>
                </a:outerShdw>
              </a:effectLst>
            </a:endParaRPr>
          </a:p>
        </p:txBody>
      </p:sp>
      <p:sp>
        <p:nvSpPr>
          <p:cNvPr id="96" name="Rectangle 95"/>
          <p:cNvSpPr/>
          <p:nvPr/>
        </p:nvSpPr>
        <p:spPr>
          <a:xfrm>
            <a:off x="1651552" y="4524087"/>
            <a:ext cx="7094883" cy="1274195"/>
          </a:xfrm>
          <a:prstGeom prst="rect">
            <a:avLst/>
          </a:prstGeom>
        </p:spPr>
        <p:txBody>
          <a:bodyPr wrap="square">
            <a:spAutoFit/>
          </a:bodyPr>
          <a:lstStyle/>
          <a:p>
            <a:pPr marR="0" lvl="0" algn="r" rtl="1">
              <a:lnSpc>
                <a:spcPct val="120000"/>
              </a:lnSpc>
              <a:spcBef>
                <a:spcPts val="0"/>
              </a:spcBef>
              <a:spcAft>
                <a:spcPts val="0"/>
              </a:spcAft>
            </a:pPr>
            <a:r>
              <a:rPr lang="ur-PK" sz="3200" dirty="0" smtClean="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وہ آیات </a:t>
            </a:r>
            <a:r>
              <a:rPr lang="ur-PK" sz="3200" dirty="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ہیں جن کے مضامین کی اصل حقیقت اللہ ہی جانتا ہے اور اِسے سمجھنے سے ہماری عقلیں عاجز ہیں۔ ایسی آیات کو متشابہات کہا جاتا ہے۔</a:t>
            </a:r>
          </a:p>
        </p:txBody>
      </p:sp>
      <p:sp>
        <p:nvSpPr>
          <p:cNvPr id="97" name="Rectangle 96"/>
          <p:cNvSpPr/>
          <p:nvPr/>
        </p:nvSpPr>
        <p:spPr>
          <a:xfrm>
            <a:off x="8746435" y="4524244"/>
            <a:ext cx="1568058" cy="646331"/>
          </a:xfrm>
          <a:prstGeom prst="rect">
            <a:avLst/>
          </a:prstGeom>
        </p:spPr>
        <p:txBody>
          <a:bodyPr wrap="none">
            <a:spAutoFit/>
          </a:bodyPr>
          <a:lstStyle/>
          <a:p>
            <a:r>
              <a:rPr lang="ur-PK" sz="3600" dirty="0" smtClean="0">
                <a:ln w="0"/>
                <a:solidFill>
                  <a:srgbClr val="5F461C"/>
                </a:solidFill>
                <a:effectLst>
                  <a:outerShdw blurRad="38100" dist="19050" dir="2700000" algn="tl" rotWithShape="0">
                    <a:schemeClr val="dk1">
                      <a:alpha val="40000"/>
                    </a:schemeClr>
                  </a:outerShdw>
                </a:effectLst>
                <a:latin typeface="Alvi Nastaleeq" panose="02000503000000020004" pitchFamily="2" charset="-78"/>
                <a:ea typeface="Calibri" panose="020F0502020204030204" pitchFamily="34" charset="0"/>
                <a:cs typeface="UL Sajid Heading" panose="00000400000000000000" pitchFamily="2" charset="-78"/>
              </a:rPr>
              <a:t>متشابہ:</a:t>
            </a:r>
            <a:endParaRPr lang="en-US" sz="3600" dirty="0">
              <a:ln w="0"/>
              <a:solidFill>
                <a:srgbClr val="5F461C"/>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2077429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94"/>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2"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right)">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2"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right)">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grpId="1" nodeType="clickEffect">
                                  <p:stCondLst>
                                    <p:cond delay="0"/>
                                  </p:stCondLst>
                                  <p:childTnLst>
                                    <p:animEffect transition="out" filter="fade">
                                      <p:cBhvr>
                                        <p:cTn id="20" dur="500"/>
                                        <p:tgtEl>
                                          <p:spTgt spid="5"/>
                                        </p:tgtEl>
                                      </p:cBhvr>
                                    </p:animEffect>
                                    <p:set>
                                      <p:cBhvr>
                                        <p:cTn id="21" dur="1" fill="hold">
                                          <p:stCondLst>
                                            <p:cond delay="499"/>
                                          </p:stCondLst>
                                        </p:cTn>
                                        <p:tgtEl>
                                          <p:spTgt spid="5"/>
                                        </p:tgtEl>
                                        <p:attrNameLst>
                                          <p:attrName>style.visibility</p:attrName>
                                        </p:attrNameLst>
                                      </p:cBhvr>
                                      <p:to>
                                        <p:strVal val="hidden"/>
                                      </p:to>
                                    </p:set>
                                  </p:childTnLst>
                                </p:cTn>
                              </p:par>
                              <p:par>
                                <p:cTn id="22" presetID="10" presetClass="exit" presetSubtype="0" fill="hold" grpId="1" nodeType="withEffect">
                                  <p:stCondLst>
                                    <p:cond delay="0"/>
                                  </p:stCondLst>
                                  <p:childTnLst>
                                    <p:animEffect transition="out" filter="fade">
                                      <p:cBhvr>
                                        <p:cTn id="23" dur="500"/>
                                        <p:tgtEl>
                                          <p:spTgt spid="6"/>
                                        </p:tgtEl>
                                      </p:cBhvr>
                                    </p:animEffect>
                                    <p:set>
                                      <p:cBhvr>
                                        <p:cTn id="24" dur="1" fill="hold">
                                          <p:stCondLst>
                                            <p:cond delay="499"/>
                                          </p:stCondLst>
                                        </p:cTn>
                                        <p:tgtEl>
                                          <p:spTgt spid="6"/>
                                        </p:tgtEl>
                                        <p:attrNameLst>
                                          <p:attrName>style.visibility</p:attrName>
                                        </p:attrNameLst>
                                      </p:cBhvr>
                                      <p:to>
                                        <p:strVal val="hidden"/>
                                      </p:to>
                                    </p:set>
                                  </p:childTnLst>
                                </p:cTn>
                              </p:par>
                              <p:par>
                                <p:cTn id="25" presetID="22" presetClass="entr" presetSubtype="2"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wipe(right)">
                                      <p:cBhvr>
                                        <p:cTn id="27" dur="500"/>
                                        <p:tgtEl>
                                          <p:spTgt spid="2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37" fill="hold" grpId="0"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barn(outVertical)">
                                      <p:cBhvr>
                                        <p:cTn id="32" dur="500"/>
                                        <p:tgtEl>
                                          <p:spTgt spid="24"/>
                                        </p:tgtEl>
                                      </p:cBhvr>
                                    </p:animEffect>
                                  </p:childTnLst>
                                </p:cTn>
                              </p:par>
                              <p:par>
                                <p:cTn id="33" presetID="22" presetClass="entr" presetSubtype="2" fill="hold" grpId="0" nodeType="withEffect">
                                  <p:stCondLst>
                                    <p:cond delay="300"/>
                                  </p:stCondLst>
                                  <p:childTnLst>
                                    <p:set>
                                      <p:cBhvr>
                                        <p:cTn id="34" dur="1" fill="hold">
                                          <p:stCondLst>
                                            <p:cond delay="0"/>
                                          </p:stCondLst>
                                        </p:cTn>
                                        <p:tgtEl>
                                          <p:spTgt spid="25"/>
                                        </p:tgtEl>
                                        <p:attrNameLst>
                                          <p:attrName>style.visibility</p:attrName>
                                        </p:attrNameLst>
                                      </p:cBhvr>
                                      <p:to>
                                        <p:strVal val="visible"/>
                                      </p:to>
                                    </p:set>
                                    <p:animEffect transition="in" filter="wipe(right)">
                                      <p:cBhvr>
                                        <p:cTn id="35" dur="500"/>
                                        <p:tgtEl>
                                          <p:spTgt spid="25"/>
                                        </p:tgtEl>
                                      </p:cBhvr>
                                    </p:animEffect>
                                  </p:childTnLst>
                                </p:cTn>
                              </p:par>
                              <p:par>
                                <p:cTn id="36" presetID="22" presetClass="entr" presetSubtype="2" fill="hold" grpId="0" nodeType="withEffect">
                                  <p:stCondLst>
                                    <p:cond delay="700"/>
                                  </p:stCondLst>
                                  <p:childTnLst>
                                    <p:set>
                                      <p:cBhvr>
                                        <p:cTn id="37" dur="1" fill="hold">
                                          <p:stCondLst>
                                            <p:cond delay="0"/>
                                          </p:stCondLst>
                                        </p:cTn>
                                        <p:tgtEl>
                                          <p:spTgt spid="26"/>
                                        </p:tgtEl>
                                        <p:attrNameLst>
                                          <p:attrName>style.visibility</p:attrName>
                                        </p:attrNameLst>
                                      </p:cBhvr>
                                      <p:to>
                                        <p:strVal val="visible"/>
                                      </p:to>
                                    </p:set>
                                    <p:animEffect transition="in" filter="wipe(right)">
                                      <p:cBhvr>
                                        <p:cTn id="38" dur="500"/>
                                        <p:tgtEl>
                                          <p:spTgt spid="26"/>
                                        </p:tgtEl>
                                      </p:cBhvr>
                                    </p:animEffect>
                                  </p:childTnLst>
                                </p:cTn>
                              </p:par>
                              <p:par>
                                <p:cTn id="39" presetID="42" presetClass="entr" presetSubtype="0" fill="hold" grpId="0" nodeType="withEffect">
                                  <p:stCondLst>
                                    <p:cond delay="700"/>
                                  </p:stCondLst>
                                  <p:childTnLst>
                                    <p:set>
                                      <p:cBhvr>
                                        <p:cTn id="40" dur="1" fill="hold">
                                          <p:stCondLst>
                                            <p:cond delay="0"/>
                                          </p:stCondLst>
                                        </p:cTn>
                                        <p:tgtEl>
                                          <p:spTgt spid="27"/>
                                        </p:tgtEl>
                                        <p:attrNameLst>
                                          <p:attrName>style.visibility</p:attrName>
                                        </p:attrNameLst>
                                      </p:cBhvr>
                                      <p:to>
                                        <p:strVal val="visible"/>
                                      </p:to>
                                    </p:set>
                                    <p:animEffect transition="in" filter="fade">
                                      <p:cBhvr>
                                        <p:cTn id="41" dur="1000"/>
                                        <p:tgtEl>
                                          <p:spTgt spid="27"/>
                                        </p:tgtEl>
                                      </p:cBhvr>
                                    </p:animEffect>
                                    <p:anim calcmode="lin" valueType="num">
                                      <p:cBhvr>
                                        <p:cTn id="42" dur="1000" fill="hold"/>
                                        <p:tgtEl>
                                          <p:spTgt spid="27"/>
                                        </p:tgtEl>
                                        <p:attrNameLst>
                                          <p:attrName>ppt_x</p:attrName>
                                        </p:attrNameLst>
                                      </p:cBhvr>
                                      <p:tavLst>
                                        <p:tav tm="0">
                                          <p:val>
                                            <p:strVal val="#ppt_x"/>
                                          </p:val>
                                        </p:tav>
                                        <p:tav tm="100000">
                                          <p:val>
                                            <p:strVal val="#ppt_x"/>
                                          </p:val>
                                        </p:tav>
                                      </p:tavLst>
                                    </p:anim>
                                    <p:anim calcmode="lin" valueType="num">
                                      <p:cBhvr>
                                        <p:cTn id="43"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10" presetClass="exit" presetSubtype="0" fill="hold" grpId="1" nodeType="clickEffect">
                                  <p:stCondLst>
                                    <p:cond delay="0"/>
                                  </p:stCondLst>
                                  <p:childTnLst>
                                    <p:animEffect transition="out" filter="fade">
                                      <p:cBhvr>
                                        <p:cTn id="47" dur="500"/>
                                        <p:tgtEl>
                                          <p:spTgt spid="23"/>
                                        </p:tgtEl>
                                      </p:cBhvr>
                                    </p:animEffect>
                                    <p:set>
                                      <p:cBhvr>
                                        <p:cTn id="48" dur="1" fill="hold">
                                          <p:stCondLst>
                                            <p:cond delay="499"/>
                                          </p:stCondLst>
                                        </p:cTn>
                                        <p:tgtEl>
                                          <p:spTgt spid="23"/>
                                        </p:tgtEl>
                                        <p:attrNameLst>
                                          <p:attrName>style.visibility</p:attrName>
                                        </p:attrNameLst>
                                      </p:cBhvr>
                                      <p:to>
                                        <p:strVal val="hidden"/>
                                      </p:to>
                                    </p:set>
                                  </p:childTnLst>
                                </p:cTn>
                              </p:par>
                              <p:par>
                                <p:cTn id="49" presetID="10" presetClass="exit" presetSubtype="0" fill="hold" grpId="1" nodeType="withEffect">
                                  <p:stCondLst>
                                    <p:cond delay="0"/>
                                  </p:stCondLst>
                                  <p:childTnLst>
                                    <p:animEffect transition="out" filter="fade">
                                      <p:cBhvr>
                                        <p:cTn id="50" dur="500"/>
                                        <p:tgtEl>
                                          <p:spTgt spid="24"/>
                                        </p:tgtEl>
                                      </p:cBhvr>
                                    </p:animEffect>
                                    <p:set>
                                      <p:cBhvr>
                                        <p:cTn id="51" dur="1" fill="hold">
                                          <p:stCondLst>
                                            <p:cond delay="499"/>
                                          </p:stCondLst>
                                        </p:cTn>
                                        <p:tgtEl>
                                          <p:spTgt spid="24"/>
                                        </p:tgtEl>
                                        <p:attrNameLst>
                                          <p:attrName>style.visibility</p:attrName>
                                        </p:attrNameLst>
                                      </p:cBhvr>
                                      <p:to>
                                        <p:strVal val="hidden"/>
                                      </p:to>
                                    </p:set>
                                  </p:childTnLst>
                                </p:cTn>
                              </p:par>
                              <p:par>
                                <p:cTn id="52" presetID="10" presetClass="exit" presetSubtype="0" fill="hold" grpId="1" nodeType="withEffect">
                                  <p:stCondLst>
                                    <p:cond delay="0"/>
                                  </p:stCondLst>
                                  <p:childTnLst>
                                    <p:animEffect transition="out" filter="fade">
                                      <p:cBhvr>
                                        <p:cTn id="53" dur="500"/>
                                        <p:tgtEl>
                                          <p:spTgt spid="25"/>
                                        </p:tgtEl>
                                      </p:cBhvr>
                                    </p:animEffect>
                                    <p:set>
                                      <p:cBhvr>
                                        <p:cTn id="54" dur="1" fill="hold">
                                          <p:stCondLst>
                                            <p:cond delay="499"/>
                                          </p:stCondLst>
                                        </p:cTn>
                                        <p:tgtEl>
                                          <p:spTgt spid="25"/>
                                        </p:tgtEl>
                                        <p:attrNameLst>
                                          <p:attrName>style.visibility</p:attrName>
                                        </p:attrNameLst>
                                      </p:cBhvr>
                                      <p:to>
                                        <p:strVal val="hidden"/>
                                      </p:to>
                                    </p:set>
                                  </p:childTnLst>
                                </p:cTn>
                              </p:par>
                              <p:par>
                                <p:cTn id="55" presetID="10" presetClass="exit" presetSubtype="0" fill="hold" grpId="1" nodeType="withEffect">
                                  <p:stCondLst>
                                    <p:cond delay="0"/>
                                  </p:stCondLst>
                                  <p:childTnLst>
                                    <p:animEffect transition="out" filter="fade">
                                      <p:cBhvr>
                                        <p:cTn id="56" dur="500"/>
                                        <p:tgtEl>
                                          <p:spTgt spid="26"/>
                                        </p:tgtEl>
                                      </p:cBhvr>
                                    </p:animEffect>
                                    <p:set>
                                      <p:cBhvr>
                                        <p:cTn id="57" dur="1" fill="hold">
                                          <p:stCondLst>
                                            <p:cond delay="499"/>
                                          </p:stCondLst>
                                        </p:cTn>
                                        <p:tgtEl>
                                          <p:spTgt spid="26"/>
                                        </p:tgtEl>
                                        <p:attrNameLst>
                                          <p:attrName>style.visibility</p:attrName>
                                        </p:attrNameLst>
                                      </p:cBhvr>
                                      <p:to>
                                        <p:strVal val="hidden"/>
                                      </p:to>
                                    </p:set>
                                  </p:childTnLst>
                                </p:cTn>
                              </p:par>
                              <p:par>
                                <p:cTn id="58" presetID="10" presetClass="exit" presetSubtype="0" fill="hold" grpId="1" nodeType="withEffect">
                                  <p:stCondLst>
                                    <p:cond delay="0"/>
                                  </p:stCondLst>
                                  <p:childTnLst>
                                    <p:animEffect transition="out" filter="fade">
                                      <p:cBhvr>
                                        <p:cTn id="59" dur="500"/>
                                        <p:tgtEl>
                                          <p:spTgt spid="27"/>
                                        </p:tgtEl>
                                      </p:cBhvr>
                                    </p:animEffect>
                                    <p:set>
                                      <p:cBhvr>
                                        <p:cTn id="60" dur="1" fill="hold">
                                          <p:stCondLst>
                                            <p:cond delay="499"/>
                                          </p:stCondLst>
                                        </p:cTn>
                                        <p:tgtEl>
                                          <p:spTgt spid="27"/>
                                        </p:tgtEl>
                                        <p:attrNameLst>
                                          <p:attrName>style.visibility</p:attrName>
                                        </p:attrNameLst>
                                      </p:cBhvr>
                                      <p:to>
                                        <p:strVal val="hidden"/>
                                      </p:to>
                                    </p:set>
                                  </p:childTnLst>
                                </p:cTn>
                              </p:par>
                              <p:par>
                                <p:cTn id="61" presetID="22" presetClass="entr" presetSubtype="2" fill="hold" grpId="0" nodeType="withEffect">
                                  <p:stCondLst>
                                    <p:cond delay="300"/>
                                  </p:stCondLst>
                                  <p:childTnLst>
                                    <p:set>
                                      <p:cBhvr>
                                        <p:cTn id="62" dur="1" fill="hold">
                                          <p:stCondLst>
                                            <p:cond delay="0"/>
                                          </p:stCondLst>
                                        </p:cTn>
                                        <p:tgtEl>
                                          <p:spTgt spid="28"/>
                                        </p:tgtEl>
                                        <p:attrNameLst>
                                          <p:attrName>style.visibility</p:attrName>
                                        </p:attrNameLst>
                                      </p:cBhvr>
                                      <p:to>
                                        <p:strVal val="visible"/>
                                      </p:to>
                                    </p:set>
                                    <p:animEffect transition="in" filter="wipe(right)">
                                      <p:cBhvr>
                                        <p:cTn id="63" dur="500"/>
                                        <p:tgtEl>
                                          <p:spTgt spid="28"/>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2" fill="hold" grpId="0" nodeType="clickEffect">
                                  <p:stCondLst>
                                    <p:cond delay="0"/>
                                  </p:stCondLst>
                                  <p:childTnLst>
                                    <p:set>
                                      <p:cBhvr>
                                        <p:cTn id="67" dur="1" fill="hold">
                                          <p:stCondLst>
                                            <p:cond delay="0"/>
                                          </p:stCondLst>
                                        </p:cTn>
                                        <p:tgtEl>
                                          <p:spTgt spid="29"/>
                                        </p:tgtEl>
                                        <p:attrNameLst>
                                          <p:attrName>style.visibility</p:attrName>
                                        </p:attrNameLst>
                                      </p:cBhvr>
                                      <p:to>
                                        <p:strVal val="visible"/>
                                      </p:to>
                                    </p:set>
                                    <p:animEffect transition="in" filter="wipe(right)">
                                      <p:cBhvr>
                                        <p:cTn id="68" dur="500"/>
                                        <p:tgtEl>
                                          <p:spTgt spid="29"/>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xit" presetSubtype="0" fill="hold" grpId="1" nodeType="clickEffect">
                                  <p:stCondLst>
                                    <p:cond delay="0"/>
                                  </p:stCondLst>
                                  <p:childTnLst>
                                    <p:animEffect transition="out" filter="fade">
                                      <p:cBhvr>
                                        <p:cTn id="72" dur="500"/>
                                        <p:tgtEl>
                                          <p:spTgt spid="29"/>
                                        </p:tgtEl>
                                      </p:cBhvr>
                                    </p:animEffect>
                                    <p:set>
                                      <p:cBhvr>
                                        <p:cTn id="73" dur="1" fill="hold">
                                          <p:stCondLst>
                                            <p:cond delay="499"/>
                                          </p:stCondLst>
                                        </p:cTn>
                                        <p:tgtEl>
                                          <p:spTgt spid="29"/>
                                        </p:tgtEl>
                                        <p:attrNameLst>
                                          <p:attrName>style.visibility</p:attrName>
                                        </p:attrNameLst>
                                      </p:cBhvr>
                                      <p:to>
                                        <p:strVal val="hidden"/>
                                      </p:to>
                                    </p:set>
                                  </p:childTnLst>
                                </p:cTn>
                              </p:par>
                              <p:par>
                                <p:cTn id="74" presetID="22" presetClass="entr" presetSubtype="2" fill="hold" grpId="0" nodeType="withEffect">
                                  <p:stCondLst>
                                    <p:cond delay="0"/>
                                  </p:stCondLst>
                                  <p:childTnLst>
                                    <p:set>
                                      <p:cBhvr>
                                        <p:cTn id="75" dur="1" fill="hold">
                                          <p:stCondLst>
                                            <p:cond delay="0"/>
                                          </p:stCondLst>
                                        </p:cTn>
                                        <p:tgtEl>
                                          <p:spTgt spid="32"/>
                                        </p:tgtEl>
                                        <p:attrNameLst>
                                          <p:attrName>style.visibility</p:attrName>
                                        </p:attrNameLst>
                                      </p:cBhvr>
                                      <p:to>
                                        <p:strVal val="visible"/>
                                      </p:to>
                                    </p:set>
                                    <p:animEffect transition="in" filter="wipe(right)">
                                      <p:cBhvr>
                                        <p:cTn id="76" dur="500"/>
                                        <p:tgtEl>
                                          <p:spTgt spid="32"/>
                                        </p:tgtEl>
                                      </p:cBhvr>
                                    </p:animEffect>
                                  </p:childTnLst>
                                </p:cTn>
                              </p:par>
                              <p:par>
                                <p:cTn id="77" presetID="16" presetClass="entr" presetSubtype="37" fill="hold" grpId="0" nodeType="withEffect">
                                  <p:stCondLst>
                                    <p:cond delay="400"/>
                                  </p:stCondLst>
                                  <p:childTnLst>
                                    <p:set>
                                      <p:cBhvr>
                                        <p:cTn id="78" dur="1" fill="hold">
                                          <p:stCondLst>
                                            <p:cond delay="0"/>
                                          </p:stCondLst>
                                        </p:cTn>
                                        <p:tgtEl>
                                          <p:spTgt spid="30"/>
                                        </p:tgtEl>
                                        <p:attrNameLst>
                                          <p:attrName>style.visibility</p:attrName>
                                        </p:attrNameLst>
                                      </p:cBhvr>
                                      <p:to>
                                        <p:strVal val="visible"/>
                                      </p:to>
                                    </p:set>
                                    <p:animEffect transition="in" filter="barn(outVertical)">
                                      <p:cBhvr>
                                        <p:cTn id="79" dur="500"/>
                                        <p:tgtEl>
                                          <p:spTgt spid="30"/>
                                        </p:tgtEl>
                                      </p:cBhvr>
                                    </p:animEffect>
                                  </p:childTnLst>
                                </p:cTn>
                              </p:par>
                              <p:par>
                                <p:cTn id="80" presetID="22" presetClass="entr" presetSubtype="2" fill="hold" grpId="0" nodeType="withEffect">
                                  <p:stCondLst>
                                    <p:cond delay="800"/>
                                  </p:stCondLst>
                                  <p:childTnLst>
                                    <p:set>
                                      <p:cBhvr>
                                        <p:cTn id="81" dur="1" fill="hold">
                                          <p:stCondLst>
                                            <p:cond delay="0"/>
                                          </p:stCondLst>
                                        </p:cTn>
                                        <p:tgtEl>
                                          <p:spTgt spid="33"/>
                                        </p:tgtEl>
                                        <p:attrNameLst>
                                          <p:attrName>style.visibility</p:attrName>
                                        </p:attrNameLst>
                                      </p:cBhvr>
                                      <p:to>
                                        <p:strVal val="visible"/>
                                      </p:to>
                                    </p:set>
                                    <p:animEffect transition="in" filter="wipe(right)">
                                      <p:cBhvr>
                                        <p:cTn id="82" dur="500"/>
                                        <p:tgtEl>
                                          <p:spTgt spid="33"/>
                                        </p:tgtEl>
                                      </p:cBhvr>
                                    </p:animEffect>
                                  </p:childTnLst>
                                </p:cTn>
                              </p:par>
                              <p:par>
                                <p:cTn id="83" presetID="22" presetClass="entr" presetSubtype="2" fill="hold" grpId="0" nodeType="withEffect">
                                  <p:stCondLst>
                                    <p:cond delay="1000"/>
                                  </p:stCondLst>
                                  <p:childTnLst>
                                    <p:set>
                                      <p:cBhvr>
                                        <p:cTn id="84" dur="1" fill="hold">
                                          <p:stCondLst>
                                            <p:cond delay="0"/>
                                          </p:stCondLst>
                                        </p:cTn>
                                        <p:tgtEl>
                                          <p:spTgt spid="34"/>
                                        </p:tgtEl>
                                        <p:attrNameLst>
                                          <p:attrName>style.visibility</p:attrName>
                                        </p:attrNameLst>
                                      </p:cBhvr>
                                      <p:to>
                                        <p:strVal val="visible"/>
                                      </p:to>
                                    </p:set>
                                    <p:animEffect transition="in" filter="wipe(right)">
                                      <p:cBhvr>
                                        <p:cTn id="85" dur="500"/>
                                        <p:tgtEl>
                                          <p:spTgt spid="34"/>
                                        </p:tgtEl>
                                      </p:cBhvr>
                                    </p:animEffect>
                                  </p:childTnLst>
                                </p:cTn>
                              </p:par>
                              <p:par>
                                <p:cTn id="86" presetID="42" presetClass="entr" presetSubtype="0" fill="hold" grpId="0" nodeType="withEffect">
                                  <p:stCondLst>
                                    <p:cond delay="1000"/>
                                  </p:stCondLst>
                                  <p:childTnLst>
                                    <p:set>
                                      <p:cBhvr>
                                        <p:cTn id="87" dur="1" fill="hold">
                                          <p:stCondLst>
                                            <p:cond delay="0"/>
                                          </p:stCondLst>
                                        </p:cTn>
                                        <p:tgtEl>
                                          <p:spTgt spid="35"/>
                                        </p:tgtEl>
                                        <p:attrNameLst>
                                          <p:attrName>style.visibility</p:attrName>
                                        </p:attrNameLst>
                                      </p:cBhvr>
                                      <p:to>
                                        <p:strVal val="visible"/>
                                      </p:to>
                                    </p:set>
                                    <p:animEffect transition="in" filter="fade">
                                      <p:cBhvr>
                                        <p:cTn id="88" dur="1000"/>
                                        <p:tgtEl>
                                          <p:spTgt spid="35"/>
                                        </p:tgtEl>
                                      </p:cBhvr>
                                    </p:animEffect>
                                    <p:anim calcmode="lin" valueType="num">
                                      <p:cBhvr>
                                        <p:cTn id="89" dur="1000" fill="hold"/>
                                        <p:tgtEl>
                                          <p:spTgt spid="35"/>
                                        </p:tgtEl>
                                        <p:attrNameLst>
                                          <p:attrName>ppt_x</p:attrName>
                                        </p:attrNameLst>
                                      </p:cBhvr>
                                      <p:tavLst>
                                        <p:tav tm="0">
                                          <p:val>
                                            <p:strVal val="#ppt_x"/>
                                          </p:val>
                                        </p:tav>
                                        <p:tav tm="100000">
                                          <p:val>
                                            <p:strVal val="#ppt_x"/>
                                          </p:val>
                                        </p:tav>
                                      </p:tavLst>
                                    </p:anim>
                                    <p:anim calcmode="lin" valueType="num">
                                      <p:cBhvr>
                                        <p:cTn id="90"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10" presetClass="exit" presetSubtype="0" fill="hold" grpId="1" nodeType="clickEffect">
                                  <p:stCondLst>
                                    <p:cond delay="0"/>
                                  </p:stCondLst>
                                  <p:childTnLst>
                                    <p:animEffect transition="out" filter="fade">
                                      <p:cBhvr>
                                        <p:cTn id="94" dur="500"/>
                                        <p:tgtEl>
                                          <p:spTgt spid="32"/>
                                        </p:tgtEl>
                                      </p:cBhvr>
                                    </p:animEffect>
                                    <p:set>
                                      <p:cBhvr>
                                        <p:cTn id="95" dur="1" fill="hold">
                                          <p:stCondLst>
                                            <p:cond delay="499"/>
                                          </p:stCondLst>
                                        </p:cTn>
                                        <p:tgtEl>
                                          <p:spTgt spid="32"/>
                                        </p:tgtEl>
                                        <p:attrNameLst>
                                          <p:attrName>style.visibility</p:attrName>
                                        </p:attrNameLst>
                                      </p:cBhvr>
                                      <p:to>
                                        <p:strVal val="hidden"/>
                                      </p:to>
                                    </p:set>
                                  </p:childTnLst>
                                </p:cTn>
                              </p:par>
                              <p:par>
                                <p:cTn id="96" presetID="10" presetClass="exit" presetSubtype="0" fill="hold" grpId="1" nodeType="withEffect">
                                  <p:stCondLst>
                                    <p:cond delay="0"/>
                                  </p:stCondLst>
                                  <p:childTnLst>
                                    <p:animEffect transition="out" filter="fade">
                                      <p:cBhvr>
                                        <p:cTn id="97" dur="500"/>
                                        <p:tgtEl>
                                          <p:spTgt spid="30"/>
                                        </p:tgtEl>
                                      </p:cBhvr>
                                    </p:animEffect>
                                    <p:set>
                                      <p:cBhvr>
                                        <p:cTn id="98" dur="1" fill="hold">
                                          <p:stCondLst>
                                            <p:cond delay="499"/>
                                          </p:stCondLst>
                                        </p:cTn>
                                        <p:tgtEl>
                                          <p:spTgt spid="30"/>
                                        </p:tgtEl>
                                        <p:attrNameLst>
                                          <p:attrName>style.visibility</p:attrName>
                                        </p:attrNameLst>
                                      </p:cBhvr>
                                      <p:to>
                                        <p:strVal val="hidden"/>
                                      </p:to>
                                    </p:set>
                                  </p:childTnLst>
                                </p:cTn>
                              </p:par>
                              <p:par>
                                <p:cTn id="99" presetID="10" presetClass="exit" presetSubtype="0" fill="hold" grpId="1" nodeType="withEffect">
                                  <p:stCondLst>
                                    <p:cond delay="0"/>
                                  </p:stCondLst>
                                  <p:childTnLst>
                                    <p:animEffect transition="out" filter="fade">
                                      <p:cBhvr>
                                        <p:cTn id="100" dur="500"/>
                                        <p:tgtEl>
                                          <p:spTgt spid="33"/>
                                        </p:tgtEl>
                                      </p:cBhvr>
                                    </p:animEffect>
                                    <p:set>
                                      <p:cBhvr>
                                        <p:cTn id="101" dur="1" fill="hold">
                                          <p:stCondLst>
                                            <p:cond delay="499"/>
                                          </p:stCondLst>
                                        </p:cTn>
                                        <p:tgtEl>
                                          <p:spTgt spid="33"/>
                                        </p:tgtEl>
                                        <p:attrNameLst>
                                          <p:attrName>style.visibility</p:attrName>
                                        </p:attrNameLst>
                                      </p:cBhvr>
                                      <p:to>
                                        <p:strVal val="hidden"/>
                                      </p:to>
                                    </p:set>
                                  </p:childTnLst>
                                </p:cTn>
                              </p:par>
                              <p:par>
                                <p:cTn id="102" presetID="10" presetClass="exit" presetSubtype="0" fill="hold" grpId="1" nodeType="withEffect">
                                  <p:stCondLst>
                                    <p:cond delay="0"/>
                                  </p:stCondLst>
                                  <p:childTnLst>
                                    <p:animEffect transition="out" filter="fade">
                                      <p:cBhvr>
                                        <p:cTn id="103" dur="500"/>
                                        <p:tgtEl>
                                          <p:spTgt spid="34"/>
                                        </p:tgtEl>
                                      </p:cBhvr>
                                    </p:animEffect>
                                    <p:set>
                                      <p:cBhvr>
                                        <p:cTn id="104" dur="1" fill="hold">
                                          <p:stCondLst>
                                            <p:cond delay="499"/>
                                          </p:stCondLst>
                                        </p:cTn>
                                        <p:tgtEl>
                                          <p:spTgt spid="34"/>
                                        </p:tgtEl>
                                        <p:attrNameLst>
                                          <p:attrName>style.visibility</p:attrName>
                                        </p:attrNameLst>
                                      </p:cBhvr>
                                      <p:to>
                                        <p:strVal val="hidden"/>
                                      </p:to>
                                    </p:set>
                                  </p:childTnLst>
                                </p:cTn>
                              </p:par>
                              <p:par>
                                <p:cTn id="105" presetID="10" presetClass="exit" presetSubtype="0" fill="hold" grpId="1" nodeType="withEffect">
                                  <p:stCondLst>
                                    <p:cond delay="0"/>
                                  </p:stCondLst>
                                  <p:childTnLst>
                                    <p:animEffect transition="out" filter="fade">
                                      <p:cBhvr>
                                        <p:cTn id="106" dur="500"/>
                                        <p:tgtEl>
                                          <p:spTgt spid="35"/>
                                        </p:tgtEl>
                                      </p:cBhvr>
                                    </p:animEffect>
                                    <p:set>
                                      <p:cBhvr>
                                        <p:cTn id="107" dur="1" fill="hold">
                                          <p:stCondLst>
                                            <p:cond delay="499"/>
                                          </p:stCondLst>
                                        </p:cTn>
                                        <p:tgtEl>
                                          <p:spTgt spid="35"/>
                                        </p:tgtEl>
                                        <p:attrNameLst>
                                          <p:attrName>style.visibility</p:attrName>
                                        </p:attrNameLst>
                                      </p:cBhvr>
                                      <p:to>
                                        <p:strVal val="hidden"/>
                                      </p:to>
                                    </p:set>
                                  </p:childTnLst>
                                </p:cTn>
                              </p:par>
                              <p:par>
                                <p:cTn id="108" presetID="22" presetClass="entr" presetSubtype="2" fill="hold" grpId="0" nodeType="withEffect">
                                  <p:stCondLst>
                                    <p:cond delay="600"/>
                                  </p:stCondLst>
                                  <p:childTnLst>
                                    <p:set>
                                      <p:cBhvr>
                                        <p:cTn id="109" dur="1" fill="hold">
                                          <p:stCondLst>
                                            <p:cond delay="0"/>
                                          </p:stCondLst>
                                        </p:cTn>
                                        <p:tgtEl>
                                          <p:spTgt spid="37"/>
                                        </p:tgtEl>
                                        <p:attrNameLst>
                                          <p:attrName>style.visibility</p:attrName>
                                        </p:attrNameLst>
                                      </p:cBhvr>
                                      <p:to>
                                        <p:strVal val="visible"/>
                                      </p:to>
                                    </p:set>
                                    <p:animEffect transition="in" filter="wipe(right)">
                                      <p:cBhvr>
                                        <p:cTn id="110" dur="500"/>
                                        <p:tgtEl>
                                          <p:spTgt spid="37"/>
                                        </p:tgtEl>
                                      </p:cBhvr>
                                    </p:animEffect>
                                  </p:childTnLst>
                                </p:cTn>
                              </p:par>
                              <p:par>
                                <p:cTn id="111" presetID="16" presetClass="entr" presetSubtype="37" fill="hold" grpId="0" nodeType="withEffect">
                                  <p:stCondLst>
                                    <p:cond delay="1000"/>
                                  </p:stCondLst>
                                  <p:childTnLst>
                                    <p:set>
                                      <p:cBhvr>
                                        <p:cTn id="112" dur="1" fill="hold">
                                          <p:stCondLst>
                                            <p:cond delay="0"/>
                                          </p:stCondLst>
                                        </p:cTn>
                                        <p:tgtEl>
                                          <p:spTgt spid="36"/>
                                        </p:tgtEl>
                                        <p:attrNameLst>
                                          <p:attrName>style.visibility</p:attrName>
                                        </p:attrNameLst>
                                      </p:cBhvr>
                                      <p:to>
                                        <p:strVal val="visible"/>
                                      </p:to>
                                    </p:set>
                                    <p:animEffect transition="in" filter="barn(outVertical)">
                                      <p:cBhvr>
                                        <p:cTn id="113" dur="500"/>
                                        <p:tgtEl>
                                          <p:spTgt spid="36"/>
                                        </p:tgtEl>
                                      </p:cBhvr>
                                    </p:animEffect>
                                  </p:childTnLst>
                                </p:cTn>
                              </p:par>
                              <p:par>
                                <p:cTn id="114" presetID="22" presetClass="entr" presetSubtype="2" fill="hold" grpId="0" nodeType="withEffect">
                                  <p:stCondLst>
                                    <p:cond delay="1100"/>
                                  </p:stCondLst>
                                  <p:childTnLst>
                                    <p:set>
                                      <p:cBhvr>
                                        <p:cTn id="115" dur="1" fill="hold">
                                          <p:stCondLst>
                                            <p:cond delay="0"/>
                                          </p:stCondLst>
                                        </p:cTn>
                                        <p:tgtEl>
                                          <p:spTgt spid="38"/>
                                        </p:tgtEl>
                                        <p:attrNameLst>
                                          <p:attrName>style.visibility</p:attrName>
                                        </p:attrNameLst>
                                      </p:cBhvr>
                                      <p:to>
                                        <p:strVal val="visible"/>
                                      </p:to>
                                    </p:set>
                                    <p:animEffect transition="in" filter="wipe(right)">
                                      <p:cBhvr>
                                        <p:cTn id="116" dur="500"/>
                                        <p:tgtEl>
                                          <p:spTgt spid="38"/>
                                        </p:tgtEl>
                                      </p:cBhvr>
                                    </p:animEffect>
                                  </p:childTnLst>
                                </p:cTn>
                              </p:par>
                              <p:par>
                                <p:cTn id="117" presetID="22" presetClass="entr" presetSubtype="2" fill="hold" grpId="0" nodeType="withEffect">
                                  <p:stCondLst>
                                    <p:cond delay="1300"/>
                                  </p:stCondLst>
                                  <p:childTnLst>
                                    <p:set>
                                      <p:cBhvr>
                                        <p:cTn id="118" dur="1" fill="hold">
                                          <p:stCondLst>
                                            <p:cond delay="0"/>
                                          </p:stCondLst>
                                        </p:cTn>
                                        <p:tgtEl>
                                          <p:spTgt spid="39"/>
                                        </p:tgtEl>
                                        <p:attrNameLst>
                                          <p:attrName>style.visibility</p:attrName>
                                        </p:attrNameLst>
                                      </p:cBhvr>
                                      <p:to>
                                        <p:strVal val="visible"/>
                                      </p:to>
                                    </p:set>
                                    <p:animEffect transition="in" filter="wipe(right)">
                                      <p:cBhvr>
                                        <p:cTn id="119" dur="500"/>
                                        <p:tgtEl>
                                          <p:spTgt spid="39"/>
                                        </p:tgtEl>
                                      </p:cBhvr>
                                    </p:animEffect>
                                  </p:childTnLst>
                                </p:cTn>
                              </p:par>
                              <p:par>
                                <p:cTn id="120" presetID="42" presetClass="entr" presetSubtype="0" fill="hold" grpId="0" nodeType="withEffect">
                                  <p:stCondLst>
                                    <p:cond delay="1300"/>
                                  </p:stCondLst>
                                  <p:childTnLst>
                                    <p:set>
                                      <p:cBhvr>
                                        <p:cTn id="121" dur="1" fill="hold">
                                          <p:stCondLst>
                                            <p:cond delay="0"/>
                                          </p:stCondLst>
                                        </p:cTn>
                                        <p:tgtEl>
                                          <p:spTgt spid="40"/>
                                        </p:tgtEl>
                                        <p:attrNameLst>
                                          <p:attrName>style.visibility</p:attrName>
                                        </p:attrNameLst>
                                      </p:cBhvr>
                                      <p:to>
                                        <p:strVal val="visible"/>
                                      </p:to>
                                    </p:set>
                                    <p:animEffect transition="in" filter="fade">
                                      <p:cBhvr>
                                        <p:cTn id="122" dur="1000"/>
                                        <p:tgtEl>
                                          <p:spTgt spid="40"/>
                                        </p:tgtEl>
                                      </p:cBhvr>
                                    </p:animEffect>
                                    <p:anim calcmode="lin" valueType="num">
                                      <p:cBhvr>
                                        <p:cTn id="123" dur="1000" fill="hold"/>
                                        <p:tgtEl>
                                          <p:spTgt spid="40"/>
                                        </p:tgtEl>
                                        <p:attrNameLst>
                                          <p:attrName>ppt_x</p:attrName>
                                        </p:attrNameLst>
                                      </p:cBhvr>
                                      <p:tavLst>
                                        <p:tav tm="0">
                                          <p:val>
                                            <p:strVal val="#ppt_x"/>
                                          </p:val>
                                        </p:tav>
                                        <p:tav tm="100000">
                                          <p:val>
                                            <p:strVal val="#ppt_x"/>
                                          </p:val>
                                        </p:tav>
                                      </p:tavLst>
                                    </p:anim>
                                    <p:anim calcmode="lin" valueType="num">
                                      <p:cBhvr>
                                        <p:cTn id="124"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125" fill="hold">
                      <p:stCondLst>
                        <p:cond delay="indefinite"/>
                      </p:stCondLst>
                      <p:childTnLst>
                        <p:par>
                          <p:cTn id="126" fill="hold">
                            <p:stCondLst>
                              <p:cond delay="0"/>
                            </p:stCondLst>
                            <p:childTnLst>
                              <p:par>
                                <p:cTn id="127" presetID="10" presetClass="exit" presetSubtype="0" fill="hold" grpId="1" nodeType="clickEffect">
                                  <p:stCondLst>
                                    <p:cond delay="0"/>
                                  </p:stCondLst>
                                  <p:childTnLst>
                                    <p:animEffect transition="out" filter="fade">
                                      <p:cBhvr>
                                        <p:cTn id="128" dur="500"/>
                                        <p:tgtEl>
                                          <p:spTgt spid="37"/>
                                        </p:tgtEl>
                                      </p:cBhvr>
                                    </p:animEffect>
                                    <p:set>
                                      <p:cBhvr>
                                        <p:cTn id="129" dur="1" fill="hold">
                                          <p:stCondLst>
                                            <p:cond delay="499"/>
                                          </p:stCondLst>
                                        </p:cTn>
                                        <p:tgtEl>
                                          <p:spTgt spid="37"/>
                                        </p:tgtEl>
                                        <p:attrNameLst>
                                          <p:attrName>style.visibility</p:attrName>
                                        </p:attrNameLst>
                                      </p:cBhvr>
                                      <p:to>
                                        <p:strVal val="hidden"/>
                                      </p:to>
                                    </p:set>
                                  </p:childTnLst>
                                </p:cTn>
                              </p:par>
                              <p:par>
                                <p:cTn id="130" presetID="10" presetClass="exit" presetSubtype="0" fill="hold" grpId="1" nodeType="withEffect">
                                  <p:stCondLst>
                                    <p:cond delay="0"/>
                                  </p:stCondLst>
                                  <p:childTnLst>
                                    <p:animEffect transition="out" filter="fade">
                                      <p:cBhvr>
                                        <p:cTn id="131" dur="500"/>
                                        <p:tgtEl>
                                          <p:spTgt spid="36"/>
                                        </p:tgtEl>
                                      </p:cBhvr>
                                    </p:animEffect>
                                    <p:set>
                                      <p:cBhvr>
                                        <p:cTn id="132" dur="1" fill="hold">
                                          <p:stCondLst>
                                            <p:cond delay="499"/>
                                          </p:stCondLst>
                                        </p:cTn>
                                        <p:tgtEl>
                                          <p:spTgt spid="36"/>
                                        </p:tgtEl>
                                        <p:attrNameLst>
                                          <p:attrName>style.visibility</p:attrName>
                                        </p:attrNameLst>
                                      </p:cBhvr>
                                      <p:to>
                                        <p:strVal val="hidden"/>
                                      </p:to>
                                    </p:set>
                                  </p:childTnLst>
                                </p:cTn>
                              </p:par>
                              <p:par>
                                <p:cTn id="133" presetID="10" presetClass="exit" presetSubtype="0" fill="hold" grpId="1" nodeType="withEffect">
                                  <p:stCondLst>
                                    <p:cond delay="0"/>
                                  </p:stCondLst>
                                  <p:childTnLst>
                                    <p:animEffect transition="out" filter="fade">
                                      <p:cBhvr>
                                        <p:cTn id="134" dur="500"/>
                                        <p:tgtEl>
                                          <p:spTgt spid="38"/>
                                        </p:tgtEl>
                                      </p:cBhvr>
                                    </p:animEffect>
                                    <p:set>
                                      <p:cBhvr>
                                        <p:cTn id="135" dur="1" fill="hold">
                                          <p:stCondLst>
                                            <p:cond delay="499"/>
                                          </p:stCondLst>
                                        </p:cTn>
                                        <p:tgtEl>
                                          <p:spTgt spid="38"/>
                                        </p:tgtEl>
                                        <p:attrNameLst>
                                          <p:attrName>style.visibility</p:attrName>
                                        </p:attrNameLst>
                                      </p:cBhvr>
                                      <p:to>
                                        <p:strVal val="hidden"/>
                                      </p:to>
                                    </p:set>
                                  </p:childTnLst>
                                </p:cTn>
                              </p:par>
                              <p:par>
                                <p:cTn id="136" presetID="10" presetClass="exit" presetSubtype="0" fill="hold" grpId="1" nodeType="withEffect">
                                  <p:stCondLst>
                                    <p:cond delay="0"/>
                                  </p:stCondLst>
                                  <p:childTnLst>
                                    <p:animEffect transition="out" filter="fade">
                                      <p:cBhvr>
                                        <p:cTn id="137" dur="500"/>
                                        <p:tgtEl>
                                          <p:spTgt spid="39"/>
                                        </p:tgtEl>
                                      </p:cBhvr>
                                    </p:animEffect>
                                    <p:set>
                                      <p:cBhvr>
                                        <p:cTn id="138" dur="1" fill="hold">
                                          <p:stCondLst>
                                            <p:cond delay="499"/>
                                          </p:stCondLst>
                                        </p:cTn>
                                        <p:tgtEl>
                                          <p:spTgt spid="39"/>
                                        </p:tgtEl>
                                        <p:attrNameLst>
                                          <p:attrName>style.visibility</p:attrName>
                                        </p:attrNameLst>
                                      </p:cBhvr>
                                      <p:to>
                                        <p:strVal val="hidden"/>
                                      </p:to>
                                    </p:set>
                                  </p:childTnLst>
                                </p:cTn>
                              </p:par>
                              <p:par>
                                <p:cTn id="139" presetID="10" presetClass="exit" presetSubtype="0" fill="hold" grpId="1" nodeType="withEffect">
                                  <p:stCondLst>
                                    <p:cond delay="0"/>
                                  </p:stCondLst>
                                  <p:childTnLst>
                                    <p:animEffect transition="out" filter="fade">
                                      <p:cBhvr>
                                        <p:cTn id="140" dur="500"/>
                                        <p:tgtEl>
                                          <p:spTgt spid="40"/>
                                        </p:tgtEl>
                                      </p:cBhvr>
                                    </p:animEffect>
                                    <p:set>
                                      <p:cBhvr>
                                        <p:cTn id="141" dur="1" fill="hold">
                                          <p:stCondLst>
                                            <p:cond delay="499"/>
                                          </p:stCondLst>
                                        </p:cTn>
                                        <p:tgtEl>
                                          <p:spTgt spid="40"/>
                                        </p:tgtEl>
                                        <p:attrNameLst>
                                          <p:attrName>style.visibility</p:attrName>
                                        </p:attrNameLst>
                                      </p:cBhvr>
                                      <p:to>
                                        <p:strVal val="hidden"/>
                                      </p:to>
                                    </p:set>
                                  </p:childTnLst>
                                </p:cTn>
                              </p:par>
                              <p:par>
                                <p:cTn id="142" presetID="10" presetClass="exit" presetSubtype="0" fill="hold" grpId="1" nodeType="withEffect">
                                  <p:stCondLst>
                                    <p:cond delay="0"/>
                                  </p:stCondLst>
                                  <p:childTnLst>
                                    <p:animEffect transition="out" filter="fade">
                                      <p:cBhvr>
                                        <p:cTn id="143" dur="500"/>
                                        <p:tgtEl>
                                          <p:spTgt spid="28"/>
                                        </p:tgtEl>
                                      </p:cBhvr>
                                    </p:animEffect>
                                    <p:set>
                                      <p:cBhvr>
                                        <p:cTn id="144" dur="1" fill="hold">
                                          <p:stCondLst>
                                            <p:cond delay="499"/>
                                          </p:stCondLst>
                                        </p:cTn>
                                        <p:tgtEl>
                                          <p:spTgt spid="28"/>
                                        </p:tgtEl>
                                        <p:attrNameLst>
                                          <p:attrName>style.visibility</p:attrName>
                                        </p:attrNameLst>
                                      </p:cBhvr>
                                      <p:to>
                                        <p:strVal val="hidden"/>
                                      </p:to>
                                    </p:set>
                                  </p:childTnLst>
                                </p:cTn>
                              </p:par>
                              <p:par>
                                <p:cTn id="145" presetID="22" presetClass="entr" presetSubtype="2" fill="hold" grpId="0" nodeType="withEffect">
                                  <p:stCondLst>
                                    <p:cond delay="500"/>
                                  </p:stCondLst>
                                  <p:childTnLst>
                                    <p:set>
                                      <p:cBhvr>
                                        <p:cTn id="146" dur="1" fill="hold">
                                          <p:stCondLst>
                                            <p:cond delay="0"/>
                                          </p:stCondLst>
                                        </p:cTn>
                                        <p:tgtEl>
                                          <p:spTgt spid="42"/>
                                        </p:tgtEl>
                                        <p:attrNameLst>
                                          <p:attrName>style.visibility</p:attrName>
                                        </p:attrNameLst>
                                      </p:cBhvr>
                                      <p:to>
                                        <p:strVal val="visible"/>
                                      </p:to>
                                    </p:set>
                                    <p:animEffect transition="in" filter="wipe(right)">
                                      <p:cBhvr>
                                        <p:cTn id="147" dur="500"/>
                                        <p:tgtEl>
                                          <p:spTgt spid="42"/>
                                        </p:tgtEl>
                                      </p:cBhvr>
                                    </p:animEffect>
                                  </p:childTnLst>
                                </p:cTn>
                              </p:par>
                              <p:par>
                                <p:cTn id="148" presetID="16" presetClass="entr" presetSubtype="37" fill="hold" grpId="0" nodeType="withEffect">
                                  <p:stCondLst>
                                    <p:cond delay="1000"/>
                                  </p:stCondLst>
                                  <p:childTnLst>
                                    <p:set>
                                      <p:cBhvr>
                                        <p:cTn id="149" dur="1" fill="hold">
                                          <p:stCondLst>
                                            <p:cond delay="0"/>
                                          </p:stCondLst>
                                        </p:cTn>
                                        <p:tgtEl>
                                          <p:spTgt spid="41"/>
                                        </p:tgtEl>
                                        <p:attrNameLst>
                                          <p:attrName>style.visibility</p:attrName>
                                        </p:attrNameLst>
                                      </p:cBhvr>
                                      <p:to>
                                        <p:strVal val="visible"/>
                                      </p:to>
                                    </p:set>
                                    <p:animEffect transition="in" filter="barn(outVertical)">
                                      <p:cBhvr>
                                        <p:cTn id="150" dur="500"/>
                                        <p:tgtEl>
                                          <p:spTgt spid="41"/>
                                        </p:tgtEl>
                                      </p:cBhvr>
                                    </p:animEffect>
                                  </p:childTnLst>
                                </p:cTn>
                              </p:par>
                              <p:par>
                                <p:cTn id="151" presetID="22" presetClass="entr" presetSubtype="2" fill="hold" grpId="0" nodeType="withEffect">
                                  <p:stCondLst>
                                    <p:cond delay="1300"/>
                                  </p:stCondLst>
                                  <p:childTnLst>
                                    <p:set>
                                      <p:cBhvr>
                                        <p:cTn id="152" dur="1" fill="hold">
                                          <p:stCondLst>
                                            <p:cond delay="0"/>
                                          </p:stCondLst>
                                        </p:cTn>
                                        <p:tgtEl>
                                          <p:spTgt spid="43"/>
                                        </p:tgtEl>
                                        <p:attrNameLst>
                                          <p:attrName>style.visibility</p:attrName>
                                        </p:attrNameLst>
                                      </p:cBhvr>
                                      <p:to>
                                        <p:strVal val="visible"/>
                                      </p:to>
                                    </p:set>
                                    <p:animEffect transition="in" filter="wipe(right)">
                                      <p:cBhvr>
                                        <p:cTn id="153" dur="500"/>
                                        <p:tgtEl>
                                          <p:spTgt spid="43"/>
                                        </p:tgtEl>
                                      </p:cBhvr>
                                    </p:animEffect>
                                  </p:childTnLst>
                                </p:cTn>
                              </p:par>
                              <p:par>
                                <p:cTn id="154" presetID="22" presetClass="entr" presetSubtype="2" fill="hold" grpId="0" nodeType="withEffect">
                                  <p:stCondLst>
                                    <p:cond delay="1400"/>
                                  </p:stCondLst>
                                  <p:childTnLst>
                                    <p:set>
                                      <p:cBhvr>
                                        <p:cTn id="155" dur="1" fill="hold">
                                          <p:stCondLst>
                                            <p:cond delay="0"/>
                                          </p:stCondLst>
                                        </p:cTn>
                                        <p:tgtEl>
                                          <p:spTgt spid="44"/>
                                        </p:tgtEl>
                                        <p:attrNameLst>
                                          <p:attrName>style.visibility</p:attrName>
                                        </p:attrNameLst>
                                      </p:cBhvr>
                                      <p:to>
                                        <p:strVal val="visible"/>
                                      </p:to>
                                    </p:set>
                                    <p:animEffect transition="in" filter="wipe(right)">
                                      <p:cBhvr>
                                        <p:cTn id="156" dur="500"/>
                                        <p:tgtEl>
                                          <p:spTgt spid="44"/>
                                        </p:tgtEl>
                                      </p:cBhvr>
                                    </p:animEffect>
                                  </p:childTnLst>
                                </p:cTn>
                              </p:par>
                            </p:childTnLst>
                          </p:cTn>
                        </p:par>
                      </p:childTnLst>
                    </p:cTn>
                  </p:par>
                  <p:par>
                    <p:cTn id="157" fill="hold">
                      <p:stCondLst>
                        <p:cond delay="indefinite"/>
                      </p:stCondLst>
                      <p:childTnLst>
                        <p:par>
                          <p:cTn id="158" fill="hold">
                            <p:stCondLst>
                              <p:cond delay="0"/>
                            </p:stCondLst>
                            <p:childTnLst>
                              <p:par>
                                <p:cTn id="159" presetID="10" presetClass="exit" presetSubtype="0" fill="hold" grpId="1" nodeType="clickEffect">
                                  <p:stCondLst>
                                    <p:cond delay="0"/>
                                  </p:stCondLst>
                                  <p:childTnLst>
                                    <p:animEffect transition="out" filter="fade">
                                      <p:cBhvr>
                                        <p:cTn id="160" dur="500"/>
                                        <p:tgtEl>
                                          <p:spTgt spid="42"/>
                                        </p:tgtEl>
                                      </p:cBhvr>
                                    </p:animEffect>
                                    <p:set>
                                      <p:cBhvr>
                                        <p:cTn id="161" dur="1" fill="hold">
                                          <p:stCondLst>
                                            <p:cond delay="499"/>
                                          </p:stCondLst>
                                        </p:cTn>
                                        <p:tgtEl>
                                          <p:spTgt spid="42"/>
                                        </p:tgtEl>
                                        <p:attrNameLst>
                                          <p:attrName>style.visibility</p:attrName>
                                        </p:attrNameLst>
                                      </p:cBhvr>
                                      <p:to>
                                        <p:strVal val="hidden"/>
                                      </p:to>
                                    </p:set>
                                  </p:childTnLst>
                                </p:cTn>
                              </p:par>
                              <p:par>
                                <p:cTn id="162" presetID="10" presetClass="exit" presetSubtype="0" fill="hold" grpId="1" nodeType="withEffect">
                                  <p:stCondLst>
                                    <p:cond delay="0"/>
                                  </p:stCondLst>
                                  <p:childTnLst>
                                    <p:animEffect transition="out" filter="fade">
                                      <p:cBhvr>
                                        <p:cTn id="163" dur="500"/>
                                        <p:tgtEl>
                                          <p:spTgt spid="41"/>
                                        </p:tgtEl>
                                      </p:cBhvr>
                                    </p:animEffect>
                                    <p:set>
                                      <p:cBhvr>
                                        <p:cTn id="164" dur="1" fill="hold">
                                          <p:stCondLst>
                                            <p:cond delay="499"/>
                                          </p:stCondLst>
                                        </p:cTn>
                                        <p:tgtEl>
                                          <p:spTgt spid="41"/>
                                        </p:tgtEl>
                                        <p:attrNameLst>
                                          <p:attrName>style.visibility</p:attrName>
                                        </p:attrNameLst>
                                      </p:cBhvr>
                                      <p:to>
                                        <p:strVal val="hidden"/>
                                      </p:to>
                                    </p:set>
                                  </p:childTnLst>
                                </p:cTn>
                              </p:par>
                              <p:par>
                                <p:cTn id="165" presetID="10" presetClass="exit" presetSubtype="0" fill="hold" grpId="1" nodeType="withEffect">
                                  <p:stCondLst>
                                    <p:cond delay="0"/>
                                  </p:stCondLst>
                                  <p:childTnLst>
                                    <p:animEffect transition="out" filter="fade">
                                      <p:cBhvr>
                                        <p:cTn id="166" dur="500"/>
                                        <p:tgtEl>
                                          <p:spTgt spid="43"/>
                                        </p:tgtEl>
                                      </p:cBhvr>
                                    </p:animEffect>
                                    <p:set>
                                      <p:cBhvr>
                                        <p:cTn id="167" dur="1" fill="hold">
                                          <p:stCondLst>
                                            <p:cond delay="499"/>
                                          </p:stCondLst>
                                        </p:cTn>
                                        <p:tgtEl>
                                          <p:spTgt spid="43"/>
                                        </p:tgtEl>
                                        <p:attrNameLst>
                                          <p:attrName>style.visibility</p:attrName>
                                        </p:attrNameLst>
                                      </p:cBhvr>
                                      <p:to>
                                        <p:strVal val="hidden"/>
                                      </p:to>
                                    </p:set>
                                  </p:childTnLst>
                                </p:cTn>
                              </p:par>
                              <p:par>
                                <p:cTn id="168" presetID="10" presetClass="exit" presetSubtype="0" fill="hold" grpId="1" nodeType="withEffect">
                                  <p:stCondLst>
                                    <p:cond delay="0"/>
                                  </p:stCondLst>
                                  <p:childTnLst>
                                    <p:animEffect transition="out" filter="fade">
                                      <p:cBhvr>
                                        <p:cTn id="169" dur="500"/>
                                        <p:tgtEl>
                                          <p:spTgt spid="44"/>
                                        </p:tgtEl>
                                      </p:cBhvr>
                                    </p:animEffect>
                                    <p:set>
                                      <p:cBhvr>
                                        <p:cTn id="170" dur="1" fill="hold">
                                          <p:stCondLst>
                                            <p:cond delay="499"/>
                                          </p:stCondLst>
                                        </p:cTn>
                                        <p:tgtEl>
                                          <p:spTgt spid="44"/>
                                        </p:tgtEl>
                                        <p:attrNameLst>
                                          <p:attrName>style.visibility</p:attrName>
                                        </p:attrNameLst>
                                      </p:cBhvr>
                                      <p:to>
                                        <p:strVal val="hidden"/>
                                      </p:to>
                                    </p:set>
                                  </p:childTnLst>
                                </p:cTn>
                              </p:par>
                              <p:par>
                                <p:cTn id="171" presetID="22" presetClass="entr" presetSubtype="2" fill="hold" grpId="0" nodeType="withEffect">
                                  <p:stCondLst>
                                    <p:cond delay="0"/>
                                  </p:stCondLst>
                                  <p:childTnLst>
                                    <p:set>
                                      <p:cBhvr>
                                        <p:cTn id="172" dur="1" fill="hold">
                                          <p:stCondLst>
                                            <p:cond delay="0"/>
                                          </p:stCondLst>
                                        </p:cTn>
                                        <p:tgtEl>
                                          <p:spTgt spid="45"/>
                                        </p:tgtEl>
                                        <p:attrNameLst>
                                          <p:attrName>style.visibility</p:attrName>
                                        </p:attrNameLst>
                                      </p:cBhvr>
                                      <p:to>
                                        <p:strVal val="visible"/>
                                      </p:to>
                                    </p:set>
                                    <p:animEffect transition="in" filter="wipe(right)">
                                      <p:cBhvr>
                                        <p:cTn id="173" dur="500"/>
                                        <p:tgtEl>
                                          <p:spTgt spid="45"/>
                                        </p:tgtEl>
                                      </p:cBhvr>
                                    </p:animEffect>
                                  </p:childTnLst>
                                </p:cTn>
                              </p:par>
                            </p:childTnLst>
                          </p:cTn>
                        </p:par>
                      </p:childTnLst>
                    </p:cTn>
                  </p:par>
                  <p:par>
                    <p:cTn id="174" fill="hold">
                      <p:stCondLst>
                        <p:cond delay="indefinite"/>
                      </p:stCondLst>
                      <p:childTnLst>
                        <p:par>
                          <p:cTn id="175" fill="hold">
                            <p:stCondLst>
                              <p:cond delay="0"/>
                            </p:stCondLst>
                            <p:childTnLst>
                              <p:par>
                                <p:cTn id="176" presetID="22" presetClass="entr" presetSubtype="2" fill="hold" grpId="0" nodeType="clickEffect">
                                  <p:stCondLst>
                                    <p:cond delay="0"/>
                                  </p:stCondLst>
                                  <p:childTnLst>
                                    <p:set>
                                      <p:cBhvr>
                                        <p:cTn id="177" dur="1" fill="hold">
                                          <p:stCondLst>
                                            <p:cond delay="0"/>
                                          </p:stCondLst>
                                        </p:cTn>
                                        <p:tgtEl>
                                          <p:spTgt spid="46"/>
                                        </p:tgtEl>
                                        <p:attrNameLst>
                                          <p:attrName>style.visibility</p:attrName>
                                        </p:attrNameLst>
                                      </p:cBhvr>
                                      <p:to>
                                        <p:strVal val="visible"/>
                                      </p:to>
                                    </p:set>
                                    <p:animEffect transition="in" filter="wipe(right)">
                                      <p:cBhvr>
                                        <p:cTn id="178" dur="500"/>
                                        <p:tgtEl>
                                          <p:spTgt spid="46"/>
                                        </p:tgtEl>
                                      </p:cBhvr>
                                    </p:animEffect>
                                  </p:childTnLst>
                                </p:cTn>
                              </p:par>
                            </p:childTnLst>
                          </p:cTn>
                        </p:par>
                      </p:childTnLst>
                    </p:cTn>
                  </p:par>
                  <p:par>
                    <p:cTn id="179" fill="hold">
                      <p:stCondLst>
                        <p:cond delay="indefinite"/>
                      </p:stCondLst>
                      <p:childTnLst>
                        <p:par>
                          <p:cTn id="180" fill="hold">
                            <p:stCondLst>
                              <p:cond delay="0"/>
                            </p:stCondLst>
                            <p:childTnLst>
                              <p:par>
                                <p:cTn id="181" presetID="10" presetClass="exit" presetSubtype="0" fill="hold" grpId="1" nodeType="clickEffect">
                                  <p:stCondLst>
                                    <p:cond delay="0"/>
                                  </p:stCondLst>
                                  <p:childTnLst>
                                    <p:animEffect transition="out" filter="fade">
                                      <p:cBhvr>
                                        <p:cTn id="182" dur="500"/>
                                        <p:tgtEl>
                                          <p:spTgt spid="45"/>
                                        </p:tgtEl>
                                      </p:cBhvr>
                                    </p:animEffect>
                                    <p:set>
                                      <p:cBhvr>
                                        <p:cTn id="183" dur="1" fill="hold">
                                          <p:stCondLst>
                                            <p:cond delay="499"/>
                                          </p:stCondLst>
                                        </p:cTn>
                                        <p:tgtEl>
                                          <p:spTgt spid="45"/>
                                        </p:tgtEl>
                                        <p:attrNameLst>
                                          <p:attrName>style.visibility</p:attrName>
                                        </p:attrNameLst>
                                      </p:cBhvr>
                                      <p:to>
                                        <p:strVal val="hidden"/>
                                      </p:to>
                                    </p:set>
                                  </p:childTnLst>
                                </p:cTn>
                              </p:par>
                              <p:par>
                                <p:cTn id="184" presetID="10" presetClass="exit" presetSubtype="0" fill="hold" grpId="1" nodeType="withEffect">
                                  <p:stCondLst>
                                    <p:cond delay="0"/>
                                  </p:stCondLst>
                                  <p:childTnLst>
                                    <p:animEffect transition="out" filter="fade">
                                      <p:cBhvr>
                                        <p:cTn id="185" dur="500"/>
                                        <p:tgtEl>
                                          <p:spTgt spid="46"/>
                                        </p:tgtEl>
                                      </p:cBhvr>
                                    </p:animEffect>
                                    <p:set>
                                      <p:cBhvr>
                                        <p:cTn id="186" dur="1" fill="hold">
                                          <p:stCondLst>
                                            <p:cond delay="499"/>
                                          </p:stCondLst>
                                        </p:cTn>
                                        <p:tgtEl>
                                          <p:spTgt spid="46"/>
                                        </p:tgtEl>
                                        <p:attrNameLst>
                                          <p:attrName>style.visibility</p:attrName>
                                        </p:attrNameLst>
                                      </p:cBhvr>
                                      <p:to>
                                        <p:strVal val="hidden"/>
                                      </p:to>
                                    </p:set>
                                  </p:childTnLst>
                                </p:cTn>
                              </p:par>
                              <p:par>
                                <p:cTn id="187" presetID="22" presetClass="entr" presetSubtype="2" fill="hold" grpId="0" nodeType="withEffect">
                                  <p:stCondLst>
                                    <p:cond delay="400"/>
                                  </p:stCondLst>
                                  <p:childTnLst>
                                    <p:set>
                                      <p:cBhvr>
                                        <p:cTn id="188" dur="1" fill="hold">
                                          <p:stCondLst>
                                            <p:cond delay="0"/>
                                          </p:stCondLst>
                                        </p:cTn>
                                        <p:tgtEl>
                                          <p:spTgt spid="47"/>
                                        </p:tgtEl>
                                        <p:attrNameLst>
                                          <p:attrName>style.visibility</p:attrName>
                                        </p:attrNameLst>
                                      </p:cBhvr>
                                      <p:to>
                                        <p:strVal val="visible"/>
                                      </p:to>
                                    </p:set>
                                    <p:animEffect transition="in" filter="wipe(right)">
                                      <p:cBhvr>
                                        <p:cTn id="189" dur="500"/>
                                        <p:tgtEl>
                                          <p:spTgt spid="47"/>
                                        </p:tgtEl>
                                      </p:cBhvr>
                                    </p:animEffect>
                                  </p:childTnLst>
                                </p:cTn>
                              </p:par>
                            </p:childTnLst>
                          </p:cTn>
                        </p:par>
                      </p:childTnLst>
                    </p:cTn>
                  </p:par>
                  <p:par>
                    <p:cTn id="190" fill="hold">
                      <p:stCondLst>
                        <p:cond delay="indefinite"/>
                      </p:stCondLst>
                      <p:childTnLst>
                        <p:par>
                          <p:cTn id="191" fill="hold">
                            <p:stCondLst>
                              <p:cond delay="0"/>
                            </p:stCondLst>
                            <p:childTnLst>
                              <p:par>
                                <p:cTn id="192" presetID="22" presetClass="entr" presetSubtype="2" fill="hold" grpId="0" nodeType="clickEffect">
                                  <p:stCondLst>
                                    <p:cond delay="0"/>
                                  </p:stCondLst>
                                  <p:childTnLst>
                                    <p:set>
                                      <p:cBhvr>
                                        <p:cTn id="193" dur="1" fill="hold">
                                          <p:stCondLst>
                                            <p:cond delay="0"/>
                                          </p:stCondLst>
                                        </p:cTn>
                                        <p:tgtEl>
                                          <p:spTgt spid="48"/>
                                        </p:tgtEl>
                                        <p:attrNameLst>
                                          <p:attrName>style.visibility</p:attrName>
                                        </p:attrNameLst>
                                      </p:cBhvr>
                                      <p:to>
                                        <p:strVal val="visible"/>
                                      </p:to>
                                    </p:set>
                                    <p:animEffect transition="in" filter="wipe(right)">
                                      <p:cBhvr>
                                        <p:cTn id="194" dur="500"/>
                                        <p:tgtEl>
                                          <p:spTgt spid="48"/>
                                        </p:tgtEl>
                                      </p:cBhvr>
                                    </p:animEffect>
                                  </p:childTnLst>
                                </p:cTn>
                              </p:par>
                              <p:par>
                                <p:cTn id="195" presetID="22" presetClass="entr" presetSubtype="2" fill="hold" grpId="0" nodeType="withEffect">
                                  <p:stCondLst>
                                    <p:cond delay="800"/>
                                  </p:stCondLst>
                                  <p:childTnLst>
                                    <p:set>
                                      <p:cBhvr>
                                        <p:cTn id="196" dur="1" fill="hold">
                                          <p:stCondLst>
                                            <p:cond delay="0"/>
                                          </p:stCondLst>
                                        </p:cTn>
                                        <p:tgtEl>
                                          <p:spTgt spid="49"/>
                                        </p:tgtEl>
                                        <p:attrNameLst>
                                          <p:attrName>style.visibility</p:attrName>
                                        </p:attrNameLst>
                                      </p:cBhvr>
                                      <p:to>
                                        <p:strVal val="visible"/>
                                      </p:to>
                                    </p:set>
                                    <p:animEffect transition="in" filter="wipe(right)">
                                      <p:cBhvr>
                                        <p:cTn id="197" dur="500"/>
                                        <p:tgtEl>
                                          <p:spTgt spid="49"/>
                                        </p:tgtEl>
                                      </p:cBhvr>
                                    </p:animEffect>
                                  </p:childTnLst>
                                </p:cTn>
                              </p:par>
                            </p:childTnLst>
                          </p:cTn>
                        </p:par>
                      </p:childTnLst>
                    </p:cTn>
                  </p:par>
                  <p:par>
                    <p:cTn id="198" fill="hold">
                      <p:stCondLst>
                        <p:cond delay="indefinite"/>
                      </p:stCondLst>
                      <p:childTnLst>
                        <p:par>
                          <p:cTn id="199" fill="hold">
                            <p:stCondLst>
                              <p:cond delay="0"/>
                            </p:stCondLst>
                            <p:childTnLst>
                              <p:par>
                                <p:cTn id="200" presetID="10" presetClass="exit" presetSubtype="0" fill="hold" grpId="1" nodeType="clickEffect">
                                  <p:stCondLst>
                                    <p:cond delay="0"/>
                                  </p:stCondLst>
                                  <p:childTnLst>
                                    <p:animEffect transition="out" filter="fade">
                                      <p:cBhvr>
                                        <p:cTn id="201" dur="500"/>
                                        <p:tgtEl>
                                          <p:spTgt spid="47"/>
                                        </p:tgtEl>
                                      </p:cBhvr>
                                    </p:animEffect>
                                    <p:set>
                                      <p:cBhvr>
                                        <p:cTn id="202" dur="1" fill="hold">
                                          <p:stCondLst>
                                            <p:cond delay="499"/>
                                          </p:stCondLst>
                                        </p:cTn>
                                        <p:tgtEl>
                                          <p:spTgt spid="47"/>
                                        </p:tgtEl>
                                        <p:attrNameLst>
                                          <p:attrName>style.visibility</p:attrName>
                                        </p:attrNameLst>
                                      </p:cBhvr>
                                      <p:to>
                                        <p:strVal val="hidden"/>
                                      </p:to>
                                    </p:set>
                                  </p:childTnLst>
                                </p:cTn>
                              </p:par>
                              <p:par>
                                <p:cTn id="203" presetID="10" presetClass="exit" presetSubtype="0" fill="hold" grpId="1" nodeType="withEffect">
                                  <p:stCondLst>
                                    <p:cond delay="0"/>
                                  </p:stCondLst>
                                  <p:childTnLst>
                                    <p:animEffect transition="out" filter="fade">
                                      <p:cBhvr>
                                        <p:cTn id="204" dur="500"/>
                                        <p:tgtEl>
                                          <p:spTgt spid="48"/>
                                        </p:tgtEl>
                                      </p:cBhvr>
                                    </p:animEffect>
                                    <p:set>
                                      <p:cBhvr>
                                        <p:cTn id="205" dur="1" fill="hold">
                                          <p:stCondLst>
                                            <p:cond delay="499"/>
                                          </p:stCondLst>
                                        </p:cTn>
                                        <p:tgtEl>
                                          <p:spTgt spid="48"/>
                                        </p:tgtEl>
                                        <p:attrNameLst>
                                          <p:attrName>style.visibility</p:attrName>
                                        </p:attrNameLst>
                                      </p:cBhvr>
                                      <p:to>
                                        <p:strVal val="hidden"/>
                                      </p:to>
                                    </p:set>
                                  </p:childTnLst>
                                </p:cTn>
                              </p:par>
                              <p:par>
                                <p:cTn id="206" presetID="10" presetClass="exit" presetSubtype="0" fill="hold" grpId="1" nodeType="withEffect">
                                  <p:stCondLst>
                                    <p:cond delay="0"/>
                                  </p:stCondLst>
                                  <p:childTnLst>
                                    <p:animEffect transition="out" filter="fade">
                                      <p:cBhvr>
                                        <p:cTn id="207" dur="500"/>
                                        <p:tgtEl>
                                          <p:spTgt spid="49"/>
                                        </p:tgtEl>
                                      </p:cBhvr>
                                    </p:animEffect>
                                    <p:set>
                                      <p:cBhvr>
                                        <p:cTn id="208" dur="1" fill="hold">
                                          <p:stCondLst>
                                            <p:cond delay="499"/>
                                          </p:stCondLst>
                                        </p:cTn>
                                        <p:tgtEl>
                                          <p:spTgt spid="49"/>
                                        </p:tgtEl>
                                        <p:attrNameLst>
                                          <p:attrName>style.visibility</p:attrName>
                                        </p:attrNameLst>
                                      </p:cBhvr>
                                      <p:to>
                                        <p:strVal val="hidden"/>
                                      </p:to>
                                    </p:set>
                                  </p:childTnLst>
                                </p:cTn>
                              </p:par>
                              <p:par>
                                <p:cTn id="209" presetID="22" presetClass="entr" presetSubtype="2" fill="hold" grpId="0" nodeType="withEffect">
                                  <p:stCondLst>
                                    <p:cond delay="600"/>
                                  </p:stCondLst>
                                  <p:childTnLst>
                                    <p:set>
                                      <p:cBhvr>
                                        <p:cTn id="210" dur="1" fill="hold">
                                          <p:stCondLst>
                                            <p:cond delay="0"/>
                                          </p:stCondLst>
                                        </p:cTn>
                                        <p:tgtEl>
                                          <p:spTgt spid="50"/>
                                        </p:tgtEl>
                                        <p:attrNameLst>
                                          <p:attrName>style.visibility</p:attrName>
                                        </p:attrNameLst>
                                      </p:cBhvr>
                                      <p:to>
                                        <p:strVal val="visible"/>
                                      </p:to>
                                    </p:set>
                                    <p:animEffect transition="in" filter="wipe(right)">
                                      <p:cBhvr>
                                        <p:cTn id="211" dur="500"/>
                                        <p:tgtEl>
                                          <p:spTgt spid="50"/>
                                        </p:tgtEl>
                                      </p:cBhvr>
                                    </p:animEffect>
                                  </p:childTnLst>
                                </p:cTn>
                              </p:par>
                            </p:childTnLst>
                          </p:cTn>
                        </p:par>
                      </p:childTnLst>
                    </p:cTn>
                  </p:par>
                  <p:par>
                    <p:cTn id="212" fill="hold">
                      <p:stCondLst>
                        <p:cond delay="indefinite"/>
                      </p:stCondLst>
                      <p:childTnLst>
                        <p:par>
                          <p:cTn id="213" fill="hold">
                            <p:stCondLst>
                              <p:cond delay="0"/>
                            </p:stCondLst>
                            <p:childTnLst>
                              <p:par>
                                <p:cTn id="214" presetID="22" presetClass="entr" presetSubtype="2" fill="hold" grpId="0" nodeType="clickEffect">
                                  <p:stCondLst>
                                    <p:cond delay="0"/>
                                  </p:stCondLst>
                                  <p:childTnLst>
                                    <p:set>
                                      <p:cBhvr>
                                        <p:cTn id="215" dur="1" fill="hold">
                                          <p:stCondLst>
                                            <p:cond delay="0"/>
                                          </p:stCondLst>
                                        </p:cTn>
                                        <p:tgtEl>
                                          <p:spTgt spid="51"/>
                                        </p:tgtEl>
                                        <p:attrNameLst>
                                          <p:attrName>style.visibility</p:attrName>
                                        </p:attrNameLst>
                                      </p:cBhvr>
                                      <p:to>
                                        <p:strVal val="visible"/>
                                      </p:to>
                                    </p:set>
                                    <p:animEffect transition="in" filter="wipe(right)">
                                      <p:cBhvr>
                                        <p:cTn id="216" dur="500"/>
                                        <p:tgtEl>
                                          <p:spTgt spid="51"/>
                                        </p:tgtEl>
                                      </p:cBhvr>
                                    </p:animEffect>
                                  </p:childTnLst>
                                </p:cTn>
                              </p:par>
                            </p:childTnLst>
                          </p:cTn>
                        </p:par>
                      </p:childTnLst>
                    </p:cTn>
                  </p:par>
                  <p:par>
                    <p:cTn id="217" fill="hold">
                      <p:stCondLst>
                        <p:cond delay="indefinite"/>
                      </p:stCondLst>
                      <p:childTnLst>
                        <p:par>
                          <p:cTn id="218" fill="hold">
                            <p:stCondLst>
                              <p:cond delay="0"/>
                            </p:stCondLst>
                            <p:childTnLst>
                              <p:par>
                                <p:cTn id="219" presetID="10" presetClass="exit" presetSubtype="0" fill="hold" grpId="1" nodeType="clickEffect">
                                  <p:stCondLst>
                                    <p:cond delay="0"/>
                                  </p:stCondLst>
                                  <p:childTnLst>
                                    <p:animEffect transition="out" filter="fade">
                                      <p:cBhvr>
                                        <p:cTn id="220" dur="500"/>
                                        <p:tgtEl>
                                          <p:spTgt spid="50"/>
                                        </p:tgtEl>
                                      </p:cBhvr>
                                    </p:animEffect>
                                    <p:set>
                                      <p:cBhvr>
                                        <p:cTn id="221" dur="1" fill="hold">
                                          <p:stCondLst>
                                            <p:cond delay="499"/>
                                          </p:stCondLst>
                                        </p:cTn>
                                        <p:tgtEl>
                                          <p:spTgt spid="50"/>
                                        </p:tgtEl>
                                        <p:attrNameLst>
                                          <p:attrName>style.visibility</p:attrName>
                                        </p:attrNameLst>
                                      </p:cBhvr>
                                      <p:to>
                                        <p:strVal val="hidden"/>
                                      </p:to>
                                    </p:set>
                                  </p:childTnLst>
                                </p:cTn>
                              </p:par>
                              <p:par>
                                <p:cTn id="222" presetID="10" presetClass="exit" presetSubtype="0" fill="hold" grpId="1" nodeType="withEffect">
                                  <p:stCondLst>
                                    <p:cond delay="0"/>
                                  </p:stCondLst>
                                  <p:childTnLst>
                                    <p:animEffect transition="out" filter="fade">
                                      <p:cBhvr>
                                        <p:cTn id="223" dur="500"/>
                                        <p:tgtEl>
                                          <p:spTgt spid="51"/>
                                        </p:tgtEl>
                                      </p:cBhvr>
                                    </p:animEffect>
                                    <p:set>
                                      <p:cBhvr>
                                        <p:cTn id="224" dur="1" fill="hold">
                                          <p:stCondLst>
                                            <p:cond delay="499"/>
                                          </p:stCondLst>
                                        </p:cTn>
                                        <p:tgtEl>
                                          <p:spTgt spid="51"/>
                                        </p:tgtEl>
                                        <p:attrNameLst>
                                          <p:attrName>style.visibility</p:attrName>
                                        </p:attrNameLst>
                                      </p:cBhvr>
                                      <p:to>
                                        <p:strVal val="hidden"/>
                                      </p:to>
                                    </p:set>
                                  </p:childTnLst>
                                </p:cTn>
                              </p:par>
                              <p:par>
                                <p:cTn id="225" presetID="22" presetClass="entr" presetSubtype="2" fill="hold" grpId="0" nodeType="withEffect">
                                  <p:stCondLst>
                                    <p:cond delay="500"/>
                                  </p:stCondLst>
                                  <p:childTnLst>
                                    <p:set>
                                      <p:cBhvr>
                                        <p:cTn id="226" dur="1" fill="hold">
                                          <p:stCondLst>
                                            <p:cond delay="0"/>
                                          </p:stCondLst>
                                        </p:cTn>
                                        <p:tgtEl>
                                          <p:spTgt spid="52"/>
                                        </p:tgtEl>
                                        <p:attrNameLst>
                                          <p:attrName>style.visibility</p:attrName>
                                        </p:attrNameLst>
                                      </p:cBhvr>
                                      <p:to>
                                        <p:strVal val="visible"/>
                                      </p:to>
                                    </p:set>
                                    <p:animEffect transition="in" filter="wipe(right)">
                                      <p:cBhvr>
                                        <p:cTn id="227" dur="500"/>
                                        <p:tgtEl>
                                          <p:spTgt spid="52"/>
                                        </p:tgtEl>
                                      </p:cBhvr>
                                    </p:animEffect>
                                  </p:childTnLst>
                                </p:cTn>
                              </p:par>
                            </p:childTnLst>
                          </p:cTn>
                        </p:par>
                      </p:childTnLst>
                    </p:cTn>
                  </p:par>
                  <p:par>
                    <p:cTn id="228" fill="hold">
                      <p:stCondLst>
                        <p:cond delay="indefinite"/>
                      </p:stCondLst>
                      <p:childTnLst>
                        <p:par>
                          <p:cTn id="229" fill="hold">
                            <p:stCondLst>
                              <p:cond delay="0"/>
                            </p:stCondLst>
                            <p:childTnLst>
                              <p:par>
                                <p:cTn id="230" presetID="22" presetClass="entr" presetSubtype="2" fill="hold" grpId="0" nodeType="clickEffect">
                                  <p:stCondLst>
                                    <p:cond delay="0"/>
                                  </p:stCondLst>
                                  <p:childTnLst>
                                    <p:set>
                                      <p:cBhvr>
                                        <p:cTn id="231" dur="1" fill="hold">
                                          <p:stCondLst>
                                            <p:cond delay="0"/>
                                          </p:stCondLst>
                                        </p:cTn>
                                        <p:tgtEl>
                                          <p:spTgt spid="53"/>
                                        </p:tgtEl>
                                        <p:attrNameLst>
                                          <p:attrName>style.visibility</p:attrName>
                                        </p:attrNameLst>
                                      </p:cBhvr>
                                      <p:to>
                                        <p:strVal val="visible"/>
                                      </p:to>
                                    </p:set>
                                    <p:animEffect transition="in" filter="wipe(right)">
                                      <p:cBhvr>
                                        <p:cTn id="232" dur="500"/>
                                        <p:tgtEl>
                                          <p:spTgt spid="53"/>
                                        </p:tgtEl>
                                      </p:cBhvr>
                                    </p:animEffect>
                                  </p:childTnLst>
                                </p:cTn>
                              </p:par>
                              <p:par>
                                <p:cTn id="233" presetID="16" presetClass="entr" presetSubtype="37" fill="hold" grpId="0" nodeType="withEffect">
                                  <p:stCondLst>
                                    <p:cond delay="1100"/>
                                  </p:stCondLst>
                                  <p:childTnLst>
                                    <p:set>
                                      <p:cBhvr>
                                        <p:cTn id="234" dur="1" fill="hold">
                                          <p:stCondLst>
                                            <p:cond delay="0"/>
                                          </p:stCondLst>
                                        </p:cTn>
                                        <p:tgtEl>
                                          <p:spTgt spid="54"/>
                                        </p:tgtEl>
                                        <p:attrNameLst>
                                          <p:attrName>style.visibility</p:attrName>
                                        </p:attrNameLst>
                                      </p:cBhvr>
                                      <p:to>
                                        <p:strVal val="visible"/>
                                      </p:to>
                                    </p:set>
                                    <p:animEffect transition="in" filter="barn(outVertical)">
                                      <p:cBhvr>
                                        <p:cTn id="235" dur="500"/>
                                        <p:tgtEl>
                                          <p:spTgt spid="54"/>
                                        </p:tgtEl>
                                      </p:cBhvr>
                                    </p:animEffect>
                                  </p:childTnLst>
                                </p:cTn>
                              </p:par>
                              <p:par>
                                <p:cTn id="236" presetID="22" presetClass="entr" presetSubtype="2" fill="hold" nodeType="withEffect">
                                  <p:stCondLst>
                                    <p:cond delay="1400"/>
                                  </p:stCondLst>
                                  <p:childTnLst>
                                    <p:set>
                                      <p:cBhvr>
                                        <p:cTn id="237" dur="1" fill="hold">
                                          <p:stCondLst>
                                            <p:cond delay="0"/>
                                          </p:stCondLst>
                                        </p:cTn>
                                        <p:tgtEl>
                                          <p:spTgt spid="55">
                                            <p:txEl>
                                              <p:pRg st="0" end="0"/>
                                            </p:txEl>
                                          </p:spTgt>
                                        </p:tgtEl>
                                        <p:attrNameLst>
                                          <p:attrName>style.visibility</p:attrName>
                                        </p:attrNameLst>
                                      </p:cBhvr>
                                      <p:to>
                                        <p:strVal val="visible"/>
                                      </p:to>
                                    </p:set>
                                    <p:animEffect transition="in" filter="wipe(right)">
                                      <p:cBhvr>
                                        <p:cTn id="238" dur="500"/>
                                        <p:tgtEl>
                                          <p:spTgt spid="55">
                                            <p:txEl>
                                              <p:pRg st="0" end="0"/>
                                            </p:txEl>
                                          </p:spTgt>
                                        </p:tgtEl>
                                      </p:cBhvr>
                                    </p:animEffect>
                                  </p:childTnLst>
                                </p:cTn>
                              </p:par>
                              <p:par>
                                <p:cTn id="239" presetID="42" presetClass="entr" presetSubtype="0" fill="hold" grpId="0" nodeType="withEffect">
                                  <p:stCondLst>
                                    <p:cond delay="1400"/>
                                  </p:stCondLst>
                                  <p:childTnLst>
                                    <p:set>
                                      <p:cBhvr>
                                        <p:cTn id="240" dur="1" fill="hold">
                                          <p:stCondLst>
                                            <p:cond delay="0"/>
                                          </p:stCondLst>
                                        </p:cTn>
                                        <p:tgtEl>
                                          <p:spTgt spid="56"/>
                                        </p:tgtEl>
                                        <p:attrNameLst>
                                          <p:attrName>style.visibility</p:attrName>
                                        </p:attrNameLst>
                                      </p:cBhvr>
                                      <p:to>
                                        <p:strVal val="visible"/>
                                      </p:to>
                                    </p:set>
                                    <p:animEffect transition="in" filter="fade">
                                      <p:cBhvr>
                                        <p:cTn id="241" dur="1000"/>
                                        <p:tgtEl>
                                          <p:spTgt spid="56"/>
                                        </p:tgtEl>
                                      </p:cBhvr>
                                    </p:animEffect>
                                    <p:anim calcmode="lin" valueType="num">
                                      <p:cBhvr>
                                        <p:cTn id="242" dur="1000" fill="hold"/>
                                        <p:tgtEl>
                                          <p:spTgt spid="56"/>
                                        </p:tgtEl>
                                        <p:attrNameLst>
                                          <p:attrName>ppt_x</p:attrName>
                                        </p:attrNameLst>
                                      </p:cBhvr>
                                      <p:tavLst>
                                        <p:tav tm="0">
                                          <p:val>
                                            <p:strVal val="#ppt_x"/>
                                          </p:val>
                                        </p:tav>
                                        <p:tav tm="100000">
                                          <p:val>
                                            <p:strVal val="#ppt_x"/>
                                          </p:val>
                                        </p:tav>
                                      </p:tavLst>
                                    </p:anim>
                                    <p:anim calcmode="lin" valueType="num">
                                      <p:cBhvr>
                                        <p:cTn id="243"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par>
                    <p:cTn id="244" fill="hold">
                      <p:stCondLst>
                        <p:cond delay="indefinite"/>
                      </p:stCondLst>
                      <p:childTnLst>
                        <p:par>
                          <p:cTn id="245" fill="hold">
                            <p:stCondLst>
                              <p:cond delay="0"/>
                            </p:stCondLst>
                            <p:childTnLst>
                              <p:par>
                                <p:cTn id="246" presetID="10" presetClass="exit" presetSubtype="0" fill="hold" grpId="1" nodeType="clickEffect">
                                  <p:stCondLst>
                                    <p:cond delay="0"/>
                                  </p:stCondLst>
                                  <p:childTnLst>
                                    <p:animEffect transition="out" filter="fade">
                                      <p:cBhvr>
                                        <p:cTn id="247" dur="500"/>
                                        <p:tgtEl>
                                          <p:spTgt spid="52"/>
                                        </p:tgtEl>
                                      </p:cBhvr>
                                    </p:animEffect>
                                    <p:set>
                                      <p:cBhvr>
                                        <p:cTn id="248" dur="1" fill="hold">
                                          <p:stCondLst>
                                            <p:cond delay="499"/>
                                          </p:stCondLst>
                                        </p:cTn>
                                        <p:tgtEl>
                                          <p:spTgt spid="52"/>
                                        </p:tgtEl>
                                        <p:attrNameLst>
                                          <p:attrName>style.visibility</p:attrName>
                                        </p:attrNameLst>
                                      </p:cBhvr>
                                      <p:to>
                                        <p:strVal val="hidden"/>
                                      </p:to>
                                    </p:set>
                                  </p:childTnLst>
                                </p:cTn>
                              </p:par>
                              <p:par>
                                <p:cTn id="249" presetID="10" presetClass="exit" presetSubtype="0" fill="hold" grpId="1" nodeType="withEffect">
                                  <p:stCondLst>
                                    <p:cond delay="0"/>
                                  </p:stCondLst>
                                  <p:childTnLst>
                                    <p:animEffect transition="out" filter="fade">
                                      <p:cBhvr>
                                        <p:cTn id="250" dur="500"/>
                                        <p:tgtEl>
                                          <p:spTgt spid="53"/>
                                        </p:tgtEl>
                                      </p:cBhvr>
                                    </p:animEffect>
                                    <p:set>
                                      <p:cBhvr>
                                        <p:cTn id="251" dur="1" fill="hold">
                                          <p:stCondLst>
                                            <p:cond delay="499"/>
                                          </p:stCondLst>
                                        </p:cTn>
                                        <p:tgtEl>
                                          <p:spTgt spid="53"/>
                                        </p:tgtEl>
                                        <p:attrNameLst>
                                          <p:attrName>style.visibility</p:attrName>
                                        </p:attrNameLst>
                                      </p:cBhvr>
                                      <p:to>
                                        <p:strVal val="hidden"/>
                                      </p:to>
                                    </p:set>
                                  </p:childTnLst>
                                </p:cTn>
                              </p:par>
                              <p:par>
                                <p:cTn id="252" presetID="10" presetClass="exit" presetSubtype="0" fill="hold" grpId="1" nodeType="withEffect">
                                  <p:stCondLst>
                                    <p:cond delay="0"/>
                                  </p:stCondLst>
                                  <p:childTnLst>
                                    <p:animEffect transition="out" filter="fade">
                                      <p:cBhvr>
                                        <p:cTn id="253" dur="500"/>
                                        <p:tgtEl>
                                          <p:spTgt spid="54"/>
                                        </p:tgtEl>
                                      </p:cBhvr>
                                    </p:animEffect>
                                    <p:set>
                                      <p:cBhvr>
                                        <p:cTn id="254" dur="1" fill="hold">
                                          <p:stCondLst>
                                            <p:cond delay="499"/>
                                          </p:stCondLst>
                                        </p:cTn>
                                        <p:tgtEl>
                                          <p:spTgt spid="54"/>
                                        </p:tgtEl>
                                        <p:attrNameLst>
                                          <p:attrName>style.visibility</p:attrName>
                                        </p:attrNameLst>
                                      </p:cBhvr>
                                      <p:to>
                                        <p:strVal val="hidden"/>
                                      </p:to>
                                    </p:set>
                                  </p:childTnLst>
                                </p:cTn>
                              </p:par>
                              <p:par>
                                <p:cTn id="255" presetID="10" presetClass="exit" presetSubtype="0" fill="hold" grpId="0" nodeType="withEffect">
                                  <p:stCondLst>
                                    <p:cond delay="0"/>
                                  </p:stCondLst>
                                  <p:childTnLst>
                                    <p:animEffect transition="out" filter="fade">
                                      <p:cBhvr>
                                        <p:cTn id="256" dur="500"/>
                                        <p:tgtEl>
                                          <p:spTgt spid="55">
                                            <p:txEl>
                                              <p:pRg st="0" end="0"/>
                                            </p:txEl>
                                          </p:spTgt>
                                        </p:tgtEl>
                                      </p:cBhvr>
                                    </p:animEffect>
                                    <p:set>
                                      <p:cBhvr>
                                        <p:cTn id="257" dur="1" fill="hold">
                                          <p:stCondLst>
                                            <p:cond delay="499"/>
                                          </p:stCondLst>
                                        </p:cTn>
                                        <p:tgtEl>
                                          <p:spTgt spid="55">
                                            <p:txEl>
                                              <p:pRg st="0" end="0"/>
                                            </p:txEl>
                                          </p:spTgt>
                                        </p:tgtEl>
                                        <p:attrNameLst>
                                          <p:attrName>style.visibility</p:attrName>
                                        </p:attrNameLst>
                                      </p:cBhvr>
                                      <p:to>
                                        <p:strVal val="hidden"/>
                                      </p:to>
                                    </p:set>
                                  </p:childTnLst>
                                </p:cTn>
                              </p:par>
                              <p:par>
                                <p:cTn id="258" presetID="10" presetClass="exit" presetSubtype="0" fill="hold" grpId="1" nodeType="withEffect">
                                  <p:stCondLst>
                                    <p:cond delay="0"/>
                                  </p:stCondLst>
                                  <p:childTnLst>
                                    <p:animEffect transition="out" filter="fade">
                                      <p:cBhvr>
                                        <p:cTn id="259" dur="500"/>
                                        <p:tgtEl>
                                          <p:spTgt spid="56"/>
                                        </p:tgtEl>
                                      </p:cBhvr>
                                    </p:animEffect>
                                    <p:set>
                                      <p:cBhvr>
                                        <p:cTn id="260" dur="1" fill="hold">
                                          <p:stCondLst>
                                            <p:cond delay="499"/>
                                          </p:stCondLst>
                                        </p:cTn>
                                        <p:tgtEl>
                                          <p:spTgt spid="56"/>
                                        </p:tgtEl>
                                        <p:attrNameLst>
                                          <p:attrName>style.visibility</p:attrName>
                                        </p:attrNameLst>
                                      </p:cBhvr>
                                      <p:to>
                                        <p:strVal val="hidden"/>
                                      </p:to>
                                    </p:set>
                                  </p:childTnLst>
                                </p:cTn>
                              </p:par>
                              <p:par>
                                <p:cTn id="261" presetID="22" presetClass="entr" presetSubtype="2" fill="hold" grpId="0" nodeType="withEffect">
                                  <p:stCondLst>
                                    <p:cond delay="500"/>
                                  </p:stCondLst>
                                  <p:childTnLst>
                                    <p:set>
                                      <p:cBhvr>
                                        <p:cTn id="262" dur="1" fill="hold">
                                          <p:stCondLst>
                                            <p:cond delay="0"/>
                                          </p:stCondLst>
                                        </p:cTn>
                                        <p:tgtEl>
                                          <p:spTgt spid="57"/>
                                        </p:tgtEl>
                                        <p:attrNameLst>
                                          <p:attrName>style.visibility</p:attrName>
                                        </p:attrNameLst>
                                      </p:cBhvr>
                                      <p:to>
                                        <p:strVal val="visible"/>
                                      </p:to>
                                    </p:set>
                                    <p:animEffect transition="in" filter="wipe(right)">
                                      <p:cBhvr>
                                        <p:cTn id="263" dur="500"/>
                                        <p:tgtEl>
                                          <p:spTgt spid="57"/>
                                        </p:tgtEl>
                                      </p:cBhvr>
                                    </p:animEffect>
                                  </p:childTnLst>
                                </p:cTn>
                              </p:par>
                            </p:childTnLst>
                          </p:cTn>
                        </p:par>
                      </p:childTnLst>
                    </p:cTn>
                  </p:par>
                  <p:par>
                    <p:cTn id="264" fill="hold">
                      <p:stCondLst>
                        <p:cond delay="indefinite"/>
                      </p:stCondLst>
                      <p:childTnLst>
                        <p:par>
                          <p:cTn id="265" fill="hold">
                            <p:stCondLst>
                              <p:cond delay="0"/>
                            </p:stCondLst>
                            <p:childTnLst>
                              <p:par>
                                <p:cTn id="266" presetID="22" presetClass="entr" presetSubtype="2" fill="hold" grpId="0" nodeType="clickEffect">
                                  <p:stCondLst>
                                    <p:cond delay="0"/>
                                  </p:stCondLst>
                                  <p:childTnLst>
                                    <p:set>
                                      <p:cBhvr>
                                        <p:cTn id="267" dur="1" fill="hold">
                                          <p:stCondLst>
                                            <p:cond delay="0"/>
                                          </p:stCondLst>
                                        </p:cTn>
                                        <p:tgtEl>
                                          <p:spTgt spid="58"/>
                                        </p:tgtEl>
                                        <p:attrNameLst>
                                          <p:attrName>style.visibility</p:attrName>
                                        </p:attrNameLst>
                                      </p:cBhvr>
                                      <p:to>
                                        <p:strVal val="visible"/>
                                      </p:to>
                                    </p:set>
                                    <p:animEffect transition="in" filter="wipe(right)">
                                      <p:cBhvr>
                                        <p:cTn id="268" dur="500"/>
                                        <p:tgtEl>
                                          <p:spTgt spid="58"/>
                                        </p:tgtEl>
                                      </p:cBhvr>
                                    </p:animEffect>
                                  </p:childTnLst>
                                </p:cTn>
                              </p:par>
                            </p:childTnLst>
                          </p:cTn>
                        </p:par>
                      </p:childTnLst>
                    </p:cTn>
                  </p:par>
                  <p:par>
                    <p:cTn id="269" fill="hold">
                      <p:stCondLst>
                        <p:cond delay="indefinite"/>
                      </p:stCondLst>
                      <p:childTnLst>
                        <p:par>
                          <p:cTn id="270" fill="hold">
                            <p:stCondLst>
                              <p:cond delay="0"/>
                            </p:stCondLst>
                            <p:childTnLst>
                              <p:par>
                                <p:cTn id="271" presetID="10" presetClass="exit" presetSubtype="0" fill="hold" grpId="1" nodeType="clickEffect">
                                  <p:stCondLst>
                                    <p:cond delay="0"/>
                                  </p:stCondLst>
                                  <p:childTnLst>
                                    <p:animEffect transition="out" filter="fade">
                                      <p:cBhvr>
                                        <p:cTn id="272" dur="500"/>
                                        <p:tgtEl>
                                          <p:spTgt spid="57"/>
                                        </p:tgtEl>
                                      </p:cBhvr>
                                    </p:animEffect>
                                    <p:set>
                                      <p:cBhvr>
                                        <p:cTn id="273" dur="1" fill="hold">
                                          <p:stCondLst>
                                            <p:cond delay="499"/>
                                          </p:stCondLst>
                                        </p:cTn>
                                        <p:tgtEl>
                                          <p:spTgt spid="57"/>
                                        </p:tgtEl>
                                        <p:attrNameLst>
                                          <p:attrName>style.visibility</p:attrName>
                                        </p:attrNameLst>
                                      </p:cBhvr>
                                      <p:to>
                                        <p:strVal val="hidden"/>
                                      </p:to>
                                    </p:set>
                                  </p:childTnLst>
                                </p:cTn>
                              </p:par>
                              <p:par>
                                <p:cTn id="274" presetID="10" presetClass="exit" presetSubtype="0" fill="hold" grpId="1" nodeType="withEffect">
                                  <p:stCondLst>
                                    <p:cond delay="0"/>
                                  </p:stCondLst>
                                  <p:childTnLst>
                                    <p:animEffect transition="out" filter="fade">
                                      <p:cBhvr>
                                        <p:cTn id="275" dur="500"/>
                                        <p:tgtEl>
                                          <p:spTgt spid="58"/>
                                        </p:tgtEl>
                                      </p:cBhvr>
                                    </p:animEffect>
                                    <p:set>
                                      <p:cBhvr>
                                        <p:cTn id="276" dur="1" fill="hold">
                                          <p:stCondLst>
                                            <p:cond delay="499"/>
                                          </p:stCondLst>
                                        </p:cTn>
                                        <p:tgtEl>
                                          <p:spTgt spid="58"/>
                                        </p:tgtEl>
                                        <p:attrNameLst>
                                          <p:attrName>style.visibility</p:attrName>
                                        </p:attrNameLst>
                                      </p:cBhvr>
                                      <p:to>
                                        <p:strVal val="hidden"/>
                                      </p:to>
                                    </p:set>
                                  </p:childTnLst>
                                </p:cTn>
                              </p:par>
                              <p:par>
                                <p:cTn id="277" presetID="22" presetClass="entr" presetSubtype="2" fill="hold" grpId="0" nodeType="withEffect">
                                  <p:stCondLst>
                                    <p:cond delay="500"/>
                                  </p:stCondLst>
                                  <p:childTnLst>
                                    <p:set>
                                      <p:cBhvr>
                                        <p:cTn id="278" dur="1" fill="hold">
                                          <p:stCondLst>
                                            <p:cond delay="0"/>
                                          </p:stCondLst>
                                        </p:cTn>
                                        <p:tgtEl>
                                          <p:spTgt spid="60"/>
                                        </p:tgtEl>
                                        <p:attrNameLst>
                                          <p:attrName>style.visibility</p:attrName>
                                        </p:attrNameLst>
                                      </p:cBhvr>
                                      <p:to>
                                        <p:strVal val="visible"/>
                                      </p:to>
                                    </p:set>
                                    <p:animEffect transition="in" filter="wipe(right)">
                                      <p:cBhvr>
                                        <p:cTn id="279" dur="500"/>
                                        <p:tgtEl>
                                          <p:spTgt spid="60"/>
                                        </p:tgtEl>
                                      </p:cBhvr>
                                    </p:animEffect>
                                  </p:childTnLst>
                                </p:cTn>
                              </p:par>
                            </p:childTnLst>
                          </p:cTn>
                        </p:par>
                      </p:childTnLst>
                    </p:cTn>
                  </p:par>
                  <p:par>
                    <p:cTn id="280" fill="hold">
                      <p:stCondLst>
                        <p:cond delay="indefinite"/>
                      </p:stCondLst>
                      <p:childTnLst>
                        <p:par>
                          <p:cTn id="281" fill="hold">
                            <p:stCondLst>
                              <p:cond delay="0"/>
                            </p:stCondLst>
                            <p:childTnLst>
                              <p:par>
                                <p:cTn id="282" presetID="22" presetClass="entr" presetSubtype="2" fill="hold" grpId="0" nodeType="clickEffect">
                                  <p:stCondLst>
                                    <p:cond delay="0"/>
                                  </p:stCondLst>
                                  <p:childTnLst>
                                    <p:set>
                                      <p:cBhvr>
                                        <p:cTn id="283" dur="1" fill="hold">
                                          <p:stCondLst>
                                            <p:cond delay="0"/>
                                          </p:stCondLst>
                                        </p:cTn>
                                        <p:tgtEl>
                                          <p:spTgt spid="61"/>
                                        </p:tgtEl>
                                        <p:attrNameLst>
                                          <p:attrName>style.visibility</p:attrName>
                                        </p:attrNameLst>
                                      </p:cBhvr>
                                      <p:to>
                                        <p:strVal val="visible"/>
                                      </p:to>
                                    </p:set>
                                    <p:animEffect transition="in" filter="wipe(right)">
                                      <p:cBhvr>
                                        <p:cTn id="284" dur="500"/>
                                        <p:tgtEl>
                                          <p:spTgt spid="61"/>
                                        </p:tgtEl>
                                      </p:cBhvr>
                                    </p:animEffect>
                                  </p:childTnLst>
                                </p:cTn>
                              </p:par>
                              <p:par>
                                <p:cTn id="285" presetID="16" presetClass="entr" presetSubtype="37" fill="hold" grpId="0" nodeType="withEffect">
                                  <p:stCondLst>
                                    <p:cond delay="1000"/>
                                  </p:stCondLst>
                                  <p:childTnLst>
                                    <p:set>
                                      <p:cBhvr>
                                        <p:cTn id="286" dur="1" fill="hold">
                                          <p:stCondLst>
                                            <p:cond delay="0"/>
                                          </p:stCondLst>
                                        </p:cTn>
                                        <p:tgtEl>
                                          <p:spTgt spid="59"/>
                                        </p:tgtEl>
                                        <p:attrNameLst>
                                          <p:attrName>style.visibility</p:attrName>
                                        </p:attrNameLst>
                                      </p:cBhvr>
                                      <p:to>
                                        <p:strVal val="visible"/>
                                      </p:to>
                                    </p:set>
                                    <p:animEffect transition="in" filter="barn(outVertical)">
                                      <p:cBhvr>
                                        <p:cTn id="287" dur="500"/>
                                        <p:tgtEl>
                                          <p:spTgt spid="59"/>
                                        </p:tgtEl>
                                      </p:cBhvr>
                                    </p:animEffect>
                                  </p:childTnLst>
                                </p:cTn>
                              </p:par>
                              <p:par>
                                <p:cTn id="288" presetID="22" presetClass="entr" presetSubtype="2" fill="hold" grpId="0" nodeType="withEffect">
                                  <p:stCondLst>
                                    <p:cond delay="1300"/>
                                  </p:stCondLst>
                                  <p:childTnLst>
                                    <p:set>
                                      <p:cBhvr>
                                        <p:cTn id="289" dur="1" fill="hold">
                                          <p:stCondLst>
                                            <p:cond delay="0"/>
                                          </p:stCondLst>
                                        </p:cTn>
                                        <p:tgtEl>
                                          <p:spTgt spid="62"/>
                                        </p:tgtEl>
                                        <p:attrNameLst>
                                          <p:attrName>style.visibility</p:attrName>
                                        </p:attrNameLst>
                                      </p:cBhvr>
                                      <p:to>
                                        <p:strVal val="visible"/>
                                      </p:to>
                                    </p:set>
                                    <p:animEffect transition="in" filter="wipe(right)">
                                      <p:cBhvr>
                                        <p:cTn id="290" dur="500"/>
                                        <p:tgtEl>
                                          <p:spTgt spid="62"/>
                                        </p:tgtEl>
                                      </p:cBhvr>
                                    </p:animEffect>
                                  </p:childTnLst>
                                </p:cTn>
                              </p:par>
                              <p:par>
                                <p:cTn id="291" presetID="42" presetClass="entr" presetSubtype="0" fill="hold" grpId="0" nodeType="withEffect">
                                  <p:stCondLst>
                                    <p:cond delay="1100"/>
                                  </p:stCondLst>
                                  <p:childTnLst>
                                    <p:set>
                                      <p:cBhvr>
                                        <p:cTn id="292" dur="1" fill="hold">
                                          <p:stCondLst>
                                            <p:cond delay="0"/>
                                          </p:stCondLst>
                                        </p:cTn>
                                        <p:tgtEl>
                                          <p:spTgt spid="63"/>
                                        </p:tgtEl>
                                        <p:attrNameLst>
                                          <p:attrName>style.visibility</p:attrName>
                                        </p:attrNameLst>
                                      </p:cBhvr>
                                      <p:to>
                                        <p:strVal val="visible"/>
                                      </p:to>
                                    </p:set>
                                    <p:animEffect transition="in" filter="fade">
                                      <p:cBhvr>
                                        <p:cTn id="293" dur="1000"/>
                                        <p:tgtEl>
                                          <p:spTgt spid="63"/>
                                        </p:tgtEl>
                                      </p:cBhvr>
                                    </p:animEffect>
                                    <p:anim calcmode="lin" valueType="num">
                                      <p:cBhvr>
                                        <p:cTn id="294" dur="1000" fill="hold"/>
                                        <p:tgtEl>
                                          <p:spTgt spid="63"/>
                                        </p:tgtEl>
                                        <p:attrNameLst>
                                          <p:attrName>ppt_x</p:attrName>
                                        </p:attrNameLst>
                                      </p:cBhvr>
                                      <p:tavLst>
                                        <p:tav tm="0">
                                          <p:val>
                                            <p:strVal val="#ppt_x"/>
                                          </p:val>
                                        </p:tav>
                                        <p:tav tm="100000">
                                          <p:val>
                                            <p:strVal val="#ppt_x"/>
                                          </p:val>
                                        </p:tav>
                                      </p:tavLst>
                                    </p:anim>
                                    <p:anim calcmode="lin" valueType="num">
                                      <p:cBhvr>
                                        <p:cTn id="295" dur="1000" fill="hold"/>
                                        <p:tgtEl>
                                          <p:spTgt spid="63"/>
                                        </p:tgtEl>
                                        <p:attrNameLst>
                                          <p:attrName>ppt_y</p:attrName>
                                        </p:attrNameLst>
                                      </p:cBhvr>
                                      <p:tavLst>
                                        <p:tav tm="0">
                                          <p:val>
                                            <p:strVal val="#ppt_y+.1"/>
                                          </p:val>
                                        </p:tav>
                                        <p:tav tm="100000">
                                          <p:val>
                                            <p:strVal val="#ppt_y"/>
                                          </p:val>
                                        </p:tav>
                                      </p:tavLst>
                                    </p:anim>
                                  </p:childTnLst>
                                </p:cTn>
                              </p:par>
                            </p:childTnLst>
                          </p:cTn>
                        </p:par>
                      </p:childTnLst>
                    </p:cTn>
                  </p:par>
                  <p:par>
                    <p:cTn id="296" fill="hold">
                      <p:stCondLst>
                        <p:cond delay="indefinite"/>
                      </p:stCondLst>
                      <p:childTnLst>
                        <p:par>
                          <p:cTn id="297" fill="hold">
                            <p:stCondLst>
                              <p:cond delay="0"/>
                            </p:stCondLst>
                            <p:childTnLst>
                              <p:par>
                                <p:cTn id="298" presetID="10" presetClass="exit" presetSubtype="0" fill="hold" grpId="1" nodeType="clickEffect">
                                  <p:stCondLst>
                                    <p:cond delay="0"/>
                                  </p:stCondLst>
                                  <p:childTnLst>
                                    <p:animEffect transition="out" filter="fade">
                                      <p:cBhvr>
                                        <p:cTn id="299" dur="500"/>
                                        <p:tgtEl>
                                          <p:spTgt spid="60"/>
                                        </p:tgtEl>
                                      </p:cBhvr>
                                    </p:animEffect>
                                    <p:set>
                                      <p:cBhvr>
                                        <p:cTn id="300" dur="1" fill="hold">
                                          <p:stCondLst>
                                            <p:cond delay="499"/>
                                          </p:stCondLst>
                                        </p:cTn>
                                        <p:tgtEl>
                                          <p:spTgt spid="60"/>
                                        </p:tgtEl>
                                        <p:attrNameLst>
                                          <p:attrName>style.visibility</p:attrName>
                                        </p:attrNameLst>
                                      </p:cBhvr>
                                      <p:to>
                                        <p:strVal val="hidden"/>
                                      </p:to>
                                    </p:set>
                                  </p:childTnLst>
                                </p:cTn>
                              </p:par>
                              <p:par>
                                <p:cTn id="301" presetID="10" presetClass="exit" presetSubtype="0" fill="hold" grpId="1" nodeType="withEffect">
                                  <p:stCondLst>
                                    <p:cond delay="0"/>
                                  </p:stCondLst>
                                  <p:childTnLst>
                                    <p:animEffect transition="out" filter="fade">
                                      <p:cBhvr>
                                        <p:cTn id="302" dur="500"/>
                                        <p:tgtEl>
                                          <p:spTgt spid="61"/>
                                        </p:tgtEl>
                                      </p:cBhvr>
                                    </p:animEffect>
                                    <p:set>
                                      <p:cBhvr>
                                        <p:cTn id="303" dur="1" fill="hold">
                                          <p:stCondLst>
                                            <p:cond delay="499"/>
                                          </p:stCondLst>
                                        </p:cTn>
                                        <p:tgtEl>
                                          <p:spTgt spid="61"/>
                                        </p:tgtEl>
                                        <p:attrNameLst>
                                          <p:attrName>style.visibility</p:attrName>
                                        </p:attrNameLst>
                                      </p:cBhvr>
                                      <p:to>
                                        <p:strVal val="hidden"/>
                                      </p:to>
                                    </p:set>
                                  </p:childTnLst>
                                </p:cTn>
                              </p:par>
                              <p:par>
                                <p:cTn id="304" presetID="10" presetClass="exit" presetSubtype="0" fill="hold" grpId="1" nodeType="withEffect">
                                  <p:stCondLst>
                                    <p:cond delay="0"/>
                                  </p:stCondLst>
                                  <p:childTnLst>
                                    <p:animEffect transition="out" filter="fade">
                                      <p:cBhvr>
                                        <p:cTn id="305" dur="500"/>
                                        <p:tgtEl>
                                          <p:spTgt spid="59"/>
                                        </p:tgtEl>
                                      </p:cBhvr>
                                    </p:animEffect>
                                    <p:set>
                                      <p:cBhvr>
                                        <p:cTn id="306" dur="1" fill="hold">
                                          <p:stCondLst>
                                            <p:cond delay="499"/>
                                          </p:stCondLst>
                                        </p:cTn>
                                        <p:tgtEl>
                                          <p:spTgt spid="59"/>
                                        </p:tgtEl>
                                        <p:attrNameLst>
                                          <p:attrName>style.visibility</p:attrName>
                                        </p:attrNameLst>
                                      </p:cBhvr>
                                      <p:to>
                                        <p:strVal val="hidden"/>
                                      </p:to>
                                    </p:set>
                                  </p:childTnLst>
                                </p:cTn>
                              </p:par>
                              <p:par>
                                <p:cTn id="307" presetID="10" presetClass="exit" presetSubtype="0" fill="hold" grpId="1" nodeType="withEffect">
                                  <p:stCondLst>
                                    <p:cond delay="0"/>
                                  </p:stCondLst>
                                  <p:childTnLst>
                                    <p:animEffect transition="out" filter="fade">
                                      <p:cBhvr>
                                        <p:cTn id="308" dur="500"/>
                                        <p:tgtEl>
                                          <p:spTgt spid="62"/>
                                        </p:tgtEl>
                                      </p:cBhvr>
                                    </p:animEffect>
                                    <p:set>
                                      <p:cBhvr>
                                        <p:cTn id="309" dur="1" fill="hold">
                                          <p:stCondLst>
                                            <p:cond delay="499"/>
                                          </p:stCondLst>
                                        </p:cTn>
                                        <p:tgtEl>
                                          <p:spTgt spid="62"/>
                                        </p:tgtEl>
                                        <p:attrNameLst>
                                          <p:attrName>style.visibility</p:attrName>
                                        </p:attrNameLst>
                                      </p:cBhvr>
                                      <p:to>
                                        <p:strVal val="hidden"/>
                                      </p:to>
                                    </p:set>
                                  </p:childTnLst>
                                </p:cTn>
                              </p:par>
                              <p:par>
                                <p:cTn id="310" presetID="10" presetClass="exit" presetSubtype="0" fill="hold" grpId="1" nodeType="withEffect">
                                  <p:stCondLst>
                                    <p:cond delay="0"/>
                                  </p:stCondLst>
                                  <p:childTnLst>
                                    <p:animEffect transition="out" filter="fade">
                                      <p:cBhvr>
                                        <p:cTn id="311" dur="500"/>
                                        <p:tgtEl>
                                          <p:spTgt spid="63"/>
                                        </p:tgtEl>
                                      </p:cBhvr>
                                    </p:animEffect>
                                    <p:set>
                                      <p:cBhvr>
                                        <p:cTn id="312" dur="1" fill="hold">
                                          <p:stCondLst>
                                            <p:cond delay="499"/>
                                          </p:stCondLst>
                                        </p:cTn>
                                        <p:tgtEl>
                                          <p:spTgt spid="63"/>
                                        </p:tgtEl>
                                        <p:attrNameLst>
                                          <p:attrName>style.visibility</p:attrName>
                                        </p:attrNameLst>
                                      </p:cBhvr>
                                      <p:to>
                                        <p:strVal val="hidden"/>
                                      </p:to>
                                    </p:set>
                                  </p:childTnLst>
                                </p:cTn>
                              </p:par>
                              <p:par>
                                <p:cTn id="313" presetID="22" presetClass="entr" presetSubtype="2" fill="hold" grpId="0" nodeType="withEffect">
                                  <p:stCondLst>
                                    <p:cond delay="500"/>
                                  </p:stCondLst>
                                  <p:childTnLst>
                                    <p:set>
                                      <p:cBhvr>
                                        <p:cTn id="314" dur="1" fill="hold">
                                          <p:stCondLst>
                                            <p:cond delay="0"/>
                                          </p:stCondLst>
                                        </p:cTn>
                                        <p:tgtEl>
                                          <p:spTgt spid="65"/>
                                        </p:tgtEl>
                                        <p:attrNameLst>
                                          <p:attrName>style.visibility</p:attrName>
                                        </p:attrNameLst>
                                      </p:cBhvr>
                                      <p:to>
                                        <p:strVal val="visible"/>
                                      </p:to>
                                    </p:set>
                                    <p:animEffect transition="in" filter="wipe(right)">
                                      <p:cBhvr>
                                        <p:cTn id="315" dur="500"/>
                                        <p:tgtEl>
                                          <p:spTgt spid="65"/>
                                        </p:tgtEl>
                                      </p:cBhvr>
                                    </p:animEffect>
                                  </p:childTnLst>
                                </p:cTn>
                              </p:par>
                            </p:childTnLst>
                          </p:cTn>
                        </p:par>
                      </p:childTnLst>
                    </p:cTn>
                  </p:par>
                  <p:par>
                    <p:cTn id="316" fill="hold">
                      <p:stCondLst>
                        <p:cond delay="indefinite"/>
                      </p:stCondLst>
                      <p:childTnLst>
                        <p:par>
                          <p:cTn id="317" fill="hold">
                            <p:stCondLst>
                              <p:cond delay="0"/>
                            </p:stCondLst>
                            <p:childTnLst>
                              <p:par>
                                <p:cTn id="318" presetID="22" presetClass="entr" presetSubtype="2" fill="hold" grpId="0" nodeType="clickEffect">
                                  <p:stCondLst>
                                    <p:cond delay="0"/>
                                  </p:stCondLst>
                                  <p:childTnLst>
                                    <p:set>
                                      <p:cBhvr>
                                        <p:cTn id="319" dur="1" fill="hold">
                                          <p:stCondLst>
                                            <p:cond delay="0"/>
                                          </p:stCondLst>
                                        </p:cTn>
                                        <p:tgtEl>
                                          <p:spTgt spid="66"/>
                                        </p:tgtEl>
                                        <p:attrNameLst>
                                          <p:attrName>style.visibility</p:attrName>
                                        </p:attrNameLst>
                                      </p:cBhvr>
                                      <p:to>
                                        <p:strVal val="visible"/>
                                      </p:to>
                                    </p:set>
                                    <p:animEffect transition="in" filter="wipe(right)">
                                      <p:cBhvr>
                                        <p:cTn id="320" dur="500"/>
                                        <p:tgtEl>
                                          <p:spTgt spid="66"/>
                                        </p:tgtEl>
                                      </p:cBhvr>
                                    </p:animEffect>
                                  </p:childTnLst>
                                </p:cTn>
                              </p:par>
                              <p:par>
                                <p:cTn id="321" presetID="22" presetClass="entr" presetSubtype="2" fill="hold" grpId="0" nodeType="withEffect">
                                  <p:stCondLst>
                                    <p:cond delay="1100"/>
                                  </p:stCondLst>
                                  <p:childTnLst>
                                    <p:set>
                                      <p:cBhvr>
                                        <p:cTn id="322" dur="1" fill="hold">
                                          <p:stCondLst>
                                            <p:cond delay="0"/>
                                          </p:stCondLst>
                                        </p:cTn>
                                        <p:tgtEl>
                                          <p:spTgt spid="67"/>
                                        </p:tgtEl>
                                        <p:attrNameLst>
                                          <p:attrName>style.visibility</p:attrName>
                                        </p:attrNameLst>
                                      </p:cBhvr>
                                      <p:to>
                                        <p:strVal val="visible"/>
                                      </p:to>
                                    </p:set>
                                    <p:animEffect transition="in" filter="wipe(right)">
                                      <p:cBhvr>
                                        <p:cTn id="323" dur="500"/>
                                        <p:tgtEl>
                                          <p:spTgt spid="67"/>
                                        </p:tgtEl>
                                      </p:cBhvr>
                                    </p:animEffect>
                                  </p:childTnLst>
                                </p:cTn>
                              </p:par>
                              <p:par>
                                <p:cTn id="324" presetID="16" presetClass="entr" presetSubtype="37" fill="hold" grpId="0" nodeType="withEffect">
                                  <p:stCondLst>
                                    <p:cond delay="1200"/>
                                  </p:stCondLst>
                                  <p:childTnLst>
                                    <p:set>
                                      <p:cBhvr>
                                        <p:cTn id="325" dur="1" fill="hold">
                                          <p:stCondLst>
                                            <p:cond delay="0"/>
                                          </p:stCondLst>
                                        </p:cTn>
                                        <p:tgtEl>
                                          <p:spTgt spid="64"/>
                                        </p:tgtEl>
                                        <p:attrNameLst>
                                          <p:attrName>style.visibility</p:attrName>
                                        </p:attrNameLst>
                                      </p:cBhvr>
                                      <p:to>
                                        <p:strVal val="visible"/>
                                      </p:to>
                                    </p:set>
                                    <p:animEffect transition="in" filter="barn(outVertical)">
                                      <p:cBhvr>
                                        <p:cTn id="326" dur="500"/>
                                        <p:tgtEl>
                                          <p:spTgt spid="64"/>
                                        </p:tgtEl>
                                      </p:cBhvr>
                                    </p:animEffect>
                                  </p:childTnLst>
                                </p:cTn>
                              </p:par>
                              <p:par>
                                <p:cTn id="327" presetID="22" presetClass="entr" presetSubtype="2" fill="hold" grpId="0" nodeType="withEffect">
                                  <p:stCondLst>
                                    <p:cond delay="1300"/>
                                  </p:stCondLst>
                                  <p:childTnLst>
                                    <p:set>
                                      <p:cBhvr>
                                        <p:cTn id="328" dur="1" fill="hold">
                                          <p:stCondLst>
                                            <p:cond delay="0"/>
                                          </p:stCondLst>
                                        </p:cTn>
                                        <p:tgtEl>
                                          <p:spTgt spid="68"/>
                                        </p:tgtEl>
                                        <p:attrNameLst>
                                          <p:attrName>style.visibility</p:attrName>
                                        </p:attrNameLst>
                                      </p:cBhvr>
                                      <p:to>
                                        <p:strVal val="visible"/>
                                      </p:to>
                                    </p:set>
                                    <p:animEffect transition="in" filter="wipe(right)">
                                      <p:cBhvr>
                                        <p:cTn id="329" dur="500"/>
                                        <p:tgtEl>
                                          <p:spTgt spid="68"/>
                                        </p:tgtEl>
                                      </p:cBhvr>
                                    </p:animEffect>
                                  </p:childTnLst>
                                </p:cTn>
                              </p:par>
                              <p:par>
                                <p:cTn id="330" presetID="42" presetClass="entr" presetSubtype="0" fill="hold" grpId="0" nodeType="withEffect">
                                  <p:stCondLst>
                                    <p:cond delay="1500"/>
                                  </p:stCondLst>
                                  <p:childTnLst>
                                    <p:set>
                                      <p:cBhvr>
                                        <p:cTn id="331" dur="1" fill="hold">
                                          <p:stCondLst>
                                            <p:cond delay="0"/>
                                          </p:stCondLst>
                                        </p:cTn>
                                        <p:tgtEl>
                                          <p:spTgt spid="69"/>
                                        </p:tgtEl>
                                        <p:attrNameLst>
                                          <p:attrName>style.visibility</p:attrName>
                                        </p:attrNameLst>
                                      </p:cBhvr>
                                      <p:to>
                                        <p:strVal val="visible"/>
                                      </p:to>
                                    </p:set>
                                    <p:animEffect transition="in" filter="fade">
                                      <p:cBhvr>
                                        <p:cTn id="332" dur="1000"/>
                                        <p:tgtEl>
                                          <p:spTgt spid="69"/>
                                        </p:tgtEl>
                                      </p:cBhvr>
                                    </p:animEffect>
                                    <p:anim calcmode="lin" valueType="num">
                                      <p:cBhvr>
                                        <p:cTn id="333" dur="1000" fill="hold"/>
                                        <p:tgtEl>
                                          <p:spTgt spid="69"/>
                                        </p:tgtEl>
                                        <p:attrNameLst>
                                          <p:attrName>ppt_x</p:attrName>
                                        </p:attrNameLst>
                                      </p:cBhvr>
                                      <p:tavLst>
                                        <p:tav tm="0">
                                          <p:val>
                                            <p:strVal val="#ppt_x"/>
                                          </p:val>
                                        </p:tav>
                                        <p:tav tm="100000">
                                          <p:val>
                                            <p:strVal val="#ppt_x"/>
                                          </p:val>
                                        </p:tav>
                                      </p:tavLst>
                                    </p:anim>
                                    <p:anim calcmode="lin" valueType="num">
                                      <p:cBhvr>
                                        <p:cTn id="334" dur="1000" fill="hold"/>
                                        <p:tgtEl>
                                          <p:spTgt spid="69"/>
                                        </p:tgtEl>
                                        <p:attrNameLst>
                                          <p:attrName>ppt_y</p:attrName>
                                        </p:attrNameLst>
                                      </p:cBhvr>
                                      <p:tavLst>
                                        <p:tav tm="0">
                                          <p:val>
                                            <p:strVal val="#ppt_y+.1"/>
                                          </p:val>
                                        </p:tav>
                                        <p:tav tm="100000">
                                          <p:val>
                                            <p:strVal val="#ppt_y"/>
                                          </p:val>
                                        </p:tav>
                                      </p:tavLst>
                                    </p:anim>
                                  </p:childTnLst>
                                </p:cTn>
                              </p:par>
                            </p:childTnLst>
                          </p:cTn>
                        </p:par>
                      </p:childTnLst>
                    </p:cTn>
                  </p:par>
                  <p:par>
                    <p:cTn id="335" fill="hold">
                      <p:stCondLst>
                        <p:cond delay="indefinite"/>
                      </p:stCondLst>
                      <p:childTnLst>
                        <p:par>
                          <p:cTn id="336" fill="hold">
                            <p:stCondLst>
                              <p:cond delay="0"/>
                            </p:stCondLst>
                            <p:childTnLst>
                              <p:par>
                                <p:cTn id="337" presetID="10" presetClass="exit" presetSubtype="0" fill="hold" grpId="1" nodeType="clickEffect">
                                  <p:stCondLst>
                                    <p:cond delay="0"/>
                                  </p:stCondLst>
                                  <p:childTnLst>
                                    <p:animEffect transition="out" filter="fade">
                                      <p:cBhvr>
                                        <p:cTn id="338" dur="500"/>
                                        <p:tgtEl>
                                          <p:spTgt spid="65"/>
                                        </p:tgtEl>
                                      </p:cBhvr>
                                    </p:animEffect>
                                    <p:set>
                                      <p:cBhvr>
                                        <p:cTn id="339" dur="1" fill="hold">
                                          <p:stCondLst>
                                            <p:cond delay="499"/>
                                          </p:stCondLst>
                                        </p:cTn>
                                        <p:tgtEl>
                                          <p:spTgt spid="65"/>
                                        </p:tgtEl>
                                        <p:attrNameLst>
                                          <p:attrName>style.visibility</p:attrName>
                                        </p:attrNameLst>
                                      </p:cBhvr>
                                      <p:to>
                                        <p:strVal val="hidden"/>
                                      </p:to>
                                    </p:set>
                                  </p:childTnLst>
                                </p:cTn>
                              </p:par>
                              <p:par>
                                <p:cTn id="340" presetID="10" presetClass="exit" presetSubtype="0" fill="hold" grpId="1" nodeType="withEffect">
                                  <p:stCondLst>
                                    <p:cond delay="0"/>
                                  </p:stCondLst>
                                  <p:childTnLst>
                                    <p:animEffect transition="out" filter="fade">
                                      <p:cBhvr>
                                        <p:cTn id="341" dur="500"/>
                                        <p:tgtEl>
                                          <p:spTgt spid="66"/>
                                        </p:tgtEl>
                                      </p:cBhvr>
                                    </p:animEffect>
                                    <p:set>
                                      <p:cBhvr>
                                        <p:cTn id="342" dur="1" fill="hold">
                                          <p:stCondLst>
                                            <p:cond delay="499"/>
                                          </p:stCondLst>
                                        </p:cTn>
                                        <p:tgtEl>
                                          <p:spTgt spid="66"/>
                                        </p:tgtEl>
                                        <p:attrNameLst>
                                          <p:attrName>style.visibility</p:attrName>
                                        </p:attrNameLst>
                                      </p:cBhvr>
                                      <p:to>
                                        <p:strVal val="hidden"/>
                                      </p:to>
                                    </p:set>
                                  </p:childTnLst>
                                </p:cTn>
                              </p:par>
                              <p:par>
                                <p:cTn id="343" presetID="10" presetClass="exit" presetSubtype="0" fill="hold" grpId="1" nodeType="withEffect">
                                  <p:stCondLst>
                                    <p:cond delay="0"/>
                                  </p:stCondLst>
                                  <p:childTnLst>
                                    <p:animEffect transition="out" filter="fade">
                                      <p:cBhvr>
                                        <p:cTn id="344" dur="500"/>
                                        <p:tgtEl>
                                          <p:spTgt spid="67"/>
                                        </p:tgtEl>
                                      </p:cBhvr>
                                    </p:animEffect>
                                    <p:set>
                                      <p:cBhvr>
                                        <p:cTn id="345" dur="1" fill="hold">
                                          <p:stCondLst>
                                            <p:cond delay="499"/>
                                          </p:stCondLst>
                                        </p:cTn>
                                        <p:tgtEl>
                                          <p:spTgt spid="67"/>
                                        </p:tgtEl>
                                        <p:attrNameLst>
                                          <p:attrName>style.visibility</p:attrName>
                                        </p:attrNameLst>
                                      </p:cBhvr>
                                      <p:to>
                                        <p:strVal val="hidden"/>
                                      </p:to>
                                    </p:set>
                                  </p:childTnLst>
                                </p:cTn>
                              </p:par>
                              <p:par>
                                <p:cTn id="346" presetID="10" presetClass="exit" presetSubtype="0" fill="hold" grpId="1" nodeType="withEffect">
                                  <p:stCondLst>
                                    <p:cond delay="0"/>
                                  </p:stCondLst>
                                  <p:childTnLst>
                                    <p:animEffect transition="out" filter="fade">
                                      <p:cBhvr>
                                        <p:cTn id="347" dur="500"/>
                                        <p:tgtEl>
                                          <p:spTgt spid="64"/>
                                        </p:tgtEl>
                                      </p:cBhvr>
                                    </p:animEffect>
                                    <p:set>
                                      <p:cBhvr>
                                        <p:cTn id="348" dur="1" fill="hold">
                                          <p:stCondLst>
                                            <p:cond delay="499"/>
                                          </p:stCondLst>
                                        </p:cTn>
                                        <p:tgtEl>
                                          <p:spTgt spid="64"/>
                                        </p:tgtEl>
                                        <p:attrNameLst>
                                          <p:attrName>style.visibility</p:attrName>
                                        </p:attrNameLst>
                                      </p:cBhvr>
                                      <p:to>
                                        <p:strVal val="hidden"/>
                                      </p:to>
                                    </p:set>
                                  </p:childTnLst>
                                </p:cTn>
                              </p:par>
                              <p:par>
                                <p:cTn id="349" presetID="10" presetClass="exit" presetSubtype="0" fill="hold" grpId="1" nodeType="withEffect">
                                  <p:stCondLst>
                                    <p:cond delay="0"/>
                                  </p:stCondLst>
                                  <p:childTnLst>
                                    <p:animEffect transition="out" filter="fade">
                                      <p:cBhvr>
                                        <p:cTn id="350" dur="500"/>
                                        <p:tgtEl>
                                          <p:spTgt spid="68"/>
                                        </p:tgtEl>
                                      </p:cBhvr>
                                    </p:animEffect>
                                    <p:set>
                                      <p:cBhvr>
                                        <p:cTn id="351" dur="1" fill="hold">
                                          <p:stCondLst>
                                            <p:cond delay="499"/>
                                          </p:stCondLst>
                                        </p:cTn>
                                        <p:tgtEl>
                                          <p:spTgt spid="68"/>
                                        </p:tgtEl>
                                        <p:attrNameLst>
                                          <p:attrName>style.visibility</p:attrName>
                                        </p:attrNameLst>
                                      </p:cBhvr>
                                      <p:to>
                                        <p:strVal val="hidden"/>
                                      </p:to>
                                    </p:set>
                                  </p:childTnLst>
                                </p:cTn>
                              </p:par>
                              <p:par>
                                <p:cTn id="352" presetID="10" presetClass="exit" presetSubtype="0" fill="hold" grpId="1" nodeType="withEffect">
                                  <p:stCondLst>
                                    <p:cond delay="0"/>
                                  </p:stCondLst>
                                  <p:childTnLst>
                                    <p:animEffect transition="out" filter="fade">
                                      <p:cBhvr>
                                        <p:cTn id="353" dur="500"/>
                                        <p:tgtEl>
                                          <p:spTgt spid="69"/>
                                        </p:tgtEl>
                                      </p:cBhvr>
                                    </p:animEffect>
                                    <p:set>
                                      <p:cBhvr>
                                        <p:cTn id="354" dur="1" fill="hold">
                                          <p:stCondLst>
                                            <p:cond delay="499"/>
                                          </p:stCondLst>
                                        </p:cTn>
                                        <p:tgtEl>
                                          <p:spTgt spid="69"/>
                                        </p:tgtEl>
                                        <p:attrNameLst>
                                          <p:attrName>style.visibility</p:attrName>
                                        </p:attrNameLst>
                                      </p:cBhvr>
                                      <p:to>
                                        <p:strVal val="hidden"/>
                                      </p:to>
                                    </p:set>
                                  </p:childTnLst>
                                </p:cTn>
                              </p:par>
                              <p:par>
                                <p:cTn id="355" presetID="22" presetClass="entr" presetSubtype="2" fill="hold" grpId="0" nodeType="withEffect">
                                  <p:stCondLst>
                                    <p:cond delay="0"/>
                                  </p:stCondLst>
                                  <p:childTnLst>
                                    <p:set>
                                      <p:cBhvr>
                                        <p:cTn id="356" dur="1" fill="hold">
                                          <p:stCondLst>
                                            <p:cond delay="0"/>
                                          </p:stCondLst>
                                        </p:cTn>
                                        <p:tgtEl>
                                          <p:spTgt spid="73"/>
                                        </p:tgtEl>
                                        <p:attrNameLst>
                                          <p:attrName>style.visibility</p:attrName>
                                        </p:attrNameLst>
                                      </p:cBhvr>
                                      <p:to>
                                        <p:strVal val="visible"/>
                                      </p:to>
                                    </p:set>
                                    <p:animEffect transition="in" filter="wipe(right)">
                                      <p:cBhvr>
                                        <p:cTn id="357" dur="500"/>
                                        <p:tgtEl>
                                          <p:spTgt spid="73"/>
                                        </p:tgtEl>
                                      </p:cBhvr>
                                    </p:animEffect>
                                  </p:childTnLst>
                                </p:cTn>
                              </p:par>
                            </p:childTnLst>
                          </p:cTn>
                        </p:par>
                      </p:childTnLst>
                    </p:cTn>
                  </p:par>
                  <p:par>
                    <p:cTn id="358" fill="hold">
                      <p:stCondLst>
                        <p:cond delay="indefinite"/>
                      </p:stCondLst>
                      <p:childTnLst>
                        <p:par>
                          <p:cTn id="359" fill="hold">
                            <p:stCondLst>
                              <p:cond delay="0"/>
                            </p:stCondLst>
                            <p:childTnLst>
                              <p:par>
                                <p:cTn id="360" presetID="22" presetClass="entr" presetSubtype="2" fill="hold" grpId="0" nodeType="clickEffect">
                                  <p:stCondLst>
                                    <p:cond delay="0"/>
                                  </p:stCondLst>
                                  <p:childTnLst>
                                    <p:set>
                                      <p:cBhvr>
                                        <p:cTn id="361" dur="1" fill="hold">
                                          <p:stCondLst>
                                            <p:cond delay="0"/>
                                          </p:stCondLst>
                                        </p:cTn>
                                        <p:tgtEl>
                                          <p:spTgt spid="74"/>
                                        </p:tgtEl>
                                        <p:attrNameLst>
                                          <p:attrName>style.visibility</p:attrName>
                                        </p:attrNameLst>
                                      </p:cBhvr>
                                      <p:to>
                                        <p:strVal val="visible"/>
                                      </p:to>
                                    </p:set>
                                    <p:animEffect transition="in" filter="wipe(right)">
                                      <p:cBhvr>
                                        <p:cTn id="362" dur="500"/>
                                        <p:tgtEl>
                                          <p:spTgt spid="74"/>
                                        </p:tgtEl>
                                      </p:cBhvr>
                                    </p:animEffect>
                                  </p:childTnLst>
                                </p:cTn>
                              </p:par>
                            </p:childTnLst>
                          </p:cTn>
                        </p:par>
                      </p:childTnLst>
                    </p:cTn>
                  </p:par>
                  <p:par>
                    <p:cTn id="363" fill="hold">
                      <p:stCondLst>
                        <p:cond delay="indefinite"/>
                      </p:stCondLst>
                      <p:childTnLst>
                        <p:par>
                          <p:cTn id="364" fill="hold">
                            <p:stCondLst>
                              <p:cond delay="0"/>
                            </p:stCondLst>
                            <p:childTnLst>
                              <p:par>
                                <p:cTn id="365" presetID="10" presetClass="exit" presetSubtype="0" fill="hold" grpId="1" nodeType="clickEffect">
                                  <p:stCondLst>
                                    <p:cond delay="0"/>
                                  </p:stCondLst>
                                  <p:childTnLst>
                                    <p:animEffect transition="out" filter="fade">
                                      <p:cBhvr>
                                        <p:cTn id="366" dur="500"/>
                                        <p:tgtEl>
                                          <p:spTgt spid="73"/>
                                        </p:tgtEl>
                                      </p:cBhvr>
                                    </p:animEffect>
                                    <p:set>
                                      <p:cBhvr>
                                        <p:cTn id="367" dur="1" fill="hold">
                                          <p:stCondLst>
                                            <p:cond delay="499"/>
                                          </p:stCondLst>
                                        </p:cTn>
                                        <p:tgtEl>
                                          <p:spTgt spid="73"/>
                                        </p:tgtEl>
                                        <p:attrNameLst>
                                          <p:attrName>style.visibility</p:attrName>
                                        </p:attrNameLst>
                                      </p:cBhvr>
                                      <p:to>
                                        <p:strVal val="hidden"/>
                                      </p:to>
                                    </p:set>
                                  </p:childTnLst>
                                </p:cTn>
                              </p:par>
                              <p:par>
                                <p:cTn id="368" presetID="10" presetClass="exit" presetSubtype="0" fill="hold" grpId="1" nodeType="withEffect">
                                  <p:stCondLst>
                                    <p:cond delay="0"/>
                                  </p:stCondLst>
                                  <p:childTnLst>
                                    <p:animEffect transition="out" filter="fade">
                                      <p:cBhvr>
                                        <p:cTn id="369" dur="500"/>
                                        <p:tgtEl>
                                          <p:spTgt spid="74"/>
                                        </p:tgtEl>
                                      </p:cBhvr>
                                    </p:animEffect>
                                    <p:set>
                                      <p:cBhvr>
                                        <p:cTn id="370" dur="1" fill="hold">
                                          <p:stCondLst>
                                            <p:cond delay="499"/>
                                          </p:stCondLst>
                                        </p:cTn>
                                        <p:tgtEl>
                                          <p:spTgt spid="74"/>
                                        </p:tgtEl>
                                        <p:attrNameLst>
                                          <p:attrName>style.visibility</p:attrName>
                                        </p:attrNameLst>
                                      </p:cBhvr>
                                      <p:to>
                                        <p:strVal val="hidden"/>
                                      </p:to>
                                    </p:set>
                                  </p:childTnLst>
                                </p:cTn>
                              </p:par>
                              <p:par>
                                <p:cTn id="371" presetID="22" presetClass="entr" presetSubtype="2" fill="hold" grpId="0" nodeType="withEffect">
                                  <p:stCondLst>
                                    <p:cond delay="0"/>
                                  </p:stCondLst>
                                  <p:childTnLst>
                                    <p:set>
                                      <p:cBhvr>
                                        <p:cTn id="372" dur="1" fill="hold">
                                          <p:stCondLst>
                                            <p:cond delay="0"/>
                                          </p:stCondLst>
                                        </p:cTn>
                                        <p:tgtEl>
                                          <p:spTgt spid="75"/>
                                        </p:tgtEl>
                                        <p:attrNameLst>
                                          <p:attrName>style.visibility</p:attrName>
                                        </p:attrNameLst>
                                      </p:cBhvr>
                                      <p:to>
                                        <p:strVal val="visible"/>
                                      </p:to>
                                    </p:set>
                                    <p:animEffect transition="in" filter="wipe(right)">
                                      <p:cBhvr>
                                        <p:cTn id="373" dur="500"/>
                                        <p:tgtEl>
                                          <p:spTgt spid="75"/>
                                        </p:tgtEl>
                                      </p:cBhvr>
                                    </p:animEffect>
                                  </p:childTnLst>
                                </p:cTn>
                              </p:par>
                            </p:childTnLst>
                          </p:cTn>
                        </p:par>
                      </p:childTnLst>
                    </p:cTn>
                  </p:par>
                  <p:par>
                    <p:cTn id="374" fill="hold">
                      <p:stCondLst>
                        <p:cond delay="indefinite"/>
                      </p:stCondLst>
                      <p:childTnLst>
                        <p:par>
                          <p:cTn id="375" fill="hold">
                            <p:stCondLst>
                              <p:cond delay="0"/>
                            </p:stCondLst>
                            <p:childTnLst>
                              <p:par>
                                <p:cTn id="376" presetID="22" presetClass="entr" presetSubtype="2" fill="hold" grpId="0" nodeType="clickEffect">
                                  <p:stCondLst>
                                    <p:cond delay="0"/>
                                  </p:stCondLst>
                                  <p:childTnLst>
                                    <p:set>
                                      <p:cBhvr>
                                        <p:cTn id="377" dur="1" fill="hold">
                                          <p:stCondLst>
                                            <p:cond delay="0"/>
                                          </p:stCondLst>
                                        </p:cTn>
                                        <p:tgtEl>
                                          <p:spTgt spid="80"/>
                                        </p:tgtEl>
                                        <p:attrNameLst>
                                          <p:attrName>style.visibility</p:attrName>
                                        </p:attrNameLst>
                                      </p:cBhvr>
                                      <p:to>
                                        <p:strVal val="visible"/>
                                      </p:to>
                                    </p:set>
                                    <p:animEffect transition="in" filter="wipe(right)">
                                      <p:cBhvr>
                                        <p:cTn id="378" dur="500"/>
                                        <p:tgtEl>
                                          <p:spTgt spid="80"/>
                                        </p:tgtEl>
                                      </p:cBhvr>
                                    </p:animEffect>
                                  </p:childTnLst>
                                </p:cTn>
                              </p:par>
                              <p:par>
                                <p:cTn id="379" presetID="22" presetClass="entr" presetSubtype="2" fill="hold" grpId="0" nodeType="withEffect">
                                  <p:stCondLst>
                                    <p:cond delay="0"/>
                                  </p:stCondLst>
                                  <p:childTnLst>
                                    <p:set>
                                      <p:cBhvr>
                                        <p:cTn id="380" dur="1" fill="hold">
                                          <p:stCondLst>
                                            <p:cond delay="0"/>
                                          </p:stCondLst>
                                        </p:cTn>
                                        <p:tgtEl>
                                          <p:spTgt spid="79"/>
                                        </p:tgtEl>
                                        <p:attrNameLst>
                                          <p:attrName>style.visibility</p:attrName>
                                        </p:attrNameLst>
                                      </p:cBhvr>
                                      <p:to>
                                        <p:strVal val="visible"/>
                                      </p:to>
                                    </p:set>
                                    <p:animEffect transition="in" filter="wipe(right)">
                                      <p:cBhvr>
                                        <p:cTn id="381" dur="500"/>
                                        <p:tgtEl>
                                          <p:spTgt spid="79"/>
                                        </p:tgtEl>
                                      </p:cBhvr>
                                    </p:animEffect>
                                  </p:childTnLst>
                                </p:cTn>
                              </p:par>
                              <p:par>
                                <p:cTn id="382" presetID="22" presetClass="entr" presetSubtype="2" fill="hold" grpId="0" nodeType="withEffect">
                                  <p:stCondLst>
                                    <p:cond delay="0"/>
                                  </p:stCondLst>
                                  <p:childTnLst>
                                    <p:set>
                                      <p:cBhvr>
                                        <p:cTn id="383" dur="1" fill="hold">
                                          <p:stCondLst>
                                            <p:cond delay="0"/>
                                          </p:stCondLst>
                                        </p:cTn>
                                        <p:tgtEl>
                                          <p:spTgt spid="78"/>
                                        </p:tgtEl>
                                        <p:attrNameLst>
                                          <p:attrName>style.visibility</p:attrName>
                                        </p:attrNameLst>
                                      </p:cBhvr>
                                      <p:to>
                                        <p:strVal val="visible"/>
                                      </p:to>
                                    </p:set>
                                    <p:animEffect transition="in" filter="wipe(right)">
                                      <p:cBhvr>
                                        <p:cTn id="384" dur="500"/>
                                        <p:tgtEl>
                                          <p:spTgt spid="78"/>
                                        </p:tgtEl>
                                      </p:cBhvr>
                                    </p:animEffect>
                                  </p:childTnLst>
                                </p:cTn>
                              </p:par>
                              <p:par>
                                <p:cTn id="385" presetID="22" presetClass="entr" presetSubtype="2" fill="hold" grpId="0" nodeType="withEffect">
                                  <p:stCondLst>
                                    <p:cond delay="0"/>
                                  </p:stCondLst>
                                  <p:childTnLst>
                                    <p:set>
                                      <p:cBhvr>
                                        <p:cTn id="386" dur="1" fill="hold">
                                          <p:stCondLst>
                                            <p:cond delay="0"/>
                                          </p:stCondLst>
                                        </p:cTn>
                                        <p:tgtEl>
                                          <p:spTgt spid="77"/>
                                        </p:tgtEl>
                                        <p:attrNameLst>
                                          <p:attrName>style.visibility</p:attrName>
                                        </p:attrNameLst>
                                      </p:cBhvr>
                                      <p:to>
                                        <p:strVal val="visible"/>
                                      </p:to>
                                    </p:set>
                                    <p:animEffect transition="in" filter="wipe(right)">
                                      <p:cBhvr>
                                        <p:cTn id="387" dur="500"/>
                                        <p:tgtEl>
                                          <p:spTgt spid="77"/>
                                        </p:tgtEl>
                                      </p:cBhvr>
                                    </p:animEffect>
                                  </p:childTnLst>
                                </p:cTn>
                              </p:par>
                              <p:par>
                                <p:cTn id="388" presetID="22" presetClass="entr" presetSubtype="2" fill="hold" grpId="0" nodeType="withEffect">
                                  <p:stCondLst>
                                    <p:cond delay="0"/>
                                  </p:stCondLst>
                                  <p:childTnLst>
                                    <p:set>
                                      <p:cBhvr>
                                        <p:cTn id="389" dur="1" fill="hold">
                                          <p:stCondLst>
                                            <p:cond delay="0"/>
                                          </p:stCondLst>
                                        </p:cTn>
                                        <p:tgtEl>
                                          <p:spTgt spid="76"/>
                                        </p:tgtEl>
                                        <p:attrNameLst>
                                          <p:attrName>style.visibility</p:attrName>
                                        </p:attrNameLst>
                                      </p:cBhvr>
                                      <p:to>
                                        <p:strVal val="visible"/>
                                      </p:to>
                                    </p:set>
                                    <p:animEffect transition="in" filter="wipe(right)">
                                      <p:cBhvr>
                                        <p:cTn id="390" dur="500"/>
                                        <p:tgtEl>
                                          <p:spTgt spid="76"/>
                                        </p:tgtEl>
                                      </p:cBhvr>
                                    </p:animEffect>
                                  </p:childTnLst>
                                </p:cTn>
                              </p:par>
                            </p:childTnLst>
                          </p:cTn>
                        </p:par>
                      </p:childTnLst>
                    </p:cTn>
                  </p:par>
                  <p:par>
                    <p:cTn id="391" fill="hold">
                      <p:stCondLst>
                        <p:cond delay="indefinite"/>
                      </p:stCondLst>
                      <p:childTnLst>
                        <p:par>
                          <p:cTn id="392" fill="hold">
                            <p:stCondLst>
                              <p:cond delay="0"/>
                            </p:stCondLst>
                            <p:childTnLst>
                              <p:par>
                                <p:cTn id="393" presetID="10" presetClass="exit" presetSubtype="0" fill="hold" grpId="1" nodeType="clickEffect">
                                  <p:stCondLst>
                                    <p:cond delay="0"/>
                                  </p:stCondLst>
                                  <p:childTnLst>
                                    <p:animEffect transition="out" filter="fade">
                                      <p:cBhvr>
                                        <p:cTn id="394" dur="500"/>
                                        <p:tgtEl>
                                          <p:spTgt spid="80"/>
                                        </p:tgtEl>
                                      </p:cBhvr>
                                    </p:animEffect>
                                    <p:set>
                                      <p:cBhvr>
                                        <p:cTn id="395" dur="1" fill="hold">
                                          <p:stCondLst>
                                            <p:cond delay="499"/>
                                          </p:stCondLst>
                                        </p:cTn>
                                        <p:tgtEl>
                                          <p:spTgt spid="80"/>
                                        </p:tgtEl>
                                        <p:attrNameLst>
                                          <p:attrName>style.visibility</p:attrName>
                                        </p:attrNameLst>
                                      </p:cBhvr>
                                      <p:to>
                                        <p:strVal val="hidden"/>
                                      </p:to>
                                    </p:set>
                                  </p:childTnLst>
                                </p:cTn>
                              </p:par>
                              <p:par>
                                <p:cTn id="396" presetID="10" presetClass="exit" presetSubtype="0" fill="hold" grpId="1" nodeType="withEffect">
                                  <p:stCondLst>
                                    <p:cond delay="0"/>
                                  </p:stCondLst>
                                  <p:childTnLst>
                                    <p:animEffect transition="out" filter="fade">
                                      <p:cBhvr>
                                        <p:cTn id="397" dur="500"/>
                                        <p:tgtEl>
                                          <p:spTgt spid="79"/>
                                        </p:tgtEl>
                                      </p:cBhvr>
                                    </p:animEffect>
                                    <p:set>
                                      <p:cBhvr>
                                        <p:cTn id="398" dur="1" fill="hold">
                                          <p:stCondLst>
                                            <p:cond delay="499"/>
                                          </p:stCondLst>
                                        </p:cTn>
                                        <p:tgtEl>
                                          <p:spTgt spid="79"/>
                                        </p:tgtEl>
                                        <p:attrNameLst>
                                          <p:attrName>style.visibility</p:attrName>
                                        </p:attrNameLst>
                                      </p:cBhvr>
                                      <p:to>
                                        <p:strVal val="hidden"/>
                                      </p:to>
                                    </p:set>
                                  </p:childTnLst>
                                </p:cTn>
                              </p:par>
                              <p:par>
                                <p:cTn id="399" presetID="10" presetClass="exit" presetSubtype="0" fill="hold" grpId="1" nodeType="withEffect">
                                  <p:stCondLst>
                                    <p:cond delay="0"/>
                                  </p:stCondLst>
                                  <p:childTnLst>
                                    <p:animEffect transition="out" filter="fade">
                                      <p:cBhvr>
                                        <p:cTn id="400" dur="500"/>
                                        <p:tgtEl>
                                          <p:spTgt spid="78"/>
                                        </p:tgtEl>
                                      </p:cBhvr>
                                    </p:animEffect>
                                    <p:set>
                                      <p:cBhvr>
                                        <p:cTn id="401" dur="1" fill="hold">
                                          <p:stCondLst>
                                            <p:cond delay="499"/>
                                          </p:stCondLst>
                                        </p:cTn>
                                        <p:tgtEl>
                                          <p:spTgt spid="78"/>
                                        </p:tgtEl>
                                        <p:attrNameLst>
                                          <p:attrName>style.visibility</p:attrName>
                                        </p:attrNameLst>
                                      </p:cBhvr>
                                      <p:to>
                                        <p:strVal val="hidden"/>
                                      </p:to>
                                    </p:set>
                                  </p:childTnLst>
                                </p:cTn>
                              </p:par>
                              <p:par>
                                <p:cTn id="402" presetID="10" presetClass="exit" presetSubtype="0" fill="hold" grpId="1" nodeType="withEffect">
                                  <p:stCondLst>
                                    <p:cond delay="0"/>
                                  </p:stCondLst>
                                  <p:childTnLst>
                                    <p:animEffect transition="out" filter="fade">
                                      <p:cBhvr>
                                        <p:cTn id="403" dur="500"/>
                                        <p:tgtEl>
                                          <p:spTgt spid="77"/>
                                        </p:tgtEl>
                                      </p:cBhvr>
                                    </p:animEffect>
                                    <p:set>
                                      <p:cBhvr>
                                        <p:cTn id="404" dur="1" fill="hold">
                                          <p:stCondLst>
                                            <p:cond delay="499"/>
                                          </p:stCondLst>
                                        </p:cTn>
                                        <p:tgtEl>
                                          <p:spTgt spid="77"/>
                                        </p:tgtEl>
                                        <p:attrNameLst>
                                          <p:attrName>style.visibility</p:attrName>
                                        </p:attrNameLst>
                                      </p:cBhvr>
                                      <p:to>
                                        <p:strVal val="hidden"/>
                                      </p:to>
                                    </p:set>
                                  </p:childTnLst>
                                </p:cTn>
                              </p:par>
                              <p:par>
                                <p:cTn id="405" presetID="10" presetClass="exit" presetSubtype="0" fill="hold" grpId="1" nodeType="withEffect">
                                  <p:stCondLst>
                                    <p:cond delay="0"/>
                                  </p:stCondLst>
                                  <p:childTnLst>
                                    <p:animEffect transition="out" filter="fade">
                                      <p:cBhvr>
                                        <p:cTn id="406" dur="500"/>
                                        <p:tgtEl>
                                          <p:spTgt spid="76"/>
                                        </p:tgtEl>
                                      </p:cBhvr>
                                    </p:animEffect>
                                    <p:set>
                                      <p:cBhvr>
                                        <p:cTn id="407" dur="1" fill="hold">
                                          <p:stCondLst>
                                            <p:cond delay="499"/>
                                          </p:stCondLst>
                                        </p:cTn>
                                        <p:tgtEl>
                                          <p:spTgt spid="76"/>
                                        </p:tgtEl>
                                        <p:attrNameLst>
                                          <p:attrName>style.visibility</p:attrName>
                                        </p:attrNameLst>
                                      </p:cBhvr>
                                      <p:to>
                                        <p:strVal val="hidden"/>
                                      </p:to>
                                    </p:set>
                                  </p:childTnLst>
                                </p:cTn>
                              </p:par>
                              <p:par>
                                <p:cTn id="408" presetID="10" presetClass="exit" presetSubtype="0" fill="hold" grpId="1" nodeType="withEffect">
                                  <p:stCondLst>
                                    <p:cond delay="0"/>
                                  </p:stCondLst>
                                  <p:childTnLst>
                                    <p:animEffect transition="out" filter="fade">
                                      <p:cBhvr>
                                        <p:cTn id="409" dur="500"/>
                                        <p:tgtEl>
                                          <p:spTgt spid="75"/>
                                        </p:tgtEl>
                                      </p:cBhvr>
                                    </p:animEffect>
                                    <p:set>
                                      <p:cBhvr>
                                        <p:cTn id="410" dur="1" fill="hold">
                                          <p:stCondLst>
                                            <p:cond delay="499"/>
                                          </p:stCondLst>
                                        </p:cTn>
                                        <p:tgtEl>
                                          <p:spTgt spid="75"/>
                                        </p:tgtEl>
                                        <p:attrNameLst>
                                          <p:attrName>style.visibility</p:attrName>
                                        </p:attrNameLst>
                                      </p:cBhvr>
                                      <p:to>
                                        <p:strVal val="hidden"/>
                                      </p:to>
                                    </p:set>
                                  </p:childTnLst>
                                </p:cTn>
                              </p:par>
                              <p:par>
                                <p:cTn id="411" presetID="22" presetClass="entr" presetSubtype="2" fill="hold" grpId="0" nodeType="withEffect">
                                  <p:stCondLst>
                                    <p:cond delay="0"/>
                                  </p:stCondLst>
                                  <p:childTnLst>
                                    <p:set>
                                      <p:cBhvr>
                                        <p:cTn id="412" dur="1" fill="hold">
                                          <p:stCondLst>
                                            <p:cond delay="0"/>
                                          </p:stCondLst>
                                        </p:cTn>
                                        <p:tgtEl>
                                          <p:spTgt spid="81"/>
                                        </p:tgtEl>
                                        <p:attrNameLst>
                                          <p:attrName>style.visibility</p:attrName>
                                        </p:attrNameLst>
                                      </p:cBhvr>
                                      <p:to>
                                        <p:strVal val="visible"/>
                                      </p:to>
                                    </p:set>
                                    <p:animEffect transition="in" filter="wipe(right)">
                                      <p:cBhvr>
                                        <p:cTn id="413" dur="500"/>
                                        <p:tgtEl>
                                          <p:spTgt spid="81"/>
                                        </p:tgtEl>
                                      </p:cBhvr>
                                    </p:animEffect>
                                  </p:childTnLst>
                                </p:cTn>
                              </p:par>
                            </p:childTnLst>
                          </p:cTn>
                        </p:par>
                      </p:childTnLst>
                    </p:cTn>
                  </p:par>
                  <p:par>
                    <p:cTn id="414" fill="hold">
                      <p:stCondLst>
                        <p:cond delay="indefinite"/>
                      </p:stCondLst>
                      <p:childTnLst>
                        <p:par>
                          <p:cTn id="415" fill="hold">
                            <p:stCondLst>
                              <p:cond delay="0"/>
                            </p:stCondLst>
                            <p:childTnLst>
                              <p:par>
                                <p:cTn id="416" presetID="22" presetClass="entr" presetSubtype="2" fill="hold" grpId="0" nodeType="clickEffect">
                                  <p:stCondLst>
                                    <p:cond delay="0"/>
                                  </p:stCondLst>
                                  <p:childTnLst>
                                    <p:set>
                                      <p:cBhvr>
                                        <p:cTn id="417" dur="1" fill="hold">
                                          <p:stCondLst>
                                            <p:cond delay="0"/>
                                          </p:stCondLst>
                                        </p:cTn>
                                        <p:tgtEl>
                                          <p:spTgt spid="82"/>
                                        </p:tgtEl>
                                        <p:attrNameLst>
                                          <p:attrName>style.visibility</p:attrName>
                                        </p:attrNameLst>
                                      </p:cBhvr>
                                      <p:to>
                                        <p:strVal val="visible"/>
                                      </p:to>
                                    </p:set>
                                    <p:animEffect transition="in" filter="wipe(right)">
                                      <p:cBhvr>
                                        <p:cTn id="418" dur="500"/>
                                        <p:tgtEl>
                                          <p:spTgt spid="82"/>
                                        </p:tgtEl>
                                      </p:cBhvr>
                                    </p:animEffect>
                                  </p:childTnLst>
                                </p:cTn>
                              </p:par>
                            </p:childTnLst>
                          </p:cTn>
                        </p:par>
                      </p:childTnLst>
                    </p:cTn>
                  </p:par>
                  <p:par>
                    <p:cTn id="419" fill="hold">
                      <p:stCondLst>
                        <p:cond delay="indefinite"/>
                      </p:stCondLst>
                      <p:childTnLst>
                        <p:par>
                          <p:cTn id="420" fill="hold">
                            <p:stCondLst>
                              <p:cond delay="0"/>
                            </p:stCondLst>
                            <p:childTnLst>
                              <p:par>
                                <p:cTn id="421" presetID="16" presetClass="entr" presetSubtype="37" fill="hold" grpId="0" nodeType="clickEffect">
                                  <p:stCondLst>
                                    <p:cond delay="0"/>
                                  </p:stCondLst>
                                  <p:childTnLst>
                                    <p:set>
                                      <p:cBhvr>
                                        <p:cTn id="422" dur="1" fill="hold">
                                          <p:stCondLst>
                                            <p:cond delay="0"/>
                                          </p:stCondLst>
                                        </p:cTn>
                                        <p:tgtEl>
                                          <p:spTgt spid="83"/>
                                        </p:tgtEl>
                                        <p:attrNameLst>
                                          <p:attrName>style.visibility</p:attrName>
                                        </p:attrNameLst>
                                      </p:cBhvr>
                                      <p:to>
                                        <p:strVal val="visible"/>
                                      </p:to>
                                    </p:set>
                                    <p:animEffect transition="in" filter="barn(outVertical)">
                                      <p:cBhvr>
                                        <p:cTn id="423" dur="500"/>
                                        <p:tgtEl>
                                          <p:spTgt spid="83"/>
                                        </p:tgtEl>
                                      </p:cBhvr>
                                    </p:animEffect>
                                  </p:childTnLst>
                                </p:cTn>
                              </p:par>
                              <p:par>
                                <p:cTn id="424" presetID="22" presetClass="entr" presetSubtype="2" fill="hold" grpId="0" nodeType="withEffect">
                                  <p:stCondLst>
                                    <p:cond delay="300"/>
                                  </p:stCondLst>
                                  <p:childTnLst>
                                    <p:set>
                                      <p:cBhvr>
                                        <p:cTn id="425" dur="1" fill="hold">
                                          <p:stCondLst>
                                            <p:cond delay="0"/>
                                          </p:stCondLst>
                                        </p:cTn>
                                        <p:tgtEl>
                                          <p:spTgt spid="84"/>
                                        </p:tgtEl>
                                        <p:attrNameLst>
                                          <p:attrName>style.visibility</p:attrName>
                                        </p:attrNameLst>
                                      </p:cBhvr>
                                      <p:to>
                                        <p:strVal val="visible"/>
                                      </p:to>
                                    </p:set>
                                    <p:animEffect transition="in" filter="wipe(right)">
                                      <p:cBhvr>
                                        <p:cTn id="426" dur="500"/>
                                        <p:tgtEl>
                                          <p:spTgt spid="84"/>
                                        </p:tgtEl>
                                      </p:cBhvr>
                                    </p:animEffect>
                                  </p:childTnLst>
                                </p:cTn>
                              </p:par>
                              <p:par>
                                <p:cTn id="427" presetID="42" presetClass="entr" presetSubtype="0" fill="hold" grpId="0" nodeType="withEffect">
                                  <p:stCondLst>
                                    <p:cond delay="600"/>
                                  </p:stCondLst>
                                  <p:childTnLst>
                                    <p:set>
                                      <p:cBhvr>
                                        <p:cTn id="428" dur="1" fill="hold">
                                          <p:stCondLst>
                                            <p:cond delay="0"/>
                                          </p:stCondLst>
                                        </p:cTn>
                                        <p:tgtEl>
                                          <p:spTgt spid="85"/>
                                        </p:tgtEl>
                                        <p:attrNameLst>
                                          <p:attrName>style.visibility</p:attrName>
                                        </p:attrNameLst>
                                      </p:cBhvr>
                                      <p:to>
                                        <p:strVal val="visible"/>
                                      </p:to>
                                    </p:set>
                                    <p:animEffect transition="in" filter="fade">
                                      <p:cBhvr>
                                        <p:cTn id="429" dur="1000"/>
                                        <p:tgtEl>
                                          <p:spTgt spid="85"/>
                                        </p:tgtEl>
                                      </p:cBhvr>
                                    </p:animEffect>
                                    <p:anim calcmode="lin" valueType="num">
                                      <p:cBhvr>
                                        <p:cTn id="430" dur="1000" fill="hold"/>
                                        <p:tgtEl>
                                          <p:spTgt spid="85"/>
                                        </p:tgtEl>
                                        <p:attrNameLst>
                                          <p:attrName>ppt_x</p:attrName>
                                        </p:attrNameLst>
                                      </p:cBhvr>
                                      <p:tavLst>
                                        <p:tav tm="0">
                                          <p:val>
                                            <p:strVal val="#ppt_x"/>
                                          </p:val>
                                        </p:tav>
                                        <p:tav tm="100000">
                                          <p:val>
                                            <p:strVal val="#ppt_x"/>
                                          </p:val>
                                        </p:tav>
                                      </p:tavLst>
                                    </p:anim>
                                    <p:anim calcmode="lin" valueType="num">
                                      <p:cBhvr>
                                        <p:cTn id="431" dur="1000" fill="hold"/>
                                        <p:tgtEl>
                                          <p:spTgt spid="85"/>
                                        </p:tgtEl>
                                        <p:attrNameLst>
                                          <p:attrName>ppt_y</p:attrName>
                                        </p:attrNameLst>
                                      </p:cBhvr>
                                      <p:tavLst>
                                        <p:tav tm="0">
                                          <p:val>
                                            <p:strVal val="#ppt_y+.1"/>
                                          </p:val>
                                        </p:tav>
                                        <p:tav tm="100000">
                                          <p:val>
                                            <p:strVal val="#ppt_y"/>
                                          </p:val>
                                        </p:tav>
                                      </p:tavLst>
                                    </p:anim>
                                  </p:childTnLst>
                                </p:cTn>
                              </p:par>
                            </p:childTnLst>
                          </p:cTn>
                        </p:par>
                      </p:childTnLst>
                    </p:cTn>
                  </p:par>
                  <p:par>
                    <p:cTn id="432" fill="hold">
                      <p:stCondLst>
                        <p:cond delay="indefinite"/>
                      </p:stCondLst>
                      <p:childTnLst>
                        <p:par>
                          <p:cTn id="433" fill="hold">
                            <p:stCondLst>
                              <p:cond delay="0"/>
                            </p:stCondLst>
                            <p:childTnLst>
                              <p:par>
                                <p:cTn id="434" presetID="10" presetClass="exit" presetSubtype="0" fill="hold" grpId="1" nodeType="clickEffect">
                                  <p:stCondLst>
                                    <p:cond delay="0"/>
                                  </p:stCondLst>
                                  <p:childTnLst>
                                    <p:animEffect transition="out" filter="fade">
                                      <p:cBhvr>
                                        <p:cTn id="435" dur="500"/>
                                        <p:tgtEl>
                                          <p:spTgt spid="83"/>
                                        </p:tgtEl>
                                      </p:cBhvr>
                                    </p:animEffect>
                                    <p:set>
                                      <p:cBhvr>
                                        <p:cTn id="436" dur="1" fill="hold">
                                          <p:stCondLst>
                                            <p:cond delay="499"/>
                                          </p:stCondLst>
                                        </p:cTn>
                                        <p:tgtEl>
                                          <p:spTgt spid="83"/>
                                        </p:tgtEl>
                                        <p:attrNameLst>
                                          <p:attrName>style.visibility</p:attrName>
                                        </p:attrNameLst>
                                      </p:cBhvr>
                                      <p:to>
                                        <p:strVal val="hidden"/>
                                      </p:to>
                                    </p:set>
                                  </p:childTnLst>
                                </p:cTn>
                              </p:par>
                              <p:par>
                                <p:cTn id="437" presetID="10" presetClass="exit" presetSubtype="0" fill="hold" grpId="1" nodeType="withEffect">
                                  <p:stCondLst>
                                    <p:cond delay="0"/>
                                  </p:stCondLst>
                                  <p:childTnLst>
                                    <p:animEffect transition="out" filter="fade">
                                      <p:cBhvr>
                                        <p:cTn id="438" dur="500"/>
                                        <p:tgtEl>
                                          <p:spTgt spid="84"/>
                                        </p:tgtEl>
                                      </p:cBhvr>
                                    </p:animEffect>
                                    <p:set>
                                      <p:cBhvr>
                                        <p:cTn id="439" dur="1" fill="hold">
                                          <p:stCondLst>
                                            <p:cond delay="499"/>
                                          </p:stCondLst>
                                        </p:cTn>
                                        <p:tgtEl>
                                          <p:spTgt spid="84"/>
                                        </p:tgtEl>
                                        <p:attrNameLst>
                                          <p:attrName>style.visibility</p:attrName>
                                        </p:attrNameLst>
                                      </p:cBhvr>
                                      <p:to>
                                        <p:strVal val="hidden"/>
                                      </p:to>
                                    </p:set>
                                  </p:childTnLst>
                                </p:cTn>
                              </p:par>
                              <p:par>
                                <p:cTn id="440" presetID="10" presetClass="exit" presetSubtype="0" fill="hold" grpId="1" nodeType="withEffect">
                                  <p:stCondLst>
                                    <p:cond delay="0"/>
                                  </p:stCondLst>
                                  <p:childTnLst>
                                    <p:animEffect transition="out" filter="fade">
                                      <p:cBhvr>
                                        <p:cTn id="441" dur="500"/>
                                        <p:tgtEl>
                                          <p:spTgt spid="85"/>
                                        </p:tgtEl>
                                      </p:cBhvr>
                                    </p:animEffect>
                                    <p:set>
                                      <p:cBhvr>
                                        <p:cTn id="442" dur="1" fill="hold">
                                          <p:stCondLst>
                                            <p:cond delay="499"/>
                                          </p:stCondLst>
                                        </p:cTn>
                                        <p:tgtEl>
                                          <p:spTgt spid="85"/>
                                        </p:tgtEl>
                                        <p:attrNameLst>
                                          <p:attrName>style.visibility</p:attrName>
                                        </p:attrNameLst>
                                      </p:cBhvr>
                                      <p:to>
                                        <p:strVal val="hidden"/>
                                      </p:to>
                                    </p:set>
                                  </p:childTnLst>
                                </p:cTn>
                              </p:par>
                              <p:par>
                                <p:cTn id="443" presetID="22" presetClass="entr" presetSubtype="2" fill="hold" grpId="0" nodeType="withEffect">
                                  <p:stCondLst>
                                    <p:cond delay="0"/>
                                  </p:stCondLst>
                                  <p:childTnLst>
                                    <p:set>
                                      <p:cBhvr>
                                        <p:cTn id="444" dur="1" fill="hold">
                                          <p:stCondLst>
                                            <p:cond delay="0"/>
                                          </p:stCondLst>
                                        </p:cTn>
                                        <p:tgtEl>
                                          <p:spTgt spid="86"/>
                                        </p:tgtEl>
                                        <p:attrNameLst>
                                          <p:attrName>style.visibility</p:attrName>
                                        </p:attrNameLst>
                                      </p:cBhvr>
                                      <p:to>
                                        <p:strVal val="visible"/>
                                      </p:to>
                                    </p:set>
                                    <p:animEffect transition="in" filter="wipe(right)">
                                      <p:cBhvr>
                                        <p:cTn id="445" dur="500"/>
                                        <p:tgtEl>
                                          <p:spTgt spid="86"/>
                                        </p:tgtEl>
                                      </p:cBhvr>
                                    </p:animEffect>
                                  </p:childTnLst>
                                </p:cTn>
                              </p:par>
                              <p:par>
                                <p:cTn id="446" presetID="16" presetClass="entr" presetSubtype="37" fill="hold" grpId="0" nodeType="withEffect">
                                  <p:stCondLst>
                                    <p:cond delay="400"/>
                                  </p:stCondLst>
                                  <p:childTnLst>
                                    <p:set>
                                      <p:cBhvr>
                                        <p:cTn id="447" dur="1" fill="hold">
                                          <p:stCondLst>
                                            <p:cond delay="0"/>
                                          </p:stCondLst>
                                        </p:cTn>
                                        <p:tgtEl>
                                          <p:spTgt spid="87"/>
                                        </p:tgtEl>
                                        <p:attrNameLst>
                                          <p:attrName>style.visibility</p:attrName>
                                        </p:attrNameLst>
                                      </p:cBhvr>
                                      <p:to>
                                        <p:strVal val="visible"/>
                                      </p:to>
                                    </p:set>
                                    <p:animEffect transition="in" filter="barn(outVertical)">
                                      <p:cBhvr>
                                        <p:cTn id="448" dur="500"/>
                                        <p:tgtEl>
                                          <p:spTgt spid="87"/>
                                        </p:tgtEl>
                                      </p:cBhvr>
                                    </p:animEffect>
                                  </p:childTnLst>
                                </p:cTn>
                              </p:par>
                              <p:par>
                                <p:cTn id="449" presetID="22" presetClass="entr" presetSubtype="2" fill="hold" grpId="0" nodeType="withEffect">
                                  <p:stCondLst>
                                    <p:cond delay="700"/>
                                  </p:stCondLst>
                                  <p:childTnLst>
                                    <p:set>
                                      <p:cBhvr>
                                        <p:cTn id="450" dur="1" fill="hold">
                                          <p:stCondLst>
                                            <p:cond delay="0"/>
                                          </p:stCondLst>
                                        </p:cTn>
                                        <p:tgtEl>
                                          <p:spTgt spid="88"/>
                                        </p:tgtEl>
                                        <p:attrNameLst>
                                          <p:attrName>style.visibility</p:attrName>
                                        </p:attrNameLst>
                                      </p:cBhvr>
                                      <p:to>
                                        <p:strVal val="visible"/>
                                      </p:to>
                                    </p:set>
                                    <p:animEffect transition="in" filter="wipe(right)">
                                      <p:cBhvr>
                                        <p:cTn id="451" dur="500"/>
                                        <p:tgtEl>
                                          <p:spTgt spid="88"/>
                                        </p:tgtEl>
                                      </p:cBhvr>
                                    </p:animEffect>
                                  </p:childTnLst>
                                </p:cTn>
                              </p:par>
                              <p:par>
                                <p:cTn id="452" presetID="42" presetClass="entr" presetSubtype="0" fill="hold" grpId="0" nodeType="withEffect">
                                  <p:stCondLst>
                                    <p:cond delay="900"/>
                                  </p:stCondLst>
                                  <p:childTnLst>
                                    <p:set>
                                      <p:cBhvr>
                                        <p:cTn id="453" dur="1" fill="hold">
                                          <p:stCondLst>
                                            <p:cond delay="0"/>
                                          </p:stCondLst>
                                        </p:cTn>
                                        <p:tgtEl>
                                          <p:spTgt spid="89"/>
                                        </p:tgtEl>
                                        <p:attrNameLst>
                                          <p:attrName>style.visibility</p:attrName>
                                        </p:attrNameLst>
                                      </p:cBhvr>
                                      <p:to>
                                        <p:strVal val="visible"/>
                                      </p:to>
                                    </p:set>
                                    <p:animEffect transition="in" filter="fade">
                                      <p:cBhvr>
                                        <p:cTn id="454" dur="1000"/>
                                        <p:tgtEl>
                                          <p:spTgt spid="89"/>
                                        </p:tgtEl>
                                      </p:cBhvr>
                                    </p:animEffect>
                                    <p:anim calcmode="lin" valueType="num">
                                      <p:cBhvr>
                                        <p:cTn id="455" dur="1000" fill="hold"/>
                                        <p:tgtEl>
                                          <p:spTgt spid="89"/>
                                        </p:tgtEl>
                                        <p:attrNameLst>
                                          <p:attrName>ppt_x</p:attrName>
                                        </p:attrNameLst>
                                      </p:cBhvr>
                                      <p:tavLst>
                                        <p:tav tm="0">
                                          <p:val>
                                            <p:strVal val="#ppt_x"/>
                                          </p:val>
                                        </p:tav>
                                        <p:tav tm="100000">
                                          <p:val>
                                            <p:strVal val="#ppt_x"/>
                                          </p:val>
                                        </p:tav>
                                      </p:tavLst>
                                    </p:anim>
                                    <p:anim calcmode="lin" valueType="num">
                                      <p:cBhvr>
                                        <p:cTn id="456" dur="1000" fill="hold"/>
                                        <p:tgtEl>
                                          <p:spTgt spid="89"/>
                                        </p:tgtEl>
                                        <p:attrNameLst>
                                          <p:attrName>ppt_y</p:attrName>
                                        </p:attrNameLst>
                                      </p:cBhvr>
                                      <p:tavLst>
                                        <p:tav tm="0">
                                          <p:val>
                                            <p:strVal val="#ppt_y+.1"/>
                                          </p:val>
                                        </p:tav>
                                        <p:tav tm="100000">
                                          <p:val>
                                            <p:strVal val="#ppt_y"/>
                                          </p:val>
                                        </p:tav>
                                      </p:tavLst>
                                    </p:anim>
                                  </p:childTnLst>
                                </p:cTn>
                              </p:par>
                            </p:childTnLst>
                          </p:cTn>
                        </p:par>
                      </p:childTnLst>
                    </p:cTn>
                  </p:par>
                  <p:par>
                    <p:cTn id="457" fill="hold">
                      <p:stCondLst>
                        <p:cond delay="indefinite"/>
                      </p:stCondLst>
                      <p:childTnLst>
                        <p:par>
                          <p:cTn id="458" fill="hold">
                            <p:stCondLst>
                              <p:cond delay="0"/>
                            </p:stCondLst>
                            <p:childTnLst>
                              <p:par>
                                <p:cTn id="459" presetID="10" presetClass="exit" presetSubtype="0" fill="hold" grpId="1" nodeType="clickEffect">
                                  <p:stCondLst>
                                    <p:cond delay="0"/>
                                  </p:stCondLst>
                                  <p:childTnLst>
                                    <p:animEffect transition="out" filter="fade">
                                      <p:cBhvr>
                                        <p:cTn id="460" dur="500"/>
                                        <p:tgtEl>
                                          <p:spTgt spid="86"/>
                                        </p:tgtEl>
                                      </p:cBhvr>
                                    </p:animEffect>
                                    <p:set>
                                      <p:cBhvr>
                                        <p:cTn id="461" dur="1" fill="hold">
                                          <p:stCondLst>
                                            <p:cond delay="499"/>
                                          </p:stCondLst>
                                        </p:cTn>
                                        <p:tgtEl>
                                          <p:spTgt spid="86"/>
                                        </p:tgtEl>
                                        <p:attrNameLst>
                                          <p:attrName>style.visibility</p:attrName>
                                        </p:attrNameLst>
                                      </p:cBhvr>
                                      <p:to>
                                        <p:strVal val="hidden"/>
                                      </p:to>
                                    </p:set>
                                  </p:childTnLst>
                                </p:cTn>
                              </p:par>
                              <p:par>
                                <p:cTn id="462" presetID="10" presetClass="exit" presetSubtype="0" fill="hold" grpId="1" nodeType="withEffect">
                                  <p:stCondLst>
                                    <p:cond delay="0"/>
                                  </p:stCondLst>
                                  <p:childTnLst>
                                    <p:animEffect transition="out" filter="fade">
                                      <p:cBhvr>
                                        <p:cTn id="463" dur="500"/>
                                        <p:tgtEl>
                                          <p:spTgt spid="87"/>
                                        </p:tgtEl>
                                      </p:cBhvr>
                                    </p:animEffect>
                                    <p:set>
                                      <p:cBhvr>
                                        <p:cTn id="464" dur="1" fill="hold">
                                          <p:stCondLst>
                                            <p:cond delay="499"/>
                                          </p:stCondLst>
                                        </p:cTn>
                                        <p:tgtEl>
                                          <p:spTgt spid="87"/>
                                        </p:tgtEl>
                                        <p:attrNameLst>
                                          <p:attrName>style.visibility</p:attrName>
                                        </p:attrNameLst>
                                      </p:cBhvr>
                                      <p:to>
                                        <p:strVal val="hidden"/>
                                      </p:to>
                                    </p:set>
                                  </p:childTnLst>
                                </p:cTn>
                              </p:par>
                              <p:par>
                                <p:cTn id="465" presetID="10" presetClass="exit" presetSubtype="0" fill="hold" grpId="1" nodeType="withEffect">
                                  <p:stCondLst>
                                    <p:cond delay="0"/>
                                  </p:stCondLst>
                                  <p:childTnLst>
                                    <p:animEffect transition="out" filter="fade">
                                      <p:cBhvr>
                                        <p:cTn id="466" dur="500"/>
                                        <p:tgtEl>
                                          <p:spTgt spid="88"/>
                                        </p:tgtEl>
                                      </p:cBhvr>
                                    </p:animEffect>
                                    <p:set>
                                      <p:cBhvr>
                                        <p:cTn id="467" dur="1" fill="hold">
                                          <p:stCondLst>
                                            <p:cond delay="499"/>
                                          </p:stCondLst>
                                        </p:cTn>
                                        <p:tgtEl>
                                          <p:spTgt spid="88"/>
                                        </p:tgtEl>
                                        <p:attrNameLst>
                                          <p:attrName>style.visibility</p:attrName>
                                        </p:attrNameLst>
                                      </p:cBhvr>
                                      <p:to>
                                        <p:strVal val="hidden"/>
                                      </p:to>
                                    </p:set>
                                  </p:childTnLst>
                                </p:cTn>
                              </p:par>
                              <p:par>
                                <p:cTn id="468" presetID="10" presetClass="exit" presetSubtype="0" fill="hold" grpId="1" nodeType="withEffect">
                                  <p:stCondLst>
                                    <p:cond delay="0"/>
                                  </p:stCondLst>
                                  <p:childTnLst>
                                    <p:animEffect transition="out" filter="fade">
                                      <p:cBhvr>
                                        <p:cTn id="469" dur="500"/>
                                        <p:tgtEl>
                                          <p:spTgt spid="89"/>
                                        </p:tgtEl>
                                      </p:cBhvr>
                                    </p:animEffect>
                                    <p:set>
                                      <p:cBhvr>
                                        <p:cTn id="470" dur="1" fill="hold">
                                          <p:stCondLst>
                                            <p:cond delay="499"/>
                                          </p:stCondLst>
                                        </p:cTn>
                                        <p:tgtEl>
                                          <p:spTgt spid="89"/>
                                        </p:tgtEl>
                                        <p:attrNameLst>
                                          <p:attrName>style.visibility</p:attrName>
                                        </p:attrNameLst>
                                      </p:cBhvr>
                                      <p:to>
                                        <p:strVal val="hidden"/>
                                      </p:to>
                                    </p:set>
                                  </p:childTnLst>
                                </p:cTn>
                              </p:par>
                              <p:par>
                                <p:cTn id="471" presetID="22" presetClass="entr" presetSubtype="2" fill="hold" grpId="0" nodeType="withEffect">
                                  <p:stCondLst>
                                    <p:cond delay="300"/>
                                  </p:stCondLst>
                                  <p:childTnLst>
                                    <p:set>
                                      <p:cBhvr>
                                        <p:cTn id="472" dur="1" fill="hold">
                                          <p:stCondLst>
                                            <p:cond delay="0"/>
                                          </p:stCondLst>
                                        </p:cTn>
                                        <p:tgtEl>
                                          <p:spTgt spid="90"/>
                                        </p:tgtEl>
                                        <p:attrNameLst>
                                          <p:attrName>style.visibility</p:attrName>
                                        </p:attrNameLst>
                                      </p:cBhvr>
                                      <p:to>
                                        <p:strVal val="visible"/>
                                      </p:to>
                                    </p:set>
                                    <p:animEffect transition="in" filter="wipe(right)">
                                      <p:cBhvr>
                                        <p:cTn id="473" dur="500"/>
                                        <p:tgtEl>
                                          <p:spTgt spid="90"/>
                                        </p:tgtEl>
                                      </p:cBhvr>
                                    </p:animEffect>
                                  </p:childTnLst>
                                </p:cTn>
                              </p:par>
                            </p:childTnLst>
                          </p:cTn>
                        </p:par>
                      </p:childTnLst>
                    </p:cTn>
                  </p:par>
                  <p:par>
                    <p:cTn id="474" fill="hold">
                      <p:stCondLst>
                        <p:cond delay="indefinite"/>
                      </p:stCondLst>
                      <p:childTnLst>
                        <p:par>
                          <p:cTn id="475" fill="hold">
                            <p:stCondLst>
                              <p:cond delay="0"/>
                            </p:stCondLst>
                            <p:childTnLst>
                              <p:par>
                                <p:cTn id="476" presetID="10" presetClass="exit" presetSubtype="0" fill="hold" grpId="1" nodeType="clickEffect">
                                  <p:stCondLst>
                                    <p:cond delay="0"/>
                                  </p:stCondLst>
                                  <p:childTnLst>
                                    <p:animEffect transition="out" filter="fade">
                                      <p:cBhvr>
                                        <p:cTn id="477" dur="500"/>
                                        <p:tgtEl>
                                          <p:spTgt spid="90"/>
                                        </p:tgtEl>
                                      </p:cBhvr>
                                    </p:animEffect>
                                    <p:set>
                                      <p:cBhvr>
                                        <p:cTn id="478" dur="1" fill="hold">
                                          <p:stCondLst>
                                            <p:cond delay="499"/>
                                          </p:stCondLst>
                                        </p:cTn>
                                        <p:tgtEl>
                                          <p:spTgt spid="90"/>
                                        </p:tgtEl>
                                        <p:attrNameLst>
                                          <p:attrName>style.visibility</p:attrName>
                                        </p:attrNameLst>
                                      </p:cBhvr>
                                      <p:to>
                                        <p:strVal val="hidden"/>
                                      </p:to>
                                    </p:set>
                                  </p:childTnLst>
                                </p:cTn>
                              </p:par>
                              <p:par>
                                <p:cTn id="479" presetID="10" presetClass="exit" presetSubtype="0" fill="hold" grpId="1" nodeType="withEffect">
                                  <p:stCondLst>
                                    <p:cond delay="0"/>
                                  </p:stCondLst>
                                  <p:childTnLst>
                                    <p:animEffect transition="out" filter="fade">
                                      <p:cBhvr>
                                        <p:cTn id="480" dur="500"/>
                                        <p:tgtEl>
                                          <p:spTgt spid="81"/>
                                        </p:tgtEl>
                                      </p:cBhvr>
                                    </p:animEffect>
                                    <p:set>
                                      <p:cBhvr>
                                        <p:cTn id="481" dur="1" fill="hold">
                                          <p:stCondLst>
                                            <p:cond delay="499"/>
                                          </p:stCondLst>
                                        </p:cTn>
                                        <p:tgtEl>
                                          <p:spTgt spid="81"/>
                                        </p:tgtEl>
                                        <p:attrNameLst>
                                          <p:attrName>style.visibility</p:attrName>
                                        </p:attrNameLst>
                                      </p:cBhvr>
                                      <p:to>
                                        <p:strVal val="hidden"/>
                                      </p:to>
                                    </p:set>
                                  </p:childTnLst>
                                </p:cTn>
                              </p:par>
                              <p:par>
                                <p:cTn id="482" presetID="10" presetClass="exit" presetSubtype="0" fill="hold" grpId="1" nodeType="withEffect">
                                  <p:stCondLst>
                                    <p:cond delay="0"/>
                                  </p:stCondLst>
                                  <p:childTnLst>
                                    <p:animEffect transition="out" filter="fade">
                                      <p:cBhvr>
                                        <p:cTn id="483" dur="500"/>
                                        <p:tgtEl>
                                          <p:spTgt spid="82"/>
                                        </p:tgtEl>
                                      </p:cBhvr>
                                    </p:animEffect>
                                    <p:set>
                                      <p:cBhvr>
                                        <p:cTn id="484" dur="1" fill="hold">
                                          <p:stCondLst>
                                            <p:cond delay="499"/>
                                          </p:stCondLst>
                                        </p:cTn>
                                        <p:tgtEl>
                                          <p:spTgt spid="82"/>
                                        </p:tgtEl>
                                        <p:attrNameLst>
                                          <p:attrName>style.visibility</p:attrName>
                                        </p:attrNameLst>
                                      </p:cBhvr>
                                      <p:to>
                                        <p:strVal val="hidden"/>
                                      </p:to>
                                    </p:set>
                                  </p:childTnLst>
                                </p:cTn>
                              </p:par>
                              <p:par>
                                <p:cTn id="485" presetID="22" presetClass="entr" presetSubtype="2" fill="hold" grpId="0" nodeType="withEffect">
                                  <p:stCondLst>
                                    <p:cond delay="800"/>
                                  </p:stCondLst>
                                  <p:childTnLst>
                                    <p:set>
                                      <p:cBhvr>
                                        <p:cTn id="486" dur="1" fill="hold">
                                          <p:stCondLst>
                                            <p:cond delay="0"/>
                                          </p:stCondLst>
                                        </p:cTn>
                                        <p:tgtEl>
                                          <p:spTgt spid="91"/>
                                        </p:tgtEl>
                                        <p:attrNameLst>
                                          <p:attrName>style.visibility</p:attrName>
                                        </p:attrNameLst>
                                      </p:cBhvr>
                                      <p:to>
                                        <p:strVal val="visible"/>
                                      </p:to>
                                    </p:set>
                                    <p:animEffect transition="in" filter="wipe(right)">
                                      <p:cBhvr>
                                        <p:cTn id="487" dur="500"/>
                                        <p:tgtEl>
                                          <p:spTgt spid="91"/>
                                        </p:tgtEl>
                                      </p:cBhvr>
                                    </p:animEffect>
                                  </p:childTnLst>
                                </p:cTn>
                              </p:par>
                              <p:par>
                                <p:cTn id="488" presetID="22" presetClass="entr" presetSubtype="2" fill="hold" grpId="0" nodeType="withEffect">
                                  <p:stCondLst>
                                    <p:cond delay="500"/>
                                  </p:stCondLst>
                                  <p:childTnLst>
                                    <p:set>
                                      <p:cBhvr>
                                        <p:cTn id="489" dur="1" fill="hold">
                                          <p:stCondLst>
                                            <p:cond delay="0"/>
                                          </p:stCondLst>
                                        </p:cTn>
                                        <p:tgtEl>
                                          <p:spTgt spid="93"/>
                                        </p:tgtEl>
                                        <p:attrNameLst>
                                          <p:attrName>style.visibility</p:attrName>
                                        </p:attrNameLst>
                                      </p:cBhvr>
                                      <p:to>
                                        <p:strVal val="visible"/>
                                      </p:to>
                                    </p:set>
                                    <p:animEffect transition="in" filter="wipe(right)">
                                      <p:cBhvr>
                                        <p:cTn id="490" dur="500"/>
                                        <p:tgtEl>
                                          <p:spTgt spid="93"/>
                                        </p:tgtEl>
                                      </p:cBhvr>
                                    </p:animEffect>
                                  </p:childTnLst>
                                </p:cTn>
                              </p:par>
                            </p:childTnLst>
                          </p:cTn>
                        </p:par>
                      </p:childTnLst>
                    </p:cTn>
                  </p:par>
                  <p:par>
                    <p:cTn id="491" fill="hold">
                      <p:stCondLst>
                        <p:cond delay="indefinite"/>
                      </p:stCondLst>
                      <p:childTnLst>
                        <p:par>
                          <p:cTn id="492" fill="hold">
                            <p:stCondLst>
                              <p:cond delay="0"/>
                            </p:stCondLst>
                            <p:childTnLst>
                              <p:par>
                                <p:cTn id="493" presetID="22" presetClass="entr" presetSubtype="2" fill="hold" grpId="0" nodeType="clickEffect">
                                  <p:stCondLst>
                                    <p:cond delay="0"/>
                                  </p:stCondLst>
                                  <p:childTnLst>
                                    <p:set>
                                      <p:cBhvr>
                                        <p:cTn id="494" dur="1" fill="hold">
                                          <p:stCondLst>
                                            <p:cond delay="0"/>
                                          </p:stCondLst>
                                        </p:cTn>
                                        <p:tgtEl>
                                          <p:spTgt spid="92"/>
                                        </p:tgtEl>
                                        <p:attrNameLst>
                                          <p:attrName>style.visibility</p:attrName>
                                        </p:attrNameLst>
                                      </p:cBhvr>
                                      <p:to>
                                        <p:strVal val="visible"/>
                                      </p:to>
                                    </p:set>
                                    <p:animEffect transition="in" filter="wipe(right)">
                                      <p:cBhvr>
                                        <p:cTn id="495" dur="500"/>
                                        <p:tgtEl>
                                          <p:spTgt spid="92"/>
                                        </p:tgtEl>
                                      </p:cBhvr>
                                    </p:animEffect>
                                  </p:childTnLst>
                                </p:cTn>
                              </p:par>
                              <p:par>
                                <p:cTn id="496" presetID="22" presetClass="entr" presetSubtype="2" fill="hold" grpId="0" nodeType="withEffect">
                                  <p:stCondLst>
                                    <p:cond delay="1300"/>
                                  </p:stCondLst>
                                  <p:childTnLst>
                                    <p:set>
                                      <p:cBhvr>
                                        <p:cTn id="497" dur="1" fill="hold">
                                          <p:stCondLst>
                                            <p:cond delay="0"/>
                                          </p:stCondLst>
                                        </p:cTn>
                                        <p:tgtEl>
                                          <p:spTgt spid="4"/>
                                        </p:tgtEl>
                                        <p:attrNameLst>
                                          <p:attrName>style.visibility</p:attrName>
                                        </p:attrNameLst>
                                      </p:cBhvr>
                                      <p:to>
                                        <p:strVal val="visible"/>
                                      </p:to>
                                    </p:set>
                                    <p:animEffect transition="in" filter="wipe(right)">
                                      <p:cBhvr>
                                        <p:cTn id="498" dur="500"/>
                                        <p:tgtEl>
                                          <p:spTgt spid="4"/>
                                        </p:tgtEl>
                                      </p:cBhvr>
                                    </p:animEffect>
                                  </p:childTnLst>
                                </p:cTn>
                              </p:par>
                              <p:par>
                                <p:cTn id="499" presetID="22" presetClass="entr" presetSubtype="2" fill="hold" grpId="0" nodeType="withEffect">
                                  <p:stCondLst>
                                    <p:cond delay="1700"/>
                                  </p:stCondLst>
                                  <p:childTnLst>
                                    <p:set>
                                      <p:cBhvr>
                                        <p:cTn id="500" dur="1" fill="hold">
                                          <p:stCondLst>
                                            <p:cond delay="0"/>
                                          </p:stCondLst>
                                        </p:cTn>
                                        <p:tgtEl>
                                          <p:spTgt spid="95">
                                            <p:txEl>
                                              <p:pRg st="0" end="0"/>
                                            </p:txEl>
                                          </p:spTgt>
                                        </p:tgtEl>
                                        <p:attrNameLst>
                                          <p:attrName>style.visibility</p:attrName>
                                        </p:attrNameLst>
                                      </p:cBhvr>
                                      <p:to>
                                        <p:strVal val="visible"/>
                                      </p:to>
                                    </p:set>
                                    <p:animEffect transition="in" filter="wipe(right)">
                                      <p:cBhvr>
                                        <p:cTn id="501" dur="500"/>
                                        <p:tgtEl>
                                          <p:spTgt spid="95">
                                            <p:txEl>
                                              <p:pRg st="0" end="0"/>
                                            </p:txEl>
                                          </p:spTgt>
                                        </p:tgtEl>
                                      </p:cBhvr>
                                    </p:animEffect>
                                  </p:childTnLst>
                                </p:cTn>
                              </p:par>
                              <p:par>
                                <p:cTn id="502" presetID="22" presetClass="entr" presetSubtype="2" fill="hold" grpId="0" nodeType="withEffect">
                                  <p:stCondLst>
                                    <p:cond delay="2000"/>
                                  </p:stCondLst>
                                  <p:childTnLst>
                                    <p:set>
                                      <p:cBhvr>
                                        <p:cTn id="503" dur="1" fill="hold">
                                          <p:stCondLst>
                                            <p:cond delay="0"/>
                                          </p:stCondLst>
                                        </p:cTn>
                                        <p:tgtEl>
                                          <p:spTgt spid="97"/>
                                        </p:tgtEl>
                                        <p:attrNameLst>
                                          <p:attrName>style.visibility</p:attrName>
                                        </p:attrNameLst>
                                      </p:cBhvr>
                                      <p:to>
                                        <p:strVal val="visible"/>
                                      </p:to>
                                    </p:set>
                                    <p:animEffect transition="in" filter="wipe(right)">
                                      <p:cBhvr>
                                        <p:cTn id="504" dur="500"/>
                                        <p:tgtEl>
                                          <p:spTgt spid="97"/>
                                        </p:tgtEl>
                                      </p:cBhvr>
                                    </p:animEffect>
                                  </p:childTnLst>
                                </p:cTn>
                              </p:par>
                              <p:par>
                                <p:cTn id="505" presetID="22" presetClass="entr" presetSubtype="2" fill="hold" grpId="0" nodeType="withEffect">
                                  <p:stCondLst>
                                    <p:cond delay="2500"/>
                                  </p:stCondLst>
                                  <p:childTnLst>
                                    <p:set>
                                      <p:cBhvr>
                                        <p:cTn id="506" dur="1" fill="hold">
                                          <p:stCondLst>
                                            <p:cond delay="0"/>
                                          </p:stCondLst>
                                        </p:cTn>
                                        <p:tgtEl>
                                          <p:spTgt spid="96">
                                            <p:txEl>
                                              <p:pRg st="0" end="0"/>
                                            </p:txEl>
                                          </p:spTgt>
                                        </p:tgtEl>
                                        <p:attrNameLst>
                                          <p:attrName>style.visibility</p:attrName>
                                        </p:attrNameLst>
                                      </p:cBhvr>
                                      <p:to>
                                        <p:strVal val="visible"/>
                                      </p:to>
                                    </p:set>
                                    <p:animEffect transition="in" filter="wipe(right)">
                                      <p:cBhvr>
                                        <p:cTn id="507" dur="500"/>
                                        <p:tgtEl>
                                          <p:spTgt spid="9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508" repeatCount="indefinite" fill="hold" display="0">
                  <p:stCondLst>
                    <p:cond delay="indefinite"/>
                  </p:stCondLst>
                </p:cTn>
                <p:tgtEl>
                  <p:spTgt spid="94"/>
                </p:tgtEl>
              </p:cMediaNode>
            </p:video>
          </p:childTnLst>
        </p:cTn>
      </p:par>
    </p:tnLst>
    <p:bldLst>
      <p:bldP spid="5" grpId="0"/>
      <p:bldP spid="5" grpId="1"/>
      <p:bldP spid="6" grpId="0"/>
      <p:bldP spid="6" grpId="1"/>
      <p:bldP spid="23" grpId="0"/>
      <p:bldP spid="23" grpId="1"/>
      <p:bldP spid="24" grpId="0" animBg="1"/>
      <p:bldP spid="24" grpId="1" animBg="1"/>
      <p:bldP spid="25" grpId="0"/>
      <p:bldP spid="25" grpId="1"/>
      <p:bldP spid="26" grpId="0"/>
      <p:bldP spid="26" grpId="1"/>
      <p:bldP spid="27" grpId="0"/>
      <p:bldP spid="27" grpId="1"/>
      <p:bldP spid="28" grpId="0"/>
      <p:bldP spid="28" grpId="1"/>
      <p:bldP spid="29" grpId="0"/>
      <p:bldP spid="29" grpId="1"/>
      <p:bldP spid="30" grpId="0" animBg="1"/>
      <p:bldP spid="30" grpId="1" animBg="1"/>
      <p:bldP spid="32" grpId="0"/>
      <p:bldP spid="32" grpId="1"/>
      <p:bldP spid="33" grpId="0"/>
      <p:bldP spid="33" grpId="1"/>
      <p:bldP spid="34" grpId="0"/>
      <p:bldP spid="34" grpId="1"/>
      <p:bldP spid="35" grpId="0"/>
      <p:bldP spid="35" grpId="1"/>
      <p:bldP spid="36" grpId="0" animBg="1"/>
      <p:bldP spid="36" grpId="1" animBg="1"/>
      <p:bldP spid="37" grpId="0"/>
      <p:bldP spid="37" grpId="1"/>
      <p:bldP spid="38" grpId="0"/>
      <p:bldP spid="38" grpId="1"/>
      <p:bldP spid="39" grpId="0"/>
      <p:bldP spid="39" grpId="1"/>
      <p:bldP spid="40" grpId="0"/>
      <p:bldP spid="40" grpId="1"/>
      <p:bldP spid="41" grpId="0" animBg="1"/>
      <p:bldP spid="41" grpId="1" animBg="1"/>
      <p:bldP spid="42" grpId="0"/>
      <p:bldP spid="42" grpId="1"/>
      <p:bldP spid="43" grpId="0"/>
      <p:bldP spid="43" grpId="1"/>
      <p:bldP spid="44" grpId="0"/>
      <p:bldP spid="44" grpId="1"/>
      <p:bldP spid="45" grpId="0"/>
      <p:bldP spid="45" grpId="1"/>
      <p:bldP spid="46" grpId="0"/>
      <p:bldP spid="46" grpId="1"/>
      <p:bldP spid="47" grpId="0"/>
      <p:bldP spid="47" grpId="1"/>
      <p:bldP spid="48" grpId="0"/>
      <p:bldP spid="48" grpId="1"/>
      <p:bldP spid="49" grpId="0"/>
      <p:bldP spid="49" grpId="1"/>
      <p:bldP spid="50" grpId="0"/>
      <p:bldP spid="50" grpId="1"/>
      <p:bldP spid="51" grpId="0"/>
      <p:bldP spid="51" grpId="1"/>
      <p:bldP spid="52" grpId="0"/>
      <p:bldP spid="52" grpId="1"/>
      <p:bldP spid="53" grpId="0"/>
      <p:bldP spid="53" grpId="1"/>
      <p:bldP spid="54" grpId="0" animBg="1"/>
      <p:bldP spid="54" grpId="1" animBg="1"/>
      <p:bldP spid="55" grpId="0" build="allAtOnce"/>
      <p:bldP spid="56" grpId="0"/>
      <p:bldP spid="56" grpId="1"/>
      <p:bldP spid="57" grpId="0"/>
      <p:bldP spid="57" grpId="1"/>
      <p:bldP spid="58" grpId="0"/>
      <p:bldP spid="58" grpId="1"/>
      <p:bldP spid="59" grpId="0" animBg="1"/>
      <p:bldP spid="59" grpId="1" animBg="1"/>
      <p:bldP spid="60" grpId="0"/>
      <p:bldP spid="60" grpId="1"/>
      <p:bldP spid="61" grpId="0"/>
      <p:bldP spid="61" grpId="1"/>
      <p:bldP spid="62" grpId="0"/>
      <p:bldP spid="62" grpId="1"/>
      <p:bldP spid="63" grpId="0"/>
      <p:bldP spid="63" grpId="1"/>
      <p:bldP spid="64" grpId="0" animBg="1"/>
      <p:bldP spid="64" grpId="1" animBg="1"/>
      <p:bldP spid="65" grpId="0"/>
      <p:bldP spid="65" grpId="1"/>
      <p:bldP spid="66" grpId="0"/>
      <p:bldP spid="66" grpId="1"/>
      <p:bldP spid="67" grpId="0"/>
      <p:bldP spid="67" grpId="1"/>
      <p:bldP spid="68" grpId="0"/>
      <p:bldP spid="68" grpId="1"/>
      <p:bldP spid="69" grpId="0"/>
      <p:bldP spid="69" grpId="1"/>
      <p:bldP spid="73" grpId="0"/>
      <p:bldP spid="73" grpId="1"/>
      <p:bldP spid="74" grpId="0"/>
      <p:bldP spid="74" grpId="1"/>
      <p:bldP spid="75" grpId="0"/>
      <p:bldP spid="75" grpId="1"/>
      <p:bldP spid="76" grpId="0"/>
      <p:bldP spid="76" grpId="1"/>
      <p:bldP spid="77" grpId="0"/>
      <p:bldP spid="77" grpId="1"/>
      <p:bldP spid="78" grpId="0"/>
      <p:bldP spid="78" grpId="1"/>
      <p:bldP spid="79" grpId="0"/>
      <p:bldP spid="79" grpId="1"/>
      <p:bldP spid="80" grpId="0"/>
      <p:bldP spid="80" grpId="1"/>
      <p:bldP spid="81" grpId="0"/>
      <p:bldP spid="81" grpId="1"/>
      <p:bldP spid="82" grpId="0"/>
      <p:bldP spid="82" grpId="1"/>
      <p:bldP spid="83" grpId="0" animBg="1"/>
      <p:bldP spid="83" grpId="1" animBg="1"/>
      <p:bldP spid="84" grpId="0"/>
      <p:bldP spid="84" grpId="1"/>
      <p:bldP spid="85" grpId="0"/>
      <p:bldP spid="85" grpId="1"/>
      <p:bldP spid="86" grpId="0"/>
      <p:bldP spid="86" grpId="1"/>
      <p:bldP spid="87" grpId="0" animBg="1"/>
      <p:bldP spid="87" grpId="1" animBg="1"/>
      <p:bldP spid="88" grpId="0"/>
      <p:bldP spid="88" grpId="1"/>
      <p:bldP spid="89" grpId="0"/>
      <p:bldP spid="89" grpId="1"/>
      <p:bldP spid="90" grpId="0"/>
      <p:bldP spid="90" grpId="1"/>
      <p:bldP spid="91" grpId="0"/>
      <p:bldP spid="92" grpId="0"/>
      <p:bldP spid="93" grpId="0"/>
      <p:bldP spid="95" grpId="0" build="p"/>
      <p:bldP spid="4" grpId="0"/>
      <p:bldP spid="96" grpId="0" build="p"/>
      <p:bldP spid="9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5" name="Rectangle 4" hidden="1"/>
          <p:cNvSpPr/>
          <p:nvPr/>
        </p:nvSpPr>
        <p:spPr>
          <a:xfrm>
            <a:off x="2014688" y="2591316"/>
            <a:ext cx="8079456" cy="769441"/>
          </a:xfrm>
          <a:prstGeom prst="rect">
            <a:avLst/>
          </a:prstGeom>
        </p:spPr>
        <p:txBody>
          <a:bodyPr wrap="none">
            <a:spAutoFit/>
          </a:bodyPr>
          <a:lstStyle/>
          <a:p>
            <a:pPr marL="571500" indent="-571500" algn="l" rtl="1">
              <a:buFont typeface="Arial" panose="020B0604020202020204" pitchFamily="34" charset="0"/>
              <a:buChar char="•"/>
            </a:pPr>
            <a:r>
              <a:rPr lang="en-US" sz="4400" dirty="0" smtClean="0">
                <a:solidFill>
                  <a:srgbClr val="513910"/>
                </a:solidFill>
                <a:effectLst/>
                <a:latin typeface="Jameel Noori Nastaleeq" panose="02000503000000000004" pitchFamily="2" charset="-78"/>
                <a:ea typeface="Calibri" panose="020F0502020204030204" pitchFamily="34" charset="0"/>
                <a:cs typeface="Jameel Noori Nastaleeq" panose="02000503000000000004" pitchFamily="2" charset="-78"/>
              </a:rPr>
              <a:t> </a:t>
            </a:r>
            <a:r>
              <a:rPr lang="ur-PK" sz="4400" dirty="0" smtClean="0">
                <a:solidFill>
                  <a:srgbClr val="513910"/>
                </a:solidFill>
                <a:effectLst/>
                <a:latin typeface="Jameel Noori Nastaleeq" panose="02000503000000000004" pitchFamily="2" charset="-78"/>
                <a:ea typeface="Calibri" panose="020F0502020204030204" pitchFamily="34" charset="0"/>
                <a:cs typeface="Jameel Noori Nastaleeq" panose="02000503000000000004" pitchFamily="2" charset="-78"/>
              </a:rPr>
              <a:t>قرآنِ حکیم کی روشنی میں دینِ اسلام کا جامع تصور کیا ہے؟ </a:t>
            </a:r>
            <a:endParaRPr lang="en-US" sz="4400" dirty="0">
              <a:solidFill>
                <a:srgbClr val="513910"/>
              </a:solidFill>
              <a:latin typeface="Jameel Noori Nastaleeq" panose="02000503000000000004" pitchFamily="2" charset="-78"/>
              <a:cs typeface="Jameel Noori Nastaleeq" panose="02000503000000000004" pitchFamily="2" charset="-78"/>
            </a:endParaRPr>
          </a:p>
        </p:txBody>
      </p:sp>
      <p:sp>
        <p:nvSpPr>
          <p:cNvPr id="6" name="Rectangle 5" hidden="1"/>
          <p:cNvSpPr/>
          <p:nvPr/>
        </p:nvSpPr>
        <p:spPr>
          <a:xfrm>
            <a:off x="2707185" y="3624863"/>
            <a:ext cx="7386959" cy="769441"/>
          </a:xfrm>
          <a:prstGeom prst="rect">
            <a:avLst/>
          </a:prstGeom>
        </p:spPr>
        <p:txBody>
          <a:bodyPr wrap="none">
            <a:spAutoFit/>
          </a:bodyPr>
          <a:lstStyle/>
          <a:p>
            <a:pPr marL="571500" indent="-571500" algn="l" rtl="1">
              <a:buFont typeface="Arial" panose="020B0604020202020204" pitchFamily="34" charset="0"/>
              <a:buChar char="•"/>
            </a:pPr>
            <a:r>
              <a:rPr lang="ur-PK" sz="4400" dirty="0" smtClean="0">
                <a:solidFill>
                  <a:srgbClr val="513910"/>
                </a:solidFill>
                <a:effectLst/>
                <a:ea typeface="Calibri" panose="020F0502020204030204" pitchFamily="34" charset="0"/>
                <a:cs typeface="Jameel Noori Nastaleeq" panose="02000503000000000004" pitchFamily="2" charset="-78"/>
              </a:rPr>
              <a:t>دینِ اسلام کے ایک مسلمان سے عملی </a:t>
            </a:r>
            <a:r>
              <a:rPr lang="ur-PK" sz="440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تقاضے</a:t>
            </a:r>
            <a:r>
              <a:rPr lang="ur-PK" sz="4400" dirty="0" smtClean="0">
                <a:solidFill>
                  <a:srgbClr val="513910"/>
                </a:solidFill>
                <a:effectLst/>
                <a:ea typeface="Calibri" panose="020F0502020204030204" pitchFamily="34" charset="0"/>
                <a:cs typeface="Jameel Noori Nastaleeq" panose="02000503000000000004" pitchFamily="2" charset="-78"/>
              </a:rPr>
              <a:t> کیا ہیں؟</a:t>
            </a:r>
            <a:endParaRPr lang="en-US" sz="4400" dirty="0">
              <a:solidFill>
                <a:srgbClr val="513910"/>
              </a:solidFill>
            </a:endParaRPr>
          </a:p>
        </p:txBody>
      </p:sp>
      <p:sp>
        <p:nvSpPr>
          <p:cNvPr id="7" name="Rectangle 6"/>
          <p:cNvSpPr/>
          <p:nvPr/>
        </p:nvSpPr>
        <p:spPr>
          <a:xfrm>
            <a:off x="0" y="1371490"/>
            <a:ext cx="12192000" cy="769441"/>
          </a:xfrm>
          <a:prstGeom prst="rect">
            <a:avLst/>
          </a:prstGeom>
        </p:spPr>
        <p:txBody>
          <a:bodyPr wrap="square">
            <a:spAutoFit/>
          </a:bodyPr>
          <a:lstStyle/>
          <a:p>
            <a:pPr algn="ctr" rtl="1"/>
            <a:r>
              <a:rPr lang="ur-PK" sz="4400" kern="0" dirty="0" smtClean="0">
                <a:ln w="0"/>
                <a:solidFill>
                  <a:srgbClr val="513910"/>
                </a:solidFill>
                <a:effectLst>
                  <a:outerShdw blurRad="38100" dist="19050" dir="2700000" algn="tl" rotWithShape="0">
                    <a:schemeClr val="dk1">
                      <a:alpha val="40000"/>
                    </a:schemeClr>
                  </a:outerShdw>
                </a:effectLst>
                <a:latin typeface="Bombay Black Unicode" panose="02000000000000000000" pitchFamily="2" charset="-78"/>
                <a:ea typeface="Times New Roman" panose="02020603050405020304" pitchFamily="18" charset="0"/>
                <a:cs typeface="Bombay Black Unicode" panose="02000000000000000000" pitchFamily="2" charset="-78"/>
              </a:rPr>
              <a:t>تعارفِ قرآنِ حکیم</a:t>
            </a:r>
            <a:endParaRPr lang="en-US" sz="4400" kern="0" dirty="0">
              <a:ln w="0"/>
              <a:solidFill>
                <a:srgbClr val="513910"/>
              </a:solidFill>
              <a:effectLst>
                <a:outerShdw blurRad="38100" dist="19050" dir="2700000" algn="tl" rotWithShape="0">
                  <a:schemeClr val="dk1">
                    <a:alpha val="40000"/>
                  </a:schemeClr>
                </a:outerShdw>
              </a:effectLst>
              <a:latin typeface="Bombay Black Unicode" panose="02000000000000000000" pitchFamily="2" charset="-78"/>
              <a:ea typeface="Times New Roman" panose="02020603050405020304" pitchFamily="18" charset="0"/>
              <a:cs typeface="Bombay Black Unicode" panose="02000000000000000000" pitchFamily="2" charset="-78"/>
            </a:endParaRPr>
          </a:p>
        </p:txBody>
      </p:sp>
      <p:sp>
        <p:nvSpPr>
          <p:cNvPr id="23" name="Rectangle 22" hidden="1"/>
          <p:cNvSpPr/>
          <p:nvPr/>
        </p:nvSpPr>
        <p:spPr>
          <a:xfrm>
            <a:off x="7413301" y="2114136"/>
            <a:ext cx="3031599" cy="776879"/>
          </a:xfrm>
          <a:prstGeom prst="rect">
            <a:avLst/>
          </a:prstGeom>
        </p:spPr>
        <p:txBody>
          <a:bodyPr wrap="none">
            <a:spAutoFit/>
          </a:bodyPr>
          <a:lstStyle/>
          <a:p>
            <a:pPr marL="342900" marR="0" lvl="0" indent="-342900" algn="just" rtl="1">
              <a:lnSpc>
                <a:spcPct val="115000"/>
              </a:lnSpc>
              <a:spcBef>
                <a:spcPts val="600"/>
              </a:spcBef>
              <a:spcAft>
                <a:spcPts val="0"/>
              </a:spcAft>
              <a:buFont typeface="+mj-lt"/>
              <a:buAutoNum type="arabicParenR"/>
            </a:pPr>
            <a:r>
              <a:rPr lang="ur-PK" sz="4000" dirty="0">
                <a:solidFill>
                  <a:srgbClr val="513910"/>
                </a:solidFill>
                <a:latin typeface="Calibri" panose="020F0502020204030204" pitchFamily="34" charset="0"/>
                <a:ea typeface="Calibri" panose="020F0502020204030204" pitchFamily="34" charset="0"/>
                <a:cs typeface="Jameel Noori Nastaleeq" panose="02000503000000000004" pitchFamily="2" charset="-78"/>
              </a:rPr>
              <a:t>قرآ نِ حکیم کیا ہے؟ </a:t>
            </a:r>
            <a:endParaRPr lang="en-US" sz="4000" dirty="0">
              <a:solidFill>
                <a:srgbClr val="513910"/>
              </a:solidFill>
              <a:effectLst/>
              <a:latin typeface="Calibri" panose="020F0502020204030204" pitchFamily="34" charset="0"/>
              <a:ea typeface="Calibri" panose="020F0502020204030204" pitchFamily="34" charset="0"/>
              <a:cs typeface="Arial" panose="020B0604020202020204" pitchFamily="34" charset="0"/>
            </a:endParaRPr>
          </a:p>
        </p:txBody>
      </p:sp>
      <p:sp>
        <p:nvSpPr>
          <p:cNvPr id="24" name="Rounded Rectangle 23" hidden="1"/>
          <p:cNvSpPr/>
          <p:nvPr/>
        </p:nvSpPr>
        <p:spPr>
          <a:xfrm>
            <a:off x="1743134" y="3178740"/>
            <a:ext cx="8797642" cy="1371600"/>
          </a:xfrm>
          <a:prstGeom prst="round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2400"/>
          </a:p>
        </p:txBody>
      </p:sp>
      <p:sp>
        <p:nvSpPr>
          <p:cNvPr id="25" name="Rectangle 24" hidden="1"/>
          <p:cNvSpPr/>
          <p:nvPr/>
        </p:nvSpPr>
        <p:spPr>
          <a:xfrm>
            <a:off x="1743134" y="3512085"/>
            <a:ext cx="8797642" cy="374461"/>
          </a:xfrm>
          <a:prstGeom prst="rect">
            <a:avLst/>
          </a:prstGeom>
        </p:spPr>
        <p:txBody>
          <a:bodyPr wrap="square">
            <a:spAutoFit/>
          </a:bodyPr>
          <a:lstStyle/>
          <a:p>
            <a:pPr marL="457200" marR="228600" algn="ctr" rtl="1">
              <a:lnSpc>
                <a:spcPts val="2200"/>
              </a:lnSpc>
              <a:spcBef>
                <a:spcPts val="0"/>
              </a:spcBef>
              <a:spcAft>
                <a:spcPts val="0"/>
              </a:spcAft>
            </a:pPr>
            <a:r>
              <a:rPr lang="ur-PK" sz="3600" dirty="0" smtClean="0">
                <a:solidFill>
                  <a:srgbClr val="513910"/>
                </a:solidFill>
                <a:effectLst/>
                <a:latin typeface="Al Qalam Quran Publisher" panose="02040503050201020203" pitchFamily="18" charset="-78"/>
                <a:ea typeface="Calibri" panose="020F0502020204030204" pitchFamily="34" charset="0"/>
                <a:cs typeface="Al Qalam Quran Publisher" panose="02040503050201020203" pitchFamily="18" charset="-78"/>
              </a:rPr>
              <a:t>وَ اِنْ اَحَدٌ مِّنَ الْمُشْرِكِيْنَ اسْتَجَارَكَ فَاَجِرْهُ حَتّٰى يَسْمَعَ كَلٰمَ اللّٰهِ</a:t>
            </a:r>
            <a:endParaRPr lang="en-US" sz="3600" dirty="0">
              <a:solidFill>
                <a:srgbClr val="513910"/>
              </a:solidFill>
              <a:effectLst/>
              <a:latin typeface="Al Qalam Quran Publisher" panose="02040503050201020203" pitchFamily="18" charset="-78"/>
              <a:ea typeface="Calibri" panose="020F0502020204030204" pitchFamily="34" charset="0"/>
              <a:cs typeface="Al Qalam Quran Publisher" panose="02040503050201020203" pitchFamily="18" charset="-78"/>
            </a:endParaRPr>
          </a:p>
        </p:txBody>
      </p:sp>
      <p:sp>
        <p:nvSpPr>
          <p:cNvPr id="26" name="Rectangle 25" hidden="1"/>
          <p:cNvSpPr/>
          <p:nvPr/>
        </p:nvSpPr>
        <p:spPr>
          <a:xfrm>
            <a:off x="1743133" y="4076136"/>
            <a:ext cx="8797643" cy="409728"/>
          </a:xfrm>
          <a:prstGeom prst="rect">
            <a:avLst/>
          </a:prstGeom>
        </p:spPr>
        <p:txBody>
          <a:bodyPr wrap="square">
            <a:spAutoFit/>
          </a:bodyPr>
          <a:lstStyle/>
          <a:p>
            <a:pPr marL="457200" marR="228600" algn="ctr" rtl="1">
              <a:lnSpc>
                <a:spcPts val="2100"/>
              </a:lnSpc>
              <a:spcBef>
                <a:spcPts val="0"/>
              </a:spcBef>
              <a:spcAft>
                <a:spcPts val="0"/>
              </a:spcAft>
            </a:pPr>
            <a:r>
              <a:rPr lang="en-US" sz="3000" spc="-2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a:t>
            </a:r>
            <a:r>
              <a:rPr lang="ur-PK" sz="3000" spc="-2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اور اگر کوئی مشرک تم سے پناہ کاطلب گار ہو تو اُس کو پناہ دو یہاں تک کہ وہ اللہ کا کلام سن لے</a:t>
            </a:r>
            <a:r>
              <a:rPr lang="ur-PK" sz="3000" spc="-20" dirty="0" smtClean="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a:t>
            </a:r>
            <a:endParaRPr lang="en-US" sz="3000" dirty="0">
              <a:solidFill>
                <a:srgbClr val="513910"/>
              </a:solidFill>
              <a:effectLst/>
              <a:latin typeface="Jameel Noori Nastaleeq" panose="02000503000000000004" pitchFamily="2" charset="-78"/>
              <a:ea typeface="Calibri" panose="020F0502020204030204" pitchFamily="34" charset="0"/>
              <a:cs typeface="Jameel Noori Nastaleeq" panose="02000503000000000004" pitchFamily="2" charset="-78"/>
            </a:endParaRPr>
          </a:p>
        </p:txBody>
      </p:sp>
      <p:sp>
        <p:nvSpPr>
          <p:cNvPr id="27" name="Rectangle 26" hidden="1"/>
          <p:cNvSpPr/>
          <p:nvPr/>
        </p:nvSpPr>
        <p:spPr>
          <a:xfrm>
            <a:off x="1743133" y="4675454"/>
            <a:ext cx="1829668" cy="523220"/>
          </a:xfrm>
          <a:prstGeom prst="rect">
            <a:avLst/>
          </a:prstGeom>
        </p:spPr>
        <p:txBody>
          <a:bodyPr wrap="none">
            <a:spAutoFit/>
          </a:bodyPr>
          <a:lstStyle/>
          <a:p>
            <a:r>
              <a:rPr lang="en-US" sz="2800" spc="-1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 </a:t>
            </a:r>
            <a:r>
              <a:rPr lang="ur-PK" sz="240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سورۃ التوبۃ</a:t>
            </a:r>
            <a:r>
              <a:rPr lang="ur-PK" sz="2400" baseline="30000" dirty="0">
                <a:solidFill>
                  <a:srgbClr val="513910"/>
                </a:solidFill>
                <a:latin typeface="Jameel Noori Nastaleeq" panose="02000503000000000004" pitchFamily="2" charset="-78"/>
                <a:ea typeface="Times New Roman" panose="02020603050405020304" pitchFamily="18" charset="0"/>
                <a:cs typeface="Jameel Noori Nastaleeq" panose="02000503000000000004" pitchFamily="2" charset="-78"/>
              </a:rPr>
              <a:t>9</a:t>
            </a:r>
            <a:r>
              <a:rPr lang="ur-PK" sz="240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 </a:t>
            </a:r>
            <a:r>
              <a:rPr lang="ur-PK" sz="2800" spc="-1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آیت 6 </a:t>
            </a:r>
            <a:endParaRPr lang="en-US" sz="2400" dirty="0">
              <a:solidFill>
                <a:srgbClr val="513910"/>
              </a:solidFill>
              <a:latin typeface="Jameel Noori Nastaleeq" panose="02000503000000000004" pitchFamily="2" charset="-78"/>
              <a:cs typeface="Jameel Noori Nastaleeq" panose="02000503000000000004" pitchFamily="2" charset="-78"/>
            </a:endParaRPr>
          </a:p>
        </p:txBody>
      </p:sp>
      <p:sp>
        <p:nvSpPr>
          <p:cNvPr id="28" name="Rectangle 27" hidden="1"/>
          <p:cNvSpPr/>
          <p:nvPr/>
        </p:nvSpPr>
        <p:spPr>
          <a:xfrm>
            <a:off x="5317254" y="2193392"/>
            <a:ext cx="5125121" cy="777136"/>
          </a:xfrm>
          <a:prstGeom prst="rect">
            <a:avLst/>
          </a:prstGeom>
        </p:spPr>
        <p:txBody>
          <a:bodyPr wrap="none">
            <a:spAutoFit/>
          </a:bodyPr>
          <a:lstStyle/>
          <a:p>
            <a:pPr marR="0" lvl="0" algn="just" rtl="1">
              <a:lnSpc>
                <a:spcPct val="115000"/>
              </a:lnSpc>
              <a:spcBef>
                <a:spcPts val="600"/>
              </a:spcBef>
              <a:spcAft>
                <a:spcPts val="0"/>
              </a:spcAft>
            </a:pPr>
            <a:r>
              <a:rPr lang="en-US" sz="4000" dirty="0" smtClean="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 (2</a:t>
            </a:r>
            <a:r>
              <a:rPr lang="ur-PK" sz="4000" dirty="0" smtClean="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قرآ </a:t>
            </a:r>
            <a:r>
              <a:rPr lang="ur-PK" sz="400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نِ حکیم کی عظمت کا کیا مقام ہے ؟ </a:t>
            </a:r>
            <a:endParaRPr lang="en-US" sz="4000" dirty="0">
              <a:solidFill>
                <a:srgbClr val="513910"/>
              </a:solidFill>
              <a:effectLst/>
              <a:latin typeface="Jameel Noori Nastaleeq" panose="02000503000000000004" pitchFamily="2" charset="-78"/>
              <a:ea typeface="Calibri" panose="020F0502020204030204" pitchFamily="34" charset="0"/>
              <a:cs typeface="Jameel Noori Nastaleeq" panose="02000503000000000004" pitchFamily="2" charset="-78"/>
            </a:endParaRPr>
          </a:p>
        </p:txBody>
      </p:sp>
      <p:sp>
        <p:nvSpPr>
          <p:cNvPr id="29" name="Rectangle 28" hidden="1"/>
          <p:cNvSpPr/>
          <p:nvPr/>
        </p:nvSpPr>
        <p:spPr>
          <a:xfrm>
            <a:off x="2432048" y="2996410"/>
            <a:ext cx="7327899" cy="584775"/>
          </a:xfrm>
          <a:prstGeom prst="rect">
            <a:avLst/>
          </a:prstGeom>
        </p:spPr>
        <p:txBody>
          <a:bodyPr wrap="square">
            <a:spAutoFit/>
          </a:bodyPr>
          <a:lstStyle/>
          <a:p>
            <a:pPr marL="457200" indent="-457200" algn="r" rtl="1">
              <a:buFont typeface="Arial" panose="020B0604020202020204" pitchFamily="34" charset="0"/>
              <a:buChar char="•"/>
            </a:pPr>
            <a:r>
              <a:rPr lang="ur-PK" sz="3200" dirty="0">
                <a:solidFill>
                  <a:srgbClr val="513910"/>
                </a:solidFill>
                <a:ea typeface="Calibri" panose="020F0502020204030204" pitchFamily="34" charset="0"/>
                <a:cs typeface="Jameel Noori Nastaleeq" panose="02000503000000000004" pitchFamily="2" charset="-78"/>
              </a:rPr>
              <a:t>قرآنِ حکیم کی عظمت کی اصل وجہ یہ ہے کہ یہ اللہ کا کلا م ہے۔ </a:t>
            </a:r>
            <a:endParaRPr lang="en-US" sz="3200" dirty="0">
              <a:solidFill>
                <a:srgbClr val="513910"/>
              </a:solidFill>
            </a:endParaRPr>
          </a:p>
        </p:txBody>
      </p:sp>
      <p:sp>
        <p:nvSpPr>
          <p:cNvPr id="30" name="Rounded Rectangle 29" hidden="1"/>
          <p:cNvSpPr/>
          <p:nvPr/>
        </p:nvSpPr>
        <p:spPr>
          <a:xfrm>
            <a:off x="2564528" y="3675547"/>
            <a:ext cx="7327900" cy="2042025"/>
          </a:xfrm>
          <a:prstGeom prst="round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32" name="Rectangle 31" hidden="1"/>
          <p:cNvSpPr/>
          <p:nvPr/>
        </p:nvSpPr>
        <p:spPr>
          <a:xfrm>
            <a:off x="3716686" y="3010197"/>
            <a:ext cx="8326256" cy="584775"/>
          </a:xfrm>
          <a:prstGeom prst="rect">
            <a:avLst/>
          </a:prstGeom>
        </p:spPr>
        <p:txBody>
          <a:bodyPr wrap="square">
            <a:spAutoFit/>
          </a:bodyPr>
          <a:lstStyle/>
          <a:p>
            <a:pPr marL="457200" indent="-457200" algn="l" rtl="1">
              <a:buFont typeface="Arial" panose="020B0604020202020204" pitchFamily="34" charset="0"/>
              <a:buChar char="•"/>
            </a:pPr>
            <a:r>
              <a:rPr lang="ur-PK" sz="3200" dirty="0">
                <a:solidFill>
                  <a:srgbClr val="513910"/>
                </a:solidFill>
                <a:ea typeface="Calibri" panose="020F0502020204030204" pitchFamily="34" charset="0"/>
                <a:cs typeface="Jameel Noori Nastaleeq" panose="02000503000000000004" pitchFamily="2" charset="-78"/>
              </a:rPr>
              <a:t> کلام اللہ کی وہی تا ثیر ہے جو تاثیر تجلّیِٴ ذاتِ باری تعالیٰ کی ہے</a:t>
            </a:r>
            <a:endParaRPr lang="en-US" sz="3200" dirty="0">
              <a:solidFill>
                <a:srgbClr val="513910"/>
              </a:solidFill>
            </a:endParaRPr>
          </a:p>
        </p:txBody>
      </p:sp>
      <p:sp>
        <p:nvSpPr>
          <p:cNvPr id="33" name="Rectangle 32" hidden="1"/>
          <p:cNvSpPr/>
          <p:nvPr/>
        </p:nvSpPr>
        <p:spPr>
          <a:xfrm>
            <a:off x="2079521" y="3698564"/>
            <a:ext cx="8297913" cy="1175706"/>
          </a:xfrm>
          <a:prstGeom prst="rect">
            <a:avLst/>
          </a:prstGeom>
        </p:spPr>
        <p:txBody>
          <a:bodyPr wrap="square">
            <a:spAutoFit/>
          </a:bodyPr>
          <a:lstStyle/>
          <a:p>
            <a:pPr marL="457200" marR="228600" algn="ctr" rtl="1">
              <a:lnSpc>
                <a:spcPct val="110000"/>
              </a:lnSpc>
              <a:spcBef>
                <a:spcPts val="0"/>
              </a:spcBef>
              <a:spcAft>
                <a:spcPts val="0"/>
              </a:spcAft>
            </a:pPr>
            <a:r>
              <a:rPr lang="ur-PK" sz="3200" dirty="0">
                <a:solidFill>
                  <a:srgbClr val="513910"/>
                </a:solidFill>
                <a:latin typeface="Al Qalam Quran Publisher" panose="02040503050201020203" pitchFamily="18" charset="-78"/>
                <a:ea typeface="Calibri" panose="020F0502020204030204" pitchFamily="34" charset="0"/>
                <a:cs typeface="Al Qalam Quran Publisher" panose="02040503050201020203" pitchFamily="18" charset="-78"/>
              </a:rPr>
              <a:t>لَوْ اَنْزَلْنَا هٰذَا الْقُرْاٰنَ عَلٰى جَبَلٍ لَّرَاَيْتَهٗ خَاشِعًا مُّتَصَدِّعًا مِّنْ خَشْيَةِ اللّٰهِ١ؕ </a:t>
            </a:r>
            <a:endParaRPr lang="ur-PK" sz="3200" dirty="0" smtClean="0">
              <a:solidFill>
                <a:srgbClr val="513910"/>
              </a:solidFill>
              <a:latin typeface="Al Qalam Quran Publisher" panose="02040503050201020203" pitchFamily="18" charset="-78"/>
              <a:ea typeface="Calibri" panose="020F0502020204030204" pitchFamily="34" charset="0"/>
              <a:cs typeface="Al Qalam Quran Publisher" panose="02040503050201020203" pitchFamily="18" charset="-78"/>
            </a:endParaRPr>
          </a:p>
          <a:p>
            <a:pPr marL="457200" marR="228600" algn="ctr" rtl="1">
              <a:lnSpc>
                <a:spcPct val="110000"/>
              </a:lnSpc>
              <a:spcBef>
                <a:spcPts val="0"/>
              </a:spcBef>
              <a:spcAft>
                <a:spcPts val="0"/>
              </a:spcAft>
            </a:pPr>
            <a:r>
              <a:rPr lang="ur-PK" sz="3200" dirty="0" smtClean="0">
                <a:solidFill>
                  <a:srgbClr val="513910"/>
                </a:solidFill>
                <a:latin typeface="Al Qalam Quran Publisher" panose="02040503050201020203" pitchFamily="18" charset="-78"/>
                <a:ea typeface="Calibri" panose="020F0502020204030204" pitchFamily="34" charset="0"/>
                <a:cs typeface="Al Qalam Quran Publisher" panose="02040503050201020203" pitchFamily="18" charset="-78"/>
              </a:rPr>
              <a:t>وَ </a:t>
            </a:r>
            <a:r>
              <a:rPr lang="ur-PK" sz="3200" dirty="0">
                <a:solidFill>
                  <a:srgbClr val="513910"/>
                </a:solidFill>
                <a:latin typeface="Al Qalam Quran Publisher" panose="02040503050201020203" pitchFamily="18" charset="-78"/>
                <a:ea typeface="Calibri" panose="020F0502020204030204" pitchFamily="34" charset="0"/>
                <a:cs typeface="Al Qalam Quran Publisher" panose="02040503050201020203" pitchFamily="18" charset="-78"/>
              </a:rPr>
              <a:t>تِلْكَ الْاَمْثَالُ نَضْرِبُهَا لِلنَّاسِ لَعَلَّهُمْ </a:t>
            </a:r>
            <a:r>
              <a:rPr lang="ur-PK" sz="3200" dirty="0" smtClean="0">
                <a:solidFill>
                  <a:srgbClr val="513910"/>
                </a:solidFill>
                <a:latin typeface="Al Qalam Quran Publisher" panose="02040503050201020203" pitchFamily="18" charset="-78"/>
                <a:ea typeface="Calibri" panose="020F0502020204030204" pitchFamily="34" charset="0"/>
                <a:cs typeface="Al Qalam Quran Publisher" panose="02040503050201020203" pitchFamily="18" charset="-78"/>
              </a:rPr>
              <a:t>يَتَفَكَّرُوْنَ</a:t>
            </a:r>
            <a:endParaRPr lang="en-US" sz="3200" dirty="0">
              <a:solidFill>
                <a:srgbClr val="513910"/>
              </a:solidFill>
              <a:effectLst/>
              <a:latin typeface="Al Qalam Quran Publisher" panose="02040503050201020203" pitchFamily="18" charset="-78"/>
              <a:ea typeface="Calibri" panose="020F0502020204030204" pitchFamily="34" charset="0"/>
              <a:cs typeface="Al Qalam Quran Publisher" panose="02040503050201020203" pitchFamily="18" charset="-78"/>
            </a:endParaRPr>
          </a:p>
        </p:txBody>
      </p:sp>
      <p:sp>
        <p:nvSpPr>
          <p:cNvPr id="34" name="Rectangle 33" hidden="1"/>
          <p:cNvSpPr/>
          <p:nvPr/>
        </p:nvSpPr>
        <p:spPr>
          <a:xfrm>
            <a:off x="2564527" y="4763465"/>
            <a:ext cx="7327899" cy="954107"/>
          </a:xfrm>
          <a:prstGeom prst="rect">
            <a:avLst/>
          </a:prstGeom>
        </p:spPr>
        <p:txBody>
          <a:bodyPr wrap="square">
            <a:spAutoFit/>
          </a:bodyPr>
          <a:lstStyle/>
          <a:p>
            <a:pPr marL="457200" marR="228600" algn="ctr" rtl="1">
              <a:spcBef>
                <a:spcPts val="0"/>
              </a:spcBef>
              <a:spcAft>
                <a:spcPts val="0"/>
              </a:spcAft>
            </a:pPr>
            <a:r>
              <a:rPr lang="ur-PK" sz="280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"اگر ہم یہ قرآن کسی پہاڑ پر نازل کرتے تو تم دیکھتے کہ وہ اللہ کے خوف سے دبا اور پھٹا جاتا ہے اور یہ </a:t>
            </a:r>
            <a:r>
              <a:rPr lang="ur-PK" sz="2800" dirty="0" smtClean="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باتیں </a:t>
            </a:r>
            <a:r>
              <a:rPr lang="ur-PK" sz="280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ہم لوگوں کے لیے بیان کرتے ہیں تاکہ وہ فکر کریں"۔</a:t>
            </a:r>
            <a:endParaRPr lang="en-US" sz="2800" dirty="0">
              <a:solidFill>
                <a:srgbClr val="513910"/>
              </a:solidFill>
              <a:effectLst/>
              <a:latin typeface="Jameel Noori Nastaleeq" panose="02000503000000000004" pitchFamily="2" charset="-78"/>
              <a:ea typeface="Calibri" panose="020F0502020204030204" pitchFamily="34" charset="0"/>
              <a:cs typeface="Jameel Noori Nastaleeq" panose="02000503000000000004" pitchFamily="2" charset="-78"/>
            </a:endParaRPr>
          </a:p>
        </p:txBody>
      </p:sp>
      <p:sp>
        <p:nvSpPr>
          <p:cNvPr id="35" name="Rectangle 34" hidden="1"/>
          <p:cNvSpPr/>
          <p:nvPr/>
        </p:nvSpPr>
        <p:spPr>
          <a:xfrm>
            <a:off x="2564527" y="5740589"/>
            <a:ext cx="1657570" cy="461665"/>
          </a:xfrm>
          <a:prstGeom prst="rect">
            <a:avLst/>
          </a:prstGeom>
        </p:spPr>
        <p:txBody>
          <a:bodyPr wrap="none">
            <a:spAutoFit/>
          </a:bodyPr>
          <a:lstStyle/>
          <a:p>
            <a:r>
              <a:rPr lang="ur-PK" sz="2000" spc="-2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سورۃ الحشر</a:t>
            </a:r>
            <a:r>
              <a:rPr lang="ur-PK" sz="2000" spc="-20" baseline="3000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59</a:t>
            </a:r>
            <a:r>
              <a:rPr lang="ur-PK" sz="240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 آیت21</a:t>
            </a:r>
            <a:endParaRPr lang="en-US" sz="2000" dirty="0">
              <a:solidFill>
                <a:srgbClr val="513910"/>
              </a:solidFill>
              <a:latin typeface="Jameel Noori Nastaleeq" panose="02000503000000000004" pitchFamily="2" charset="-78"/>
              <a:cs typeface="Jameel Noori Nastaleeq" panose="02000503000000000004" pitchFamily="2" charset="-78"/>
            </a:endParaRPr>
          </a:p>
        </p:txBody>
      </p:sp>
      <p:sp>
        <p:nvSpPr>
          <p:cNvPr id="36" name="Rounded Rectangle 35" hidden="1"/>
          <p:cNvSpPr/>
          <p:nvPr/>
        </p:nvSpPr>
        <p:spPr>
          <a:xfrm>
            <a:off x="2438400" y="3975099"/>
            <a:ext cx="7327900" cy="1574801"/>
          </a:xfrm>
          <a:prstGeom prst="round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37" name="Rectangle 36" hidden="1"/>
          <p:cNvSpPr/>
          <p:nvPr/>
        </p:nvSpPr>
        <p:spPr>
          <a:xfrm>
            <a:off x="1463040" y="3034574"/>
            <a:ext cx="8880033" cy="523220"/>
          </a:xfrm>
          <a:prstGeom prst="rect">
            <a:avLst/>
          </a:prstGeom>
        </p:spPr>
        <p:txBody>
          <a:bodyPr wrap="square">
            <a:spAutoFit/>
          </a:bodyPr>
          <a:lstStyle/>
          <a:p>
            <a:pPr algn="r"/>
            <a:r>
              <a:rPr lang="en-US" sz="280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 </a:t>
            </a:r>
            <a:r>
              <a:rPr lang="ur-PK" sz="280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قرآنِ حکیم، صاحبِ قرآن یعنی نبی کریمﷺ کاایک ایسا معجزہ ہے جس کا مقا بلہ بندوں کا کلا م نہیں کر سکتا</a:t>
            </a:r>
            <a:endParaRPr lang="en-US" sz="2800" dirty="0">
              <a:solidFill>
                <a:srgbClr val="513910"/>
              </a:solidFill>
              <a:latin typeface="Jameel Noori Nastaleeq" panose="02000503000000000004" pitchFamily="2" charset="-78"/>
              <a:cs typeface="Jameel Noori Nastaleeq" panose="02000503000000000004" pitchFamily="2" charset="-78"/>
            </a:endParaRPr>
          </a:p>
        </p:txBody>
      </p:sp>
      <p:sp>
        <p:nvSpPr>
          <p:cNvPr id="38" name="Rectangle 37" hidden="1"/>
          <p:cNvSpPr/>
          <p:nvPr/>
        </p:nvSpPr>
        <p:spPr>
          <a:xfrm>
            <a:off x="2432048" y="4056214"/>
            <a:ext cx="7327899" cy="584775"/>
          </a:xfrm>
          <a:prstGeom prst="rect">
            <a:avLst/>
          </a:prstGeom>
        </p:spPr>
        <p:txBody>
          <a:bodyPr wrap="square">
            <a:spAutoFit/>
          </a:bodyPr>
          <a:lstStyle/>
          <a:p>
            <a:pPr algn="ctr"/>
            <a:r>
              <a:rPr lang="ar-SA" sz="3200" dirty="0">
                <a:solidFill>
                  <a:srgbClr val="513910"/>
                </a:solidFill>
                <a:latin typeface="Al Qalam Quran Publisher" panose="02040503050201020203" pitchFamily="18" charset="-78"/>
                <a:ea typeface="Calibri" panose="020F0502020204030204" pitchFamily="34" charset="0"/>
                <a:cs typeface="Al Qalam Quran Publisher" panose="02040503050201020203" pitchFamily="18" charset="-78"/>
              </a:rPr>
              <a:t>اَلرَّحْمٰنُۙ۰۰۱عَلَّمَ الْقُرْاٰنَؕ۰۰۲خَلَقَ </a:t>
            </a:r>
            <a:r>
              <a:rPr lang="ar-SA" sz="3200" dirty="0" smtClean="0">
                <a:solidFill>
                  <a:srgbClr val="513910"/>
                </a:solidFill>
                <a:latin typeface="Al Qalam Quran Publisher" panose="02040503050201020203" pitchFamily="18" charset="-78"/>
                <a:ea typeface="Calibri" panose="020F0502020204030204" pitchFamily="34" charset="0"/>
                <a:cs typeface="Al Qalam Quran Publisher" panose="02040503050201020203" pitchFamily="18" charset="-78"/>
              </a:rPr>
              <a:t>الْاِنْسَانَۙ۰۰۳عَلَّمَهُ الْبَيَانَ۰۰۴</a:t>
            </a:r>
            <a:endParaRPr lang="en-US" sz="3200" dirty="0">
              <a:solidFill>
                <a:srgbClr val="513910"/>
              </a:solidFill>
              <a:latin typeface="Al Qalam Quran Publisher" panose="02040503050201020203" pitchFamily="18" charset="-78"/>
              <a:cs typeface="Al Qalam Quran Publisher" panose="02040503050201020203" pitchFamily="18" charset="-78"/>
            </a:endParaRPr>
          </a:p>
        </p:txBody>
      </p:sp>
      <p:sp>
        <p:nvSpPr>
          <p:cNvPr id="39" name="Rectangle 38" hidden="1"/>
          <p:cNvSpPr/>
          <p:nvPr/>
        </p:nvSpPr>
        <p:spPr>
          <a:xfrm>
            <a:off x="2444753" y="4628017"/>
            <a:ext cx="7327899" cy="954107"/>
          </a:xfrm>
          <a:prstGeom prst="rect">
            <a:avLst/>
          </a:prstGeom>
        </p:spPr>
        <p:txBody>
          <a:bodyPr wrap="square">
            <a:spAutoFit/>
          </a:bodyPr>
          <a:lstStyle/>
          <a:p>
            <a:pPr marL="457200" marR="228600" algn="ctr" rtl="1">
              <a:spcBef>
                <a:spcPts val="0"/>
              </a:spcBef>
              <a:spcAft>
                <a:spcPts val="0"/>
              </a:spcAft>
            </a:pPr>
            <a:r>
              <a:rPr lang="ur-PK" sz="280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"(اللہ جو) نہایت مہربان ہے ۔ اُسی نے قرآن سکھایا۔ انسان کو پیدا کیا۔ </a:t>
            </a:r>
            <a:endParaRPr lang="ur-PK" sz="2800" dirty="0" smtClean="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endParaRPr>
          </a:p>
          <a:p>
            <a:pPr marL="457200" marR="228600" algn="ctr" rtl="1">
              <a:spcBef>
                <a:spcPts val="0"/>
              </a:spcBef>
              <a:spcAft>
                <a:spcPts val="0"/>
              </a:spcAft>
            </a:pPr>
            <a:r>
              <a:rPr lang="ur-PK" sz="2800" dirty="0" smtClean="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اُسے </a:t>
            </a:r>
            <a:r>
              <a:rPr lang="ur-PK" sz="280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بیان کرنے کی صلاحیت دی"۔</a:t>
            </a:r>
            <a:endParaRPr lang="en-US" sz="2800" dirty="0">
              <a:solidFill>
                <a:srgbClr val="513910"/>
              </a:solidFill>
              <a:effectLst/>
              <a:latin typeface="Jameel Noori Nastaleeq" panose="02000503000000000004" pitchFamily="2" charset="-78"/>
              <a:ea typeface="Calibri" panose="020F0502020204030204" pitchFamily="34" charset="0"/>
              <a:cs typeface="Jameel Noori Nastaleeq" panose="02000503000000000004" pitchFamily="2" charset="-78"/>
            </a:endParaRPr>
          </a:p>
        </p:txBody>
      </p:sp>
      <p:sp>
        <p:nvSpPr>
          <p:cNvPr id="40" name="Rectangle 39" hidden="1"/>
          <p:cNvSpPr/>
          <p:nvPr/>
        </p:nvSpPr>
        <p:spPr>
          <a:xfrm>
            <a:off x="2460519" y="5678089"/>
            <a:ext cx="1376082" cy="400110"/>
          </a:xfrm>
          <a:prstGeom prst="rect">
            <a:avLst/>
          </a:prstGeom>
        </p:spPr>
        <p:txBody>
          <a:bodyPr wrap="none">
            <a:spAutoFit/>
          </a:bodyPr>
          <a:lstStyle/>
          <a:p>
            <a:r>
              <a:rPr lang="ur-PK" sz="2000" spc="-2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(الرحمٰن</a:t>
            </a:r>
            <a:r>
              <a:rPr lang="ur-PK" sz="2000" spc="-20" baseline="3000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55</a:t>
            </a:r>
            <a:r>
              <a:rPr lang="ur-PK" sz="2000" spc="-2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 : 1-4)</a:t>
            </a:r>
            <a:endParaRPr lang="en-US" sz="2000" dirty="0">
              <a:solidFill>
                <a:srgbClr val="513910"/>
              </a:solidFill>
              <a:latin typeface="Jameel Noori Nastaleeq" panose="02000503000000000004" pitchFamily="2" charset="-78"/>
              <a:cs typeface="Jameel Noori Nastaleeq" panose="02000503000000000004" pitchFamily="2" charset="-78"/>
            </a:endParaRPr>
          </a:p>
        </p:txBody>
      </p:sp>
      <p:sp>
        <p:nvSpPr>
          <p:cNvPr id="41" name="Rounded Rectangle 40" hidden="1"/>
          <p:cNvSpPr/>
          <p:nvPr/>
        </p:nvSpPr>
        <p:spPr>
          <a:xfrm>
            <a:off x="2438400" y="3543299"/>
            <a:ext cx="7327900" cy="1574801"/>
          </a:xfrm>
          <a:prstGeom prst="round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42" name="Rectangle 41" hidden="1"/>
          <p:cNvSpPr/>
          <p:nvPr/>
        </p:nvSpPr>
        <p:spPr>
          <a:xfrm>
            <a:off x="1" y="2606770"/>
            <a:ext cx="12192000" cy="457561"/>
          </a:xfrm>
          <a:prstGeom prst="rect">
            <a:avLst/>
          </a:prstGeom>
        </p:spPr>
        <p:txBody>
          <a:bodyPr wrap="square">
            <a:spAutoFit/>
          </a:bodyPr>
          <a:lstStyle/>
          <a:p>
            <a:pPr marL="228600" marR="0" algn="ctr" rtl="1">
              <a:lnSpc>
                <a:spcPts val="2200"/>
              </a:lnSpc>
              <a:spcBef>
                <a:spcPts val="0"/>
              </a:spcBef>
              <a:spcAft>
                <a:spcPts val="0"/>
              </a:spcAft>
            </a:pPr>
            <a:r>
              <a:rPr lang="ur-PK" sz="4000" i="1" dirty="0">
                <a:solidFill>
                  <a:srgbClr val="513910"/>
                </a:solidFill>
                <a:latin typeface="Calibri" panose="020F0502020204030204" pitchFamily="34" charset="0"/>
                <a:ea typeface="Calibri" panose="020F0502020204030204" pitchFamily="34" charset="0"/>
                <a:cs typeface="Jameel Noori Nastaleeq" panose="02000503000000000004" pitchFamily="2" charset="-78"/>
              </a:rPr>
              <a:t>عظمتِ قرآن بزبانِ صاحبِ قرآن ﷺ</a:t>
            </a:r>
            <a:endParaRPr lang="en-US" sz="4000" i="1" dirty="0">
              <a:solidFill>
                <a:srgbClr val="513910"/>
              </a:solidFill>
              <a:effectLst/>
              <a:latin typeface="Calibri" panose="020F0502020204030204" pitchFamily="34" charset="0"/>
              <a:ea typeface="Calibri" panose="020F0502020204030204" pitchFamily="34" charset="0"/>
              <a:cs typeface="Arial" panose="020B0604020202020204" pitchFamily="34" charset="0"/>
            </a:endParaRPr>
          </a:p>
        </p:txBody>
      </p:sp>
      <p:sp>
        <p:nvSpPr>
          <p:cNvPr id="43" name="Rectangle 42" hidden="1"/>
          <p:cNvSpPr/>
          <p:nvPr/>
        </p:nvSpPr>
        <p:spPr>
          <a:xfrm>
            <a:off x="3054348" y="3792804"/>
            <a:ext cx="6096000" cy="1077218"/>
          </a:xfrm>
          <a:prstGeom prst="rect">
            <a:avLst/>
          </a:prstGeom>
        </p:spPr>
        <p:txBody>
          <a:bodyPr>
            <a:spAutoFit/>
          </a:bodyPr>
          <a:lstStyle/>
          <a:p>
            <a:pPr marL="201295" marR="0" indent="-171450" algn="ctr" rtl="1">
              <a:spcBef>
                <a:spcPts val="0"/>
              </a:spcBef>
              <a:spcAft>
                <a:spcPts val="0"/>
              </a:spcAft>
            </a:pPr>
            <a:r>
              <a:rPr lang="en-US" sz="3200" spc="10" dirty="0">
                <a:solidFill>
                  <a:srgbClr val="513910"/>
                </a:solidFill>
                <a:latin typeface="noorehira" panose="02000000000000000000" pitchFamily="2" charset="-78"/>
                <a:ea typeface="Calibri" panose="020F0502020204030204" pitchFamily="34" charset="0"/>
                <a:cs typeface="noorehira" panose="02000000000000000000" pitchFamily="2" charset="-78"/>
              </a:rPr>
              <a:t> </a:t>
            </a:r>
            <a:r>
              <a:rPr lang="ur-PK" sz="3200" spc="10" dirty="0">
                <a:solidFill>
                  <a:srgbClr val="513910"/>
                </a:solidFill>
                <a:latin typeface="noorehira" panose="02000000000000000000" pitchFamily="2" charset="-78"/>
                <a:ea typeface="Calibri" panose="020F0502020204030204" pitchFamily="34" charset="0"/>
                <a:cs typeface="noorehira" panose="02000000000000000000" pitchFamily="2" charset="-78"/>
              </a:rPr>
              <a:t>مَنْ قَالَ بِہٖ صَدَقَ وَمَنْ عَمِلَ بِہٖ اُجِرَ  وَمَنْ حَکَمَ بِہٖ عَدَلَ وَمَنْ دَعَا اِلَیْہِ ھُدِیَ </a:t>
            </a:r>
            <a:r>
              <a:rPr lang="ur-PK" sz="3200" spc="10" dirty="0" smtClean="0">
                <a:solidFill>
                  <a:srgbClr val="513910"/>
                </a:solidFill>
                <a:latin typeface="noorehira" panose="02000000000000000000" pitchFamily="2" charset="-78"/>
                <a:ea typeface="Calibri" panose="020F0502020204030204" pitchFamily="34" charset="0"/>
                <a:cs typeface="noorehira" panose="02000000000000000000" pitchFamily="2" charset="-78"/>
              </a:rPr>
              <a:t>اِلٰی صِرَاطٍ مُّسْتَقِیْمٍ</a:t>
            </a:r>
            <a:endParaRPr lang="en-US" sz="3200" dirty="0">
              <a:solidFill>
                <a:srgbClr val="513910"/>
              </a:solidFill>
              <a:effectLst/>
              <a:latin typeface="noorehira" panose="02000000000000000000" pitchFamily="2" charset="-78"/>
              <a:ea typeface="Calibri" panose="020F0502020204030204" pitchFamily="34" charset="0"/>
              <a:cs typeface="noorehira" panose="02000000000000000000" pitchFamily="2" charset="-78"/>
            </a:endParaRPr>
          </a:p>
        </p:txBody>
      </p:sp>
      <p:sp>
        <p:nvSpPr>
          <p:cNvPr id="44" name="Rectangle 43" hidden="1"/>
          <p:cNvSpPr/>
          <p:nvPr/>
        </p:nvSpPr>
        <p:spPr>
          <a:xfrm>
            <a:off x="2284464" y="5316319"/>
            <a:ext cx="7635767" cy="369332"/>
          </a:xfrm>
          <a:prstGeom prst="rect">
            <a:avLst/>
          </a:prstGeom>
        </p:spPr>
        <p:txBody>
          <a:bodyPr wrap="square">
            <a:spAutoFit/>
          </a:bodyPr>
          <a:lstStyle/>
          <a:p>
            <a:pPr algn="ctr"/>
            <a:r>
              <a:rPr lang="ur-PK"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سنن الترمذی، کتاب فضائل القرآن عن رسول اللہ، باب ما جاء فی فضل القرآن، و سنن الدارمی، کتاب فضائل القرآن، باب فضل من قرء القرآن</a:t>
            </a:r>
            <a:endParaRPr lang="en-US" dirty="0">
              <a:solidFill>
                <a:srgbClr val="513910"/>
              </a:solidFill>
              <a:latin typeface="Jameel Noori Nastaleeq" panose="02000503000000000004" pitchFamily="2" charset="-78"/>
              <a:cs typeface="Jameel Noori Nastaleeq" panose="02000503000000000004" pitchFamily="2" charset="-78"/>
            </a:endParaRPr>
          </a:p>
        </p:txBody>
      </p:sp>
      <p:sp>
        <p:nvSpPr>
          <p:cNvPr id="45" name="Rectangle 44" hidden="1"/>
          <p:cNvSpPr/>
          <p:nvPr/>
        </p:nvSpPr>
        <p:spPr>
          <a:xfrm>
            <a:off x="6537039" y="2347413"/>
            <a:ext cx="3946914" cy="777136"/>
          </a:xfrm>
          <a:prstGeom prst="rect">
            <a:avLst/>
          </a:prstGeom>
        </p:spPr>
        <p:txBody>
          <a:bodyPr wrap="none">
            <a:spAutoFit/>
          </a:bodyPr>
          <a:lstStyle/>
          <a:p>
            <a:pPr marR="0" lvl="0" algn="just" rtl="1">
              <a:lnSpc>
                <a:spcPct val="115000"/>
              </a:lnSpc>
              <a:spcBef>
                <a:spcPts val="600"/>
              </a:spcBef>
              <a:spcAft>
                <a:spcPts val="0"/>
              </a:spcAft>
            </a:pPr>
            <a:r>
              <a:rPr lang="en-US" sz="4000" dirty="0" smtClean="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 (3</a:t>
            </a:r>
            <a:r>
              <a:rPr lang="ur-PK" sz="4000" dirty="0" smtClean="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قرآنِ </a:t>
            </a:r>
            <a:r>
              <a:rPr lang="ur-PK" sz="400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حکیم کیوں نا زل ہوا ؟</a:t>
            </a:r>
            <a:endParaRPr lang="en-US" sz="4000" dirty="0">
              <a:solidFill>
                <a:srgbClr val="513910"/>
              </a:solidFill>
              <a:effectLst/>
              <a:latin typeface="Jameel Noori Nastaleeq" panose="02000503000000000004" pitchFamily="2" charset="-78"/>
              <a:ea typeface="Calibri" panose="020F0502020204030204" pitchFamily="34" charset="0"/>
              <a:cs typeface="Jameel Noori Nastaleeq" panose="02000503000000000004" pitchFamily="2" charset="-78"/>
            </a:endParaRPr>
          </a:p>
        </p:txBody>
      </p:sp>
      <p:sp>
        <p:nvSpPr>
          <p:cNvPr id="46" name="Rectangle 45" hidden="1"/>
          <p:cNvSpPr/>
          <p:nvPr/>
        </p:nvSpPr>
        <p:spPr>
          <a:xfrm>
            <a:off x="1403015" y="3455079"/>
            <a:ext cx="9080938" cy="1311128"/>
          </a:xfrm>
          <a:prstGeom prst="rect">
            <a:avLst/>
          </a:prstGeom>
        </p:spPr>
        <p:txBody>
          <a:bodyPr wrap="square">
            <a:spAutoFit/>
          </a:bodyPr>
          <a:lstStyle/>
          <a:p>
            <a:pPr algn="ctr">
              <a:lnSpc>
                <a:spcPct val="110000"/>
              </a:lnSpc>
            </a:pPr>
            <a:r>
              <a:rPr lang="en-US" sz="360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 </a:t>
            </a:r>
            <a:r>
              <a:rPr lang="ur-PK" sz="360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قرآنِ حکیم نو عِ انسا نی کی روحانی ضرورت پوری کرنے </a:t>
            </a:r>
            <a:r>
              <a:rPr lang="ur-PK" sz="3600" dirty="0" smtClean="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یعنی </a:t>
            </a:r>
            <a:endParaRPr lang="ar-SA" sz="3600" dirty="0" smtClean="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endParaRPr>
          </a:p>
          <a:p>
            <a:pPr algn="ctr">
              <a:lnSpc>
                <a:spcPct val="110000"/>
              </a:lnSpc>
            </a:pPr>
            <a:r>
              <a:rPr lang="ur-PK" sz="3600" dirty="0" smtClean="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اُس </a:t>
            </a:r>
            <a:r>
              <a:rPr lang="ur-PK" sz="360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کے لیے ہدا یت کے طور پر نازل ہوا ۔</a:t>
            </a:r>
            <a:endParaRPr lang="en-US" sz="3600" dirty="0">
              <a:solidFill>
                <a:srgbClr val="513910"/>
              </a:solidFill>
              <a:latin typeface="Jameel Noori Nastaleeq" panose="02000503000000000004" pitchFamily="2" charset="-78"/>
              <a:cs typeface="Jameel Noori Nastaleeq" panose="02000503000000000004" pitchFamily="2" charset="-78"/>
            </a:endParaRPr>
          </a:p>
        </p:txBody>
      </p:sp>
      <p:sp>
        <p:nvSpPr>
          <p:cNvPr id="47" name="Rectangle 46" hidden="1"/>
          <p:cNvSpPr/>
          <p:nvPr/>
        </p:nvSpPr>
        <p:spPr>
          <a:xfrm>
            <a:off x="6364961" y="2257896"/>
            <a:ext cx="4011034" cy="800219"/>
          </a:xfrm>
          <a:prstGeom prst="rect">
            <a:avLst/>
          </a:prstGeom>
        </p:spPr>
        <p:txBody>
          <a:bodyPr wrap="none">
            <a:spAutoFit/>
          </a:bodyPr>
          <a:lstStyle/>
          <a:p>
            <a:pPr marR="0" lvl="0" algn="just" rtl="1">
              <a:lnSpc>
                <a:spcPct val="115000"/>
              </a:lnSpc>
              <a:spcBef>
                <a:spcPts val="600"/>
              </a:spcBef>
              <a:spcAft>
                <a:spcPts val="0"/>
              </a:spcAft>
            </a:pPr>
            <a:r>
              <a:rPr lang="en-US" sz="4000" dirty="0" smtClean="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 (4 </a:t>
            </a:r>
            <a:r>
              <a:rPr lang="ur-PK" sz="4000" dirty="0" smtClean="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قرآنِ </a:t>
            </a:r>
            <a:r>
              <a:rPr lang="ur-PK" sz="400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حکیم کب نا زل ہوا ؟ </a:t>
            </a:r>
            <a:endParaRPr lang="en-US" sz="4000" dirty="0">
              <a:solidFill>
                <a:srgbClr val="513910"/>
              </a:solidFill>
              <a:effectLst/>
              <a:latin typeface="Jameel Noori Nastaleeq" panose="02000503000000000004" pitchFamily="2" charset="-78"/>
              <a:ea typeface="Calibri" panose="020F0502020204030204" pitchFamily="34" charset="0"/>
              <a:cs typeface="Jameel Noori Nastaleeq" panose="02000503000000000004" pitchFamily="2" charset="-78"/>
            </a:endParaRPr>
          </a:p>
        </p:txBody>
      </p:sp>
      <p:sp>
        <p:nvSpPr>
          <p:cNvPr id="48" name="Rectangle 47" hidden="1"/>
          <p:cNvSpPr/>
          <p:nvPr/>
        </p:nvSpPr>
        <p:spPr>
          <a:xfrm>
            <a:off x="6265632" y="3205492"/>
            <a:ext cx="3601307" cy="646331"/>
          </a:xfrm>
          <a:prstGeom prst="rect">
            <a:avLst/>
          </a:prstGeom>
        </p:spPr>
        <p:txBody>
          <a:bodyPr wrap="none">
            <a:spAutoFit/>
          </a:bodyPr>
          <a:lstStyle/>
          <a:p>
            <a:pPr algn="l" rtl="1"/>
            <a:r>
              <a:rPr lang="ur-PK" sz="3200" spc="-10" dirty="0">
                <a:solidFill>
                  <a:srgbClr val="513910"/>
                </a:solidFill>
                <a:ea typeface="Calibri" panose="020F0502020204030204" pitchFamily="34" charset="0"/>
                <a:cs typeface="Jameel Noori Nastaleeq" panose="02000503000000000004" pitchFamily="2" charset="-78"/>
              </a:rPr>
              <a:t>قرآنِ </a:t>
            </a:r>
            <a:r>
              <a:rPr lang="ur-PK" sz="3600" spc="-10" dirty="0">
                <a:solidFill>
                  <a:srgbClr val="513910"/>
                </a:solidFill>
                <a:ea typeface="Calibri" panose="020F0502020204030204" pitchFamily="34" charset="0"/>
                <a:cs typeface="Jameel Noori Nastaleeq" panose="02000503000000000004" pitchFamily="2" charset="-78"/>
              </a:rPr>
              <a:t>حکیم</a:t>
            </a:r>
            <a:r>
              <a:rPr lang="ur-PK" sz="3200" spc="-10" dirty="0">
                <a:solidFill>
                  <a:srgbClr val="513910"/>
                </a:solidFill>
                <a:ea typeface="Calibri" panose="020F0502020204030204" pitchFamily="34" charset="0"/>
                <a:cs typeface="Jameel Noori Nastaleeq" panose="02000503000000000004" pitchFamily="2" charset="-78"/>
              </a:rPr>
              <a:t> دو مرا حل میں نازل </a:t>
            </a:r>
            <a:r>
              <a:rPr lang="ur-PK" sz="3200" spc="-10" dirty="0" smtClean="0">
                <a:solidFill>
                  <a:srgbClr val="513910"/>
                </a:solidFill>
                <a:ea typeface="Calibri" panose="020F0502020204030204" pitchFamily="34" charset="0"/>
                <a:cs typeface="Jameel Noori Nastaleeq" panose="02000503000000000004" pitchFamily="2" charset="-78"/>
              </a:rPr>
              <a:t>ہوا:</a:t>
            </a:r>
            <a:endParaRPr lang="en-US" sz="3200" dirty="0">
              <a:solidFill>
                <a:srgbClr val="513910"/>
              </a:solidFill>
            </a:endParaRPr>
          </a:p>
        </p:txBody>
      </p:sp>
      <p:sp>
        <p:nvSpPr>
          <p:cNvPr id="49" name="Rectangle 48" hidden="1"/>
          <p:cNvSpPr/>
          <p:nvPr/>
        </p:nvSpPr>
        <p:spPr>
          <a:xfrm>
            <a:off x="1058180" y="3972581"/>
            <a:ext cx="8696217" cy="1177245"/>
          </a:xfrm>
          <a:prstGeom prst="rect">
            <a:avLst/>
          </a:prstGeom>
        </p:spPr>
        <p:txBody>
          <a:bodyPr wrap="square">
            <a:spAutoFit/>
          </a:bodyPr>
          <a:lstStyle/>
          <a:p>
            <a:pPr marL="338138" indent="-338138" algn="r" rtl="1">
              <a:lnSpc>
                <a:spcPct val="120000"/>
              </a:lnSpc>
              <a:buFont typeface="+mj-lt"/>
              <a:buAutoNum type="arabicPeriod"/>
            </a:pPr>
            <a:r>
              <a:rPr lang="ur-PK" sz="3000" spc="-1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 پہلے مرحلہ میں </a:t>
            </a:r>
            <a:r>
              <a:rPr lang="ur-PK" sz="3000" spc="-10" dirty="0" smtClean="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لیلةُ </a:t>
            </a:r>
            <a:r>
              <a:rPr lang="ur-PK" sz="3000" spc="-1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القدر میں لوحِ محفوظ سے دنیوی آسمان تک ایک ہی دفعہ میں نازل کیا گیا </a:t>
            </a:r>
            <a:endParaRPr lang="en-US" sz="3000" spc="-1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endParaRPr>
          </a:p>
          <a:p>
            <a:pPr marL="338138" indent="-338138" algn="r" rtl="1">
              <a:lnSpc>
                <a:spcPct val="120000"/>
              </a:lnSpc>
              <a:buFont typeface="+mj-lt"/>
              <a:buAutoNum type="arabicPeriod"/>
            </a:pPr>
            <a:r>
              <a:rPr lang="ur-PK" sz="3000" spc="-10" dirty="0" smtClean="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 </a:t>
            </a:r>
            <a:r>
              <a:rPr lang="ur-PK" sz="3000" spc="-1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پھردوسرے مرحلہ میں دنیوی آسمان سے نبی اکرمﷺپروقفہ وقفہ سے نازل کیا جاتا </a:t>
            </a:r>
            <a:r>
              <a:rPr lang="ur-PK" sz="3000" spc="-10" dirty="0" smtClean="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رہا</a:t>
            </a:r>
            <a:endParaRPr lang="en-US" sz="3000" dirty="0">
              <a:solidFill>
                <a:srgbClr val="513910"/>
              </a:solidFill>
              <a:latin typeface="Jameel Noori Nastaleeq" panose="02000503000000000004" pitchFamily="2" charset="-78"/>
              <a:cs typeface="Jameel Noori Nastaleeq" panose="02000503000000000004" pitchFamily="2" charset="-78"/>
            </a:endParaRPr>
          </a:p>
        </p:txBody>
      </p:sp>
      <p:sp>
        <p:nvSpPr>
          <p:cNvPr id="50" name="Rectangle 49" hidden="1"/>
          <p:cNvSpPr/>
          <p:nvPr/>
        </p:nvSpPr>
        <p:spPr>
          <a:xfrm>
            <a:off x="6558300" y="2254468"/>
            <a:ext cx="3927677" cy="800219"/>
          </a:xfrm>
          <a:prstGeom prst="rect">
            <a:avLst/>
          </a:prstGeom>
        </p:spPr>
        <p:txBody>
          <a:bodyPr wrap="none">
            <a:spAutoFit/>
          </a:bodyPr>
          <a:lstStyle/>
          <a:p>
            <a:pPr marR="0" lvl="0" algn="just" rtl="1">
              <a:lnSpc>
                <a:spcPct val="115000"/>
              </a:lnSpc>
              <a:spcBef>
                <a:spcPts val="600"/>
              </a:spcBef>
              <a:spcAft>
                <a:spcPts val="0"/>
              </a:spcAft>
            </a:pPr>
            <a:r>
              <a:rPr lang="en-US" sz="4000" dirty="0" smtClean="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 (5</a:t>
            </a:r>
            <a:r>
              <a:rPr lang="ur-PK" sz="4000" dirty="0" smtClean="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قرآنِ </a:t>
            </a:r>
            <a:r>
              <a:rPr lang="ur-PK" sz="400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حکیم کہا ں نا زل ہوا ؟</a:t>
            </a:r>
            <a:endParaRPr lang="en-US" sz="4000" dirty="0">
              <a:solidFill>
                <a:srgbClr val="513910"/>
              </a:solidFill>
              <a:effectLst/>
              <a:latin typeface="Jameel Noori Nastaleeq" panose="02000503000000000004" pitchFamily="2" charset="-78"/>
              <a:ea typeface="Calibri" panose="020F0502020204030204" pitchFamily="34" charset="0"/>
              <a:cs typeface="Jameel Noori Nastaleeq" panose="02000503000000000004" pitchFamily="2" charset="-78"/>
            </a:endParaRPr>
          </a:p>
        </p:txBody>
      </p:sp>
      <p:sp>
        <p:nvSpPr>
          <p:cNvPr id="51" name="Rectangle 50" hidden="1"/>
          <p:cNvSpPr/>
          <p:nvPr/>
        </p:nvSpPr>
        <p:spPr>
          <a:xfrm>
            <a:off x="1111348" y="3168224"/>
            <a:ext cx="9101797" cy="1249573"/>
          </a:xfrm>
          <a:prstGeom prst="rect">
            <a:avLst/>
          </a:prstGeom>
        </p:spPr>
        <p:txBody>
          <a:bodyPr wrap="square">
            <a:spAutoFit/>
          </a:bodyPr>
          <a:lstStyle/>
          <a:p>
            <a:pPr marL="457200" indent="-457200" algn="r" rtl="1">
              <a:lnSpc>
                <a:spcPct val="120000"/>
              </a:lnSpc>
              <a:buFont typeface="Arial" panose="020B0604020202020204" pitchFamily="34" charset="0"/>
              <a:buChar char="•"/>
            </a:pPr>
            <a:r>
              <a:rPr lang="ur-PK" sz="320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قرآ نِ حکیم سرزمینِ حجا ز یعنی مکہ ، مدینہ اور اِ ن شہروں کے ا طراف کے علاقہ میں نازل ہوا </a:t>
            </a:r>
            <a:endParaRPr lang="ur-PK" sz="3200" dirty="0" smtClean="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endParaRPr>
          </a:p>
          <a:p>
            <a:pPr marL="457200" indent="-457200" algn="r" rtl="1">
              <a:lnSpc>
                <a:spcPct val="120000"/>
              </a:lnSpc>
              <a:buFont typeface="Arial" panose="020B0604020202020204" pitchFamily="34" charset="0"/>
              <a:buChar char="•"/>
            </a:pPr>
            <a:r>
              <a:rPr lang="ur-PK" sz="3200" dirty="0" smtClean="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البتہ </a:t>
            </a:r>
            <a:r>
              <a:rPr lang="ur-PK" sz="3200" spc="-2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سورۃ </a:t>
            </a:r>
            <a:r>
              <a:rPr lang="ur-PK" sz="3200" spc="-20" dirty="0" smtClean="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البقرۃ</a:t>
            </a:r>
            <a:r>
              <a:rPr lang="ur-PK" sz="3200" dirty="0" smtClean="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کی </a:t>
            </a:r>
            <a:r>
              <a:rPr lang="ur-PK" sz="320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آخری دو آیا ت نبی اکرمﷺ کومعراج کی شب آسمان پر عطا کی </a:t>
            </a:r>
            <a:r>
              <a:rPr lang="ur-PK" sz="3200" dirty="0" smtClean="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گئیں</a:t>
            </a:r>
            <a:endParaRPr lang="en-US" sz="3200" dirty="0">
              <a:solidFill>
                <a:srgbClr val="513910"/>
              </a:solidFill>
              <a:latin typeface="Jameel Noori Nastaleeq" panose="02000503000000000004" pitchFamily="2" charset="-78"/>
              <a:cs typeface="Jameel Noori Nastaleeq" panose="02000503000000000004" pitchFamily="2" charset="-78"/>
            </a:endParaRPr>
          </a:p>
        </p:txBody>
      </p:sp>
      <p:sp>
        <p:nvSpPr>
          <p:cNvPr id="52" name="Rectangle 51" hidden="1"/>
          <p:cNvSpPr/>
          <p:nvPr/>
        </p:nvSpPr>
        <p:spPr>
          <a:xfrm>
            <a:off x="6561945" y="2412124"/>
            <a:ext cx="3836307" cy="800219"/>
          </a:xfrm>
          <a:prstGeom prst="rect">
            <a:avLst/>
          </a:prstGeom>
        </p:spPr>
        <p:txBody>
          <a:bodyPr wrap="none">
            <a:spAutoFit/>
          </a:bodyPr>
          <a:lstStyle/>
          <a:p>
            <a:pPr marR="0" lvl="0" algn="just" rtl="1">
              <a:lnSpc>
                <a:spcPct val="115000"/>
              </a:lnSpc>
              <a:spcBef>
                <a:spcPts val="600"/>
              </a:spcBef>
              <a:spcAft>
                <a:spcPts val="0"/>
              </a:spcAft>
            </a:pPr>
            <a:r>
              <a:rPr lang="en-US" sz="4000" dirty="0" smtClean="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 (6</a:t>
            </a:r>
            <a:r>
              <a:rPr lang="ur-PK" sz="4000" dirty="0" smtClean="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قرآ </a:t>
            </a:r>
            <a:r>
              <a:rPr lang="ur-PK" sz="400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نِ حکیم کیسے نا زل ہوا ؟</a:t>
            </a:r>
            <a:endParaRPr lang="en-US" sz="4000" dirty="0">
              <a:solidFill>
                <a:srgbClr val="513910"/>
              </a:solidFill>
              <a:effectLst/>
              <a:latin typeface="Jameel Noori Nastaleeq" panose="02000503000000000004" pitchFamily="2" charset="-78"/>
              <a:ea typeface="Calibri" panose="020F0502020204030204" pitchFamily="34" charset="0"/>
              <a:cs typeface="Jameel Noori Nastaleeq" panose="02000503000000000004" pitchFamily="2" charset="-78"/>
            </a:endParaRPr>
          </a:p>
        </p:txBody>
      </p:sp>
      <p:sp>
        <p:nvSpPr>
          <p:cNvPr id="53" name="Rectangle 52" hidden="1"/>
          <p:cNvSpPr/>
          <p:nvPr/>
        </p:nvSpPr>
        <p:spPr>
          <a:xfrm>
            <a:off x="3463635" y="3322631"/>
            <a:ext cx="6563015" cy="646331"/>
          </a:xfrm>
          <a:prstGeom prst="rect">
            <a:avLst/>
          </a:prstGeom>
        </p:spPr>
        <p:txBody>
          <a:bodyPr wrap="none">
            <a:spAutoFit/>
          </a:bodyPr>
          <a:lstStyle/>
          <a:p>
            <a:r>
              <a:rPr lang="en-US" sz="360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 </a:t>
            </a:r>
            <a:r>
              <a:rPr lang="ur-PK" sz="360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قرآ نِ حکیم کا نزول نبی اکرمﷺ کے قلبِ مبارک پر ہوا۔</a:t>
            </a:r>
            <a:endParaRPr lang="en-US" sz="3600" dirty="0">
              <a:solidFill>
                <a:srgbClr val="513910"/>
              </a:solidFill>
              <a:latin typeface="Jameel Noori Nastaleeq" panose="02000503000000000004" pitchFamily="2" charset="-78"/>
              <a:cs typeface="Jameel Noori Nastaleeq" panose="02000503000000000004" pitchFamily="2" charset="-78"/>
            </a:endParaRPr>
          </a:p>
        </p:txBody>
      </p:sp>
      <p:sp>
        <p:nvSpPr>
          <p:cNvPr id="54" name="Rounded Rectangle 53" hidden="1"/>
          <p:cNvSpPr/>
          <p:nvPr/>
        </p:nvSpPr>
        <p:spPr>
          <a:xfrm>
            <a:off x="2438400" y="4182177"/>
            <a:ext cx="7327900" cy="859723"/>
          </a:xfrm>
          <a:prstGeom prst="round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2800"/>
          </a:p>
        </p:txBody>
      </p:sp>
      <p:sp>
        <p:nvSpPr>
          <p:cNvPr id="55" name="Rectangle 54" hidden="1"/>
          <p:cNvSpPr/>
          <p:nvPr/>
        </p:nvSpPr>
        <p:spPr>
          <a:xfrm>
            <a:off x="2438400" y="4527052"/>
            <a:ext cx="7327900" cy="457818"/>
          </a:xfrm>
          <a:prstGeom prst="rect">
            <a:avLst/>
          </a:prstGeom>
        </p:spPr>
        <p:txBody>
          <a:bodyPr wrap="square">
            <a:spAutoFit/>
          </a:bodyPr>
          <a:lstStyle/>
          <a:p>
            <a:pPr marL="457200" marR="228600" algn="ctr" rtl="1">
              <a:lnSpc>
                <a:spcPts val="2200"/>
              </a:lnSpc>
              <a:spcBef>
                <a:spcPts val="0"/>
              </a:spcBef>
              <a:spcAft>
                <a:spcPts val="0"/>
              </a:spcAft>
            </a:pPr>
            <a:r>
              <a:rPr lang="ur-PK" sz="4000" dirty="0">
                <a:solidFill>
                  <a:srgbClr val="513910"/>
                </a:solidFill>
                <a:latin typeface="Al Qalam Quran Publisher" panose="02040503050201020203" pitchFamily="18" charset="-78"/>
                <a:ea typeface="Calibri" panose="020F0502020204030204" pitchFamily="34" charset="0"/>
                <a:cs typeface="Al Qalam Quran Publisher" panose="02040503050201020203" pitchFamily="18" charset="-78"/>
              </a:rPr>
              <a:t>قُلْ مَنْ كَانَ عَدُوًّا لِّجِبْرِيْلَ فَاِنَّهٗ نَزَّلَهٗ عَلٰى قَلْبِكَ </a:t>
            </a:r>
            <a:endParaRPr lang="en-US" sz="4000" dirty="0">
              <a:solidFill>
                <a:srgbClr val="513910"/>
              </a:solidFill>
              <a:effectLst/>
              <a:latin typeface="Al Qalam Quran Publisher" panose="02040503050201020203" pitchFamily="18" charset="-78"/>
              <a:ea typeface="Calibri" panose="020F0502020204030204" pitchFamily="34" charset="0"/>
              <a:cs typeface="Al Qalam Quran Publisher" panose="02040503050201020203" pitchFamily="18" charset="-78"/>
            </a:endParaRPr>
          </a:p>
        </p:txBody>
      </p:sp>
      <p:sp>
        <p:nvSpPr>
          <p:cNvPr id="56" name="Rectangle 55" hidden="1"/>
          <p:cNvSpPr/>
          <p:nvPr/>
        </p:nvSpPr>
        <p:spPr>
          <a:xfrm>
            <a:off x="2161092" y="5215350"/>
            <a:ext cx="1989519" cy="396262"/>
          </a:xfrm>
          <a:prstGeom prst="rect">
            <a:avLst/>
          </a:prstGeom>
        </p:spPr>
        <p:txBody>
          <a:bodyPr wrap="none">
            <a:spAutoFit/>
          </a:bodyPr>
          <a:lstStyle/>
          <a:p>
            <a:pPr marL="457200" marR="228600" algn="just" rtl="1">
              <a:lnSpc>
                <a:spcPts val="2200"/>
              </a:lnSpc>
              <a:spcBef>
                <a:spcPts val="0"/>
              </a:spcBef>
              <a:spcAft>
                <a:spcPts val="0"/>
              </a:spcAft>
            </a:pPr>
            <a:r>
              <a:rPr lang="ur-PK" sz="2400" spc="-2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(البقرۃ</a:t>
            </a:r>
            <a:r>
              <a:rPr lang="ur-PK" sz="2400" spc="-20" baseline="3000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2</a:t>
            </a:r>
            <a:r>
              <a:rPr lang="ur-PK" sz="2400" spc="-2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 : 97)</a:t>
            </a:r>
            <a:endParaRPr lang="en-US" sz="2800" dirty="0">
              <a:solidFill>
                <a:srgbClr val="513910"/>
              </a:solidFill>
              <a:effectLst/>
              <a:latin typeface="Jameel Noori Nastaleeq" panose="02000503000000000004" pitchFamily="2" charset="-78"/>
              <a:ea typeface="Calibri" panose="020F0502020204030204" pitchFamily="34" charset="0"/>
              <a:cs typeface="Jameel Noori Nastaleeq" panose="02000503000000000004" pitchFamily="2" charset="-78"/>
            </a:endParaRPr>
          </a:p>
        </p:txBody>
      </p:sp>
      <p:sp>
        <p:nvSpPr>
          <p:cNvPr id="57" name="Rectangle 56" hidden="1"/>
          <p:cNvSpPr/>
          <p:nvPr/>
        </p:nvSpPr>
        <p:spPr>
          <a:xfrm>
            <a:off x="6245609" y="2252388"/>
            <a:ext cx="4222630" cy="800219"/>
          </a:xfrm>
          <a:prstGeom prst="rect">
            <a:avLst/>
          </a:prstGeom>
        </p:spPr>
        <p:txBody>
          <a:bodyPr wrap="none">
            <a:spAutoFit/>
          </a:bodyPr>
          <a:lstStyle/>
          <a:p>
            <a:pPr marR="0" lvl="0" algn="just" rtl="1">
              <a:lnSpc>
                <a:spcPct val="115000"/>
              </a:lnSpc>
              <a:spcBef>
                <a:spcPts val="600"/>
              </a:spcBef>
              <a:spcAft>
                <a:spcPts val="0"/>
              </a:spcAft>
            </a:pPr>
            <a:r>
              <a:rPr lang="en-US" sz="4000" dirty="0" smtClean="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 (7</a:t>
            </a:r>
            <a:r>
              <a:rPr lang="ur-PK" sz="4000" dirty="0" smtClean="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قر </a:t>
            </a:r>
            <a:r>
              <a:rPr lang="ur-PK" sz="400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آ نِ حکیم کے کتنے نا م ہیں؟ </a:t>
            </a:r>
            <a:endParaRPr lang="en-US" sz="4000" dirty="0">
              <a:solidFill>
                <a:srgbClr val="513910"/>
              </a:solidFill>
              <a:effectLst/>
              <a:latin typeface="Jameel Noori Nastaleeq" panose="02000503000000000004" pitchFamily="2" charset="-78"/>
              <a:ea typeface="Calibri" panose="020F0502020204030204" pitchFamily="34" charset="0"/>
              <a:cs typeface="Jameel Noori Nastaleeq" panose="02000503000000000004" pitchFamily="2" charset="-78"/>
            </a:endParaRPr>
          </a:p>
        </p:txBody>
      </p:sp>
      <p:sp>
        <p:nvSpPr>
          <p:cNvPr id="58" name="Rectangle 57" hidden="1"/>
          <p:cNvSpPr/>
          <p:nvPr/>
        </p:nvSpPr>
        <p:spPr>
          <a:xfrm>
            <a:off x="1552135" y="3201765"/>
            <a:ext cx="9087730" cy="1815882"/>
          </a:xfrm>
          <a:prstGeom prst="rect">
            <a:avLst/>
          </a:prstGeom>
        </p:spPr>
        <p:txBody>
          <a:bodyPr wrap="square">
            <a:spAutoFit/>
          </a:bodyPr>
          <a:lstStyle/>
          <a:p>
            <a:pPr marL="228600" marR="0" algn="ctr" rtl="1">
              <a:spcBef>
                <a:spcPts val="0"/>
              </a:spcBef>
              <a:spcAft>
                <a:spcPts val="0"/>
              </a:spcAft>
            </a:pPr>
            <a:r>
              <a:rPr lang="ur-PK" sz="280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علّامہ جلا ل الدین سیو طی﷫ نے </a:t>
            </a:r>
            <a:r>
              <a:rPr lang="ur-PK" sz="240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a:t>
            </a:r>
            <a:r>
              <a:rPr lang="ur-PK" sz="2800" dirty="0">
                <a:solidFill>
                  <a:srgbClr val="513910"/>
                </a:solidFill>
                <a:latin typeface="Al_Mushaf" panose="02000000000000000000" pitchFamily="2" charset="-78"/>
                <a:ea typeface="Calibri" panose="020F0502020204030204" pitchFamily="34" charset="0"/>
                <a:cs typeface="Al_Mushaf" panose="02000000000000000000" pitchFamily="2" charset="-78"/>
              </a:rPr>
              <a:t> </a:t>
            </a:r>
            <a:r>
              <a:rPr lang="ur-PK" sz="2800" dirty="0">
                <a:solidFill>
                  <a:srgbClr val="513910"/>
                </a:solidFill>
                <a:latin typeface="noorehira" panose="02000000000000000000" pitchFamily="2" charset="-78"/>
                <a:ea typeface="Calibri" panose="020F0502020204030204" pitchFamily="34" charset="0"/>
                <a:cs typeface="noorehira" panose="02000000000000000000" pitchFamily="2" charset="-78"/>
              </a:rPr>
              <a:t>الاتقان فی علو م القرآن </a:t>
            </a:r>
            <a:r>
              <a:rPr lang="ur-PK" sz="240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a:t>
            </a:r>
            <a:r>
              <a:rPr lang="ur-PK" sz="280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 میں </a:t>
            </a:r>
            <a:endParaRPr lang="ur-PK" sz="2800" dirty="0" smtClean="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endParaRPr>
          </a:p>
          <a:p>
            <a:pPr marL="228600" marR="0" algn="ctr" rtl="1">
              <a:spcBef>
                <a:spcPts val="0"/>
              </a:spcBef>
              <a:spcAft>
                <a:spcPts val="0"/>
              </a:spcAft>
            </a:pPr>
            <a:r>
              <a:rPr lang="ur-PK" sz="2800" dirty="0" smtClean="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قرآنِ </a:t>
            </a:r>
            <a:r>
              <a:rPr lang="ur-PK" sz="280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حکیم کے55 نام نقل کئے ہیں مثلا ً </a:t>
            </a:r>
            <a:r>
              <a:rPr lang="ur-PK" sz="2800" dirty="0" smtClean="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a:t>
            </a:r>
            <a:endParaRPr lang="en-US" sz="2800" dirty="0" smtClean="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endParaRPr>
          </a:p>
          <a:p>
            <a:pPr marL="228600" marR="0" algn="ctr" rtl="1">
              <a:spcBef>
                <a:spcPts val="0"/>
              </a:spcBef>
              <a:spcAft>
                <a:spcPts val="0"/>
              </a:spcAft>
            </a:pPr>
            <a:r>
              <a:rPr lang="ur-PK" sz="2800" dirty="0" smtClean="0">
                <a:solidFill>
                  <a:srgbClr val="513910"/>
                </a:solidFill>
                <a:latin typeface="noorehira" panose="02000000000000000000" pitchFamily="2" charset="-78"/>
                <a:ea typeface="Calibri" panose="020F0502020204030204" pitchFamily="34" charset="0"/>
                <a:cs typeface="noorehira" panose="02000000000000000000" pitchFamily="2" charset="-78"/>
              </a:rPr>
              <a:t>القرآن</a:t>
            </a:r>
            <a:r>
              <a:rPr lang="ur-PK" sz="2800" dirty="0">
                <a:solidFill>
                  <a:srgbClr val="513910"/>
                </a:solidFill>
                <a:latin typeface="noorehira" panose="02000000000000000000" pitchFamily="2" charset="-78"/>
                <a:ea typeface="Calibri" panose="020F0502020204030204" pitchFamily="34" charset="0"/>
                <a:cs typeface="noorehira" panose="02000000000000000000" pitchFamily="2" charset="-78"/>
              </a:rPr>
              <a:t>، المصحف، الکتاب، الفرقان، الھدٰی، النور، الموعظہ، الذکر، المھیمن، الحکیم، العزیز، المبین، العلی، الکر یم، المجید، احسن الحدیث </a:t>
            </a:r>
            <a:r>
              <a:rPr lang="ur-PK" sz="2800" dirty="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وغیرہ۔</a:t>
            </a:r>
            <a:endParaRPr lang="en-US" sz="2800" dirty="0">
              <a:solidFill>
                <a:srgbClr val="513910"/>
              </a:solidFill>
              <a:effectLst/>
              <a:latin typeface="Jameel Noori Nastaleeq" panose="02000503000000020004" pitchFamily="2" charset="-78"/>
              <a:ea typeface="Calibri" panose="020F0502020204030204" pitchFamily="34" charset="0"/>
              <a:cs typeface="Jameel Noori Nastaleeq" panose="02000503000000020004" pitchFamily="2" charset="-78"/>
            </a:endParaRPr>
          </a:p>
        </p:txBody>
      </p:sp>
      <p:sp>
        <p:nvSpPr>
          <p:cNvPr id="59" name="Rounded Rectangle 58" hidden="1"/>
          <p:cNvSpPr/>
          <p:nvPr/>
        </p:nvSpPr>
        <p:spPr>
          <a:xfrm>
            <a:off x="2438400" y="4182177"/>
            <a:ext cx="7327900" cy="932967"/>
          </a:xfrm>
          <a:prstGeom prst="round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60" name="Rectangle 59" hidden="1"/>
          <p:cNvSpPr/>
          <p:nvPr/>
        </p:nvSpPr>
        <p:spPr>
          <a:xfrm>
            <a:off x="5663990" y="2258556"/>
            <a:ext cx="4919938" cy="800219"/>
          </a:xfrm>
          <a:prstGeom prst="rect">
            <a:avLst/>
          </a:prstGeom>
        </p:spPr>
        <p:txBody>
          <a:bodyPr wrap="none">
            <a:spAutoFit/>
          </a:bodyPr>
          <a:lstStyle/>
          <a:p>
            <a:pPr marR="0" lvl="0" algn="just" rtl="1">
              <a:lnSpc>
                <a:spcPct val="115000"/>
              </a:lnSpc>
              <a:spcBef>
                <a:spcPts val="600"/>
              </a:spcBef>
              <a:spcAft>
                <a:spcPts val="0"/>
              </a:spcAft>
            </a:pPr>
            <a:r>
              <a:rPr lang="en-US" sz="4000" dirty="0" smtClean="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 (8</a:t>
            </a:r>
            <a:r>
              <a:rPr lang="ur-PK" sz="4000" dirty="0" smtClean="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قرآنِ </a:t>
            </a:r>
            <a:r>
              <a:rPr lang="ur-PK" sz="400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حکیم کس زبان میں نازل ہوا؟</a:t>
            </a:r>
            <a:endParaRPr lang="en-US" sz="4000" dirty="0">
              <a:solidFill>
                <a:srgbClr val="513910"/>
              </a:solidFill>
              <a:effectLst/>
              <a:latin typeface="Jameel Noori Nastaleeq" panose="02000503000000000004" pitchFamily="2" charset="-78"/>
              <a:ea typeface="Calibri" panose="020F0502020204030204" pitchFamily="34" charset="0"/>
              <a:cs typeface="Jameel Noori Nastaleeq" panose="02000503000000000004" pitchFamily="2" charset="-78"/>
            </a:endParaRPr>
          </a:p>
        </p:txBody>
      </p:sp>
      <p:sp>
        <p:nvSpPr>
          <p:cNvPr id="61" name="Rectangle 60" hidden="1"/>
          <p:cNvSpPr/>
          <p:nvPr/>
        </p:nvSpPr>
        <p:spPr>
          <a:xfrm>
            <a:off x="3453185" y="3239833"/>
            <a:ext cx="5562741" cy="615553"/>
          </a:xfrm>
          <a:prstGeom prst="rect">
            <a:avLst/>
          </a:prstGeom>
        </p:spPr>
        <p:txBody>
          <a:bodyPr wrap="none">
            <a:spAutoFit/>
          </a:bodyPr>
          <a:lstStyle/>
          <a:p>
            <a:r>
              <a:rPr lang="ur-PK" sz="340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قرآنِ حکیم دیہا ت کی خا لص عربی زبان میں نا زل ہوا ۔</a:t>
            </a:r>
            <a:endParaRPr lang="en-US" sz="3400" dirty="0">
              <a:solidFill>
                <a:srgbClr val="513910"/>
              </a:solidFill>
              <a:latin typeface="Jameel Noori Nastaleeq" panose="02000503000000000004" pitchFamily="2" charset="-78"/>
              <a:cs typeface="Jameel Noori Nastaleeq" panose="02000503000000000004" pitchFamily="2" charset="-78"/>
            </a:endParaRPr>
          </a:p>
        </p:txBody>
      </p:sp>
      <p:sp>
        <p:nvSpPr>
          <p:cNvPr id="62" name="Rectangle 61" hidden="1"/>
          <p:cNvSpPr/>
          <p:nvPr/>
        </p:nvSpPr>
        <p:spPr>
          <a:xfrm>
            <a:off x="0" y="4318533"/>
            <a:ext cx="12191999" cy="830997"/>
          </a:xfrm>
          <a:prstGeom prst="rect">
            <a:avLst/>
          </a:prstGeom>
        </p:spPr>
        <p:txBody>
          <a:bodyPr wrap="square">
            <a:spAutoFit/>
          </a:bodyPr>
          <a:lstStyle/>
          <a:p>
            <a:pPr algn="ctr"/>
            <a:r>
              <a:rPr lang="ur-PK" sz="4800" dirty="0">
                <a:solidFill>
                  <a:srgbClr val="513910"/>
                </a:solidFill>
                <a:latin typeface="Al Qalam Quran Publisher" panose="02040503050201020203" pitchFamily="18" charset="-78"/>
                <a:ea typeface="Calibri" panose="020F0502020204030204" pitchFamily="34" charset="0"/>
                <a:cs typeface="Al Qalam Quran Publisher" panose="02040503050201020203" pitchFamily="18" charset="-78"/>
              </a:rPr>
              <a:t>بِلِسَانٍ عَرَبِيٍّ مُّبِيْنٍؕ</a:t>
            </a:r>
            <a:endParaRPr lang="en-US" sz="4800" dirty="0">
              <a:solidFill>
                <a:srgbClr val="513910"/>
              </a:solidFill>
              <a:latin typeface="Al Qalam Quran Publisher" panose="02040503050201020203" pitchFamily="18" charset="-78"/>
              <a:cs typeface="Al Qalam Quran Publisher" panose="02040503050201020203" pitchFamily="18" charset="-78"/>
            </a:endParaRPr>
          </a:p>
        </p:txBody>
      </p:sp>
      <p:sp>
        <p:nvSpPr>
          <p:cNvPr id="63" name="Rectangle 62" hidden="1"/>
          <p:cNvSpPr/>
          <p:nvPr/>
        </p:nvSpPr>
        <p:spPr>
          <a:xfrm>
            <a:off x="2381705" y="5251500"/>
            <a:ext cx="2142959" cy="461665"/>
          </a:xfrm>
          <a:prstGeom prst="rect">
            <a:avLst/>
          </a:prstGeom>
        </p:spPr>
        <p:txBody>
          <a:bodyPr wrap="none">
            <a:spAutoFit/>
          </a:bodyPr>
          <a:lstStyle/>
          <a:p>
            <a:r>
              <a:rPr lang="ur-PK" sz="2400" spc="-2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(الشعرا ء</a:t>
            </a:r>
            <a:r>
              <a:rPr lang="ur-PK" sz="2400" spc="-20" baseline="3000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26</a:t>
            </a:r>
            <a:r>
              <a:rPr lang="ur-PK" sz="2400" spc="-2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 : 193-195)</a:t>
            </a:r>
            <a:endParaRPr lang="en-US" sz="2400" dirty="0">
              <a:solidFill>
                <a:srgbClr val="513910"/>
              </a:solidFill>
              <a:latin typeface="Jameel Noori Nastaleeq" panose="02000503000000000004" pitchFamily="2" charset="-78"/>
              <a:cs typeface="Jameel Noori Nastaleeq" panose="02000503000000000004" pitchFamily="2" charset="-78"/>
            </a:endParaRPr>
          </a:p>
        </p:txBody>
      </p:sp>
      <p:sp>
        <p:nvSpPr>
          <p:cNvPr id="64" name="Rounded Rectangle 63" hidden="1"/>
          <p:cNvSpPr/>
          <p:nvPr/>
        </p:nvSpPr>
        <p:spPr>
          <a:xfrm>
            <a:off x="2438400" y="4626677"/>
            <a:ext cx="7327900" cy="859723"/>
          </a:xfrm>
          <a:prstGeom prst="round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65" name="Rectangle 64" hidden="1"/>
          <p:cNvSpPr/>
          <p:nvPr/>
        </p:nvSpPr>
        <p:spPr>
          <a:xfrm>
            <a:off x="6350401" y="2374949"/>
            <a:ext cx="4222630" cy="457818"/>
          </a:xfrm>
          <a:prstGeom prst="rect">
            <a:avLst/>
          </a:prstGeom>
        </p:spPr>
        <p:txBody>
          <a:bodyPr wrap="none">
            <a:spAutoFit/>
          </a:bodyPr>
          <a:lstStyle/>
          <a:p>
            <a:pPr marR="0" lvl="0" algn="just" rtl="1">
              <a:lnSpc>
                <a:spcPts val="2200"/>
              </a:lnSpc>
              <a:spcBef>
                <a:spcPts val="600"/>
              </a:spcBef>
              <a:spcAft>
                <a:spcPts val="0"/>
              </a:spcAft>
            </a:pPr>
            <a:r>
              <a:rPr lang="en-US" sz="4000" dirty="0" smtClean="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 (9</a:t>
            </a:r>
            <a:r>
              <a:rPr lang="ur-PK" sz="4000" dirty="0" smtClean="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قرآ </a:t>
            </a:r>
            <a:r>
              <a:rPr lang="ur-PK" sz="400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نِ حکیم کا اُ سلو ب کیا ہے؟</a:t>
            </a:r>
            <a:endParaRPr lang="en-US" sz="4000" dirty="0">
              <a:solidFill>
                <a:srgbClr val="513910"/>
              </a:solidFill>
              <a:effectLst/>
              <a:latin typeface="Jameel Noori Nastaleeq" panose="02000503000000000004" pitchFamily="2" charset="-78"/>
              <a:ea typeface="Calibri" panose="020F0502020204030204" pitchFamily="34" charset="0"/>
              <a:cs typeface="Jameel Noori Nastaleeq" panose="02000503000000000004" pitchFamily="2" charset="-78"/>
            </a:endParaRPr>
          </a:p>
        </p:txBody>
      </p:sp>
      <p:sp>
        <p:nvSpPr>
          <p:cNvPr id="66" name="Rectangle 65" hidden="1"/>
          <p:cNvSpPr/>
          <p:nvPr/>
        </p:nvSpPr>
        <p:spPr>
          <a:xfrm>
            <a:off x="2393061" y="3022587"/>
            <a:ext cx="9242717" cy="584775"/>
          </a:xfrm>
          <a:prstGeom prst="rect">
            <a:avLst/>
          </a:prstGeom>
        </p:spPr>
        <p:txBody>
          <a:bodyPr wrap="square">
            <a:spAutoFit/>
          </a:bodyPr>
          <a:lstStyle/>
          <a:p>
            <a:r>
              <a:rPr lang="ur-PK" sz="3200" spc="-20" dirty="0">
                <a:solidFill>
                  <a:srgbClr val="513910"/>
                </a:solidFill>
                <a:ea typeface="Calibri" panose="020F0502020204030204" pitchFamily="34" charset="0"/>
                <a:cs typeface="Jameel Noori Nastaleeq" panose="02000503000000000004" pitchFamily="2" charset="-78"/>
              </a:rPr>
              <a:t>قرآنِ حکیم کا اُسلوب تقریری ہے ۔ قرآنِ حکیم کی ہرسورة اللہ تعالیٰ کا ایک خطبہ ہے۔</a:t>
            </a:r>
            <a:endParaRPr lang="en-US" sz="3200" dirty="0">
              <a:solidFill>
                <a:srgbClr val="513910"/>
              </a:solidFill>
            </a:endParaRPr>
          </a:p>
        </p:txBody>
      </p:sp>
      <p:sp>
        <p:nvSpPr>
          <p:cNvPr id="67" name="Rectangle 66" hidden="1"/>
          <p:cNvSpPr/>
          <p:nvPr/>
        </p:nvSpPr>
        <p:spPr>
          <a:xfrm>
            <a:off x="4623693" y="3611015"/>
            <a:ext cx="5608127" cy="584775"/>
          </a:xfrm>
          <a:prstGeom prst="rect">
            <a:avLst/>
          </a:prstGeom>
        </p:spPr>
        <p:txBody>
          <a:bodyPr wrap="square">
            <a:spAutoFit/>
          </a:bodyPr>
          <a:lstStyle/>
          <a:p>
            <a:pPr algn="r"/>
            <a:r>
              <a:rPr lang="ur-PK" sz="3200" spc="-10" dirty="0">
                <a:solidFill>
                  <a:srgbClr val="513910"/>
                </a:solidFill>
                <a:ea typeface="Calibri" panose="020F0502020204030204" pitchFamily="34" charset="0"/>
                <a:cs typeface="Jameel Noori Nastaleeq" panose="02000503000000000004" pitchFamily="2" charset="-78"/>
              </a:rPr>
              <a:t>قرآنِ حکیم کااسلو ب نہ عام نثر کاسا ہے اور نہ ہی شا عرا نہ۔</a:t>
            </a:r>
            <a:endParaRPr lang="en-US" sz="3200" dirty="0">
              <a:solidFill>
                <a:srgbClr val="513910"/>
              </a:solidFill>
            </a:endParaRPr>
          </a:p>
        </p:txBody>
      </p:sp>
      <p:sp>
        <p:nvSpPr>
          <p:cNvPr id="68" name="Rectangle 67" hidden="1"/>
          <p:cNvSpPr/>
          <p:nvPr/>
        </p:nvSpPr>
        <p:spPr>
          <a:xfrm>
            <a:off x="2686451" y="5002002"/>
            <a:ext cx="7327900" cy="427040"/>
          </a:xfrm>
          <a:prstGeom prst="rect">
            <a:avLst/>
          </a:prstGeom>
        </p:spPr>
        <p:txBody>
          <a:bodyPr wrap="square">
            <a:spAutoFit/>
          </a:bodyPr>
          <a:lstStyle/>
          <a:p>
            <a:pPr marL="685800" marR="228600" algn="ctr" rtl="1">
              <a:lnSpc>
                <a:spcPts val="2200"/>
              </a:lnSpc>
              <a:spcBef>
                <a:spcPts val="0"/>
              </a:spcBef>
              <a:spcAft>
                <a:spcPts val="0"/>
              </a:spcAft>
            </a:pPr>
            <a:r>
              <a:rPr lang="ur-PK" sz="3200" dirty="0">
                <a:solidFill>
                  <a:srgbClr val="513910"/>
                </a:solidFill>
                <a:latin typeface="Al Qalam Quran Publisher" panose="02040503050201020203" pitchFamily="18" charset="-78"/>
                <a:ea typeface="Calibri" panose="020F0502020204030204" pitchFamily="34" charset="0"/>
                <a:cs typeface="Al Qalam Quran Publisher" panose="02040503050201020203" pitchFamily="18" charset="-78"/>
              </a:rPr>
              <a:t>وَ مَا عَلَّمْنٰهُ الشِّعْرَ وَ مَا يَنْۢبَغِيْ لَهٗ١ؕ اِنْ هُوَ اِلَّا ذِكْرٌ وَّ قُرْاٰنٌ </a:t>
            </a:r>
            <a:r>
              <a:rPr lang="ur-PK" sz="3200" dirty="0" smtClean="0">
                <a:solidFill>
                  <a:srgbClr val="513910"/>
                </a:solidFill>
                <a:latin typeface="Al Qalam Quran Publisher" panose="02040503050201020203" pitchFamily="18" charset="-78"/>
                <a:ea typeface="Calibri" panose="020F0502020204030204" pitchFamily="34" charset="0"/>
                <a:cs typeface="Al Qalam Quran Publisher" panose="02040503050201020203" pitchFamily="18" charset="-78"/>
              </a:rPr>
              <a:t>مُّبِيْنٌۙ</a:t>
            </a:r>
            <a:endParaRPr lang="en-US" sz="3200" dirty="0">
              <a:solidFill>
                <a:srgbClr val="513910"/>
              </a:solidFill>
              <a:effectLst/>
              <a:latin typeface="Al Qalam Quran Publisher" panose="02040503050201020203" pitchFamily="18" charset="-78"/>
              <a:ea typeface="Calibri" panose="020F0502020204030204" pitchFamily="34" charset="0"/>
              <a:cs typeface="Al Qalam Quran Publisher" panose="02040503050201020203" pitchFamily="18" charset="-78"/>
            </a:endParaRPr>
          </a:p>
        </p:txBody>
      </p:sp>
      <p:sp>
        <p:nvSpPr>
          <p:cNvPr id="69" name="Rectangle 68" hidden="1"/>
          <p:cNvSpPr/>
          <p:nvPr/>
        </p:nvSpPr>
        <p:spPr>
          <a:xfrm>
            <a:off x="2393061" y="5542757"/>
            <a:ext cx="1766894" cy="523220"/>
          </a:xfrm>
          <a:prstGeom prst="rect">
            <a:avLst/>
          </a:prstGeom>
        </p:spPr>
        <p:txBody>
          <a:bodyPr wrap="none">
            <a:spAutoFit/>
          </a:bodyPr>
          <a:lstStyle/>
          <a:p>
            <a:r>
              <a:rPr lang="ur-PK" sz="2400" spc="-2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سورۃ یٰس</a:t>
            </a:r>
            <a:r>
              <a:rPr lang="ur-PK" sz="2400" spc="-20" baseline="3000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36</a:t>
            </a:r>
            <a:r>
              <a:rPr lang="ur-PK" sz="2800" spc="-1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 آیت 69</a:t>
            </a:r>
            <a:endParaRPr lang="en-US" sz="2400" dirty="0">
              <a:solidFill>
                <a:srgbClr val="513910"/>
              </a:solidFill>
              <a:latin typeface="Jameel Noori Nastaleeq" panose="02000503000000000004" pitchFamily="2" charset="-78"/>
              <a:cs typeface="Jameel Noori Nastaleeq" panose="02000503000000000004" pitchFamily="2" charset="-78"/>
            </a:endParaRPr>
          </a:p>
        </p:txBody>
      </p:sp>
      <p:sp>
        <p:nvSpPr>
          <p:cNvPr id="73" name="Rectangle 72" hidden="1"/>
          <p:cNvSpPr/>
          <p:nvPr/>
        </p:nvSpPr>
        <p:spPr>
          <a:xfrm>
            <a:off x="4331927" y="2357285"/>
            <a:ext cx="6292107" cy="800219"/>
          </a:xfrm>
          <a:prstGeom prst="rect">
            <a:avLst/>
          </a:prstGeom>
        </p:spPr>
        <p:txBody>
          <a:bodyPr wrap="none">
            <a:spAutoFit/>
          </a:bodyPr>
          <a:lstStyle/>
          <a:p>
            <a:pPr marR="0" lvl="0" algn="r" rtl="1">
              <a:lnSpc>
                <a:spcPct val="115000"/>
              </a:lnSpc>
              <a:spcBef>
                <a:spcPts val="200"/>
              </a:spcBef>
              <a:spcAft>
                <a:spcPts val="0"/>
              </a:spcAft>
            </a:pPr>
            <a:r>
              <a:rPr lang="ur-PK" sz="4000" dirty="0" smtClean="0">
                <a:solidFill>
                  <a:srgbClr val="513910"/>
                </a:solidFill>
                <a:latin typeface="Calibri" panose="020F0502020204030204" pitchFamily="34" charset="0"/>
                <a:ea typeface="Calibri" panose="020F0502020204030204" pitchFamily="34" charset="0"/>
                <a:cs typeface="Jameel Noori Nastaleeq" panose="02000503000000020004" pitchFamily="2" charset="-78"/>
              </a:rPr>
              <a:t>10) قر </a:t>
            </a:r>
            <a:r>
              <a:rPr lang="ur-PK" sz="4000" dirty="0">
                <a:solidFill>
                  <a:srgbClr val="513910"/>
                </a:solidFill>
                <a:latin typeface="Calibri" panose="020F0502020204030204" pitchFamily="34" charset="0"/>
                <a:ea typeface="Calibri" panose="020F0502020204030204" pitchFamily="34" charset="0"/>
                <a:cs typeface="Jameel Noori Nastaleeq" panose="02000503000000020004" pitchFamily="2" charset="-78"/>
              </a:rPr>
              <a:t>آنِ حکیم کی ترتیب و تد وین کس طرح ہوئی؟ </a:t>
            </a:r>
            <a:endParaRPr lang="en-US" sz="4000" dirty="0">
              <a:solidFill>
                <a:srgbClr val="513910"/>
              </a:solidFill>
              <a:effectLst/>
              <a:latin typeface="Calibri" panose="020F0502020204030204" pitchFamily="34" charset="0"/>
              <a:ea typeface="Calibri" panose="020F0502020204030204" pitchFamily="34" charset="0"/>
              <a:cs typeface="Arial" panose="020B0604020202020204" pitchFamily="34" charset="0"/>
            </a:endParaRPr>
          </a:p>
        </p:txBody>
      </p:sp>
      <p:sp>
        <p:nvSpPr>
          <p:cNvPr id="74" name="Rectangle 73" hidden="1"/>
          <p:cNvSpPr/>
          <p:nvPr/>
        </p:nvSpPr>
        <p:spPr>
          <a:xfrm>
            <a:off x="2905599" y="3134164"/>
            <a:ext cx="6444392" cy="2677656"/>
          </a:xfrm>
          <a:prstGeom prst="rect">
            <a:avLst/>
          </a:prstGeom>
        </p:spPr>
        <p:txBody>
          <a:bodyPr wrap="none">
            <a:spAutoFit/>
          </a:bodyPr>
          <a:lstStyle/>
          <a:p>
            <a:pPr algn="r">
              <a:lnSpc>
                <a:spcPct val="150000"/>
              </a:lnSpc>
            </a:pPr>
            <a:r>
              <a:rPr lang="ur-PK" sz="4000" dirty="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قرآ نِ حکیم کی ترتیب دو اعتبارات سے </a:t>
            </a:r>
            <a:r>
              <a:rPr lang="ur-PK" sz="4000" dirty="0" smtClean="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ہے</a:t>
            </a:r>
          </a:p>
          <a:p>
            <a:pPr algn="r">
              <a:lnSpc>
                <a:spcPct val="150000"/>
              </a:lnSpc>
            </a:pPr>
            <a:r>
              <a:rPr lang="ur-PK" sz="3600" dirty="0" smtClean="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 </a:t>
            </a:r>
            <a:r>
              <a:rPr lang="ur-PK" sz="3600" dirty="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ترتیبِ نزولی جس کے اعتبار سے پہلی سورة "</a:t>
            </a:r>
            <a:r>
              <a:rPr lang="ur-PK" sz="3600" dirty="0" smtClean="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العلق"ہے</a:t>
            </a:r>
            <a:r>
              <a:rPr lang="ur-PK" sz="3600" dirty="0">
                <a:solidFill>
                  <a:srgbClr val="513910"/>
                </a:solidFill>
                <a:latin typeface="Jameel Noori Nastaleeq" panose="02000503000000020004" pitchFamily="2" charset="-78"/>
                <a:cs typeface="Jameel Noori Nastaleeq" panose="02000503000000020004" pitchFamily="2" charset="-78"/>
              </a:rPr>
              <a:t> ۔</a:t>
            </a:r>
            <a:r>
              <a:rPr lang="ur-PK" sz="3600" dirty="0" smtClean="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 </a:t>
            </a:r>
          </a:p>
          <a:p>
            <a:pPr algn="r">
              <a:lnSpc>
                <a:spcPct val="150000"/>
              </a:lnSpc>
            </a:pPr>
            <a:r>
              <a:rPr lang="en-US" sz="3600" dirty="0">
                <a:solidFill>
                  <a:srgbClr val="513910"/>
                </a:solidFill>
                <a:latin typeface="Jameel Noori Nastaleeq" panose="02000503000000020004" pitchFamily="2" charset="-78"/>
                <a:cs typeface="Jameel Noori Nastaleeq" panose="02000503000000020004" pitchFamily="2" charset="-78"/>
              </a:rPr>
              <a:t> </a:t>
            </a:r>
            <a:r>
              <a:rPr lang="ur-PK" sz="3600" dirty="0">
                <a:solidFill>
                  <a:srgbClr val="513910"/>
                </a:solidFill>
                <a:latin typeface="Jameel Noori Nastaleeq" panose="02000503000000020004" pitchFamily="2" charset="-78"/>
                <a:cs typeface="Jameel Noori Nastaleeq" panose="02000503000000020004" pitchFamily="2" charset="-78"/>
              </a:rPr>
              <a:t>ترتیبِ تلاوت جس کے اعتبار سے پہلی سورة  "الفاتحہ" ہے۔</a:t>
            </a:r>
            <a:endParaRPr lang="en-US" sz="3600" dirty="0">
              <a:solidFill>
                <a:srgbClr val="513910"/>
              </a:solidFill>
              <a:latin typeface="Jameel Noori Nastaleeq" panose="02000503000000020004" pitchFamily="2" charset="-78"/>
              <a:cs typeface="Jameel Noori Nastaleeq" panose="02000503000000020004" pitchFamily="2" charset="-78"/>
            </a:endParaRPr>
          </a:p>
        </p:txBody>
      </p:sp>
      <p:sp>
        <p:nvSpPr>
          <p:cNvPr id="75" name="Rectangle 74" hidden="1"/>
          <p:cNvSpPr/>
          <p:nvPr/>
        </p:nvSpPr>
        <p:spPr>
          <a:xfrm>
            <a:off x="5075909" y="2054330"/>
            <a:ext cx="5213287" cy="800219"/>
          </a:xfrm>
          <a:prstGeom prst="rect">
            <a:avLst/>
          </a:prstGeom>
        </p:spPr>
        <p:txBody>
          <a:bodyPr wrap="none">
            <a:spAutoFit/>
          </a:bodyPr>
          <a:lstStyle/>
          <a:p>
            <a:pPr marR="0" lvl="0" algn="r" rtl="1">
              <a:lnSpc>
                <a:spcPct val="115000"/>
              </a:lnSpc>
              <a:spcBef>
                <a:spcPts val="600"/>
              </a:spcBef>
              <a:spcAft>
                <a:spcPts val="0"/>
              </a:spcAft>
            </a:pPr>
            <a:r>
              <a:rPr lang="ur-PK" sz="4000" dirty="0" smtClean="0">
                <a:solidFill>
                  <a:srgbClr val="513910"/>
                </a:solidFill>
                <a:latin typeface="Calibri" panose="020F0502020204030204" pitchFamily="34" charset="0"/>
                <a:ea typeface="Calibri" panose="020F0502020204030204" pitchFamily="34" charset="0"/>
                <a:cs typeface="Jameel Noori Nastaleeq" panose="02000503000000020004" pitchFamily="2" charset="-78"/>
              </a:rPr>
              <a:t>11) قرآنِ </a:t>
            </a:r>
            <a:r>
              <a:rPr lang="ur-PK" sz="4000" dirty="0">
                <a:solidFill>
                  <a:srgbClr val="513910"/>
                </a:solidFill>
                <a:latin typeface="Calibri" panose="020F0502020204030204" pitchFamily="34" charset="0"/>
                <a:ea typeface="Calibri" panose="020F0502020204030204" pitchFamily="34" charset="0"/>
                <a:cs typeface="Jameel Noori Nastaleeq" panose="02000503000000020004" pitchFamily="2" charset="-78"/>
              </a:rPr>
              <a:t>حکیم کی تر کیب و تقسیم کیا ہے؟</a:t>
            </a:r>
            <a:endParaRPr lang="en-US" sz="4000" dirty="0">
              <a:solidFill>
                <a:srgbClr val="513910"/>
              </a:solidFill>
              <a:effectLst/>
              <a:latin typeface="Calibri" panose="020F0502020204030204" pitchFamily="34" charset="0"/>
              <a:ea typeface="Calibri" panose="020F0502020204030204" pitchFamily="34" charset="0"/>
              <a:cs typeface="Arial" panose="020B0604020202020204" pitchFamily="34" charset="0"/>
            </a:endParaRPr>
          </a:p>
        </p:txBody>
      </p:sp>
      <p:sp>
        <p:nvSpPr>
          <p:cNvPr id="76" name="Rectangle 75" hidden="1"/>
          <p:cNvSpPr/>
          <p:nvPr/>
        </p:nvSpPr>
        <p:spPr>
          <a:xfrm>
            <a:off x="6650057" y="2831209"/>
            <a:ext cx="3140603" cy="1169551"/>
          </a:xfrm>
          <a:prstGeom prst="rect">
            <a:avLst/>
          </a:prstGeom>
        </p:spPr>
        <p:txBody>
          <a:bodyPr wrap="none">
            <a:spAutoFit/>
          </a:bodyPr>
          <a:lstStyle/>
          <a:p>
            <a:r>
              <a:rPr lang="ur-PK" sz="3500" dirty="0">
                <a:solidFill>
                  <a:srgbClr val="513910"/>
                </a:solidFill>
                <a:ea typeface="Calibri" panose="020F0502020204030204" pitchFamily="34" charset="0"/>
                <a:cs typeface="Jameel Noori Nastaleeq" panose="02000503000000020004" pitchFamily="2" charset="-78"/>
              </a:rPr>
              <a:t>آیات کی تعداد6236 ہے ۔</a:t>
            </a:r>
            <a:endParaRPr lang="en-US" sz="3500" dirty="0">
              <a:solidFill>
                <a:srgbClr val="513910"/>
              </a:solidFill>
            </a:endParaRPr>
          </a:p>
          <a:p>
            <a:endParaRPr lang="en-US" sz="3500" dirty="0">
              <a:solidFill>
                <a:srgbClr val="513910"/>
              </a:solidFill>
            </a:endParaRPr>
          </a:p>
        </p:txBody>
      </p:sp>
      <p:sp>
        <p:nvSpPr>
          <p:cNvPr id="77" name="Rectangle 76" hidden="1"/>
          <p:cNvSpPr/>
          <p:nvPr/>
        </p:nvSpPr>
        <p:spPr>
          <a:xfrm>
            <a:off x="6461592" y="3472966"/>
            <a:ext cx="3166251" cy="630942"/>
          </a:xfrm>
          <a:prstGeom prst="rect">
            <a:avLst/>
          </a:prstGeom>
        </p:spPr>
        <p:txBody>
          <a:bodyPr wrap="none">
            <a:spAutoFit/>
          </a:bodyPr>
          <a:lstStyle/>
          <a:p>
            <a:pPr algn="r"/>
            <a:r>
              <a:rPr lang="ur-PK" sz="3500" dirty="0">
                <a:solidFill>
                  <a:srgbClr val="513910"/>
                </a:solidFill>
                <a:ea typeface="Calibri" panose="020F0502020204030204" pitchFamily="34" charset="0"/>
                <a:cs typeface="Jameel Noori Nastaleeq" panose="02000503000000020004" pitchFamily="2" charset="-78"/>
              </a:rPr>
              <a:t>سورتوں کی تعداد 114 </a:t>
            </a:r>
            <a:r>
              <a:rPr lang="ur-PK" sz="3500" dirty="0" smtClean="0">
                <a:solidFill>
                  <a:srgbClr val="513910"/>
                </a:solidFill>
                <a:ea typeface="Calibri" panose="020F0502020204030204" pitchFamily="34" charset="0"/>
                <a:cs typeface="Jameel Noori Nastaleeq" panose="02000503000000020004" pitchFamily="2" charset="-78"/>
              </a:rPr>
              <a:t>ہے۔</a:t>
            </a:r>
            <a:endParaRPr lang="en-US" sz="3500" dirty="0">
              <a:solidFill>
                <a:srgbClr val="513910"/>
              </a:solidFill>
            </a:endParaRPr>
          </a:p>
        </p:txBody>
      </p:sp>
      <p:sp>
        <p:nvSpPr>
          <p:cNvPr id="78" name="Rectangle 77" hidden="1"/>
          <p:cNvSpPr/>
          <p:nvPr/>
        </p:nvSpPr>
        <p:spPr>
          <a:xfrm>
            <a:off x="6217246" y="4189036"/>
            <a:ext cx="3573414" cy="630942"/>
          </a:xfrm>
          <a:prstGeom prst="rect">
            <a:avLst/>
          </a:prstGeom>
        </p:spPr>
        <p:txBody>
          <a:bodyPr wrap="none">
            <a:spAutoFit/>
          </a:bodyPr>
          <a:lstStyle/>
          <a:p>
            <a:pPr algn="r"/>
            <a:r>
              <a:rPr lang="ur-PK" sz="3500" dirty="0">
                <a:solidFill>
                  <a:srgbClr val="513910"/>
                </a:solidFill>
                <a:ea typeface="Calibri" panose="020F0502020204030204" pitchFamily="34" charset="0"/>
                <a:cs typeface="Jameel Noori Nastaleeq" panose="02000503000000020004" pitchFamily="2" charset="-78"/>
              </a:rPr>
              <a:t>منازل یا </a:t>
            </a:r>
            <a:r>
              <a:rPr lang="ur-PK" sz="3500" dirty="0" smtClean="0">
                <a:solidFill>
                  <a:srgbClr val="513910"/>
                </a:solidFill>
                <a:ea typeface="Calibri" panose="020F0502020204030204" pitchFamily="34" charset="0"/>
                <a:cs typeface="Jameel Noori Nastaleeq" panose="02000503000000020004" pitchFamily="2" charset="-78"/>
              </a:rPr>
              <a:t>احزاب کی </a:t>
            </a:r>
            <a:r>
              <a:rPr lang="ur-PK" sz="3500" dirty="0">
                <a:solidFill>
                  <a:srgbClr val="513910"/>
                </a:solidFill>
                <a:ea typeface="Calibri" panose="020F0502020204030204" pitchFamily="34" charset="0"/>
                <a:cs typeface="Jameel Noori Nastaleeq" panose="02000503000000020004" pitchFamily="2" charset="-78"/>
              </a:rPr>
              <a:t>تعداد7ہے۔</a:t>
            </a:r>
            <a:endParaRPr lang="en-US" sz="3500" dirty="0">
              <a:solidFill>
                <a:srgbClr val="513910"/>
              </a:solidFill>
            </a:endParaRPr>
          </a:p>
        </p:txBody>
      </p:sp>
      <p:sp>
        <p:nvSpPr>
          <p:cNvPr id="79" name="Rectangle 78" hidden="1"/>
          <p:cNvSpPr/>
          <p:nvPr/>
        </p:nvSpPr>
        <p:spPr>
          <a:xfrm>
            <a:off x="6236370" y="4912311"/>
            <a:ext cx="3616696" cy="630942"/>
          </a:xfrm>
          <a:prstGeom prst="rect">
            <a:avLst/>
          </a:prstGeom>
        </p:spPr>
        <p:txBody>
          <a:bodyPr wrap="none">
            <a:spAutoFit/>
          </a:bodyPr>
          <a:lstStyle/>
          <a:p>
            <a:r>
              <a:rPr lang="ur-PK" sz="3500" dirty="0">
                <a:solidFill>
                  <a:srgbClr val="513910"/>
                </a:solidFill>
                <a:ea typeface="Calibri" panose="020F0502020204030204" pitchFamily="34" charset="0"/>
                <a:cs typeface="Jameel Noori Nastaleeq" panose="02000503000000020004" pitchFamily="2" charset="-78"/>
              </a:rPr>
              <a:t>رکوعوں کی کل تعداد558 </a:t>
            </a:r>
            <a:r>
              <a:rPr lang="ur-PK" sz="3500" dirty="0" smtClean="0">
                <a:solidFill>
                  <a:srgbClr val="513910"/>
                </a:solidFill>
                <a:ea typeface="Calibri" panose="020F0502020204030204" pitchFamily="34" charset="0"/>
                <a:cs typeface="Jameel Noori Nastaleeq" panose="02000503000000020004" pitchFamily="2" charset="-78"/>
              </a:rPr>
              <a:t>ہے۔</a:t>
            </a:r>
            <a:endParaRPr lang="en-US" sz="3500" dirty="0">
              <a:solidFill>
                <a:srgbClr val="513910"/>
              </a:solidFill>
            </a:endParaRPr>
          </a:p>
        </p:txBody>
      </p:sp>
      <p:sp>
        <p:nvSpPr>
          <p:cNvPr id="80" name="Rectangle 79" hidden="1"/>
          <p:cNvSpPr/>
          <p:nvPr/>
        </p:nvSpPr>
        <p:spPr>
          <a:xfrm>
            <a:off x="7046687" y="5543253"/>
            <a:ext cx="2581156" cy="630942"/>
          </a:xfrm>
          <a:prstGeom prst="rect">
            <a:avLst/>
          </a:prstGeom>
        </p:spPr>
        <p:txBody>
          <a:bodyPr wrap="none">
            <a:spAutoFit/>
          </a:bodyPr>
          <a:lstStyle/>
          <a:p>
            <a:pPr algn="r"/>
            <a:r>
              <a:rPr lang="ur-PK" sz="3500" dirty="0">
                <a:solidFill>
                  <a:srgbClr val="513910"/>
                </a:solidFill>
                <a:ea typeface="Calibri" panose="020F0502020204030204" pitchFamily="34" charset="0"/>
                <a:cs typeface="Jameel Noori Nastaleeq" panose="02000503000000020004" pitchFamily="2" charset="-78"/>
              </a:rPr>
              <a:t>پاروں کی تعداد30 ہے </a:t>
            </a:r>
            <a:endParaRPr lang="en-US" sz="3500" dirty="0">
              <a:solidFill>
                <a:srgbClr val="513910"/>
              </a:solidFill>
            </a:endParaRPr>
          </a:p>
        </p:txBody>
      </p:sp>
      <p:sp>
        <p:nvSpPr>
          <p:cNvPr id="81" name="Rectangle 80" hidden="1"/>
          <p:cNvSpPr/>
          <p:nvPr/>
        </p:nvSpPr>
        <p:spPr>
          <a:xfrm>
            <a:off x="5403204" y="2324149"/>
            <a:ext cx="5211683" cy="800219"/>
          </a:xfrm>
          <a:prstGeom prst="rect">
            <a:avLst/>
          </a:prstGeom>
        </p:spPr>
        <p:txBody>
          <a:bodyPr wrap="none">
            <a:spAutoFit/>
          </a:bodyPr>
          <a:lstStyle/>
          <a:p>
            <a:pPr marR="0" lvl="0" algn="r" rtl="1">
              <a:lnSpc>
                <a:spcPct val="115000"/>
              </a:lnSpc>
              <a:spcBef>
                <a:spcPts val="600"/>
              </a:spcBef>
              <a:spcAft>
                <a:spcPts val="0"/>
              </a:spcAft>
            </a:pPr>
            <a:r>
              <a:rPr lang="ur-PK" sz="4000" dirty="0" smtClean="0">
                <a:solidFill>
                  <a:srgbClr val="513910"/>
                </a:solidFill>
                <a:latin typeface="Calibri" panose="020F0502020204030204" pitchFamily="34" charset="0"/>
                <a:ea typeface="Calibri" panose="020F0502020204030204" pitchFamily="34" charset="0"/>
                <a:cs typeface="Jameel Noori Nastaleeq" panose="02000503000000020004" pitchFamily="2" charset="-78"/>
              </a:rPr>
              <a:t>12) قرآ </a:t>
            </a:r>
            <a:r>
              <a:rPr lang="ur-PK" sz="4000" dirty="0">
                <a:solidFill>
                  <a:srgbClr val="513910"/>
                </a:solidFill>
                <a:latin typeface="Calibri" panose="020F0502020204030204" pitchFamily="34" charset="0"/>
                <a:ea typeface="Calibri" panose="020F0502020204030204" pitchFamily="34" charset="0"/>
                <a:cs typeface="Jameel Noori Nastaleeq" panose="02000503000000020004" pitchFamily="2" charset="-78"/>
              </a:rPr>
              <a:t>نِ حکیم کے فہم سے کیا مراد ہے؟ </a:t>
            </a:r>
            <a:endParaRPr lang="en-US" sz="4000" dirty="0">
              <a:solidFill>
                <a:srgbClr val="513910"/>
              </a:solidFill>
              <a:effectLst/>
              <a:latin typeface="Calibri" panose="020F0502020204030204" pitchFamily="34" charset="0"/>
              <a:ea typeface="Calibri" panose="020F0502020204030204" pitchFamily="34" charset="0"/>
              <a:cs typeface="Arial" panose="020B0604020202020204" pitchFamily="34" charset="0"/>
            </a:endParaRPr>
          </a:p>
        </p:txBody>
      </p:sp>
      <p:sp>
        <p:nvSpPr>
          <p:cNvPr id="82" name="Rectangle 81" hidden="1"/>
          <p:cNvSpPr/>
          <p:nvPr/>
        </p:nvSpPr>
        <p:spPr>
          <a:xfrm>
            <a:off x="7969771" y="3346701"/>
            <a:ext cx="1702710" cy="438582"/>
          </a:xfrm>
          <a:prstGeom prst="rect">
            <a:avLst/>
          </a:prstGeom>
        </p:spPr>
        <p:txBody>
          <a:bodyPr wrap="none">
            <a:spAutoFit/>
          </a:bodyPr>
          <a:lstStyle/>
          <a:p>
            <a:pPr marR="0" lvl="0" algn="just" rtl="1">
              <a:lnSpc>
                <a:spcPts val="2200"/>
              </a:lnSpc>
              <a:spcBef>
                <a:spcPts val="0"/>
              </a:spcBef>
              <a:spcAft>
                <a:spcPts val="0"/>
              </a:spcAft>
              <a:buSzPts val="1000"/>
            </a:pPr>
            <a:r>
              <a:rPr lang="ur-PK" sz="3500" dirty="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تذ کر اور تد بر :</a:t>
            </a:r>
            <a:endParaRPr lang="en-US" sz="3500" dirty="0">
              <a:solidFill>
                <a:srgbClr val="513910"/>
              </a:solidFill>
              <a:effectLst/>
              <a:latin typeface="Jameel Noori Nastaleeq" panose="02000503000000020004" pitchFamily="2" charset="-78"/>
              <a:ea typeface="Calibri" panose="020F0502020204030204" pitchFamily="34" charset="0"/>
              <a:cs typeface="Jameel Noori Nastaleeq" panose="02000503000000020004" pitchFamily="2" charset="-78"/>
            </a:endParaRPr>
          </a:p>
        </p:txBody>
      </p:sp>
      <p:sp>
        <p:nvSpPr>
          <p:cNvPr id="83" name="Rounded Rectangle 82" hidden="1"/>
          <p:cNvSpPr/>
          <p:nvPr/>
        </p:nvSpPr>
        <p:spPr>
          <a:xfrm>
            <a:off x="1960197" y="4057056"/>
            <a:ext cx="8068223" cy="859723"/>
          </a:xfrm>
          <a:prstGeom prst="round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84" name="Rectangle 83" hidden="1"/>
          <p:cNvSpPr/>
          <p:nvPr/>
        </p:nvSpPr>
        <p:spPr>
          <a:xfrm>
            <a:off x="1960197" y="4411002"/>
            <a:ext cx="8661345" cy="457818"/>
          </a:xfrm>
          <a:prstGeom prst="rect">
            <a:avLst/>
          </a:prstGeom>
        </p:spPr>
        <p:txBody>
          <a:bodyPr wrap="none">
            <a:spAutoFit/>
          </a:bodyPr>
          <a:lstStyle/>
          <a:p>
            <a:pPr marL="914400" marR="228600" algn="just" rtl="1">
              <a:lnSpc>
                <a:spcPts val="2200"/>
              </a:lnSpc>
              <a:spcBef>
                <a:spcPts val="0"/>
              </a:spcBef>
              <a:spcAft>
                <a:spcPts val="0"/>
              </a:spcAft>
            </a:pPr>
            <a:r>
              <a:rPr lang="ur-PK" sz="4000" dirty="0">
                <a:solidFill>
                  <a:srgbClr val="513910"/>
                </a:solidFill>
                <a:latin typeface="Al Qalam Quran Publisher" panose="02040503050201020203" pitchFamily="18" charset="-78"/>
                <a:ea typeface="Calibri" panose="020F0502020204030204" pitchFamily="34" charset="0"/>
                <a:cs typeface="Al Qalam Quran Publisher" panose="02040503050201020203" pitchFamily="18" charset="-78"/>
              </a:rPr>
              <a:t>كِتٰبٌ اَنْزَلْنٰهُ اِلَيْكَ مُبٰرَكٌ لِّيَدَّبَّرُوْۤا اٰيٰتِهٖ وَ لِيَتَذَكَّرَ اُولُوا الْاَلْبَابِ۰۰۲۹</a:t>
            </a:r>
            <a:endParaRPr lang="en-US" sz="4000" dirty="0">
              <a:solidFill>
                <a:srgbClr val="513910"/>
              </a:solidFill>
              <a:effectLst/>
              <a:latin typeface="Al Qalam Quran Publisher" panose="02040503050201020203" pitchFamily="18" charset="-78"/>
              <a:ea typeface="Calibri" panose="020F0502020204030204" pitchFamily="34" charset="0"/>
              <a:cs typeface="Al Qalam Quran Publisher" panose="02040503050201020203" pitchFamily="18" charset="-78"/>
            </a:endParaRPr>
          </a:p>
        </p:txBody>
      </p:sp>
      <p:sp>
        <p:nvSpPr>
          <p:cNvPr id="85" name="Rectangle 84" hidden="1"/>
          <p:cNvSpPr/>
          <p:nvPr/>
        </p:nvSpPr>
        <p:spPr>
          <a:xfrm>
            <a:off x="1605104" y="5009115"/>
            <a:ext cx="1935210" cy="461665"/>
          </a:xfrm>
          <a:prstGeom prst="rect">
            <a:avLst/>
          </a:prstGeom>
        </p:spPr>
        <p:txBody>
          <a:bodyPr wrap="none">
            <a:spAutoFit/>
          </a:bodyPr>
          <a:lstStyle/>
          <a:p>
            <a:r>
              <a:rPr lang="en-US" sz="2400" dirty="0">
                <a:solidFill>
                  <a:srgbClr val="513910"/>
                </a:solidFill>
                <a:latin typeface="Jameel Noori Nastaleeq" panose="02000503000000020004" pitchFamily="2" charset="-78"/>
                <a:ea typeface="Calibri" panose="020F0502020204030204" pitchFamily="34" charset="0"/>
              </a:rPr>
              <a:t> </a:t>
            </a:r>
            <a:r>
              <a:rPr lang="ur-PK" sz="2000" spc="-20" dirty="0">
                <a:solidFill>
                  <a:srgbClr val="513910"/>
                </a:solidFill>
                <a:latin typeface="Cambria" panose="02040503050406030204" pitchFamily="18" charset="0"/>
                <a:ea typeface="Calibri" panose="020F0502020204030204" pitchFamily="34" charset="0"/>
                <a:cs typeface="noorehira" panose="02000000000000000000" pitchFamily="2" charset="-78"/>
              </a:rPr>
              <a:t>سورۃ  ص</a:t>
            </a:r>
            <a:r>
              <a:rPr lang="ur-PK" sz="2000" spc="-20" baseline="30000" dirty="0">
                <a:solidFill>
                  <a:srgbClr val="513910"/>
                </a:solidFill>
                <a:latin typeface="Cambria" panose="02040503050406030204" pitchFamily="18" charset="0"/>
                <a:ea typeface="Calibri" panose="020F0502020204030204" pitchFamily="34" charset="0"/>
                <a:cs typeface="noorehira" panose="02000000000000000000" pitchFamily="2" charset="-78"/>
              </a:rPr>
              <a:t>38</a:t>
            </a:r>
            <a:r>
              <a:rPr lang="ur-PK" sz="2000" spc="-20" dirty="0">
                <a:solidFill>
                  <a:srgbClr val="513910"/>
                </a:solidFill>
                <a:latin typeface="Cambria" panose="02040503050406030204" pitchFamily="18" charset="0"/>
                <a:ea typeface="Calibri" panose="020F0502020204030204" pitchFamily="34" charset="0"/>
                <a:cs typeface="noorehira" panose="02000000000000000000" pitchFamily="2" charset="-78"/>
              </a:rPr>
              <a:t> </a:t>
            </a:r>
            <a:r>
              <a:rPr lang="ur-PK" sz="2400" dirty="0">
                <a:solidFill>
                  <a:srgbClr val="513910"/>
                </a:solidFill>
                <a:ea typeface="Calibri" panose="020F0502020204030204" pitchFamily="34" charset="0"/>
                <a:cs typeface="Jameel Noori Nastaleeq" panose="02000503000000020004" pitchFamily="2" charset="-78"/>
              </a:rPr>
              <a:t> کی آیت 29</a:t>
            </a:r>
            <a:endParaRPr lang="en-US" sz="2400" dirty="0">
              <a:solidFill>
                <a:srgbClr val="513910"/>
              </a:solidFill>
            </a:endParaRPr>
          </a:p>
        </p:txBody>
      </p:sp>
      <p:sp>
        <p:nvSpPr>
          <p:cNvPr id="86" name="Rectangle 85" hidden="1"/>
          <p:cNvSpPr/>
          <p:nvPr/>
        </p:nvSpPr>
        <p:spPr>
          <a:xfrm>
            <a:off x="3835627" y="3823758"/>
            <a:ext cx="5836854" cy="630942"/>
          </a:xfrm>
          <a:prstGeom prst="rect">
            <a:avLst/>
          </a:prstGeom>
        </p:spPr>
        <p:txBody>
          <a:bodyPr wrap="none">
            <a:spAutoFit/>
          </a:bodyPr>
          <a:lstStyle/>
          <a:p>
            <a:pPr algn="r"/>
            <a:r>
              <a:rPr lang="ur-PK" sz="3500" dirty="0">
                <a:solidFill>
                  <a:srgbClr val="513910"/>
                </a:solidFill>
                <a:ea typeface="Calibri" panose="020F0502020204030204" pitchFamily="34" charset="0"/>
                <a:cs typeface="Jameel Noori Nastaleeq" panose="02000503000000020004" pitchFamily="2" charset="-78"/>
              </a:rPr>
              <a:t>تذکر کے معنی ہیں یادد ہانی حاصل کرنا یا نصیحت اخذکرنا ۔ </a:t>
            </a:r>
            <a:endParaRPr lang="en-US" sz="3500" dirty="0">
              <a:solidFill>
                <a:srgbClr val="513910"/>
              </a:solidFill>
            </a:endParaRPr>
          </a:p>
        </p:txBody>
      </p:sp>
      <p:sp>
        <p:nvSpPr>
          <p:cNvPr id="87" name="Rounded Rectangle 86" hidden="1"/>
          <p:cNvSpPr/>
          <p:nvPr/>
        </p:nvSpPr>
        <p:spPr>
          <a:xfrm>
            <a:off x="2438400" y="4626677"/>
            <a:ext cx="7327900" cy="859723"/>
          </a:xfrm>
          <a:prstGeom prst="round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88" name="Rectangle 87" hidden="1"/>
          <p:cNvSpPr/>
          <p:nvPr/>
        </p:nvSpPr>
        <p:spPr>
          <a:xfrm>
            <a:off x="3442019" y="4808646"/>
            <a:ext cx="4984057" cy="630942"/>
          </a:xfrm>
          <a:prstGeom prst="rect">
            <a:avLst/>
          </a:prstGeom>
        </p:spPr>
        <p:txBody>
          <a:bodyPr wrap="none">
            <a:spAutoFit/>
          </a:bodyPr>
          <a:lstStyle/>
          <a:p>
            <a:r>
              <a:rPr lang="ur-PK" sz="3500" dirty="0">
                <a:solidFill>
                  <a:srgbClr val="513910"/>
                </a:solidFill>
                <a:latin typeface="Al Qalam Quran Publisher" panose="02040503050201020203" pitchFamily="18" charset="-78"/>
                <a:ea typeface="Calibri" panose="020F0502020204030204" pitchFamily="34" charset="0"/>
                <a:cs typeface="Al Qalam Quran Publisher" panose="02040503050201020203" pitchFamily="18" charset="-78"/>
              </a:rPr>
              <a:t>وَ لَقَدْ يَسَّرْنَا الْقُرْاٰنَ لِلذِّكْرِ فَهَلْ مِنْ مُّدَّكِرٍ۰۰۱۷ </a:t>
            </a:r>
            <a:endParaRPr lang="en-US" sz="3500" dirty="0">
              <a:solidFill>
                <a:srgbClr val="513910"/>
              </a:solidFill>
              <a:latin typeface="Al Qalam Quran Publisher" panose="02040503050201020203" pitchFamily="18" charset="-78"/>
              <a:cs typeface="Al Qalam Quran Publisher" panose="02040503050201020203" pitchFamily="18" charset="-78"/>
            </a:endParaRPr>
          </a:p>
        </p:txBody>
      </p:sp>
      <p:sp>
        <p:nvSpPr>
          <p:cNvPr id="89" name="Rectangle 88" hidden="1"/>
          <p:cNvSpPr/>
          <p:nvPr/>
        </p:nvSpPr>
        <p:spPr>
          <a:xfrm>
            <a:off x="1548833" y="5531924"/>
            <a:ext cx="2383729" cy="430887"/>
          </a:xfrm>
          <a:prstGeom prst="rect">
            <a:avLst/>
          </a:prstGeom>
        </p:spPr>
        <p:txBody>
          <a:bodyPr wrap="none">
            <a:spAutoFit/>
          </a:bodyPr>
          <a:lstStyle/>
          <a:p>
            <a:r>
              <a:rPr lang="ur-PK" sz="2200" spc="-20" dirty="0">
                <a:solidFill>
                  <a:srgbClr val="513910"/>
                </a:solidFill>
                <a:latin typeface="Al Qalam Quran Publisher" panose="02040503050201020203" pitchFamily="18" charset="-78"/>
                <a:ea typeface="Calibri" panose="020F0502020204030204" pitchFamily="34" charset="0"/>
                <a:cs typeface="Al Qalam Quran Publisher" panose="02040503050201020203" pitchFamily="18" charset="-78"/>
              </a:rPr>
              <a:t>(القمر</a:t>
            </a:r>
            <a:r>
              <a:rPr lang="ur-PK" sz="2200" spc="-20" baseline="30000" dirty="0">
                <a:solidFill>
                  <a:srgbClr val="513910"/>
                </a:solidFill>
                <a:latin typeface="Al Qalam Quran Publisher" panose="02040503050201020203" pitchFamily="18" charset="-78"/>
                <a:ea typeface="Calibri" panose="020F0502020204030204" pitchFamily="34" charset="0"/>
                <a:cs typeface="Al Qalam Quran Publisher" panose="02040503050201020203" pitchFamily="18" charset="-78"/>
              </a:rPr>
              <a:t>54</a:t>
            </a:r>
            <a:r>
              <a:rPr lang="ur-PK" sz="2200" spc="-20" dirty="0">
                <a:solidFill>
                  <a:srgbClr val="513910"/>
                </a:solidFill>
                <a:latin typeface="Al Qalam Quran Publisher" panose="02040503050201020203" pitchFamily="18" charset="-78"/>
                <a:ea typeface="Calibri" panose="020F0502020204030204" pitchFamily="34" charset="0"/>
                <a:cs typeface="Al Qalam Quran Publisher" panose="02040503050201020203" pitchFamily="18" charset="-78"/>
              </a:rPr>
              <a:t> :17، 22، 32، 40)</a:t>
            </a:r>
            <a:endParaRPr lang="en-US" sz="2200" dirty="0">
              <a:solidFill>
                <a:srgbClr val="513910"/>
              </a:solidFill>
              <a:latin typeface="Al Qalam Quran Publisher" panose="02040503050201020203" pitchFamily="18" charset="-78"/>
              <a:cs typeface="Al Qalam Quran Publisher" panose="02040503050201020203" pitchFamily="18" charset="-78"/>
            </a:endParaRPr>
          </a:p>
        </p:txBody>
      </p:sp>
      <p:sp>
        <p:nvSpPr>
          <p:cNvPr id="90" name="Rectangle 89" hidden="1"/>
          <p:cNvSpPr/>
          <p:nvPr/>
        </p:nvSpPr>
        <p:spPr>
          <a:xfrm>
            <a:off x="2001078" y="3914690"/>
            <a:ext cx="8189844" cy="1169551"/>
          </a:xfrm>
          <a:prstGeom prst="rect">
            <a:avLst/>
          </a:prstGeom>
        </p:spPr>
        <p:txBody>
          <a:bodyPr wrap="square">
            <a:spAutoFit/>
          </a:bodyPr>
          <a:lstStyle/>
          <a:p>
            <a:pPr algn="ctr"/>
            <a:r>
              <a:rPr lang="ar-SA" sz="3500" spc="-10" dirty="0">
                <a:solidFill>
                  <a:srgbClr val="513910"/>
                </a:solidFill>
                <a:ea typeface="Calibri" panose="020F0502020204030204" pitchFamily="34" charset="0"/>
                <a:cs typeface="Jameel Noori Nastaleeq" panose="02000503000000020004" pitchFamily="2" charset="-78"/>
              </a:rPr>
              <a:t>تدبر کے معنی ہیں گہرا غور وفکر ۔ قرآنِ حکیم کے کسی حصّہ پر گہرا غور و فکر کرکے اِس کے مضامین میں پوشیدہ حکمت و فلسفہ کوسمجھ لینا "تدبر فی القرآن "کہلاتا ہے۔ </a:t>
            </a:r>
            <a:endParaRPr lang="en-US" sz="3500" dirty="0">
              <a:solidFill>
                <a:srgbClr val="513910"/>
              </a:solidFill>
            </a:endParaRPr>
          </a:p>
        </p:txBody>
      </p:sp>
      <p:sp>
        <p:nvSpPr>
          <p:cNvPr id="91" name="Rectangle 90"/>
          <p:cNvSpPr/>
          <p:nvPr/>
        </p:nvSpPr>
        <p:spPr>
          <a:xfrm>
            <a:off x="6476583" y="2140931"/>
            <a:ext cx="3837910" cy="742896"/>
          </a:xfrm>
          <a:prstGeom prst="rect">
            <a:avLst/>
          </a:prstGeom>
        </p:spPr>
        <p:txBody>
          <a:bodyPr wrap="none">
            <a:spAutoFit/>
          </a:bodyPr>
          <a:lstStyle/>
          <a:p>
            <a:pPr marL="571500" marR="0" lvl="0" indent="-571500" algn="just" rtl="1">
              <a:lnSpc>
                <a:spcPct val="115000"/>
              </a:lnSpc>
              <a:spcBef>
                <a:spcPts val="0"/>
              </a:spcBef>
              <a:spcAft>
                <a:spcPts val="0"/>
              </a:spcAft>
              <a:buSzPct val="100000"/>
              <a:buFont typeface="Arial" panose="020B0604020202020204" pitchFamily="34" charset="0"/>
              <a:buChar char="•"/>
            </a:pPr>
            <a:r>
              <a:rPr lang="ur-PK" sz="3800" dirty="0" smtClean="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تاویلِ </a:t>
            </a:r>
            <a:r>
              <a:rPr lang="ur-PK" sz="3800" dirty="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خاص اور تاویل عام:</a:t>
            </a:r>
            <a:endParaRPr lang="en-US" sz="3800" dirty="0" smtClean="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endParaRPr>
          </a:p>
        </p:txBody>
      </p:sp>
      <p:sp>
        <p:nvSpPr>
          <p:cNvPr id="92" name="Rectangle 91" hidden="1"/>
          <p:cNvSpPr/>
          <p:nvPr/>
        </p:nvSpPr>
        <p:spPr>
          <a:xfrm>
            <a:off x="1738858" y="3206303"/>
            <a:ext cx="8724275" cy="2862322"/>
          </a:xfrm>
          <a:prstGeom prst="rect">
            <a:avLst/>
          </a:prstGeom>
        </p:spPr>
        <p:txBody>
          <a:bodyPr wrap="square">
            <a:spAutoFit/>
          </a:bodyPr>
          <a:lstStyle/>
          <a:p>
            <a:pPr marL="342900" marR="0" lvl="0" indent="-342900" algn="r" rtl="1">
              <a:spcBef>
                <a:spcPts val="0"/>
              </a:spcBef>
              <a:spcAft>
                <a:spcPts val="0"/>
              </a:spcAft>
              <a:buFont typeface="+mj-lt"/>
              <a:buAutoNum type="romanLcPeriod"/>
            </a:pPr>
            <a:r>
              <a:rPr lang="ur-PK" sz="3000" dirty="0" smtClean="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ایما </a:t>
            </a:r>
            <a:r>
              <a:rPr lang="ur-PK" sz="3000" dirty="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ن و تعظیم یعنی دل کی گہرائیوں سے ما ننا کہ قرآ نِ حکیم اللہ کا کلا م ہے۔ </a:t>
            </a:r>
            <a:endParaRPr lang="en-US" sz="3000" dirty="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endParaRPr>
          </a:p>
          <a:p>
            <a:pPr marL="342900" marR="0" lvl="0" indent="-342900" algn="r" rtl="1">
              <a:spcBef>
                <a:spcPts val="0"/>
              </a:spcBef>
              <a:spcAft>
                <a:spcPts val="0"/>
              </a:spcAft>
              <a:buFont typeface="+mj-lt"/>
              <a:buAutoNum type="romanLcPeriod"/>
            </a:pPr>
            <a:r>
              <a:rPr lang="ur-PK" sz="3000" dirty="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تلاوت یعنی آ دا ب کے سا تھ رو زا نہ قرآ نِ حکیم پڑ ھنا ۔</a:t>
            </a:r>
            <a:endParaRPr lang="en-US" sz="3000" dirty="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endParaRPr>
          </a:p>
          <a:p>
            <a:pPr marL="342900" marR="0" lvl="0" indent="-342900" algn="r" rtl="1">
              <a:spcBef>
                <a:spcPts val="0"/>
              </a:spcBef>
              <a:spcAft>
                <a:spcPts val="0"/>
              </a:spcAft>
              <a:buFont typeface="+mj-lt"/>
              <a:buAutoNum type="romanLcPeriod"/>
            </a:pPr>
            <a:r>
              <a:rPr lang="ur-PK" sz="3000" dirty="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تفہیم یعنی قرآ نِ حکیم کو سمجھنا اور اِس پر غور و فکر کر نا ۔</a:t>
            </a:r>
            <a:endParaRPr lang="en-US" sz="3000" dirty="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endParaRPr>
          </a:p>
          <a:p>
            <a:pPr marL="342900" marR="0" lvl="0" indent="-342900" algn="r" rtl="1">
              <a:spcBef>
                <a:spcPts val="0"/>
              </a:spcBef>
              <a:spcAft>
                <a:spcPts val="0"/>
              </a:spcAft>
              <a:buFont typeface="+mj-lt"/>
              <a:buAutoNum type="romanLcPeriod"/>
            </a:pPr>
            <a:r>
              <a:rPr lang="ur-PK" sz="3000" dirty="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عمل یعنی قرآ نِ حکیم کے احکامات پر انفرا دی زندگی میں عمل کر نا اوراجتماعی زندگی میں ان کے نفاذ کے لیے کو شش کر نا ۔</a:t>
            </a:r>
            <a:endParaRPr lang="en-US" sz="3000" dirty="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endParaRPr>
          </a:p>
          <a:p>
            <a:pPr marL="342900" marR="0" lvl="0" indent="-342900" algn="r" rtl="1">
              <a:spcBef>
                <a:spcPts val="0"/>
              </a:spcBef>
              <a:spcAft>
                <a:spcPts val="0"/>
              </a:spcAft>
              <a:buFont typeface="+mj-lt"/>
              <a:buAutoNum type="romanLcPeriod"/>
            </a:pPr>
            <a:r>
              <a:rPr lang="ur-PK" sz="3000" dirty="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تبلیغ یعنی قرآ نِ حکیم کی تعلیما ت دو سروں تک پہنچا نا ۔ </a:t>
            </a:r>
            <a:endParaRPr lang="en-US" sz="3000" dirty="0">
              <a:solidFill>
                <a:srgbClr val="513910"/>
              </a:solidFill>
              <a:effectLst/>
              <a:latin typeface="Jameel Noori Nastaleeq" panose="02000503000000020004" pitchFamily="2" charset="-78"/>
              <a:ea typeface="Calibri" panose="020F0502020204030204" pitchFamily="34" charset="0"/>
              <a:cs typeface="Jameel Noori Nastaleeq" panose="02000503000000020004" pitchFamily="2" charset="-78"/>
            </a:endParaRPr>
          </a:p>
        </p:txBody>
      </p:sp>
      <p:sp>
        <p:nvSpPr>
          <p:cNvPr id="93" name="Rectangle 92" hidden="1"/>
          <p:cNvSpPr/>
          <p:nvPr/>
        </p:nvSpPr>
        <p:spPr>
          <a:xfrm>
            <a:off x="4520245" y="2359915"/>
            <a:ext cx="6123792" cy="707886"/>
          </a:xfrm>
          <a:prstGeom prst="rect">
            <a:avLst/>
          </a:prstGeom>
        </p:spPr>
        <p:txBody>
          <a:bodyPr wrap="none">
            <a:spAutoFit/>
          </a:bodyPr>
          <a:lstStyle/>
          <a:p>
            <a:pPr marR="0" lvl="0" algn="r" rtl="1">
              <a:spcBef>
                <a:spcPts val="0"/>
              </a:spcBef>
              <a:spcAft>
                <a:spcPts val="0"/>
              </a:spcAft>
            </a:pPr>
            <a:r>
              <a:rPr lang="en-US" sz="4000" dirty="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a:t>
            </a:r>
            <a:r>
              <a:rPr lang="en-US" sz="4000" dirty="0" smtClean="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13</a:t>
            </a:r>
            <a:r>
              <a:rPr lang="ur-PK" sz="4000" dirty="0" smtClean="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قرآ </a:t>
            </a:r>
            <a:r>
              <a:rPr lang="ur-PK" sz="4000" dirty="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نِ حکیم کے ایک مسلمان پر کیا حقو ق ہیں؟</a:t>
            </a:r>
            <a:endParaRPr lang="en-US" sz="4000" dirty="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endParaRPr>
          </a:p>
        </p:txBody>
      </p:sp>
      <p:sp>
        <p:nvSpPr>
          <p:cNvPr id="95" name="Rectangle 94"/>
          <p:cNvSpPr/>
          <p:nvPr/>
        </p:nvSpPr>
        <p:spPr>
          <a:xfrm>
            <a:off x="1651553" y="3249892"/>
            <a:ext cx="6319030" cy="1274195"/>
          </a:xfrm>
          <a:prstGeom prst="rect">
            <a:avLst/>
          </a:prstGeom>
        </p:spPr>
        <p:txBody>
          <a:bodyPr wrap="square">
            <a:spAutoFit/>
          </a:bodyPr>
          <a:lstStyle/>
          <a:p>
            <a:pPr marR="0" lvl="0" algn="r" rtl="1">
              <a:lnSpc>
                <a:spcPct val="120000"/>
              </a:lnSpc>
              <a:spcBef>
                <a:spcPts val="0"/>
              </a:spcBef>
              <a:spcAft>
                <a:spcPts val="0"/>
              </a:spcAft>
            </a:pPr>
            <a:r>
              <a:rPr lang="ur-PK" sz="3200" dirty="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آیات کا اُن کے پس منظر اور شانِ نزول کی روشنی میں سمجھنا تاویلِ خاص کہلاتا ہے۔</a:t>
            </a:r>
          </a:p>
        </p:txBody>
      </p:sp>
      <p:sp>
        <p:nvSpPr>
          <p:cNvPr id="4" name="Rectangle 3"/>
          <p:cNvSpPr/>
          <p:nvPr/>
        </p:nvSpPr>
        <p:spPr>
          <a:xfrm>
            <a:off x="8082792" y="3279506"/>
            <a:ext cx="2231701" cy="646331"/>
          </a:xfrm>
          <a:prstGeom prst="rect">
            <a:avLst/>
          </a:prstGeom>
        </p:spPr>
        <p:txBody>
          <a:bodyPr wrap="none">
            <a:spAutoFit/>
          </a:bodyPr>
          <a:lstStyle/>
          <a:p>
            <a:r>
              <a:rPr lang="ur-PK" sz="3600" dirty="0" smtClean="0">
                <a:ln w="0"/>
                <a:solidFill>
                  <a:srgbClr val="5F461C"/>
                </a:solidFill>
                <a:effectLst>
                  <a:outerShdw blurRad="38100" dist="19050" dir="2700000" algn="tl" rotWithShape="0">
                    <a:schemeClr val="dk1">
                      <a:alpha val="40000"/>
                    </a:schemeClr>
                  </a:outerShdw>
                </a:effectLst>
                <a:latin typeface="Alvi Nastaleeq" panose="02000503000000020004" pitchFamily="2" charset="-78"/>
                <a:ea typeface="Calibri" panose="020F0502020204030204" pitchFamily="34" charset="0"/>
                <a:cs typeface="UL Sajid Heading" panose="00000400000000000000" pitchFamily="2" charset="-78"/>
              </a:rPr>
              <a:t>تاویلِ خاص:</a:t>
            </a:r>
            <a:endParaRPr lang="en-US" sz="3600" dirty="0">
              <a:ln w="0"/>
              <a:solidFill>
                <a:srgbClr val="5F461C"/>
              </a:solidFill>
              <a:effectLst>
                <a:outerShdw blurRad="38100" dist="19050" dir="2700000" algn="tl" rotWithShape="0">
                  <a:schemeClr val="dk1">
                    <a:alpha val="40000"/>
                  </a:schemeClr>
                </a:outerShdw>
              </a:effectLst>
            </a:endParaRPr>
          </a:p>
        </p:txBody>
      </p:sp>
      <p:sp>
        <p:nvSpPr>
          <p:cNvPr id="96" name="Rectangle 95"/>
          <p:cNvSpPr/>
          <p:nvPr/>
        </p:nvSpPr>
        <p:spPr>
          <a:xfrm>
            <a:off x="1651553" y="4524087"/>
            <a:ext cx="6319030" cy="1274195"/>
          </a:xfrm>
          <a:prstGeom prst="rect">
            <a:avLst/>
          </a:prstGeom>
        </p:spPr>
        <p:txBody>
          <a:bodyPr wrap="square">
            <a:spAutoFit/>
          </a:bodyPr>
          <a:lstStyle/>
          <a:p>
            <a:pPr marR="0" lvl="0" algn="r" rtl="1">
              <a:lnSpc>
                <a:spcPct val="120000"/>
              </a:lnSpc>
              <a:spcBef>
                <a:spcPts val="0"/>
              </a:spcBef>
              <a:spcAft>
                <a:spcPts val="0"/>
              </a:spcAft>
            </a:pPr>
            <a:r>
              <a:rPr lang="ur-PK" sz="3200" dirty="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قرآنِ حکیم کی آیات میں ایک عمومی مفہوم بھی ہو تا ہے جس کافہم تاویلِ عام کہلاتا ہے۔ </a:t>
            </a:r>
          </a:p>
        </p:txBody>
      </p:sp>
      <p:sp>
        <p:nvSpPr>
          <p:cNvPr id="97" name="Rectangle 96"/>
          <p:cNvSpPr/>
          <p:nvPr/>
        </p:nvSpPr>
        <p:spPr>
          <a:xfrm>
            <a:off x="8400186" y="4524244"/>
            <a:ext cx="1914307" cy="646331"/>
          </a:xfrm>
          <a:prstGeom prst="rect">
            <a:avLst/>
          </a:prstGeom>
        </p:spPr>
        <p:txBody>
          <a:bodyPr wrap="none">
            <a:spAutoFit/>
          </a:bodyPr>
          <a:lstStyle/>
          <a:p>
            <a:r>
              <a:rPr lang="ur-PK" sz="3600" dirty="0">
                <a:ln w="0"/>
                <a:solidFill>
                  <a:srgbClr val="5F461C"/>
                </a:solidFill>
                <a:effectLst>
                  <a:outerShdw blurRad="38100" dist="19050" dir="2700000" algn="tl" rotWithShape="0">
                    <a:schemeClr val="dk1">
                      <a:alpha val="40000"/>
                    </a:schemeClr>
                  </a:outerShdw>
                </a:effectLst>
                <a:latin typeface="Alvi Nastaleeq" panose="02000503000000020004" pitchFamily="2" charset="-78"/>
                <a:ea typeface="Calibri" panose="020F0502020204030204" pitchFamily="34" charset="0"/>
                <a:cs typeface="UL Sajid Heading" panose="00000400000000000000" pitchFamily="2" charset="-78"/>
              </a:rPr>
              <a:t>تاویل </a:t>
            </a:r>
            <a:r>
              <a:rPr lang="ur-PK" sz="3600" dirty="0" smtClean="0">
                <a:ln w="0"/>
                <a:solidFill>
                  <a:srgbClr val="5F461C"/>
                </a:solidFill>
                <a:effectLst>
                  <a:outerShdw blurRad="38100" dist="19050" dir="2700000" algn="tl" rotWithShape="0">
                    <a:schemeClr val="dk1">
                      <a:alpha val="40000"/>
                    </a:schemeClr>
                  </a:outerShdw>
                </a:effectLst>
                <a:latin typeface="Alvi Nastaleeq" panose="02000503000000020004" pitchFamily="2" charset="-78"/>
                <a:ea typeface="Calibri" panose="020F0502020204030204" pitchFamily="34" charset="0"/>
                <a:cs typeface="UL Sajid Heading" panose="00000400000000000000" pitchFamily="2" charset="-78"/>
              </a:rPr>
              <a:t>عام:</a:t>
            </a:r>
            <a:endParaRPr lang="en-US" sz="3600" dirty="0">
              <a:ln w="0"/>
              <a:solidFill>
                <a:srgbClr val="5F461C"/>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096993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94"/>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2"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right)">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2"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right)">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grpId="1" nodeType="clickEffect">
                                  <p:stCondLst>
                                    <p:cond delay="0"/>
                                  </p:stCondLst>
                                  <p:childTnLst>
                                    <p:animEffect transition="out" filter="fade">
                                      <p:cBhvr>
                                        <p:cTn id="20" dur="500"/>
                                        <p:tgtEl>
                                          <p:spTgt spid="5"/>
                                        </p:tgtEl>
                                      </p:cBhvr>
                                    </p:animEffect>
                                    <p:set>
                                      <p:cBhvr>
                                        <p:cTn id="21" dur="1" fill="hold">
                                          <p:stCondLst>
                                            <p:cond delay="499"/>
                                          </p:stCondLst>
                                        </p:cTn>
                                        <p:tgtEl>
                                          <p:spTgt spid="5"/>
                                        </p:tgtEl>
                                        <p:attrNameLst>
                                          <p:attrName>style.visibility</p:attrName>
                                        </p:attrNameLst>
                                      </p:cBhvr>
                                      <p:to>
                                        <p:strVal val="hidden"/>
                                      </p:to>
                                    </p:set>
                                  </p:childTnLst>
                                </p:cTn>
                              </p:par>
                              <p:par>
                                <p:cTn id="22" presetID="10" presetClass="exit" presetSubtype="0" fill="hold" grpId="1" nodeType="withEffect">
                                  <p:stCondLst>
                                    <p:cond delay="0"/>
                                  </p:stCondLst>
                                  <p:childTnLst>
                                    <p:animEffect transition="out" filter="fade">
                                      <p:cBhvr>
                                        <p:cTn id="23" dur="500"/>
                                        <p:tgtEl>
                                          <p:spTgt spid="6"/>
                                        </p:tgtEl>
                                      </p:cBhvr>
                                    </p:animEffect>
                                    <p:set>
                                      <p:cBhvr>
                                        <p:cTn id="24" dur="1" fill="hold">
                                          <p:stCondLst>
                                            <p:cond delay="499"/>
                                          </p:stCondLst>
                                        </p:cTn>
                                        <p:tgtEl>
                                          <p:spTgt spid="6"/>
                                        </p:tgtEl>
                                        <p:attrNameLst>
                                          <p:attrName>style.visibility</p:attrName>
                                        </p:attrNameLst>
                                      </p:cBhvr>
                                      <p:to>
                                        <p:strVal val="hidden"/>
                                      </p:to>
                                    </p:set>
                                  </p:childTnLst>
                                </p:cTn>
                              </p:par>
                              <p:par>
                                <p:cTn id="25" presetID="22" presetClass="entr" presetSubtype="2"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wipe(right)">
                                      <p:cBhvr>
                                        <p:cTn id="27" dur="500"/>
                                        <p:tgtEl>
                                          <p:spTgt spid="2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37" fill="hold" grpId="0"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barn(outVertical)">
                                      <p:cBhvr>
                                        <p:cTn id="32" dur="500"/>
                                        <p:tgtEl>
                                          <p:spTgt spid="24"/>
                                        </p:tgtEl>
                                      </p:cBhvr>
                                    </p:animEffect>
                                  </p:childTnLst>
                                </p:cTn>
                              </p:par>
                              <p:par>
                                <p:cTn id="33" presetID="22" presetClass="entr" presetSubtype="2" fill="hold" grpId="0" nodeType="withEffect">
                                  <p:stCondLst>
                                    <p:cond delay="300"/>
                                  </p:stCondLst>
                                  <p:childTnLst>
                                    <p:set>
                                      <p:cBhvr>
                                        <p:cTn id="34" dur="1" fill="hold">
                                          <p:stCondLst>
                                            <p:cond delay="0"/>
                                          </p:stCondLst>
                                        </p:cTn>
                                        <p:tgtEl>
                                          <p:spTgt spid="25"/>
                                        </p:tgtEl>
                                        <p:attrNameLst>
                                          <p:attrName>style.visibility</p:attrName>
                                        </p:attrNameLst>
                                      </p:cBhvr>
                                      <p:to>
                                        <p:strVal val="visible"/>
                                      </p:to>
                                    </p:set>
                                    <p:animEffect transition="in" filter="wipe(right)">
                                      <p:cBhvr>
                                        <p:cTn id="35" dur="500"/>
                                        <p:tgtEl>
                                          <p:spTgt spid="25"/>
                                        </p:tgtEl>
                                      </p:cBhvr>
                                    </p:animEffect>
                                  </p:childTnLst>
                                </p:cTn>
                              </p:par>
                              <p:par>
                                <p:cTn id="36" presetID="22" presetClass="entr" presetSubtype="2" fill="hold" grpId="0" nodeType="withEffect">
                                  <p:stCondLst>
                                    <p:cond delay="700"/>
                                  </p:stCondLst>
                                  <p:childTnLst>
                                    <p:set>
                                      <p:cBhvr>
                                        <p:cTn id="37" dur="1" fill="hold">
                                          <p:stCondLst>
                                            <p:cond delay="0"/>
                                          </p:stCondLst>
                                        </p:cTn>
                                        <p:tgtEl>
                                          <p:spTgt spid="26"/>
                                        </p:tgtEl>
                                        <p:attrNameLst>
                                          <p:attrName>style.visibility</p:attrName>
                                        </p:attrNameLst>
                                      </p:cBhvr>
                                      <p:to>
                                        <p:strVal val="visible"/>
                                      </p:to>
                                    </p:set>
                                    <p:animEffect transition="in" filter="wipe(right)">
                                      <p:cBhvr>
                                        <p:cTn id="38" dur="500"/>
                                        <p:tgtEl>
                                          <p:spTgt spid="26"/>
                                        </p:tgtEl>
                                      </p:cBhvr>
                                    </p:animEffect>
                                  </p:childTnLst>
                                </p:cTn>
                              </p:par>
                              <p:par>
                                <p:cTn id="39" presetID="42" presetClass="entr" presetSubtype="0" fill="hold" grpId="0" nodeType="withEffect">
                                  <p:stCondLst>
                                    <p:cond delay="700"/>
                                  </p:stCondLst>
                                  <p:childTnLst>
                                    <p:set>
                                      <p:cBhvr>
                                        <p:cTn id="40" dur="1" fill="hold">
                                          <p:stCondLst>
                                            <p:cond delay="0"/>
                                          </p:stCondLst>
                                        </p:cTn>
                                        <p:tgtEl>
                                          <p:spTgt spid="27"/>
                                        </p:tgtEl>
                                        <p:attrNameLst>
                                          <p:attrName>style.visibility</p:attrName>
                                        </p:attrNameLst>
                                      </p:cBhvr>
                                      <p:to>
                                        <p:strVal val="visible"/>
                                      </p:to>
                                    </p:set>
                                    <p:animEffect transition="in" filter="fade">
                                      <p:cBhvr>
                                        <p:cTn id="41" dur="1000"/>
                                        <p:tgtEl>
                                          <p:spTgt spid="27"/>
                                        </p:tgtEl>
                                      </p:cBhvr>
                                    </p:animEffect>
                                    <p:anim calcmode="lin" valueType="num">
                                      <p:cBhvr>
                                        <p:cTn id="42" dur="1000" fill="hold"/>
                                        <p:tgtEl>
                                          <p:spTgt spid="27"/>
                                        </p:tgtEl>
                                        <p:attrNameLst>
                                          <p:attrName>ppt_x</p:attrName>
                                        </p:attrNameLst>
                                      </p:cBhvr>
                                      <p:tavLst>
                                        <p:tav tm="0">
                                          <p:val>
                                            <p:strVal val="#ppt_x"/>
                                          </p:val>
                                        </p:tav>
                                        <p:tav tm="100000">
                                          <p:val>
                                            <p:strVal val="#ppt_x"/>
                                          </p:val>
                                        </p:tav>
                                      </p:tavLst>
                                    </p:anim>
                                    <p:anim calcmode="lin" valueType="num">
                                      <p:cBhvr>
                                        <p:cTn id="43"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10" presetClass="exit" presetSubtype="0" fill="hold" grpId="1" nodeType="clickEffect">
                                  <p:stCondLst>
                                    <p:cond delay="0"/>
                                  </p:stCondLst>
                                  <p:childTnLst>
                                    <p:animEffect transition="out" filter="fade">
                                      <p:cBhvr>
                                        <p:cTn id="47" dur="500"/>
                                        <p:tgtEl>
                                          <p:spTgt spid="23"/>
                                        </p:tgtEl>
                                      </p:cBhvr>
                                    </p:animEffect>
                                    <p:set>
                                      <p:cBhvr>
                                        <p:cTn id="48" dur="1" fill="hold">
                                          <p:stCondLst>
                                            <p:cond delay="499"/>
                                          </p:stCondLst>
                                        </p:cTn>
                                        <p:tgtEl>
                                          <p:spTgt spid="23"/>
                                        </p:tgtEl>
                                        <p:attrNameLst>
                                          <p:attrName>style.visibility</p:attrName>
                                        </p:attrNameLst>
                                      </p:cBhvr>
                                      <p:to>
                                        <p:strVal val="hidden"/>
                                      </p:to>
                                    </p:set>
                                  </p:childTnLst>
                                </p:cTn>
                              </p:par>
                              <p:par>
                                <p:cTn id="49" presetID="10" presetClass="exit" presetSubtype="0" fill="hold" grpId="1" nodeType="withEffect">
                                  <p:stCondLst>
                                    <p:cond delay="0"/>
                                  </p:stCondLst>
                                  <p:childTnLst>
                                    <p:animEffect transition="out" filter="fade">
                                      <p:cBhvr>
                                        <p:cTn id="50" dur="500"/>
                                        <p:tgtEl>
                                          <p:spTgt spid="24"/>
                                        </p:tgtEl>
                                      </p:cBhvr>
                                    </p:animEffect>
                                    <p:set>
                                      <p:cBhvr>
                                        <p:cTn id="51" dur="1" fill="hold">
                                          <p:stCondLst>
                                            <p:cond delay="499"/>
                                          </p:stCondLst>
                                        </p:cTn>
                                        <p:tgtEl>
                                          <p:spTgt spid="24"/>
                                        </p:tgtEl>
                                        <p:attrNameLst>
                                          <p:attrName>style.visibility</p:attrName>
                                        </p:attrNameLst>
                                      </p:cBhvr>
                                      <p:to>
                                        <p:strVal val="hidden"/>
                                      </p:to>
                                    </p:set>
                                  </p:childTnLst>
                                </p:cTn>
                              </p:par>
                              <p:par>
                                <p:cTn id="52" presetID="10" presetClass="exit" presetSubtype="0" fill="hold" grpId="1" nodeType="withEffect">
                                  <p:stCondLst>
                                    <p:cond delay="0"/>
                                  </p:stCondLst>
                                  <p:childTnLst>
                                    <p:animEffect transition="out" filter="fade">
                                      <p:cBhvr>
                                        <p:cTn id="53" dur="500"/>
                                        <p:tgtEl>
                                          <p:spTgt spid="25"/>
                                        </p:tgtEl>
                                      </p:cBhvr>
                                    </p:animEffect>
                                    <p:set>
                                      <p:cBhvr>
                                        <p:cTn id="54" dur="1" fill="hold">
                                          <p:stCondLst>
                                            <p:cond delay="499"/>
                                          </p:stCondLst>
                                        </p:cTn>
                                        <p:tgtEl>
                                          <p:spTgt spid="25"/>
                                        </p:tgtEl>
                                        <p:attrNameLst>
                                          <p:attrName>style.visibility</p:attrName>
                                        </p:attrNameLst>
                                      </p:cBhvr>
                                      <p:to>
                                        <p:strVal val="hidden"/>
                                      </p:to>
                                    </p:set>
                                  </p:childTnLst>
                                </p:cTn>
                              </p:par>
                              <p:par>
                                <p:cTn id="55" presetID="10" presetClass="exit" presetSubtype="0" fill="hold" grpId="1" nodeType="withEffect">
                                  <p:stCondLst>
                                    <p:cond delay="0"/>
                                  </p:stCondLst>
                                  <p:childTnLst>
                                    <p:animEffect transition="out" filter="fade">
                                      <p:cBhvr>
                                        <p:cTn id="56" dur="500"/>
                                        <p:tgtEl>
                                          <p:spTgt spid="26"/>
                                        </p:tgtEl>
                                      </p:cBhvr>
                                    </p:animEffect>
                                    <p:set>
                                      <p:cBhvr>
                                        <p:cTn id="57" dur="1" fill="hold">
                                          <p:stCondLst>
                                            <p:cond delay="499"/>
                                          </p:stCondLst>
                                        </p:cTn>
                                        <p:tgtEl>
                                          <p:spTgt spid="26"/>
                                        </p:tgtEl>
                                        <p:attrNameLst>
                                          <p:attrName>style.visibility</p:attrName>
                                        </p:attrNameLst>
                                      </p:cBhvr>
                                      <p:to>
                                        <p:strVal val="hidden"/>
                                      </p:to>
                                    </p:set>
                                  </p:childTnLst>
                                </p:cTn>
                              </p:par>
                              <p:par>
                                <p:cTn id="58" presetID="10" presetClass="exit" presetSubtype="0" fill="hold" grpId="1" nodeType="withEffect">
                                  <p:stCondLst>
                                    <p:cond delay="0"/>
                                  </p:stCondLst>
                                  <p:childTnLst>
                                    <p:animEffect transition="out" filter="fade">
                                      <p:cBhvr>
                                        <p:cTn id="59" dur="500"/>
                                        <p:tgtEl>
                                          <p:spTgt spid="27"/>
                                        </p:tgtEl>
                                      </p:cBhvr>
                                    </p:animEffect>
                                    <p:set>
                                      <p:cBhvr>
                                        <p:cTn id="60" dur="1" fill="hold">
                                          <p:stCondLst>
                                            <p:cond delay="499"/>
                                          </p:stCondLst>
                                        </p:cTn>
                                        <p:tgtEl>
                                          <p:spTgt spid="27"/>
                                        </p:tgtEl>
                                        <p:attrNameLst>
                                          <p:attrName>style.visibility</p:attrName>
                                        </p:attrNameLst>
                                      </p:cBhvr>
                                      <p:to>
                                        <p:strVal val="hidden"/>
                                      </p:to>
                                    </p:set>
                                  </p:childTnLst>
                                </p:cTn>
                              </p:par>
                              <p:par>
                                <p:cTn id="61" presetID="22" presetClass="entr" presetSubtype="2" fill="hold" grpId="0" nodeType="withEffect">
                                  <p:stCondLst>
                                    <p:cond delay="300"/>
                                  </p:stCondLst>
                                  <p:childTnLst>
                                    <p:set>
                                      <p:cBhvr>
                                        <p:cTn id="62" dur="1" fill="hold">
                                          <p:stCondLst>
                                            <p:cond delay="0"/>
                                          </p:stCondLst>
                                        </p:cTn>
                                        <p:tgtEl>
                                          <p:spTgt spid="28"/>
                                        </p:tgtEl>
                                        <p:attrNameLst>
                                          <p:attrName>style.visibility</p:attrName>
                                        </p:attrNameLst>
                                      </p:cBhvr>
                                      <p:to>
                                        <p:strVal val="visible"/>
                                      </p:to>
                                    </p:set>
                                    <p:animEffect transition="in" filter="wipe(right)">
                                      <p:cBhvr>
                                        <p:cTn id="63" dur="500"/>
                                        <p:tgtEl>
                                          <p:spTgt spid="28"/>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2" fill="hold" grpId="0" nodeType="clickEffect">
                                  <p:stCondLst>
                                    <p:cond delay="0"/>
                                  </p:stCondLst>
                                  <p:childTnLst>
                                    <p:set>
                                      <p:cBhvr>
                                        <p:cTn id="67" dur="1" fill="hold">
                                          <p:stCondLst>
                                            <p:cond delay="0"/>
                                          </p:stCondLst>
                                        </p:cTn>
                                        <p:tgtEl>
                                          <p:spTgt spid="29"/>
                                        </p:tgtEl>
                                        <p:attrNameLst>
                                          <p:attrName>style.visibility</p:attrName>
                                        </p:attrNameLst>
                                      </p:cBhvr>
                                      <p:to>
                                        <p:strVal val="visible"/>
                                      </p:to>
                                    </p:set>
                                    <p:animEffect transition="in" filter="wipe(right)">
                                      <p:cBhvr>
                                        <p:cTn id="68" dur="500"/>
                                        <p:tgtEl>
                                          <p:spTgt spid="29"/>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xit" presetSubtype="0" fill="hold" grpId="1" nodeType="clickEffect">
                                  <p:stCondLst>
                                    <p:cond delay="0"/>
                                  </p:stCondLst>
                                  <p:childTnLst>
                                    <p:animEffect transition="out" filter="fade">
                                      <p:cBhvr>
                                        <p:cTn id="72" dur="500"/>
                                        <p:tgtEl>
                                          <p:spTgt spid="29"/>
                                        </p:tgtEl>
                                      </p:cBhvr>
                                    </p:animEffect>
                                    <p:set>
                                      <p:cBhvr>
                                        <p:cTn id="73" dur="1" fill="hold">
                                          <p:stCondLst>
                                            <p:cond delay="499"/>
                                          </p:stCondLst>
                                        </p:cTn>
                                        <p:tgtEl>
                                          <p:spTgt spid="29"/>
                                        </p:tgtEl>
                                        <p:attrNameLst>
                                          <p:attrName>style.visibility</p:attrName>
                                        </p:attrNameLst>
                                      </p:cBhvr>
                                      <p:to>
                                        <p:strVal val="hidden"/>
                                      </p:to>
                                    </p:set>
                                  </p:childTnLst>
                                </p:cTn>
                              </p:par>
                              <p:par>
                                <p:cTn id="74" presetID="22" presetClass="entr" presetSubtype="2" fill="hold" grpId="0" nodeType="withEffect">
                                  <p:stCondLst>
                                    <p:cond delay="0"/>
                                  </p:stCondLst>
                                  <p:childTnLst>
                                    <p:set>
                                      <p:cBhvr>
                                        <p:cTn id="75" dur="1" fill="hold">
                                          <p:stCondLst>
                                            <p:cond delay="0"/>
                                          </p:stCondLst>
                                        </p:cTn>
                                        <p:tgtEl>
                                          <p:spTgt spid="32"/>
                                        </p:tgtEl>
                                        <p:attrNameLst>
                                          <p:attrName>style.visibility</p:attrName>
                                        </p:attrNameLst>
                                      </p:cBhvr>
                                      <p:to>
                                        <p:strVal val="visible"/>
                                      </p:to>
                                    </p:set>
                                    <p:animEffect transition="in" filter="wipe(right)">
                                      <p:cBhvr>
                                        <p:cTn id="76" dur="500"/>
                                        <p:tgtEl>
                                          <p:spTgt spid="32"/>
                                        </p:tgtEl>
                                      </p:cBhvr>
                                    </p:animEffect>
                                  </p:childTnLst>
                                </p:cTn>
                              </p:par>
                              <p:par>
                                <p:cTn id="77" presetID="16" presetClass="entr" presetSubtype="37" fill="hold" grpId="0" nodeType="withEffect">
                                  <p:stCondLst>
                                    <p:cond delay="400"/>
                                  </p:stCondLst>
                                  <p:childTnLst>
                                    <p:set>
                                      <p:cBhvr>
                                        <p:cTn id="78" dur="1" fill="hold">
                                          <p:stCondLst>
                                            <p:cond delay="0"/>
                                          </p:stCondLst>
                                        </p:cTn>
                                        <p:tgtEl>
                                          <p:spTgt spid="30"/>
                                        </p:tgtEl>
                                        <p:attrNameLst>
                                          <p:attrName>style.visibility</p:attrName>
                                        </p:attrNameLst>
                                      </p:cBhvr>
                                      <p:to>
                                        <p:strVal val="visible"/>
                                      </p:to>
                                    </p:set>
                                    <p:animEffect transition="in" filter="barn(outVertical)">
                                      <p:cBhvr>
                                        <p:cTn id="79" dur="500"/>
                                        <p:tgtEl>
                                          <p:spTgt spid="30"/>
                                        </p:tgtEl>
                                      </p:cBhvr>
                                    </p:animEffect>
                                  </p:childTnLst>
                                </p:cTn>
                              </p:par>
                              <p:par>
                                <p:cTn id="80" presetID="22" presetClass="entr" presetSubtype="2" fill="hold" grpId="0" nodeType="withEffect">
                                  <p:stCondLst>
                                    <p:cond delay="800"/>
                                  </p:stCondLst>
                                  <p:childTnLst>
                                    <p:set>
                                      <p:cBhvr>
                                        <p:cTn id="81" dur="1" fill="hold">
                                          <p:stCondLst>
                                            <p:cond delay="0"/>
                                          </p:stCondLst>
                                        </p:cTn>
                                        <p:tgtEl>
                                          <p:spTgt spid="33"/>
                                        </p:tgtEl>
                                        <p:attrNameLst>
                                          <p:attrName>style.visibility</p:attrName>
                                        </p:attrNameLst>
                                      </p:cBhvr>
                                      <p:to>
                                        <p:strVal val="visible"/>
                                      </p:to>
                                    </p:set>
                                    <p:animEffect transition="in" filter="wipe(right)">
                                      <p:cBhvr>
                                        <p:cTn id="82" dur="500"/>
                                        <p:tgtEl>
                                          <p:spTgt spid="33"/>
                                        </p:tgtEl>
                                      </p:cBhvr>
                                    </p:animEffect>
                                  </p:childTnLst>
                                </p:cTn>
                              </p:par>
                              <p:par>
                                <p:cTn id="83" presetID="22" presetClass="entr" presetSubtype="2" fill="hold" grpId="0" nodeType="withEffect">
                                  <p:stCondLst>
                                    <p:cond delay="1000"/>
                                  </p:stCondLst>
                                  <p:childTnLst>
                                    <p:set>
                                      <p:cBhvr>
                                        <p:cTn id="84" dur="1" fill="hold">
                                          <p:stCondLst>
                                            <p:cond delay="0"/>
                                          </p:stCondLst>
                                        </p:cTn>
                                        <p:tgtEl>
                                          <p:spTgt spid="34"/>
                                        </p:tgtEl>
                                        <p:attrNameLst>
                                          <p:attrName>style.visibility</p:attrName>
                                        </p:attrNameLst>
                                      </p:cBhvr>
                                      <p:to>
                                        <p:strVal val="visible"/>
                                      </p:to>
                                    </p:set>
                                    <p:animEffect transition="in" filter="wipe(right)">
                                      <p:cBhvr>
                                        <p:cTn id="85" dur="500"/>
                                        <p:tgtEl>
                                          <p:spTgt spid="34"/>
                                        </p:tgtEl>
                                      </p:cBhvr>
                                    </p:animEffect>
                                  </p:childTnLst>
                                </p:cTn>
                              </p:par>
                              <p:par>
                                <p:cTn id="86" presetID="42" presetClass="entr" presetSubtype="0" fill="hold" grpId="0" nodeType="withEffect">
                                  <p:stCondLst>
                                    <p:cond delay="1000"/>
                                  </p:stCondLst>
                                  <p:childTnLst>
                                    <p:set>
                                      <p:cBhvr>
                                        <p:cTn id="87" dur="1" fill="hold">
                                          <p:stCondLst>
                                            <p:cond delay="0"/>
                                          </p:stCondLst>
                                        </p:cTn>
                                        <p:tgtEl>
                                          <p:spTgt spid="35"/>
                                        </p:tgtEl>
                                        <p:attrNameLst>
                                          <p:attrName>style.visibility</p:attrName>
                                        </p:attrNameLst>
                                      </p:cBhvr>
                                      <p:to>
                                        <p:strVal val="visible"/>
                                      </p:to>
                                    </p:set>
                                    <p:animEffect transition="in" filter="fade">
                                      <p:cBhvr>
                                        <p:cTn id="88" dur="1000"/>
                                        <p:tgtEl>
                                          <p:spTgt spid="35"/>
                                        </p:tgtEl>
                                      </p:cBhvr>
                                    </p:animEffect>
                                    <p:anim calcmode="lin" valueType="num">
                                      <p:cBhvr>
                                        <p:cTn id="89" dur="1000" fill="hold"/>
                                        <p:tgtEl>
                                          <p:spTgt spid="35"/>
                                        </p:tgtEl>
                                        <p:attrNameLst>
                                          <p:attrName>ppt_x</p:attrName>
                                        </p:attrNameLst>
                                      </p:cBhvr>
                                      <p:tavLst>
                                        <p:tav tm="0">
                                          <p:val>
                                            <p:strVal val="#ppt_x"/>
                                          </p:val>
                                        </p:tav>
                                        <p:tav tm="100000">
                                          <p:val>
                                            <p:strVal val="#ppt_x"/>
                                          </p:val>
                                        </p:tav>
                                      </p:tavLst>
                                    </p:anim>
                                    <p:anim calcmode="lin" valueType="num">
                                      <p:cBhvr>
                                        <p:cTn id="90"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10" presetClass="exit" presetSubtype="0" fill="hold" grpId="1" nodeType="clickEffect">
                                  <p:stCondLst>
                                    <p:cond delay="0"/>
                                  </p:stCondLst>
                                  <p:childTnLst>
                                    <p:animEffect transition="out" filter="fade">
                                      <p:cBhvr>
                                        <p:cTn id="94" dur="500"/>
                                        <p:tgtEl>
                                          <p:spTgt spid="32"/>
                                        </p:tgtEl>
                                      </p:cBhvr>
                                    </p:animEffect>
                                    <p:set>
                                      <p:cBhvr>
                                        <p:cTn id="95" dur="1" fill="hold">
                                          <p:stCondLst>
                                            <p:cond delay="499"/>
                                          </p:stCondLst>
                                        </p:cTn>
                                        <p:tgtEl>
                                          <p:spTgt spid="32"/>
                                        </p:tgtEl>
                                        <p:attrNameLst>
                                          <p:attrName>style.visibility</p:attrName>
                                        </p:attrNameLst>
                                      </p:cBhvr>
                                      <p:to>
                                        <p:strVal val="hidden"/>
                                      </p:to>
                                    </p:set>
                                  </p:childTnLst>
                                </p:cTn>
                              </p:par>
                              <p:par>
                                <p:cTn id="96" presetID="10" presetClass="exit" presetSubtype="0" fill="hold" grpId="1" nodeType="withEffect">
                                  <p:stCondLst>
                                    <p:cond delay="0"/>
                                  </p:stCondLst>
                                  <p:childTnLst>
                                    <p:animEffect transition="out" filter="fade">
                                      <p:cBhvr>
                                        <p:cTn id="97" dur="500"/>
                                        <p:tgtEl>
                                          <p:spTgt spid="30"/>
                                        </p:tgtEl>
                                      </p:cBhvr>
                                    </p:animEffect>
                                    <p:set>
                                      <p:cBhvr>
                                        <p:cTn id="98" dur="1" fill="hold">
                                          <p:stCondLst>
                                            <p:cond delay="499"/>
                                          </p:stCondLst>
                                        </p:cTn>
                                        <p:tgtEl>
                                          <p:spTgt spid="30"/>
                                        </p:tgtEl>
                                        <p:attrNameLst>
                                          <p:attrName>style.visibility</p:attrName>
                                        </p:attrNameLst>
                                      </p:cBhvr>
                                      <p:to>
                                        <p:strVal val="hidden"/>
                                      </p:to>
                                    </p:set>
                                  </p:childTnLst>
                                </p:cTn>
                              </p:par>
                              <p:par>
                                <p:cTn id="99" presetID="10" presetClass="exit" presetSubtype="0" fill="hold" grpId="1" nodeType="withEffect">
                                  <p:stCondLst>
                                    <p:cond delay="0"/>
                                  </p:stCondLst>
                                  <p:childTnLst>
                                    <p:animEffect transition="out" filter="fade">
                                      <p:cBhvr>
                                        <p:cTn id="100" dur="500"/>
                                        <p:tgtEl>
                                          <p:spTgt spid="33"/>
                                        </p:tgtEl>
                                      </p:cBhvr>
                                    </p:animEffect>
                                    <p:set>
                                      <p:cBhvr>
                                        <p:cTn id="101" dur="1" fill="hold">
                                          <p:stCondLst>
                                            <p:cond delay="499"/>
                                          </p:stCondLst>
                                        </p:cTn>
                                        <p:tgtEl>
                                          <p:spTgt spid="33"/>
                                        </p:tgtEl>
                                        <p:attrNameLst>
                                          <p:attrName>style.visibility</p:attrName>
                                        </p:attrNameLst>
                                      </p:cBhvr>
                                      <p:to>
                                        <p:strVal val="hidden"/>
                                      </p:to>
                                    </p:set>
                                  </p:childTnLst>
                                </p:cTn>
                              </p:par>
                              <p:par>
                                <p:cTn id="102" presetID="10" presetClass="exit" presetSubtype="0" fill="hold" grpId="1" nodeType="withEffect">
                                  <p:stCondLst>
                                    <p:cond delay="0"/>
                                  </p:stCondLst>
                                  <p:childTnLst>
                                    <p:animEffect transition="out" filter="fade">
                                      <p:cBhvr>
                                        <p:cTn id="103" dur="500"/>
                                        <p:tgtEl>
                                          <p:spTgt spid="34"/>
                                        </p:tgtEl>
                                      </p:cBhvr>
                                    </p:animEffect>
                                    <p:set>
                                      <p:cBhvr>
                                        <p:cTn id="104" dur="1" fill="hold">
                                          <p:stCondLst>
                                            <p:cond delay="499"/>
                                          </p:stCondLst>
                                        </p:cTn>
                                        <p:tgtEl>
                                          <p:spTgt spid="34"/>
                                        </p:tgtEl>
                                        <p:attrNameLst>
                                          <p:attrName>style.visibility</p:attrName>
                                        </p:attrNameLst>
                                      </p:cBhvr>
                                      <p:to>
                                        <p:strVal val="hidden"/>
                                      </p:to>
                                    </p:set>
                                  </p:childTnLst>
                                </p:cTn>
                              </p:par>
                              <p:par>
                                <p:cTn id="105" presetID="10" presetClass="exit" presetSubtype="0" fill="hold" grpId="1" nodeType="withEffect">
                                  <p:stCondLst>
                                    <p:cond delay="0"/>
                                  </p:stCondLst>
                                  <p:childTnLst>
                                    <p:animEffect transition="out" filter="fade">
                                      <p:cBhvr>
                                        <p:cTn id="106" dur="500"/>
                                        <p:tgtEl>
                                          <p:spTgt spid="35"/>
                                        </p:tgtEl>
                                      </p:cBhvr>
                                    </p:animEffect>
                                    <p:set>
                                      <p:cBhvr>
                                        <p:cTn id="107" dur="1" fill="hold">
                                          <p:stCondLst>
                                            <p:cond delay="499"/>
                                          </p:stCondLst>
                                        </p:cTn>
                                        <p:tgtEl>
                                          <p:spTgt spid="35"/>
                                        </p:tgtEl>
                                        <p:attrNameLst>
                                          <p:attrName>style.visibility</p:attrName>
                                        </p:attrNameLst>
                                      </p:cBhvr>
                                      <p:to>
                                        <p:strVal val="hidden"/>
                                      </p:to>
                                    </p:set>
                                  </p:childTnLst>
                                </p:cTn>
                              </p:par>
                              <p:par>
                                <p:cTn id="108" presetID="22" presetClass="entr" presetSubtype="2" fill="hold" grpId="0" nodeType="withEffect">
                                  <p:stCondLst>
                                    <p:cond delay="600"/>
                                  </p:stCondLst>
                                  <p:childTnLst>
                                    <p:set>
                                      <p:cBhvr>
                                        <p:cTn id="109" dur="1" fill="hold">
                                          <p:stCondLst>
                                            <p:cond delay="0"/>
                                          </p:stCondLst>
                                        </p:cTn>
                                        <p:tgtEl>
                                          <p:spTgt spid="37"/>
                                        </p:tgtEl>
                                        <p:attrNameLst>
                                          <p:attrName>style.visibility</p:attrName>
                                        </p:attrNameLst>
                                      </p:cBhvr>
                                      <p:to>
                                        <p:strVal val="visible"/>
                                      </p:to>
                                    </p:set>
                                    <p:animEffect transition="in" filter="wipe(right)">
                                      <p:cBhvr>
                                        <p:cTn id="110" dur="500"/>
                                        <p:tgtEl>
                                          <p:spTgt spid="37"/>
                                        </p:tgtEl>
                                      </p:cBhvr>
                                    </p:animEffect>
                                  </p:childTnLst>
                                </p:cTn>
                              </p:par>
                              <p:par>
                                <p:cTn id="111" presetID="16" presetClass="entr" presetSubtype="37" fill="hold" grpId="0" nodeType="withEffect">
                                  <p:stCondLst>
                                    <p:cond delay="1000"/>
                                  </p:stCondLst>
                                  <p:childTnLst>
                                    <p:set>
                                      <p:cBhvr>
                                        <p:cTn id="112" dur="1" fill="hold">
                                          <p:stCondLst>
                                            <p:cond delay="0"/>
                                          </p:stCondLst>
                                        </p:cTn>
                                        <p:tgtEl>
                                          <p:spTgt spid="36"/>
                                        </p:tgtEl>
                                        <p:attrNameLst>
                                          <p:attrName>style.visibility</p:attrName>
                                        </p:attrNameLst>
                                      </p:cBhvr>
                                      <p:to>
                                        <p:strVal val="visible"/>
                                      </p:to>
                                    </p:set>
                                    <p:animEffect transition="in" filter="barn(outVertical)">
                                      <p:cBhvr>
                                        <p:cTn id="113" dur="500"/>
                                        <p:tgtEl>
                                          <p:spTgt spid="36"/>
                                        </p:tgtEl>
                                      </p:cBhvr>
                                    </p:animEffect>
                                  </p:childTnLst>
                                </p:cTn>
                              </p:par>
                              <p:par>
                                <p:cTn id="114" presetID="22" presetClass="entr" presetSubtype="2" fill="hold" grpId="0" nodeType="withEffect">
                                  <p:stCondLst>
                                    <p:cond delay="1100"/>
                                  </p:stCondLst>
                                  <p:childTnLst>
                                    <p:set>
                                      <p:cBhvr>
                                        <p:cTn id="115" dur="1" fill="hold">
                                          <p:stCondLst>
                                            <p:cond delay="0"/>
                                          </p:stCondLst>
                                        </p:cTn>
                                        <p:tgtEl>
                                          <p:spTgt spid="38"/>
                                        </p:tgtEl>
                                        <p:attrNameLst>
                                          <p:attrName>style.visibility</p:attrName>
                                        </p:attrNameLst>
                                      </p:cBhvr>
                                      <p:to>
                                        <p:strVal val="visible"/>
                                      </p:to>
                                    </p:set>
                                    <p:animEffect transition="in" filter="wipe(right)">
                                      <p:cBhvr>
                                        <p:cTn id="116" dur="500"/>
                                        <p:tgtEl>
                                          <p:spTgt spid="38"/>
                                        </p:tgtEl>
                                      </p:cBhvr>
                                    </p:animEffect>
                                  </p:childTnLst>
                                </p:cTn>
                              </p:par>
                              <p:par>
                                <p:cTn id="117" presetID="22" presetClass="entr" presetSubtype="2" fill="hold" grpId="0" nodeType="withEffect">
                                  <p:stCondLst>
                                    <p:cond delay="1300"/>
                                  </p:stCondLst>
                                  <p:childTnLst>
                                    <p:set>
                                      <p:cBhvr>
                                        <p:cTn id="118" dur="1" fill="hold">
                                          <p:stCondLst>
                                            <p:cond delay="0"/>
                                          </p:stCondLst>
                                        </p:cTn>
                                        <p:tgtEl>
                                          <p:spTgt spid="39"/>
                                        </p:tgtEl>
                                        <p:attrNameLst>
                                          <p:attrName>style.visibility</p:attrName>
                                        </p:attrNameLst>
                                      </p:cBhvr>
                                      <p:to>
                                        <p:strVal val="visible"/>
                                      </p:to>
                                    </p:set>
                                    <p:animEffect transition="in" filter="wipe(right)">
                                      <p:cBhvr>
                                        <p:cTn id="119" dur="500"/>
                                        <p:tgtEl>
                                          <p:spTgt spid="39"/>
                                        </p:tgtEl>
                                      </p:cBhvr>
                                    </p:animEffect>
                                  </p:childTnLst>
                                </p:cTn>
                              </p:par>
                              <p:par>
                                <p:cTn id="120" presetID="42" presetClass="entr" presetSubtype="0" fill="hold" grpId="0" nodeType="withEffect">
                                  <p:stCondLst>
                                    <p:cond delay="1300"/>
                                  </p:stCondLst>
                                  <p:childTnLst>
                                    <p:set>
                                      <p:cBhvr>
                                        <p:cTn id="121" dur="1" fill="hold">
                                          <p:stCondLst>
                                            <p:cond delay="0"/>
                                          </p:stCondLst>
                                        </p:cTn>
                                        <p:tgtEl>
                                          <p:spTgt spid="40"/>
                                        </p:tgtEl>
                                        <p:attrNameLst>
                                          <p:attrName>style.visibility</p:attrName>
                                        </p:attrNameLst>
                                      </p:cBhvr>
                                      <p:to>
                                        <p:strVal val="visible"/>
                                      </p:to>
                                    </p:set>
                                    <p:animEffect transition="in" filter="fade">
                                      <p:cBhvr>
                                        <p:cTn id="122" dur="1000"/>
                                        <p:tgtEl>
                                          <p:spTgt spid="40"/>
                                        </p:tgtEl>
                                      </p:cBhvr>
                                    </p:animEffect>
                                    <p:anim calcmode="lin" valueType="num">
                                      <p:cBhvr>
                                        <p:cTn id="123" dur="1000" fill="hold"/>
                                        <p:tgtEl>
                                          <p:spTgt spid="40"/>
                                        </p:tgtEl>
                                        <p:attrNameLst>
                                          <p:attrName>ppt_x</p:attrName>
                                        </p:attrNameLst>
                                      </p:cBhvr>
                                      <p:tavLst>
                                        <p:tav tm="0">
                                          <p:val>
                                            <p:strVal val="#ppt_x"/>
                                          </p:val>
                                        </p:tav>
                                        <p:tav tm="100000">
                                          <p:val>
                                            <p:strVal val="#ppt_x"/>
                                          </p:val>
                                        </p:tav>
                                      </p:tavLst>
                                    </p:anim>
                                    <p:anim calcmode="lin" valueType="num">
                                      <p:cBhvr>
                                        <p:cTn id="124"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125" fill="hold">
                      <p:stCondLst>
                        <p:cond delay="indefinite"/>
                      </p:stCondLst>
                      <p:childTnLst>
                        <p:par>
                          <p:cTn id="126" fill="hold">
                            <p:stCondLst>
                              <p:cond delay="0"/>
                            </p:stCondLst>
                            <p:childTnLst>
                              <p:par>
                                <p:cTn id="127" presetID="10" presetClass="exit" presetSubtype="0" fill="hold" grpId="1" nodeType="clickEffect">
                                  <p:stCondLst>
                                    <p:cond delay="0"/>
                                  </p:stCondLst>
                                  <p:childTnLst>
                                    <p:animEffect transition="out" filter="fade">
                                      <p:cBhvr>
                                        <p:cTn id="128" dur="500"/>
                                        <p:tgtEl>
                                          <p:spTgt spid="37"/>
                                        </p:tgtEl>
                                      </p:cBhvr>
                                    </p:animEffect>
                                    <p:set>
                                      <p:cBhvr>
                                        <p:cTn id="129" dur="1" fill="hold">
                                          <p:stCondLst>
                                            <p:cond delay="499"/>
                                          </p:stCondLst>
                                        </p:cTn>
                                        <p:tgtEl>
                                          <p:spTgt spid="37"/>
                                        </p:tgtEl>
                                        <p:attrNameLst>
                                          <p:attrName>style.visibility</p:attrName>
                                        </p:attrNameLst>
                                      </p:cBhvr>
                                      <p:to>
                                        <p:strVal val="hidden"/>
                                      </p:to>
                                    </p:set>
                                  </p:childTnLst>
                                </p:cTn>
                              </p:par>
                              <p:par>
                                <p:cTn id="130" presetID="10" presetClass="exit" presetSubtype="0" fill="hold" grpId="1" nodeType="withEffect">
                                  <p:stCondLst>
                                    <p:cond delay="0"/>
                                  </p:stCondLst>
                                  <p:childTnLst>
                                    <p:animEffect transition="out" filter="fade">
                                      <p:cBhvr>
                                        <p:cTn id="131" dur="500"/>
                                        <p:tgtEl>
                                          <p:spTgt spid="36"/>
                                        </p:tgtEl>
                                      </p:cBhvr>
                                    </p:animEffect>
                                    <p:set>
                                      <p:cBhvr>
                                        <p:cTn id="132" dur="1" fill="hold">
                                          <p:stCondLst>
                                            <p:cond delay="499"/>
                                          </p:stCondLst>
                                        </p:cTn>
                                        <p:tgtEl>
                                          <p:spTgt spid="36"/>
                                        </p:tgtEl>
                                        <p:attrNameLst>
                                          <p:attrName>style.visibility</p:attrName>
                                        </p:attrNameLst>
                                      </p:cBhvr>
                                      <p:to>
                                        <p:strVal val="hidden"/>
                                      </p:to>
                                    </p:set>
                                  </p:childTnLst>
                                </p:cTn>
                              </p:par>
                              <p:par>
                                <p:cTn id="133" presetID="10" presetClass="exit" presetSubtype="0" fill="hold" grpId="1" nodeType="withEffect">
                                  <p:stCondLst>
                                    <p:cond delay="0"/>
                                  </p:stCondLst>
                                  <p:childTnLst>
                                    <p:animEffect transition="out" filter="fade">
                                      <p:cBhvr>
                                        <p:cTn id="134" dur="500"/>
                                        <p:tgtEl>
                                          <p:spTgt spid="38"/>
                                        </p:tgtEl>
                                      </p:cBhvr>
                                    </p:animEffect>
                                    <p:set>
                                      <p:cBhvr>
                                        <p:cTn id="135" dur="1" fill="hold">
                                          <p:stCondLst>
                                            <p:cond delay="499"/>
                                          </p:stCondLst>
                                        </p:cTn>
                                        <p:tgtEl>
                                          <p:spTgt spid="38"/>
                                        </p:tgtEl>
                                        <p:attrNameLst>
                                          <p:attrName>style.visibility</p:attrName>
                                        </p:attrNameLst>
                                      </p:cBhvr>
                                      <p:to>
                                        <p:strVal val="hidden"/>
                                      </p:to>
                                    </p:set>
                                  </p:childTnLst>
                                </p:cTn>
                              </p:par>
                              <p:par>
                                <p:cTn id="136" presetID="10" presetClass="exit" presetSubtype="0" fill="hold" grpId="1" nodeType="withEffect">
                                  <p:stCondLst>
                                    <p:cond delay="0"/>
                                  </p:stCondLst>
                                  <p:childTnLst>
                                    <p:animEffect transition="out" filter="fade">
                                      <p:cBhvr>
                                        <p:cTn id="137" dur="500"/>
                                        <p:tgtEl>
                                          <p:spTgt spid="39"/>
                                        </p:tgtEl>
                                      </p:cBhvr>
                                    </p:animEffect>
                                    <p:set>
                                      <p:cBhvr>
                                        <p:cTn id="138" dur="1" fill="hold">
                                          <p:stCondLst>
                                            <p:cond delay="499"/>
                                          </p:stCondLst>
                                        </p:cTn>
                                        <p:tgtEl>
                                          <p:spTgt spid="39"/>
                                        </p:tgtEl>
                                        <p:attrNameLst>
                                          <p:attrName>style.visibility</p:attrName>
                                        </p:attrNameLst>
                                      </p:cBhvr>
                                      <p:to>
                                        <p:strVal val="hidden"/>
                                      </p:to>
                                    </p:set>
                                  </p:childTnLst>
                                </p:cTn>
                              </p:par>
                              <p:par>
                                <p:cTn id="139" presetID="10" presetClass="exit" presetSubtype="0" fill="hold" grpId="1" nodeType="withEffect">
                                  <p:stCondLst>
                                    <p:cond delay="0"/>
                                  </p:stCondLst>
                                  <p:childTnLst>
                                    <p:animEffect transition="out" filter="fade">
                                      <p:cBhvr>
                                        <p:cTn id="140" dur="500"/>
                                        <p:tgtEl>
                                          <p:spTgt spid="40"/>
                                        </p:tgtEl>
                                      </p:cBhvr>
                                    </p:animEffect>
                                    <p:set>
                                      <p:cBhvr>
                                        <p:cTn id="141" dur="1" fill="hold">
                                          <p:stCondLst>
                                            <p:cond delay="499"/>
                                          </p:stCondLst>
                                        </p:cTn>
                                        <p:tgtEl>
                                          <p:spTgt spid="40"/>
                                        </p:tgtEl>
                                        <p:attrNameLst>
                                          <p:attrName>style.visibility</p:attrName>
                                        </p:attrNameLst>
                                      </p:cBhvr>
                                      <p:to>
                                        <p:strVal val="hidden"/>
                                      </p:to>
                                    </p:set>
                                  </p:childTnLst>
                                </p:cTn>
                              </p:par>
                              <p:par>
                                <p:cTn id="142" presetID="10" presetClass="exit" presetSubtype="0" fill="hold" grpId="1" nodeType="withEffect">
                                  <p:stCondLst>
                                    <p:cond delay="0"/>
                                  </p:stCondLst>
                                  <p:childTnLst>
                                    <p:animEffect transition="out" filter="fade">
                                      <p:cBhvr>
                                        <p:cTn id="143" dur="500"/>
                                        <p:tgtEl>
                                          <p:spTgt spid="28"/>
                                        </p:tgtEl>
                                      </p:cBhvr>
                                    </p:animEffect>
                                    <p:set>
                                      <p:cBhvr>
                                        <p:cTn id="144" dur="1" fill="hold">
                                          <p:stCondLst>
                                            <p:cond delay="499"/>
                                          </p:stCondLst>
                                        </p:cTn>
                                        <p:tgtEl>
                                          <p:spTgt spid="28"/>
                                        </p:tgtEl>
                                        <p:attrNameLst>
                                          <p:attrName>style.visibility</p:attrName>
                                        </p:attrNameLst>
                                      </p:cBhvr>
                                      <p:to>
                                        <p:strVal val="hidden"/>
                                      </p:to>
                                    </p:set>
                                  </p:childTnLst>
                                </p:cTn>
                              </p:par>
                              <p:par>
                                <p:cTn id="145" presetID="22" presetClass="entr" presetSubtype="2" fill="hold" grpId="0" nodeType="withEffect">
                                  <p:stCondLst>
                                    <p:cond delay="500"/>
                                  </p:stCondLst>
                                  <p:childTnLst>
                                    <p:set>
                                      <p:cBhvr>
                                        <p:cTn id="146" dur="1" fill="hold">
                                          <p:stCondLst>
                                            <p:cond delay="0"/>
                                          </p:stCondLst>
                                        </p:cTn>
                                        <p:tgtEl>
                                          <p:spTgt spid="42"/>
                                        </p:tgtEl>
                                        <p:attrNameLst>
                                          <p:attrName>style.visibility</p:attrName>
                                        </p:attrNameLst>
                                      </p:cBhvr>
                                      <p:to>
                                        <p:strVal val="visible"/>
                                      </p:to>
                                    </p:set>
                                    <p:animEffect transition="in" filter="wipe(right)">
                                      <p:cBhvr>
                                        <p:cTn id="147" dur="500"/>
                                        <p:tgtEl>
                                          <p:spTgt spid="42"/>
                                        </p:tgtEl>
                                      </p:cBhvr>
                                    </p:animEffect>
                                  </p:childTnLst>
                                </p:cTn>
                              </p:par>
                              <p:par>
                                <p:cTn id="148" presetID="16" presetClass="entr" presetSubtype="37" fill="hold" grpId="0" nodeType="withEffect">
                                  <p:stCondLst>
                                    <p:cond delay="1000"/>
                                  </p:stCondLst>
                                  <p:childTnLst>
                                    <p:set>
                                      <p:cBhvr>
                                        <p:cTn id="149" dur="1" fill="hold">
                                          <p:stCondLst>
                                            <p:cond delay="0"/>
                                          </p:stCondLst>
                                        </p:cTn>
                                        <p:tgtEl>
                                          <p:spTgt spid="41"/>
                                        </p:tgtEl>
                                        <p:attrNameLst>
                                          <p:attrName>style.visibility</p:attrName>
                                        </p:attrNameLst>
                                      </p:cBhvr>
                                      <p:to>
                                        <p:strVal val="visible"/>
                                      </p:to>
                                    </p:set>
                                    <p:animEffect transition="in" filter="barn(outVertical)">
                                      <p:cBhvr>
                                        <p:cTn id="150" dur="500"/>
                                        <p:tgtEl>
                                          <p:spTgt spid="41"/>
                                        </p:tgtEl>
                                      </p:cBhvr>
                                    </p:animEffect>
                                  </p:childTnLst>
                                </p:cTn>
                              </p:par>
                              <p:par>
                                <p:cTn id="151" presetID="22" presetClass="entr" presetSubtype="2" fill="hold" grpId="0" nodeType="withEffect">
                                  <p:stCondLst>
                                    <p:cond delay="1300"/>
                                  </p:stCondLst>
                                  <p:childTnLst>
                                    <p:set>
                                      <p:cBhvr>
                                        <p:cTn id="152" dur="1" fill="hold">
                                          <p:stCondLst>
                                            <p:cond delay="0"/>
                                          </p:stCondLst>
                                        </p:cTn>
                                        <p:tgtEl>
                                          <p:spTgt spid="43"/>
                                        </p:tgtEl>
                                        <p:attrNameLst>
                                          <p:attrName>style.visibility</p:attrName>
                                        </p:attrNameLst>
                                      </p:cBhvr>
                                      <p:to>
                                        <p:strVal val="visible"/>
                                      </p:to>
                                    </p:set>
                                    <p:animEffect transition="in" filter="wipe(right)">
                                      <p:cBhvr>
                                        <p:cTn id="153" dur="500"/>
                                        <p:tgtEl>
                                          <p:spTgt spid="43"/>
                                        </p:tgtEl>
                                      </p:cBhvr>
                                    </p:animEffect>
                                  </p:childTnLst>
                                </p:cTn>
                              </p:par>
                              <p:par>
                                <p:cTn id="154" presetID="22" presetClass="entr" presetSubtype="2" fill="hold" grpId="0" nodeType="withEffect">
                                  <p:stCondLst>
                                    <p:cond delay="1400"/>
                                  </p:stCondLst>
                                  <p:childTnLst>
                                    <p:set>
                                      <p:cBhvr>
                                        <p:cTn id="155" dur="1" fill="hold">
                                          <p:stCondLst>
                                            <p:cond delay="0"/>
                                          </p:stCondLst>
                                        </p:cTn>
                                        <p:tgtEl>
                                          <p:spTgt spid="44"/>
                                        </p:tgtEl>
                                        <p:attrNameLst>
                                          <p:attrName>style.visibility</p:attrName>
                                        </p:attrNameLst>
                                      </p:cBhvr>
                                      <p:to>
                                        <p:strVal val="visible"/>
                                      </p:to>
                                    </p:set>
                                    <p:animEffect transition="in" filter="wipe(right)">
                                      <p:cBhvr>
                                        <p:cTn id="156" dur="500"/>
                                        <p:tgtEl>
                                          <p:spTgt spid="44"/>
                                        </p:tgtEl>
                                      </p:cBhvr>
                                    </p:animEffect>
                                  </p:childTnLst>
                                </p:cTn>
                              </p:par>
                            </p:childTnLst>
                          </p:cTn>
                        </p:par>
                      </p:childTnLst>
                    </p:cTn>
                  </p:par>
                  <p:par>
                    <p:cTn id="157" fill="hold">
                      <p:stCondLst>
                        <p:cond delay="indefinite"/>
                      </p:stCondLst>
                      <p:childTnLst>
                        <p:par>
                          <p:cTn id="158" fill="hold">
                            <p:stCondLst>
                              <p:cond delay="0"/>
                            </p:stCondLst>
                            <p:childTnLst>
                              <p:par>
                                <p:cTn id="159" presetID="10" presetClass="exit" presetSubtype="0" fill="hold" grpId="1" nodeType="clickEffect">
                                  <p:stCondLst>
                                    <p:cond delay="0"/>
                                  </p:stCondLst>
                                  <p:childTnLst>
                                    <p:animEffect transition="out" filter="fade">
                                      <p:cBhvr>
                                        <p:cTn id="160" dur="500"/>
                                        <p:tgtEl>
                                          <p:spTgt spid="42"/>
                                        </p:tgtEl>
                                      </p:cBhvr>
                                    </p:animEffect>
                                    <p:set>
                                      <p:cBhvr>
                                        <p:cTn id="161" dur="1" fill="hold">
                                          <p:stCondLst>
                                            <p:cond delay="499"/>
                                          </p:stCondLst>
                                        </p:cTn>
                                        <p:tgtEl>
                                          <p:spTgt spid="42"/>
                                        </p:tgtEl>
                                        <p:attrNameLst>
                                          <p:attrName>style.visibility</p:attrName>
                                        </p:attrNameLst>
                                      </p:cBhvr>
                                      <p:to>
                                        <p:strVal val="hidden"/>
                                      </p:to>
                                    </p:set>
                                  </p:childTnLst>
                                </p:cTn>
                              </p:par>
                              <p:par>
                                <p:cTn id="162" presetID="10" presetClass="exit" presetSubtype="0" fill="hold" grpId="1" nodeType="withEffect">
                                  <p:stCondLst>
                                    <p:cond delay="0"/>
                                  </p:stCondLst>
                                  <p:childTnLst>
                                    <p:animEffect transition="out" filter="fade">
                                      <p:cBhvr>
                                        <p:cTn id="163" dur="500"/>
                                        <p:tgtEl>
                                          <p:spTgt spid="41"/>
                                        </p:tgtEl>
                                      </p:cBhvr>
                                    </p:animEffect>
                                    <p:set>
                                      <p:cBhvr>
                                        <p:cTn id="164" dur="1" fill="hold">
                                          <p:stCondLst>
                                            <p:cond delay="499"/>
                                          </p:stCondLst>
                                        </p:cTn>
                                        <p:tgtEl>
                                          <p:spTgt spid="41"/>
                                        </p:tgtEl>
                                        <p:attrNameLst>
                                          <p:attrName>style.visibility</p:attrName>
                                        </p:attrNameLst>
                                      </p:cBhvr>
                                      <p:to>
                                        <p:strVal val="hidden"/>
                                      </p:to>
                                    </p:set>
                                  </p:childTnLst>
                                </p:cTn>
                              </p:par>
                              <p:par>
                                <p:cTn id="165" presetID="10" presetClass="exit" presetSubtype="0" fill="hold" grpId="1" nodeType="withEffect">
                                  <p:stCondLst>
                                    <p:cond delay="0"/>
                                  </p:stCondLst>
                                  <p:childTnLst>
                                    <p:animEffect transition="out" filter="fade">
                                      <p:cBhvr>
                                        <p:cTn id="166" dur="500"/>
                                        <p:tgtEl>
                                          <p:spTgt spid="43"/>
                                        </p:tgtEl>
                                      </p:cBhvr>
                                    </p:animEffect>
                                    <p:set>
                                      <p:cBhvr>
                                        <p:cTn id="167" dur="1" fill="hold">
                                          <p:stCondLst>
                                            <p:cond delay="499"/>
                                          </p:stCondLst>
                                        </p:cTn>
                                        <p:tgtEl>
                                          <p:spTgt spid="43"/>
                                        </p:tgtEl>
                                        <p:attrNameLst>
                                          <p:attrName>style.visibility</p:attrName>
                                        </p:attrNameLst>
                                      </p:cBhvr>
                                      <p:to>
                                        <p:strVal val="hidden"/>
                                      </p:to>
                                    </p:set>
                                  </p:childTnLst>
                                </p:cTn>
                              </p:par>
                              <p:par>
                                <p:cTn id="168" presetID="10" presetClass="exit" presetSubtype="0" fill="hold" grpId="1" nodeType="withEffect">
                                  <p:stCondLst>
                                    <p:cond delay="0"/>
                                  </p:stCondLst>
                                  <p:childTnLst>
                                    <p:animEffect transition="out" filter="fade">
                                      <p:cBhvr>
                                        <p:cTn id="169" dur="500"/>
                                        <p:tgtEl>
                                          <p:spTgt spid="44"/>
                                        </p:tgtEl>
                                      </p:cBhvr>
                                    </p:animEffect>
                                    <p:set>
                                      <p:cBhvr>
                                        <p:cTn id="170" dur="1" fill="hold">
                                          <p:stCondLst>
                                            <p:cond delay="499"/>
                                          </p:stCondLst>
                                        </p:cTn>
                                        <p:tgtEl>
                                          <p:spTgt spid="44"/>
                                        </p:tgtEl>
                                        <p:attrNameLst>
                                          <p:attrName>style.visibility</p:attrName>
                                        </p:attrNameLst>
                                      </p:cBhvr>
                                      <p:to>
                                        <p:strVal val="hidden"/>
                                      </p:to>
                                    </p:set>
                                  </p:childTnLst>
                                </p:cTn>
                              </p:par>
                              <p:par>
                                <p:cTn id="171" presetID="22" presetClass="entr" presetSubtype="2" fill="hold" grpId="0" nodeType="withEffect">
                                  <p:stCondLst>
                                    <p:cond delay="0"/>
                                  </p:stCondLst>
                                  <p:childTnLst>
                                    <p:set>
                                      <p:cBhvr>
                                        <p:cTn id="172" dur="1" fill="hold">
                                          <p:stCondLst>
                                            <p:cond delay="0"/>
                                          </p:stCondLst>
                                        </p:cTn>
                                        <p:tgtEl>
                                          <p:spTgt spid="45"/>
                                        </p:tgtEl>
                                        <p:attrNameLst>
                                          <p:attrName>style.visibility</p:attrName>
                                        </p:attrNameLst>
                                      </p:cBhvr>
                                      <p:to>
                                        <p:strVal val="visible"/>
                                      </p:to>
                                    </p:set>
                                    <p:animEffect transition="in" filter="wipe(right)">
                                      <p:cBhvr>
                                        <p:cTn id="173" dur="500"/>
                                        <p:tgtEl>
                                          <p:spTgt spid="45"/>
                                        </p:tgtEl>
                                      </p:cBhvr>
                                    </p:animEffect>
                                  </p:childTnLst>
                                </p:cTn>
                              </p:par>
                            </p:childTnLst>
                          </p:cTn>
                        </p:par>
                      </p:childTnLst>
                    </p:cTn>
                  </p:par>
                  <p:par>
                    <p:cTn id="174" fill="hold">
                      <p:stCondLst>
                        <p:cond delay="indefinite"/>
                      </p:stCondLst>
                      <p:childTnLst>
                        <p:par>
                          <p:cTn id="175" fill="hold">
                            <p:stCondLst>
                              <p:cond delay="0"/>
                            </p:stCondLst>
                            <p:childTnLst>
                              <p:par>
                                <p:cTn id="176" presetID="22" presetClass="entr" presetSubtype="2" fill="hold" grpId="0" nodeType="clickEffect">
                                  <p:stCondLst>
                                    <p:cond delay="0"/>
                                  </p:stCondLst>
                                  <p:childTnLst>
                                    <p:set>
                                      <p:cBhvr>
                                        <p:cTn id="177" dur="1" fill="hold">
                                          <p:stCondLst>
                                            <p:cond delay="0"/>
                                          </p:stCondLst>
                                        </p:cTn>
                                        <p:tgtEl>
                                          <p:spTgt spid="46"/>
                                        </p:tgtEl>
                                        <p:attrNameLst>
                                          <p:attrName>style.visibility</p:attrName>
                                        </p:attrNameLst>
                                      </p:cBhvr>
                                      <p:to>
                                        <p:strVal val="visible"/>
                                      </p:to>
                                    </p:set>
                                    <p:animEffect transition="in" filter="wipe(right)">
                                      <p:cBhvr>
                                        <p:cTn id="178" dur="500"/>
                                        <p:tgtEl>
                                          <p:spTgt spid="46"/>
                                        </p:tgtEl>
                                      </p:cBhvr>
                                    </p:animEffect>
                                  </p:childTnLst>
                                </p:cTn>
                              </p:par>
                            </p:childTnLst>
                          </p:cTn>
                        </p:par>
                      </p:childTnLst>
                    </p:cTn>
                  </p:par>
                  <p:par>
                    <p:cTn id="179" fill="hold">
                      <p:stCondLst>
                        <p:cond delay="indefinite"/>
                      </p:stCondLst>
                      <p:childTnLst>
                        <p:par>
                          <p:cTn id="180" fill="hold">
                            <p:stCondLst>
                              <p:cond delay="0"/>
                            </p:stCondLst>
                            <p:childTnLst>
                              <p:par>
                                <p:cTn id="181" presetID="10" presetClass="exit" presetSubtype="0" fill="hold" grpId="1" nodeType="clickEffect">
                                  <p:stCondLst>
                                    <p:cond delay="0"/>
                                  </p:stCondLst>
                                  <p:childTnLst>
                                    <p:animEffect transition="out" filter="fade">
                                      <p:cBhvr>
                                        <p:cTn id="182" dur="500"/>
                                        <p:tgtEl>
                                          <p:spTgt spid="45"/>
                                        </p:tgtEl>
                                      </p:cBhvr>
                                    </p:animEffect>
                                    <p:set>
                                      <p:cBhvr>
                                        <p:cTn id="183" dur="1" fill="hold">
                                          <p:stCondLst>
                                            <p:cond delay="499"/>
                                          </p:stCondLst>
                                        </p:cTn>
                                        <p:tgtEl>
                                          <p:spTgt spid="45"/>
                                        </p:tgtEl>
                                        <p:attrNameLst>
                                          <p:attrName>style.visibility</p:attrName>
                                        </p:attrNameLst>
                                      </p:cBhvr>
                                      <p:to>
                                        <p:strVal val="hidden"/>
                                      </p:to>
                                    </p:set>
                                  </p:childTnLst>
                                </p:cTn>
                              </p:par>
                              <p:par>
                                <p:cTn id="184" presetID="10" presetClass="exit" presetSubtype="0" fill="hold" grpId="1" nodeType="withEffect">
                                  <p:stCondLst>
                                    <p:cond delay="0"/>
                                  </p:stCondLst>
                                  <p:childTnLst>
                                    <p:animEffect transition="out" filter="fade">
                                      <p:cBhvr>
                                        <p:cTn id="185" dur="500"/>
                                        <p:tgtEl>
                                          <p:spTgt spid="46"/>
                                        </p:tgtEl>
                                      </p:cBhvr>
                                    </p:animEffect>
                                    <p:set>
                                      <p:cBhvr>
                                        <p:cTn id="186" dur="1" fill="hold">
                                          <p:stCondLst>
                                            <p:cond delay="499"/>
                                          </p:stCondLst>
                                        </p:cTn>
                                        <p:tgtEl>
                                          <p:spTgt spid="46"/>
                                        </p:tgtEl>
                                        <p:attrNameLst>
                                          <p:attrName>style.visibility</p:attrName>
                                        </p:attrNameLst>
                                      </p:cBhvr>
                                      <p:to>
                                        <p:strVal val="hidden"/>
                                      </p:to>
                                    </p:set>
                                  </p:childTnLst>
                                </p:cTn>
                              </p:par>
                              <p:par>
                                <p:cTn id="187" presetID="22" presetClass="entr" presetSubtype="2" fill="hold" grpId="0" nodeType="withEffect">
                                  <p:stCondLst>
                                    <p:cond delay="400"/>
                                  </p:stCondLst>
                                  <p:childTnLst>
                                    <p:set>
                                      <p:cBhvr>
                                        <p:cTn id="188" dur="1" fill="hold">
                                          <p:stCondLst>
                                            <p:cond delay="0"/>
                                          </p:stCondLst>
                                        </p:cTn>
                                        <p:tgtEl>
                                          <p:spTgt spid="47"/>
                                        </p:tgtEl>
                                        <p:attrNameLst>
                                          <p:attrName>style.visibility</p:attrName>
                                        </p:attrNameLst>
                                      </p:cBhvr>
                                      <p:to>
                                        <p:strVal val="visible"/>
                                      </p:to>
                                    </p:set>
                                    <p:animEffect transition="in" filter="wipe(right)">
                                      <p:cBhvr>
                                        <p:cTn id="189" dur="500"/>
                                        <p:tgtEl>
                                          <p:spTgt spid="47"/>
                                        </p:tgtEl>
                                      </p:cBhvr>
                                    </p:animEffect>
                                  </p:childTnLst>
                                </p:cTn>
                              </p:par>
                            </p:childTnLst>
                          </p:cTn>
                        </p:par>
                      </p:childTnLst>
                    </p:cTn>
                  </p:par>
                  <p:par>
                    <p:cTn id="190" fill="hold">
                      <p:stCondLst>
                        <p:cond delay="indefinite"/>
                      </p:stCondLst>
                      <p:childTnLst>
                        <p:par>
                          <p:cTn id="191" fill="hold">
                            <p:stCondLst>
                              <p:cond delay="0"/>
                            </p:stCondLst>
                            <p:childTnLst>
                              <p:par>
                                <p:cTn id="192" presetID="22" presetClass="entr" presetSubtype="2" fill="hold" grpId="0" nodeType="clickEffect">
                                  <p:stCondLst>
                                    <p:cond delay="0"/>
                                  </p:stCondLst>
                                  <p:childTnLst>
                                    <p:set>
                                      <p:cBhvr>
                                        <p:cTn id="193" dur="1" fill="hold">
                                          <p:stCondLst>
                                            <p:cond delay="0"/>
                                          </p:stCondLst>
                                        </p:cTn>
                                        <p:tgtEl>
                                          <p:spTgt spid="48"/>
                                        </p:tgtEl>
                                        <p:attrNameLst>
                                          <p:attrName>style.visibility</p:attrName>
                                        </p:attrNameLst>
                                      </p:cBhvr>
                                      <p:to>
                                        <p:strVal val="visible"/>
                                      </p:to>
                                    </p:set>
                                    <p:animEffect transition="in" filter="wipe(right)">
                                      <p:cBhvr>
                                        <p:cTn id="194" dur="500"/>
                                        <p:tgtEl>
                                          <p:spTgt spid="48"/>
                                        </p:tgtEl>
                                      </p:cBhvr>
                                    </p:animEffect>
                                  </p:childTnLst>
                                </p:cTn>
                              </p:par>
                              <p:par>
                                <p:cTn id="195" presetID="22" presetClass="entr" presetSubtype="2" fill="hold" grpId="0" nodeType="withEffect">
                                  <p:stCondLst>
                                    <p:cond delay="800"/>
                                  </p:stCondLst>
                                  <p:childTnLst>
                                    <p:set>
                                      <p:cBhvr>
                                        <p:cTn id="196" dur="1" fill="hold">
                                          <p:stCondLst>
                                            <p:cond delay="0"/>
                                          </p:stCondLst>
                                        </p:cTn>
                                        <p:tgtEl>
                                          <p:spTgt spid="49"/>
                                        </p:tgtEl>
                                        <p:attrNameLst>
                                          <p:attrName>style.visibility</p:attrName>
                                        </p:attrNameLst>
                                      </p:cBhvr>
                                      <p:to>
                                        <p:strVal val="visible"/>
                                      </p:to>
                                    </p:set>
                                    <p:animEffect transition="in" filter="wipe(right)">
                                      <p:cBhvr>
                                        <p:cTn id="197" dur="500"/>
                                        <p:tgtEl>
                                          <p:spTgt spid="49"/>
                                        </p:tgtEl>
                                      </p:cBhvr>
                                    </p:animEffect>
                                  </p:childTnLst>
                                </p:cTn>
                              </p:par>
                            </p:childTnLst>
                          </p:cTn>
                        </p:par>
                      </p:childTnLst>
                    </p:cTn>
                  </p:par>
                  <p:par>
                    <p:cTn id="198" fill="hold">
                      <p:stCondLst>
                        <p:cond delay="indefinite"/>
                      </p:stCondLst>
                      <p:childTnLst>
                        <p:par>
                          <p:cTn id="199" fill="hold">
                            <p:stCondLst>
                              <p:cond delay="0"/>
                            </p:stCondLst>
                            <p:childTnLst>
                              <p:par>
                                <p:cTn id="200" presetID="10" presetClass="exit" presetSubtype="0" fill="hold" grpId="1" nodeType="clickEffect">
                                  <p:stCondLst>
                                    <p:cond delay="0"/>
                                  </p:stCondLst>
                                  <p:childTnLst>
                                    <p:animEffect transition="out" filter="fade">
                                      <p:cBhvr>
                                        <p:cTn id="201" dur="500"/>
                                        <p:tgtEl>
                                          <p:spTgt spid="47"/>
                                        </p:tgtEl>
                                      </p:cBhvr>
                                    </p:animEffect>
                                    <p:set>
                                      <p:cBhvr>
                                        <p:cTn id="202" dur="1" fill="hold">
                                          <p:stCondLst>
                                            <p:cond delay="499"/>
                                          </p:stCondLst>
                                        </p:cTn>
                                        <p:tgtEl>
                                          <p:spTgt spid="47"/>
                                        </p:tgtEl>
                                        <p:attrNameLst>
                                          <p:attrName>style.visibility</p:attrName>
                                        </p:attrNameLst>
                                      </p:cBhvr>
                                      <p:to>
                                        <p:strVal val="hidden"/>
                                      </p:to>
                                    </p:set>
                                  </p:childTnLst>
                                </p:cTn>
                              </p:par>
                              <p:par>
                                <p:cTn id="203" presetID="10" presetClass="exit" presetSubtype="0" fill="hold" grpId="1" nodeType="withEffect">
                                  <p:stCondLst>
                                    <p:cond delay="0"/>
                                  </p:stCondLst>
                                  <p:childTnLst>
                                    <p:animEffect transition="out" filter="fade">
                                      <p:cBhvr>
                                        <p:cTn id="204" dur="500"/>
                                        <p:tgtEl>
                                          <p:spTgt spid="48"/>
                                        </p:tgtEl>
                                      </p:cBhvr>
                                    </p:animEffect>
                                    <p:set>
                                      <p:cBhvr>
                                        <p:cTn id="205" dur="1" fill="hold">
                                          <p:stCondLst>
                                            <p:cond delay="499"/>
                                          </p:stCondLst>
                                        </p:cTn>
                                        <p:tgtEl>
                                          <p:spTgt spid="48"/>
                                        </p:tgtEl>
                                        <p:attrNameLst>
                                          <p:attrName>style.visibility</p:attrName>
                                        </p:attrNameLst>
                                      </p:cBhvr>
                                      <p:to>
                                        <p:strVal val="hidden"/>
                                      </p:to>
                                    </p:set>
                                  </p:childTnLst>
                                </p:cTn>
                              </p:par>
                              <p:par>
                                <p:cTn id="206" presetID="10" presetClass="exit" presetSubtype="0" fill="hold" grpId="1" nodeType="withEffect">
                                  <p:stCondLst>
                                    <p:cond delay="0"/>
                                  </p:stCondLst>
                                  <p:childTnLst>
                                    <p:animEffect transition="out" filter="fade">
                                      <p:cBhvr>
                                        <p:cTn id="207" dur="500"/>
                                        <p:tgtEl>
                                          <p:spTgt spid="49"/>
                                        </p:tgtEl>
                                      </p:cBhvr>
                                    </p:animEffect>
                                    <p:set>
                                      <p:cBhvr>
                                        <p:cTn id="208" dur="1" fill="hold">
                                          <p:stCondLst>
                                            <p:cond delay="499"/>
                                          </p:stCondLst>
                                        </p:cTn>
                                        <p:tgtEl>
                                          <p:spTgt spid="49"/>
                                        </p:tgtEl>
                                        <p:attrNameLst>
                                          <p:attrName>style.visibility</p:attrName>
                                        </p:attrNameLst>
                                      </p:cBhvr>
                                      <p:to>
                                        <p:strVal val="hidden"/>
                                      </p:to>
                                    </p:set>
                                  </p:childTnLst>
                                </p:cTn>
                              </p:par>
                              <p:par>
                                <p:cTn id="209" presetID="22" presetClass="entr" presetSubtype="2" fill="hold" grpId="0" nodeType="withEffect">
                                  <p:stCondLst>
                                    <p:cond delay="600"/>
                                  </p:stCondLst>
                                  <p:childTnLst>
                                    <p:set>
                                      <p:cBhvr>
                                        <p:cTn id="210" dur="1" fill="hold">
                                          <p:stCondLst>
                                            <p:cond delay="0"/>
                                          </p:stCondLst>
                                        </p:cTn>
                                        <p:tgtEl>
                                          <p:spTgt spid="50"/>
                                        </p:tgtEl>
                                        <p:attrNameLst>
                                          <p:attrName>style.visibility</p:attrName>
                                        </p:attrNameLst>
                                      </p:cBhvr>
                                      <p:to>
                                        <p:strVal val="visible"/>
                                      </p:to>
                                    </p:set>
                                    <p:animEffect transition="in" filter="wipe(right)">
                                      <p:cBhvr>
                                        <p:cTn id="211" dur="500"/>
                                        <p:tgtEl>
                                          <p:spTgt spid="50"/>
                                        </p:tgtEl>
                                      </p:cBhvr>
                                    </p:animEffect>
                                  </p:childTnLst>
                                </p:cTn>
                              </p:par>
                            </p:childTnLst>
                          </p:cTn>
                        </p:par>
                      </p:childTnLst>
                    </p:cTn>
                  </p:par>
                  <p:par>
                    <p:cTn id="212" fill="hold">
                      <p:stCondLst>
                        <p:cond delay="indefinite"/>
                      </p:stCondLst>
                      <p:childTnLst>
                        <p:par>
                          <p:cTn id="213" fill="hold">
                            <p:stCondLst>
                              <p:cond delay="0"/>
                            </p:stCondLst>
                            <p:childTnLst>
                              <p:par>
                                <p:cTn id="214" presetID="22" presetClass="entr" presetSubtype="2" fill="hold" grpId="0" nodeType="clickEffect">
                                  <p:stCondLst>
                                    <p:cond delay="0"/>
                                  </p:stCondLst>
                                  <p:childTnLst>
                                    <p:set>
                                      <p:cBhvr>
                                        <p:cTn id="215" dur="1" fill="hold">
                                          <p:stCondLst>
                                            <p:cond delay="0"/>
                                          </p:stCondLst>
                                        </p:cTn>
                                        <p:tgtEl>
                                          <p:spTgt spid="51"/>
                                        </p:tgtEl>
                                        <p:attrNameLst>
                                          <p:attrName>style.visibility</p:attrName>
                                        </p:attrNameLst>
                                      </p:cBhvr>
                                      <p:to>
                                        <p:strVal val="visible"/>
                                      </p:to>
                                    </p:set>
                                    <p:animEffect transition="in" filter="wipe(right)">
                                      <p:cBhvr>
                                        <p:cTn id="216" dur="500"/>
                                        <p:tgtEl>
                                          <p:spTgt spid="51"/>
                                        </p:tgtEl>
                                      </p:cBhvr>
                                    </p:animEffect>
                                  </p:childTnLst>
                                </p:cTn>
                              </p:par>
                            </p:childTnLst>
                          </p:cTn>
                        </p:par>
                      </p:childTnLst>
                    </p:cTn>
                  </p:par>
                  <p:par>
                    <p:cTn id="217" fill="hold">
                      <p:stCondLst>
                        <p:cond delay="indefinite"/>
                      </p:stCondLst>
                      <p:childTnLst>
                        <p:par>
                          <p:cTn id="218" fill="hold">
                            <p:stCondLst>
                              <p:cond delay="0"/>
                            </p:stCondLst>
                            <p:childTnLst>
                              <p:par>
                                <p:cTn id="219" presetID="10" presetClass="exit" presetSubtype="0" fill="hold" grpId="1" nodeType="clickEffect">
                                  <p:stCondLst>
                                    <p:cond delay="0"/>
                                  </p:stCondLst>
                                  <p:childTnLst>
                                    <p:animEffect transition="out" filter="fade">
                                      <p:cBhvr>
                                        <p:cTn id="220" dur="500"/>
                                        <p:tgtEl>
                                          <p:spTgt spid="50"/>
                                        </p:tgtEl>
                                      </p:cBhvr>
                                    </p:animEffect>
                                    <p:set>
                                      <p:cBhvr>
                                        <p:cTn id="221" dur="1" fill="hold">
                                          <p:stCondLst>
                                            <p:cond delay="499"/>
                                          </p:stCondLst>
                                        </p:cTn>
                                        <p:tgtEl>
                                          <p:spTgt spid="50"/>
                                        </p:tgtEl>
                                        <p:attrNameLst>
                                          <p:attrName>style.visibility</p:attrName>
                                        </p:attrNameLst>
                                      </p:cBhvr>
                                      <p:to>
                                        <p:strVal val="hidden"/>
                                      </p:to>
                                    </p:set>
                                  </p:childTnLst>
                                </p:cTn>
                              </p:par>
                              <p:par>
                                <p:cTn id="222" presetID="10" presetClass="exit" presetSubtype="0" fill="hold" grpId="1" nodeType="withEffect">
                                  <p:stCondLst>
                                    <p:cond delay="0"/>
                                  </p:stCondLst>
                                  <p:childTnLst>
                                    <p:animEffect transition="out" filter="fade">
                                      <p:cBhvr>
                                        <p:cTn id="223" dur="500"/>
                                        <p:tgtEl>
                                          <p:spTgt spid="51"/>
                                        </p:tgtEl>
                                      </p:cBhvr>
                                    </p:animEffect>
                                    <p:set>
                                      <p:cBhvr>
                                        <p:cTn id="224" dur="1" fill="hold">
                                          <p:stCondLst>
                                            <p:cond delay="499"/>
                                          </p:stCondLst>
                                        </p:cTn>
                                        <p:tgtEl>
                                          <p:spTgt spid="51"/>
                                        </p:tgtEl>
                                        <p:attrNameLst>
                                          <p:attrName>style.visibility</p:attrName>
                                        </p:attrNameLst>
                                      </p:cBhvr>
                                      <p:to>
                                        <p:strVal val="hidden"/>
                                      </p:to>
                                    </p:set>
                                  </p:childTnLst>
                                </p:cTn>
                              </p:par>
                              <p:par>
                                <p:cTn id="225" presetID="22" presetClass="entr" presetSubtype="2" fill="hold" grpId="0" nodeType="withEffect">
                                  <p:stCondLst>
                                    <p:cond delay="500"/>
                                  </p:stCondLst>
                                  <p:childTnLst>
                                    <p:set>
                                      <p:cBhvr>
                                        <p:cTn id="226" dur="1" fill="hold">
                                          <p:stCondLst>
                                            <p:cond delay="0"/>
                                          </p:stCondLst>
                                        </p:cTn>
                                        <p:tgtEl>
                                          <p:spTgt spid="52"/>
                                        </p:tgtEl>
                                        <p:attrNameLst>
                                          <p:attrName>style.visibility</p:attrName>
                                        </p:attrNameLst>
                                      </p:cBhvr>
                                      <p:to>
                                        <p:strVal val="visible"/>
                                      </p:to>
                                    </p:set>
                                    <p:animEffect transition="in" filter="wipe(right)">
                                      <p:cBhvr>
                                        <p:cTn id="227" dur="500"/>
                                        <p:tgtEl>
                                          <p:spTgt spid="52"/>
                                        </p:tgtEl>
                                      </p:cBhvr>
                                    </p:animEffect>
                                  </p:childTnLst>
                                </p:cTn>
                              </p:par>
                            </p:childTnLst>
                          </p:cTn>
                        </p:par>
                      </p:childTnLst>
                    </p:cTn>
                  </p:par>
                  <p:par>
                    <p:cTn id="228" fill="hold">
                      <p:stCondLst>
                        <p:cond delay="indefinite"/>
                      </p:stCondLst>
                      <p:childTnLst>
                        <p:par>
                          <p:cTn id="229" fill="hold">
                            <p:stCondLst>
                              <p:cond delay="0"/>
                            </p:stCondLst>
                            <p:childTnLst>
                              <p:par>
                                <p:cTn id="230" presetID="22" presetClass="entr" presetSubtype="2" fill="hold" grpId="0" nodeType="clickEffect">
                                  <p:stCondLst>
                                    <p:cond delay="0"/>
                                  </p:stCondLst>
                                  <p:childTnLst>
                                    <p:set>
                                      <p:cBhvr>
                                        <p:cTn id="231" dur="1" fill="hold">
                                          <p:stCondLst>
                                            <p:cond delay="0"/>
                                          </p:stCondLst>
                                        </p:cTn>
                                        <p:tgtEl>
                                          <p:spTgt spid="53"/>
                                        </p:tgtEl>
                                        <p:attrNameLst>
                                          <p:attrName>style.visibility</p:attrName>
                                        </p:attrNameLst>
                                      </p:cBhvr>
                                      <p:to>
                                        <p:strVal val="visible"/>
                                      </p:to>
                                    </p:set>
                                    <p:animEffect transition="in" filter="wipe(right)">
                                      <p:cBhvr>
                                        <p:cTn id="232" dur="500"/>
                                        <p:tgtEl>
                                          <p:spTgt spid="53"/>
                                        </p:tgtEl>
                                      </p:cBhvr>
                                    </p:animEffect>
                                  </p:childTnLst>
                                </p:cTn>
                              </p:par>
                              <p:par>
                                <p:cTn id="233" presetID="16" presetClass="entr" presetSubtype="37" fill="hold" grpId="0" nodeType="withEffect">
                                  <p:stCondLst>
                                    <p:cond delay="1100"/>
                                  </p:stCondLst>
                                  <p:childTnLst>
                                    <p:set>
                                      <p:cBhvr>
                                        <p:cTn id="234" dur="1" fill="hold">
                                          <p:stCondLst>
                                            <p:cond delay="0"/>
                                          </p:stCondLst>
                                        </p:cTn>
                                        <p:tgtEl>
                                          <p:spTgt spid="54"/>
                                        </p:tgtEl>
                                        <p:attrNameLst>
                                          <p:attrName>style.visibility</p:attrName>
                                        </p:attrNameLst>
                                      </p:cBhvr>
                                      <p:to>
                                        <p:strVal val="visible"/>
                                      </p:to>
                                    </p:set>
                                    <p:animEffect transition="in" filter="barn(outVertical)">
                                      <p:cBhvr>
                                        <p:cTn id="235" dur="500"/>
                                        <p:tgtEl>
                                          <p:spTgt spid="54"/>
                                        </p:tgtEl>
                                      </p:cBhvr>
                                    </p:animEffect>
                                  </p:childTnLst>
                                </p:cTn>
                              </p:par>
                              <p:par>
                                <p:cTn id="236" presetID="22" presetClass="entr" presetSubtype="2" fill="hold" nodeType="withEffect">
                                  <p:stCondLst>
                                    <p:cond delay="1400"/>
                                  </p:stCondLst>
                                  <p:childTnLst>
                                    <p:set>
                                      <p:cBhvr>
                                        <p:cTn id="237" dur="1" fill="hold">
                                          <p:stCondLst>
                                            <p:cond delay="0"/>
                                          </p:stCondLst>
                                        </p:cTn>
                                        <p:tgtEl>
                                          <p:spTgt spid="55">
                                            <p:txEl>
                                              <p:pRg st="0" end="0"/>
                                            </p:txEl>
                                          </p:spTgt>
                                        </p:tgtEl>
                                        <p:attrNameLst>
                                          <p:attrName>style.visibility</p:attrName>
                                        </p:attrNameLst>
                                      </p:cBhvr>
                                      <p:to>
                                        <p:strVal val="visible"/>
                                      </p:to>
                                    </p:set>
                                    <p:animEffect transition="in" filter="wipe(right)">
                                      <p:cBhvr>
                                        <p:cTn id="238" dur="500"/>
                                        <p:tgtEl>
                                          <p:spTgt spid="55">
                                            <p:txEl>
                                              <p:pRg st="0" end="0"/>
                                            </p:txEl>
                                          </p:spTgt>
                                        </p:tgtEl>
                                      </p:cBhvr>
                                    </p:animEffect>
                                  </p:childTnLst>
                                </p:cTn>
                              </p:par>
                              <p:par>
                                <p:cTn id="239" presetID="42" presetClass="entr" presetSubtype="0" fill="hold" grpId="0" nodeType="withEffect">
                                  <p:stCondLst>
                                    <p:cond delay="1400"/>
                                  </p:stCondLst>
                                  <p:childTnLst>
                                    <p:set>
                                      <p:cBhvr>
                                        <p:cTn id="240" dur="1" fill="hold">
                                          <p:stCondLst>
                                            <p:cond delay="0"/>
                                          </p:stCondLst>
                                        </p:cTn>
                                        <p:tgtEl>
                                          <p:spTgt spid="56"/>
                                        </p:tgtEl>
                                        <p:attrNameLst>
                                          <p:attrName>style.visibility</p:attrName>
                                        </p:attrNameLst>
                                      </p:cBhvr>
                                      <p:to>
                                        <p:strVal val="visible"/>
                                      </p:to>
                                    </p:set>
                                    <p:animEffect transition="in" filter="fade">
                                      <p:cBhvr>
                                        <p:cTn id="241" dur="1000"/>
                                        <p:tgtEl>
                                          <p:spTgt spid="56"/>
                                        </p:tgtEl>
                                      </p:cBhvr>
                                    </p:animEffect>
                                    <p:anim calcmode="lin" valueType="num">
                                      <p:cBhvr>
                                        <p:cTn id="242" dur="1000" fill="hold"/>
                                        <p:tgtEl>
                                          <p:spTgt spid="56"/>
                                        </p:tgtEl>
                                        <p:attrNameLst>
                                          <p:attrName>ppt_x</p:attrName>
                                        </p:attrNameLst>
                                      </p:cBhvr>
                                      <p:tavLst>
                                        <p:tav tm="0">
                                          <p:val>
                                            <p:strVal val="#ppt_x"/>
                                          </p:val>
                                        </p:tav>
                                        <p:tav tm="100000">
                                          <p:val>
                                            <p:strVal val="#ppt_x"/>
                                          </p:val>
                                        </p:tav>
                                      </p:tavLst>
                                    </p:anim>
                                    <p:anim calcmode="lin" valueType="num">
                                      <p:cBhvr>
                                        <p:cTn id="243"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par>
                    <p:cTn id="244" fill="hold">
                      <p:stCondLst>
                        <p:cond delay="indefinite"/>
                      </p:stCondLst>
                      <p:childTnLst>
                        <p:par>
                          <p:cTn id="245" fill="hold">
                            <p:stCondLst>
                              <p:cond delay="0"/>
                            </p:stCondLst>
                            <p:childTnLst>
                              <p:par>
                                <p:cTn id="246" presetID="10" presetClass="exit" presetSubtype="0" fill="hold" grpId="1" nodeType="clickEffect">
                                  <p:stCondLst>
                                    <p:cond delay="0"/>
                                  </p:stCondLst>
                                  <p:childTnLst>
                                    <p:animEffect transition="out" filter="fade">
                                      <p:cBhvr>
                                        <p:cTn id="247" dur="500"/>
                                        <p:tgtEl>
                                          <p:spTgt spid="52"/>
                                        </p:tgtEl>
                                      </p:cBhvr>
                                    </p:animEffect>
                                    <p:set>
                                      <p:cBhvr>
                                        <p:cTn id="248" dur="1" fill="hold">
                                          <p:stCondLst>
                                            <p:cond delay="499"/>
                                          </p:stCondLst>
                                        </p:cTn>
                                        <p:tgtEl>
                                          <p:spTgt spid="52"/>
                                        </p:tgtEl>
                                        <p:attrNameLst>
                                          <p:attrName>style.visibility</p:attrName>
                                        </p:attrNameLst>
                                      </p:cBhvr>
                                      <p:to>
                                        <p:strVal val="hidden"/>
                                      </p:to>
                                    </p:set>
                                  </p:childTnLst>
                                </p:cTn>
                              </p:par>
                              <p:par>
                                <p:cTn id="249" presetID="10" presetClass="exit" presetSubtype="0" fill="hold" grpId="1" nodeType="withEffect">
                                  <p:stCondLst>
                                    <p:cond delay="0"/>
                                  </p:stCondLst>
                                  <p:childTnLst>
                                    <p:animEffect transition="out" filter="fade">
                                      <p:cBhvr>
                                        <p:cTn id="250" dur="500"/>
                                        <p:tgtEl>
                                          <p:spTgt spid="53"/>
                                        </p:tgtEl>
                                      </p:cBhvr>
                                    </p:animEffect>
                                    <p:set>
                                      <p:cBhvr>
                                        <p:cTn id="251" dur="1" fill="hold">
                                          <p:stCondLst>
                                            <p:cond delay="499"/>
                                          </p:stCondLst>
                                        </p:cTn>
                                        <p:tgtEl>
                                          <p:spTgt spid="53"/>
                                        </p:tgtEl>
                                        <p:attrNameLst>
                                          <p:attrName>style.visibility</p:attrName>
                                        </p:attrNameLst>
                                      </p:cBhvr>
                                      <p:to>
                                        <p:strVal val="hidden"/>
                                      </p:to>
                                    </p:set>
                                  </p:childTnLst>
                                </p:cTn>
                              </p:par>
                              <p:par>
                                <p:cTn id="252" presetID="10" presetClass="exit" presetSubtype="0" fill="hold" grpId="1" nodeType="withEffect">
                                  <p:stCondLst>
                                    <p:cond delay="0"/>
                                  </p:stCondLst>
                                  <p:childTnLst>
                                    <p:animEffect transition="out" filter="fade">
                                      <p:cBhvr>
                                        <p:cTn id="253" dur="500"/>
                                        <p:tgtEl>
                                          <p:spTgt spid="54"/>
                                        </p:tgtEl>
                                      </p:cBhvr>
                                    </p:animEffect>
                                    <p:set>
                                      <p:cBhvr>
                                        <p:cTn id="254" dur="1" fill="hold">
                                          <p:stCondLst>
                                            <p:cond delay="499"/>
                                          </p:stCondLst>
                                        </p:cTn>
                                        <p:tgtEl>
                                          <p:spTgt spid="54"/>
                                        </p:tgtEl>
                                        <p:attrNameLst>
                                          <p:attrName>style.visibility</p:attrName>
                                        </p:attrNameLst>
                                      </p:cBhvr>
                                      <p:to>
                                        <p:strVal val="hidden"/>
                                      </p:to>
                                    </p:set>
                                  </p:childTnLst>
                                </p:cTn>
                              </p:par>
                              <p:par>
                                <p:cTn id="255" presetID="10" presetClass="exit" presetSubtype="0" fill="hold" grpId="0" nodeType="withEffect">
                                  <p:stCondLst>
                                    <p:cond delay="0"/>
                                  </p:stCondLst>
                                  <p:childTnLst>
                                    <p:animEffect transition="out" filter="fade">
                                      <p:cBhvr>
                                        <p:cTn id="256" dur="500"/>
                                        <p:tgtEl>
                                          <p:spTgt spid="55">
                                            <p:txEl>
                                              <p:pRg st="0" end="0"/>
                                            </p:txEl>
                                          </p:spTgt>
                                        </p:tgtEl>
                                      </p:cBhvr>
                                    </p:animEffect>
                                    <p:set>
                                      <p:cBhvr>
                                        <p:cTn id="257" dur="1" fill="hold">
                                          <p:stCondLst>
                                            <p:cond delay="499"/>
                                          </p:stCondLst>
                                        </p:cTn>
                                        <p:tgtEl>
                                          <p:spTgt spid="55">
                                            <p:txEl>
                                              <p:pRg st="0" end="0"/>
                                            </p:txEl>
                                          </p:spTgt>
                                        </p:tgtEl>
                                        <p:attrNameLst>
                                          <p:attrName>style.visibility</p:attrName>
                                        </p:attrNameLst>
                                      </p:cBhvr>
                                      <p:to>
                                        <p:strVal val="hidden"/>
                                      </p:to>
                                    </p:set>
                                  </p:childTnLst>
                                </p:cTn>
                              </p:par>
                              <p:par>
                                <p:cTn id="258" presetID="10" presetClass="exit" presetSubtype="0" fill="hold" grpId="1" nodeType="withEffect">
                                  <p:stCondLst>
                                    <p:cond delay="0"/>
                                  </p:stCondLst>
                                  <p:childTnLst>
                                    <p:animEffect transition="out" filter="fade">
                                      <p:cBhvr>
                                        <p:cTn id="259" dur="500"/>
                                        <p:tgtEl>
                                          <p:spTgt spid="56"/>
                                        </p:tgtEl>
                                      </p:cBhvr>
                                    </p:animEffect>
                                    <p:set>
                                      <p:cBhvr>
                                        <p:cTn id="260" dur="1" fill="hold">
                                          <p:stCondLst>
                                            <p:cond delay="499"/>
                                          </p:stCondLst>
                                        </p:cTn>
                                        <p:tgtEl>
                                          <p:spTgt spid="56"/>
                                        </p:tgtEl>
                                        <p:attrNameLst>
                                          <p:attrName>style.visibility</p:attrName>
                                        </p:attrNameLst>
                                      </p:cBhvr>
                                      <p:to>
                                        <p:strVal val="hidden"/>
                                      </p:to>
                                    </p:set>
                                  </p:childTnLst>
                                </p:cTn>
                              </p:par>
                              <p:par>
                                <p:cTn id="261" presetID="22" presetClass="entr" presetSubtype="2" fill="hold" grpId="0" nodeType="withEffect">
                                  <p:stCondLst>
                                    <p:cond delay="500"/>
                                  </p:stCondLst>
                                  <p:childTnLst>
                                    <p:set>
                                      <p:cBhvr>
                                        <p:cTn id="262" dur="1" fill="hold">
                                          <p:stCondLst>
                                            <p:cond delay="0"/>
                                          </p:stCondLst>
                                        </p:cTn>
                                        <p:tgtEl>
                                          <p:spTgt spid="57"/>
                                        </p:tgtEl>
                                        <p:attrNameLst>
                                          <p:attrName>style.visibility</p:attrName>
                                        </p:attrNameLst>
                                      </p:cBhvr>
                                      <p:to>
                                        <p:strVal val="visible"/>
                                      </p:to>
                                    </p:set>
                                    <p:animEffect transition="in" filter="wipe(right)">
                                      <p:cBhvr>
                                        <p:cTn id="263" dur="500"/>
                                        <p:tgtEl>
                                          <p:spTgt spid="57"/>
                                        </p:tgtEl>
                                      </p:cBhvr>
                                    </p:animEffect>
                                  </p:childTnLst>
                                </p:cTn>
                              </p:par>
                            </p:childTnLst>
                          </p:cTn>
                        </p:par>
                      </p:childTnLst>
                    </p:cTn>
                  </p:par>
                  <p:par>
                    <p:cTn id="264" fill="hold">
                      <p:stCondLst>
                        <p:cond delay="indefinite"/>
                      </p:stCondLst>
                      <p:childTnLst>
                        <p:par>
                          <p:cTn id="265" fill="hold">
                            <p:stCondLst>
                              <p:cond delay="0"/>
                            </p:stCondLst>
                            <p:childTnLst>
                              <p:par>
                                <p:cTn id="266" presetID="22" presetClass="entr" presetSubtype="2" fill="hold" grpId="0" nodeType="clickEffect">
                                  <p:stCondLst>
                                    <p:cond delay="0"/>
                                  </p:stCondLst>
                                  <p:childTnLst>
                                    <p:set>
                                      <p:cBhvr>
                                        <p:cTn id="267" dur="1" fill="hold">
                                          <p:stCondLst>
                                            <p:cond delay="0"/>
                                          </p:stCondLst>
                                        </p:cTn>
                                        <p:tgtEl>
                                          <p:spTgt spid="58"/>
                                        </p:tgtEl>
                                        <p:attrNameLst>
                                          <p:attrName>style.visibility</p:attrName>
                                        </p:attrNameLst>
                                      </p:cBhvr>
                                      <p:to>
                                        <p:strVal val="visible"/>
                                      </p:to>
                                    </p:set>
                                    <p:animEffect transition="in" filter="wipe(right)">
                                      <p:cBhvr>
                                        <p:cTn id="268" dur="500"/>
                                        <p:tgtEl>
                                          <p:spTgt spid="58"/>
                                        </p:tgtEl>
                                      </p:cBhvr>
                                    </p:animEffect>
                                  </p:childTnLst>
                                </p:cTn>
                              </p:par>
                            </p:childTnLst>
                          </p:cTn>
                        </p:par>
                      </p:childTnLst>
                    </p:cTn>
                  </p:par>
                  <p:par>
                    <p:cTn id="269" fill="hold">
                      <p:stCondLst>
                        <p:cond delay="indefinite"/>
                      </p:stCondLst>
                      <p:childTnLst>
                        <p:par>
                          <p:cTn id="270" fill="hold">
                            <p:stCondLst>
                              <p:cond delay="0"/>
                            </p:stCondLst>
                            <p:childTnLst>
                              <p:par>
                                <p:cTn id="271" presetID="10" presetClass="exit" presetSubtype="0" fill="hold" grpId="1" nodeType="clickEffect">
                                  <p:stCondLst>
                                    <p:cond delay="0"/>
                                  </p:stCondLst>
                                  <p:childTnLst>
                                    <p:animEffect transition="out" filter="fade">
                                      <p:cBhvr>
                                        <p:cTn id="272" dur="500"/>
                                        <p:tgtEl>
                                          <p:spTgt spid="57"/>
                                        </p:tgtEl>
                                      </p:cBhvr>
                                    </p:animEffect>
                                    <p:set>
                                      <p:cBhvr>
                                        <p:cTn id="273" dur="1" fill="hold">
                                          <p:stCondLst>
                                            <p:cond delay="499"/>
                                          </p:stCondLst>
                                        </p:cTn>
                                        <p:tgtEl>
                                          <p:spTgt spid="57"/>
                                        </p:tgtEl>
                                        <p:attrNameLst>
                                          <p:attrName>style.visibility</p:attrName>
                                        </p:attrNameLst>
                                      </p:cBhvr>
                                      <p:to>
                                        <p:strVal val="hidden"/>
                                      </p:to>
                                    </p:set>
                                  </p:childTnLst>
                                </p:cTn>
                              </p:par>
                              <p:par>
                                <p:cTn id="274" presetID="10" presetClass="exit" presetSubtype="0" fill="hold" grpId="1" nodeType="withEffect">
                                  <p:stCondLst>
                                    <p:cond delay="0"/>
                                  </p:stCondLst>
                                  <p:childTnLst>
                                    <p:animEffect transition="out" filter="fade">
                                      <p:cBhvr>
                                        <p:cTn id="275" dur="500"/>
                                        <p:tgtEl>
                                          <p:spTgt spid="58"/>
                                        </p:tgtEl>
                                      </p:cBhvr>
                                    </p:animEffect>
                                    <p:set>
                                      <p:cBhvr>
                                        <p:cTn id="276" dur="1" fill="hold">
                                          <p:stCondLst>
                                            <p:cond delay="499"/>
                                          </p:stCondLst>
                                        </p:cTn>
                                        <p:tgtEl>
                                          <p:spTgt spid="58"/>
                                        </p:tgtEl>
                                        <p:attrNameLst>
                                          <p:attrName>style.visibility</p:attrName>
                                        </p:attrNameLst>
                                      </p:cBhvr>
                                      <p:to>
                                        <p:strVal val="hidden"/>
                                      </p:to>
                                    </p:set>
                                  </p:childTnLst>
                                </p:cTn>
                              </p:par>
                              <p:par>
                                <p:cTn id="277" presetID="22" presetClass="entr" presetSubtype="2" fill="hold" grpId="0" nodeType="withEffect">
                                  <p:stCondLst>
                                    <p:cond delay="500"/>
                                  </p:stCondLst>
                                  <p:childTnLst>
                                    <p:set>
                                      <p:cBhvr>
                                        <p:cTn id="278" dur="1" fill="hold">
                                          <p:stCondLst>
                                            <p:cond delay="0"/>
                                          </p:stCondLst>
                                        </p:cTn>
                                        <p:tgtEl>
                                          <p:spTgt spid="60"/>
                                        </p:tgtEl>
                                        <p:attrNameLst>
                                          <p:attrName>style.visibility</p:attrName>
                                        </p:attrNameLst>
                                      </p:cBhvr>
                                      <p:to>
                                        <p:strVal val="visible"/>
                                      </p:to>
                                    </p:set>
                                    <p:animEffect transition="in" filter="wipe(right)">
                                      <p:cBhvr>
                                        <p:cTn id="279" dur="500"/>
                                        <p:tgtEl>
                                          <p:spTgt spid="60"/>
                                        </p:tgtEl>
                                      </p:cBhvr>
                                    </p:animEffect>
                                  </p:childTnLst>
                                </p:cTn>
                              </p:par>
                            </p:childTnLst>
                          </p:cTn>
                        </p:par>
                      </p:childTnLst>
                    </p:cTn>
                  </p:par>
                  <p:par>
                    <p:cTn id="280" fill="hold">
                      <p:stCondLst>
                        <p:cond delay="indefinite"/>
                      </p:stCondLst>
                      <p:childTnLst>
                        <p:par>
                          <p:cTn id="281" fill="hold">
                            <p:stCondLst>
                              <p:cond delay="0"/>
                            </p:stCondLst>
                            <p:childTnLst>
                              <p:par>
                                <p:cTn id="282" presetID="22" presetClass="entr" presetSubtype="2" fill="hold" grpId="0" nodeType="clickEffect">
                                  <p:stCondLst>
                                    <p:cond delay="0"/>
                                  </p:stCondLst>
                                  <p:childTnLst>
                                    <p:set>
                                      <p:cBhvr>
                                        <p:cTn id="283" dur="1" fill="hold">
                                          <p:stCondLst>
                                            <p:cond delay="0"/>
                                          </p:stCondLst>
                                        </p:cTn>
                                        <p:tgtEl>
                                          <p:spTgt spid="61"/>
                                        </p:tgtEl>
                                        <p:attrNameLst>
                                          <p:attrName>style.visibility</p:attrName>
                                        </p:attrNameLst>
                                      </p:cBhvr>
                                      <p:to>
                                        <p:strVal val="visible"/>
                                      </p:to>
                                    </p:set>
                                    <p:animEffect transition="in" filter="wipe(right)">
                                      <p:cBhvr>
                                        <p:cTn id="284" dur="500"/>
                                        <p:tgtEl>
                                          <p:spTgt spid="61"/>
                                        </p:tgtEl>
                                      </p:cBhvr>
                                    </p:animEffect>
                                  </p:childTnLst>
                                </p:cTn>
                              </p:par>
                              <p:par>
                                <p:cTn id="285" presetID="16" presetClass="entr" presetSubtype="37" fill="hold" grpId="0" nodeType="withEffect">
                                  <p:stCondLst>
                                    <p:cond delay="1000"/>
                                  </p:stCondLst>
                                  <p:childTnLst>
                                    <p:set>
                                      <p:cBhvr>
                                        <p:cTn id="286" dur="1" fill="hold">
                                          <p:stCondLst>
                                            <p:cond delay="0"/>
                                          </p:stCondLst>
                                        </p:cTn>
                                        <p:tgtEl>
                                          <p:spTgt spid="59"/>
                                        </p:tgtEl>
                                        <p:attrNameLst>
                                          <p:attrName>style.visibility</p:attrName>
                                        </p:attrNameLst>
                                      </p:cBhvr>
                                      <p:to>
                                        <p:strVal val="visible"/>
                                      </p:to>
                                    </p:set>
                                    <p:animEffect transition="in" filter="barn(outVertical)">
                                      <p:cBhvr>
                                        <p:cTn id="287" dur="500"/>
                                        <p:tgtEl>
                                          <p:spTgt spid="59"/>
                                        </p:tgtEl>
                                      </p:cBhvr>
                                    </p:animEffect>
                                  </p:childTnLst>
                                </p:cTn>
                              </p:par>
                              <p:par>
                                <p:cTn id="288" presetID="22" presetClass="entr" presetSubtype="2" fill="hold" grpId="0" nodeType="withEffect">
                                  <p:stCondLst>
                                    <p:cond delay="1300"/>
                                  </p:stCondLst>
                                  <p:childTnLst>
                                    <p:set>
                                      <p:cBhvr>
                                        <p:cTn id="289" dur="1" fill="hold">
                                          <p:stCondLst>
                                            <p:cond delay="0"/>
                                          </p:stCondLst>
                                        </p:cTn>
                                        <p:tgtEl>
                                          <p:spTgt spid="62"/>
                                        </p:tgtEl>
                                        <p:attrNameLst>
                                          <p:attrName>style.visibility</p:attrName>
                                        </p:attrNameLst>
                                      </p:cBhvr>
                                      <p:to>
                                        <p:strVal val="visible"/>
                                      </p:to>
                                    </p:set>
                                    <p:animEffect transition="in" filter="wipe(right)">
                                      <p:cBhvr>
                                        <p:cTn id="290" dur="500"/>
                                        <p:tgtEl>
                                          <p:spTgt spid="62"/>
                                        </p:tgtEl>
                                      </p:cBhvr>
                                    </p:animEffect>
                                  </p:childTnLst>
                                </p:cTn>
                              </p:par>
                              <p:par>
                                <p:cTn id="291" presetID="42" presetClass="entr" presetSubtype="0" fill="hold" grpId="0" nodeType="withEffect">
                                  <p:stCondLst>
                                    <p:cond delay="1100"/>
                                  </p:stCondLst>
                                  <p:childTnLst>
                                    <p:set>
                                      <p:cBhvr>
                                        <p:cTn id="292" dur="1" fill="hold">
                                          <p:stCondLst>
                                            <p:cond delay="0"/>
                                          </p:stCondLst>
                                        </p:cTn>
                                        <p:tgtEl>
                                          <p:spTgt spid="63"/>
                                        </p:tgtEl>
                                        <p:attrNameLst>
                                          <p:attrName>style.visibility</p:attrName>
                                        </p:attrNameLst>
                                      </p:cBhvr>
                                      <p:to>
                                        <p:strVal val="visible"/>
                                      </p:to>
                                    </p:set>
                                    <p:animEffect transition="in" filter="fade">
                                      <p:cBhvr>
                                        <p:cTn id="293" dur="1000"/>
                                        <p:tgtEl>
                                          <p:spTgt spid="63"/>
                                        </p:tgtEl>
                                      </p:cBhvr>
                                    </p:animEffect>
                                    <p:anim calcmode="lin" valueType="num">
                                      <p:cBhvr>
                                        <p:cTn id="294" dur="1000" fill="hold"/>
                                        <p:tgtEl>
                                          <p:spTgt spid="63"/>
                                        </p:tgtEl>
                                        <p:attrNameLst>
                                          <p:attrName>ppt_x</p:attrName>
                                        </p:attrNameLst>
                                      </p:cBhvr>
                                      <p:tavLst>
                                        <p:tav tm="0">
                                          <p:val>
                                            <p:strVal val="#ppt_x"/>
                                          </p:val>
                                        </p:tav>
                                        <p:tav tm="100000">
                                          <p:val>
                                            <p:strVal val="#ppt_x"/>
                                          </p:val>
                                        </p:tav>
                                      </p:tavLst>
                                    </p:anim>
                                    <p:anim calcmode="lin" valueType="num">
                                      <p:cBhvr>
                                        <p:cTn id="295" dur="1000" fill="hold"/>
                                        <p:tgtEl>
                                          <p:spTgt spid="63"/>
                                        </p:tgtEl>
                                        <p:attrNameLst>
                                          <p:attrName>ppt_y</p:attrName>
                                        </p:attrNameLst>
                                      </p:cBhvr>
                                      <p:tavLst>
                                        <p:tav tm="0">
                                          <p:val>
                                            <p:strVal val="#ppt_y+.1"/>
                                          </p:val>
                                        </p:tav>
                                        <p:tav tm="100000">
                                          <p:val>
                                            <p:strVal val="#ppt_y"/>
                                          </p:val>
                                        </p:tav>
                                      </p:tavLst>
                                    </p:anim>
                                  </p:childTnLst>
                                </p:cTn>
                              </p:par>
                            </p:childTnLst>
                          </p:cTn>
                        </p:par>
                      </p:childTnLst>
                    </p:cTn>
                  </p:par>
                  <p:par>
                    <p:cTn id="296" fill="hold">
                      <p:stCondLst>
                        <p:cond delay="indefinite"/>
                      </p:stCondLst>
                      <p:childTnLst>
                        <p:par>
                          <p:cTn id="297" fill="hold">
                            <p:stCondLst>
                              <p:cond delay="0"/>
                            </p:stCondLst>
                            <p:childTnLst>
                              <p:par>
                                <p:cTn id="298" presetID="10" presetClass="exit" presetSubtype="0" fill="hold" grpId="1" nodeType="clickEffect">
                                  <p:stCondLst>
                                    <p:cond delay="0"/>
                                  </p:stCondLst>
                                  <p:childTnLst>
                                    <p:animEffect transition="out" filter="fade">
                                      <p:cBhvr>
                                        <p:cTn id="299" dur="500"/>
                                        <p:tgtEl>
                                          <p:spTgt spid="60"/>
                                        </p:tgtEl>
                                      </p:cBhvr>
                                    </p:animEffect>
                                    <p:set>
                                      <p:cBhvr>
                                        <p:cTn id="300" dur="1" fill="hold">
                                          <p:stCondLst>
                                            <p:cond delay="499"/>
                                          </p:stCondLst>
                                        </p:cTn>
                                        <p:tgtEl>
                                          <p:spTgt spid="60"/>
                                        </p:tgtEl>
                                        <p:attrNameLst>
                                          <p:attrName>style.visibility</p:attrName>
                                        </p:attrNameLst>
                                      </p:cBhvr>
                                      <p:to>
                                        <p:strVal val="hidden"/>
                                      </p:to>
                                    </p:set>
                                  </p:childTnLst>
                                </p:cTn>
                              </p:par>
                              <p:par>
                                <p:cTn id="301" presetID="10" presetClass="exit" presetSubtype="0" fill="hold" grpId="1" nodeType="withEffect">
                                  <p:stCondLst>
                                    <p:cond delay="0"/>
                                  </p:stCondLst>
                                  <p:childTnLst>
                                    <p:animEffect transition="out" filter="fade">
                                      <p:cBhvr>
                                        <p:cTn id="302" dur="500"/>
                                        <p:tgtEl>
                                          <p:spTgt spid="61"/>
                                        </p:tgtEl>
                                      </p:cBhvr>
                                    </p:animEffect>
                                    <p:set>
                                      <p:cBhvr>
                                        <p:cTn id="303" dur="1" fill="hold">
                                          <p:stCondLst>
                                            <p:cond delay="499"/>
                                          </p:stCondLst>
                                        </p:cTn>
                                        <p:tgtEl>
                                          <p:spTgt spid="61"/>
                                        </p:tgtEl>
                                        <p:attrNameLst>
                                          <p:attrName>style.visibility</p:attrName>
                                        </p:attrNameLst>
                                      </p:cBhvr>
                                      <p:to>
                                        <p:strVal val="hidden"/>
                                      </p:to>
                                    </p:set>
                                  </p:childTnLst>
                                </p:cTn>
                              </p:par>
                              <p:par>
                                <p:cTn id="304" presetID="10" presetClass="exit" presetSubtype="0" fill="hold" grpId="1" nodeType="withEffect">
                                  <p:stCondLst>
                                    <p:cond delay="0"/>
                                  </p:stCondLst>
                                  <p:childTnLst>
                                    <p:animEffect transition="out" filter="fade">
                                      <p:cBhvr>
                                        <p:cTn id="305" dur="500"/>
                                        <p:tgtEl>
                                          <p:spTgt spid="59"/>
                                        </p:tgtEl>
                                      </p:cBhvr>
                                    </p:animEffect>
                                    <p:set>
                                      <p:cBhvr>
                                        <p:cTn id="306" dur="1" fill="hold">
                                          <p:stCondLst>
                                            <p:cond delay="499"/>
                                          </p:stCondLst>
                                        </p:cTn>
                                        <p:tgtEl>
                                          <p:spTgt spid="59"/>
                                        </p:tgtEl>
                                        <p:attrNameLst>
                                          <p:attrName>style.visibility</p:attrName>
                                        </p:attrNameLst>
                                      </p:cBhvr>
                                      <p:to>
                                        <p:strVal val="hidden"/>
                                      </p:to>
                                    </p:set>
                                  </p:childTnLst>
                                </p:cTn>
                              </p:par>
                              <p:par>
                                <p:cTn id="307" presetID="10" presetClass="exit" presetSubtype="0" fill="hold" grpId="1" nodeType="withEffect">
                                  <p:stCondLst>
                                    <p:cond delay="0"/>
                                  </p:stCondLst>
                                  <p:childTnLst>
                                    <p:animEffect transition="out" filter="fade">
                                      <p:cBhvr>
                                        <p:cTn id="308" dur="500"/>
                                        <p:tgtEl>
                                          <p:spTgt spid="62"/>
                                        </p:tgtEl>
                                      </p:cBhvr>
                                    </p:animEffect>
                                    <p:set>
                                      <p:cBhvr>
                                        <p:cTn id="309" dur="1" fill="hold">
                                          <p:stCondLst>
                                            <p:cond delay="499"/>
                                          </p:stCondLst>
                                        </p:cTn>
                                        <p:tgtEl>
                                          <p:spTgt spid="62"/>
                                        </p:tgtEl>
                                        <p:attrNameLst>
                                          <p:attrName>style.visibility</p:attrName>
                                        </p:attrNameLst>
                                      </p:cBhvr>
                                      <p:to>
                                        <p:strVal val="hidden"/>
                                      </p:to>
                                    </p:set>
                                  </p:childTnLst>
                                </p:cTn>
                              </p:par>
                              <p:par>
                                <p:cTn id="310" presetID="10" presetClass="exit" presetSubtype="0" fill="hold" grpId="1" nodeType="withEffect">
                                  <p:stCondLst>
                                    <p:cond delay="0"/>
                                  </p:stCondLst>
                                  <p:childTnLst>
                                    <p:animEffect transition="out" filter="fade">
                                      <p:cBhvr>
                                        <p:cTn id="311" dur="500"/>
                                        <p:tgtEl>
                                          <p:spTgt spid="63"/>
                                        </p:tgtEl>
                                      </p:cBhvr>
                                    </p:animEffect>
                                    <p:set>
                                      <p:cBhvr>
                                        <p:cTn id="312" dur="1" fill="hold">
                                          <p:stCondLst>
                                            <p:cond delay="499"/>
                                          </p:stCondLst>
                                        </p:cTn>
                                        <p:tgtEl>
                                          <p:spTgt spid="63"/>
                                        </p:tgtEl>
                                        <p:attrNameLst>
                                          <p:attrName>style.visibility</p:attrName>
                                        </p:attrNameLst>
                                      </p:cBhvr>
                                      <p:to>
                                        <p:strVal val="hidden"/>
                                      </p:to>
                                    </p:set>
                                  </p:childTnLst>
                                </p:cTn>
                              </p:par>
                              <p:par>
                                <p:cTn id="313" presetID="22" presetClass="entr" presetSubtype="2" fill="hold" grpId="0" nodeType="withEffect">
                                  <p:stCondLst>
                                    <p:cond delay="500"/>
                                  </p:stCondLst>
                                  <p:childTnLst>
                                    <p:set>
                                      <p:cBhvr>
                                        <p:cTn id="314" dur="1" fill="hold">
                                          <p:stCondLst>
                                            <p:cond delay="0"/>
                                          </p:stCondLst>
                                        </p:cTn>
                                        <p:tgtEl>
                                          <p:spTgt spid="65"/>
                                        </p:tgtEl>
                                        <p:attrNameLst>
                                          <p:attrName>style.visibility</p:attrName>
                                        </p:attrNameLst>
                                      </p:cBhvr>
                                      <p:to>
                                        <p:strVal val="visible"/>
                                      </p:to>
                                    </p:set>
                                    <p:animEffect transition="in" filter="wipe(right)">
                                      <p:cBhvr>
                                        <p:cTn id="315" dur="500"/>
                                        <p:tgtEl>
                                          <p:spTgt spid="65"/>
                                        </p:tgtEl>
                                      </p:cBhvr>
                                    </p:animEffect>
                                  </p:childTnLst>
                                </p:cTn>
                              </p:par>
                            </p:childTnLst>
                          </p:cTn>
                        </p:par>
                      </p:childTnLst>
                    </p:cTn>
                  </p:par>
                  <p:par>
                    <p:cTn id="316" fill="hold">
                      <p:stCondLst>
                        <p:cond delay="indefinite"/>
                      </p:stCondLst>
                      <p:childTnLst>
                        <p:par>
                          <p:cTn id="317" fill="hold">
                            <p:stCondLst>
                              <p:cond delay="0"/>
                            </p:stCondLst>
                            <p:childTnLst>
                              <p:par>
                                <p:cTn id="318" presetID="22" presetClass="entr" presetSubtype="2" fill="hold" grpId="0" nodeType="clickEffect">
                                  <p:stCondLst>
                                    <p:cond delay="0"/>
                                  </p:stCondLst>
                                  <p:childTnLst>
                                    <p:set>
                                      <p:cBhvr>
                                        <p:cTn id="319" dur="1" fill="hold">
                                          <p:stCondLst>
                                            <p:cond delay="0"/>
                                          </p:stCondLst>
                                        </p:cTn>
                                        <p:tgtEl>
                                          <p:spTgt spid="66"/>
                                        </p:tgtEl>
                                        <p:attrNameLst>
                                          <p:attrName>style.visibility</p:attrName>
                                        </p:attrNameLst>
                                      </p:cBhvr>
                                      <p:to>
                                        <p:strVal val="visible"/>
                                      </p:to>
                                    </p:set>
                                    <p:animEffect transition="in" filter="wipe(right)">
                                      <p:cBhvr>
                                        <p:cTn id="320" dur="500"/>
                                        <p:tgtEl>
                                          <p:spTgt spid="66"/>
                                        </p:tgtEl>
                                      </p:cBhvr>
                                    </p:animEffect>
                                  </p:childTnLst>
                                </p:cTn>
                              </p:par>
                              <p:par>
                                <p:cTn id="321" presetID="22" presetClass="entr" presetSubtype="2" fill="hold" grpId="0" nodeType="withEffect">
                                  <p:stCondLst>
                                    <p:cond delay="1100"/>
                                  </p:stCondLst>
                                  <p:childTnLst>
                                    <p:set>
                                      <p:cBhvr>
                                        <p:cTn id="322" dur="1" fill="hold">
                                          <p:stCondLst>
                                            <p:cond delay="0"/>
                                          </p:stCondLst>
                                        </p:cTn>
                                        <p:tgtEl>
                                          <p:spTgt spid="67"/>
                                        </p:tgtEl>
                                        <p:attrNameLst>
                                          <p:attrName>style.visibility</p:attrName>
                                        </p:attrNameLst>
                                      </p:cBhvr>
                                      <p:to>
                                        <p:strVal val="visible"/>
                                      </p:to>
                                    </p:set>
                                    <p:animEffect transition="in" filter="wipe(right)">
                                      <p:cBhvr>
                                        <p:cTn id="323" dur="500"/>
                                        <p:tgtEl>
                                          <p:spTgt spid="67"/>
                                        </p:tgtEl>
                                      </p:cBhvr>
                                    </p:animEffect>
                                  </p:childTnLst>
                                </p:cTn>
                              </p:par>
                              <p:par>
                                <p:cTn id="324" presetID="16" presetClass="entr" presetSubtype="37" fill="hold" grpId="0" nodeType="withEffect">
                                  <p:stCondLst>
                                    <p:cond delay="1200"/>
                                  </p:stCondLst>
                                  <p:childTnLst>
                                    <p:set>
                                      <p:cBhvr>
                                        <p:cTn id="325" dur="1" fill="hold">
                                          <p:stCondLst>
                                            <p:cond delay="0"/>
                                          </p:stCondLst>
                                        </p:cTn>
                                        <p:tgtEl>
                                          <p:spTgt spid="64"/>
                                        </p:tgtEl>
                                        <p:attrNameLst>
                                          <p:attrName>style.visibility</p:attrName>
                                        </p:attrNameLst>
                                      </p:cBhvr>
                                      <p:to>
                                        <p:strVal val="visible"/>
                                      </p:to>
                                    </p:set>
                                    <p:animEffect transition="in" filter="barn(outVertical)">
                                      <p:cBhvr>
                                        <p:cTn id="326" dur="500"/>
                                        <p:tgtEl>
                                          <p:spTgt spid="64"/>
                                        </p:tgtEl>
                                      </p:cBhvr>
                                    </p:animEffect>
                                  </p:childTnLst>
                                </p:cTn>
                              </p:par>
                              <p:par>
                                <p:cTn id="327" presetID="22" presetClass="entr" presetSubtype="2" fill="hold" grpId="0" nodeType="withEffect">
                                  <p:stCondLst>
                                    <p:cond delay="1300"/>
                                  </p:stCondLst>
                                  <p:childTnLst>
                                    <p:set>
                                      <p:cBhvr>
                                        <p:cTn id="328" dur="1" fill="hold">
                                          <p:stCondLst>
                                            <p:cond delay="0"/>
                                          </p:stCondLst>
                                        </p:cTn>
                                        <p:tgtEl>
                                          <p:spTgt spid="68"/>
                                        </p:tgtEl>
                                        <p:attrNameLst>
                                          <p:attrName>style.visibility</p:attrName>
                                        </p:attrNameLst>
                                      </p:cBhvr>
                                      <p:to>
                                        <p:strVal val="visible"/>
                                      </p:to>
                                    </p:set>
                                    <p:animEffect transition="in" filter="wipe(right)">
                                      <p:cBhvr>
                                        <p:cTn id="329" dur="500"/>
                                        <p:tgtEl>
                                          <p:spTgt spid="68"/>
                                        </p:tgtEl>
                                      </p:cBhvr>
                                    </p:animEffect>
                                  </p:childTnLst>
                                </p:cTn>
                              </p:par>
                              <p:par>
                                <p:cTn id="330" presetID="42" presetClass="entr" presetSubtype="0" fill="hold" grpId="0" nodeType="withEffect">
                                  <p:stCondLst>
                                    <p:cond delay="1500"/>
                                  </p:stCondLst>
                                  <p:childTnLst>
                                    <p:set>
                                      <p:cBhvr>
                                        <p:cTn id="331" dur="1" fill="hold">
                                          <p:stCondLst>
                                            <p:cond delay="0"/>
                                          </p:stCondLst>
                                        </p:cTn>
                                        <p:tgtEl>
                                          <p:spTgt spid="69"/>
                                        </p:tgtEl>
                                        <p:attrNameLst>
                                          <p:attrName>style.visibility</p:attrName>
                                        </p:attrNameLst>
                                      </p:cBhvr>
                                      <p:to>
                                        <p:strVal val="visible"/>
                                      </p:to>
                                    </p:set>
                                    <p:animEffect transition="in" filter="fade">
                                      <p:cBhvr>
                                        <p:cTn id="332" dur="1000"/>
                                        <p:tgtEl>
                                          <p:spTgt spid="69"/>
                                        </p:tgtEl>
                                      </p:cBhvr>
                                    </p:animEffect>
                                    <p:anim calcmode="lin" valueType="num">
                                      <p:cBhvr>
                                        <p:cTn id="333" dur="1000" fill="hold"/>
                                        <p:tgtEl>
                                          <p:spTgt spid="69"/>
                                        </p:tgtEl>
                                        <p:attrNameLst>
                                          <p:attrName>ppt_x</p:attrName>
                                        </p:attrNameLst>
                                      </p:cBhvr>
                                      <p:tavLst>
                                        <p:tav tm="0">
                                          <p:val>
                                            <p:strVal val="#ppt_x"/>
                                          </p:val>
                                        </p:tav>
                                        <p:tav tm="100000">
                                          <p:val>
                                            <p:strVal val="#ppt_x"/>
                                          </p:val>
                                        </p:tav>
                                      </p:tavLst>
                                    </p:anim>
                                    <p:anim calcmode="lin" valueType="num">
                                      <p:cBhvr>
                                        <p:cTn id="334" dur="1000" fill="hold"/>
                                        <p:tgtEl>
                                          <p:spTgt spid="69"/>
                                        </p:tgtEl>
                                        <p:attrNameLst>
                                          <p:attrName>ppt_y</p:attrName>
                                        </p:attrNameLst>
                                      </p:cBhvr>
                                      <p:tavLst>
                                        <p:tav tm="0">
                                          <p:val>
                                            <p:strVal val="#ppt_y+.1"/>
                                          </p:val>
                                        </p:tav>
                                        <p:tav tm="100000">
                                          <p:val>
                                            <p:strVal val="#ppt_y"/>
                                          </p:val>
                                        </p:tav>
                                      </p:tavLst>
                                    </p:anim>
                                  </p:childTnLst>
                                </p:cTn>
                              </p:par>
                            </p:childTnLst>
                          </p:cTn>
                        </p:par>
                      </p:childTnLst>
                    </p:cTn>
                  </p:par>
                  <p:par>
                    <p:cTn id="335" fill="hold">
                      <p:stCondLst>
                        <p:cond delay="indefinite"/>
                      </p:stCondLst>
                      <p:childTnLst>
                        <p:par>
                          <p:cTn id="336" fill="hold">
                            <p:stCondLst>
                              <p:cond delay="0"/>
                            </p:stCondLst>
                            <p:childTnLst>
                              <p:par>
                                <p:cTn id="337" presetID="10" presetClass="exit" presetSubtype="0" fill="hold" grpId="1" nodeType="clickEffect">
                                  <p:stCondLst>
                                    <p:cond delay="0"/>
                                  </p:stCondLst>
                                  <p:childTnLst>
                                    <p:animEffect transition="out" filter="fade">
                                      <p:cBhvr>
                                        <p:cTn id="338" dur="500"/>
                                        <p:tgtEl>
                                          <p:spTgt spid="65"/>
                                        </p:tgtEl>
                                      </p:cBhvr>
                                    </p:animEffect>
                                    <p:set>
                                      <p:cBhvr>
                                        <p:cTn id="339" dur="1" fill="hold">
                                          <p:stCondLst>
                                            <p:cond delay="499"/>
                                          </p:stCondLst>
                                        </p:cTn>
                                        <p:tgtEl>
                                          <p:spTgt spid="65"/>
                                        </p:tgtEl>
                                        <p:attrNameLst>
                                          <p:attrName>style.visibility</p:attrName>
                                        </p:attrNameLst>
                                      </p:cBhvr>
                                      <p:to>
                                        <p:strVal val="hidden"/>
                                      </p:to>
                                    </p:set>
                                  </p:childTnLst>
                                </p:cTn>
                              </p:par>
                              <p:par>
                                <p:cTn id="340" presetID="10" presetClass="exit" presetSubtype="0" fill="hold" grpId="1" nodeType="withEffect">
                                  <p:stCondLst>
                                    <p:cond delay="0"/>
                                  </p:stCondLst>
                                  <p:childTnLst>
                                    <p:animEffect transition="out" filter="fade">
                                      <p:cBhvr>
                                        <p:cTn id="341" dur="500"/>
                                        <p:tgtEl>
                                          <p:spTgt spid="66"/>
                                        </p:tgtEl>
                                      </p:cBhvr>
                                    </p:animEffect>
                                    <p:set>
                                      <p:cBhvr>
                                        <p:cTn id="342" dur="1" fill="hold">
                                          <p:stCondLst>
                                            <p:cond delay="499"/>
                                          </p:stCondLst>
                                        </p:cTn>
                                        <p:tgtEl>
                                          <p:spTgt spid="66"/>
                                        </p:tgtEl>
                                        <p:attrNameLst>
                                          <p:attrName>style.visibility</p:attrName>
                                        </p:attrNameLst>
                                      </p:cBhvr>
                                      <p:to>
                                        <p:strVal val="hidden"/>
                                      </p:to>
                                    </p:set>
                                  </p:childTnLst>
                                </p:cTn>
                              </p:par>
                              <p:par>
                                <p:cTn id="343" presetID="10" presetClass="exit" presetSubtype="0" fill="hold" grpId="1" nodeType="withEffect">
                                  <p:stCondLst>
                                    <p:cond delay="0"/>
                                  </p:stCondLst>
                                  <p:childTnLst>
                                    <p:animEffect transition="out" filter="fade">
                                      <p:cBhvr>
                                        <p:cTn id="344" dur="500"/>
                                        <p:tgtEl>
                                          <p:spTgt spid="67"/>
                                        </p:tgtEl>
                                      </p:cBhvr>
                                    </p:animEffect>
                                    <p:set>
                                      <p:cBhvr>
                                        <p:cTn id="345" dur="1" fill="hold">
                                          <p:stCondLst>
                                            <p:cond delay="499"/>
                                          </p:stCondLst>
                                        </p:cTn>
                                        <p:tgtEl>
                                          <p:spTgt spid="67"/>
                                        </p:tgtEl>
                                        <p:attrNameLst>
                                          <p:attrName>style.visibility</p:attrName>
                                        </p:attrNameLst>
                                      </p:cBhvr>
                                      <p:to>
                                        <p:strVal val="hidden"/>
                                      </p:to>
                                    </p:set>
                                  </p:childTnLst>
                                </p:cTn>
                              </p:par>
                              <p:par>
                                <p:cTn id="346" presetID="10" presetClass="exit" presetSubtype="0" fill="hold" grpId="1" nodeType="withEffect">
                                  <p:stCondLst>
                                    <p:cond delay="0"/>
                                  </p:stCondLst>
                                  <p:childTnLst>
                                    <p:animEffect transition="out" filter="fade">
                                      <p:cBhvr>
                                        <p:cTn id="347" dur="500"/>
                                        <p:tgtEl>
                                          <p:spTgt spid="64"/>
                                        </p:tgtEl>
                                      </p:cBhvr>
                                    </p:animEffect>
                                    <p:set>
                                      <p:cBhvr>
                                        <p:cTn id="348" dur="1" fill="hold">
                                          <p:stCondLst>
                                            <p:cond delay="499"/>
                                          </p:stCondLst>
                                        </p:cTn>
                                        <p:tgtEl>
                                          <p:spTgt spid="64"/>
                                        </p:tgtEl>
                                        <p:attrNameLst>
                                          <p:attrName>style.visibility</p:attrName>
                                        </p:attrNameLst>
                                      </p:cBhvr>
                                      <p:to>
                                        <p:strVal val="hidden"/>
                                      </p:to>
                                    </p:set>
                                  </p:childTnLst>
                                </p:cTn>
                              </p:par>
                              <p:par>
                                <p:cTn id="349" presetID="10" presetClass="exit" presetSubtype="0" fill="hold" grpId="1" nodeType="withEffect">
                                  <p:stCondLst>
                                    <p:cond delay="0"/>
                                  </p:stCondLst>
                                  <p:childTnLst>
                                    <p:animEffect transition="out" filter="fade">
                                      <p:cBhvr>
                                        <p:cTn id="350" dur="500"/>
                                        <p:tgtEl>
                                          <p:spTgt spid="68"/>
                                        </p:tgtEl>
                                      </p:cBhvr>
                                    </p:animEffect>
                                    <p:set>
                                      <p:cBhvr>
                                        <p:cTn id="351" dur="1" fill="hold">
                                          <p:stCondLst>
                                            <p:cond delay="499"/>
                                          </p:stCondLst>
                                        </p:cTn>
                                        <p:tgtEl>
                                          <p:spTgt spid="68"/>
                                        </p:tgtEl>
                                        <p:attrNameLst>
                                          <p:attrName>style.visibility</p:attrName>
                                        </p:attrNameLst>
                                      </p:cBhvr>
                                      <p:to>
                                        <p:strVal val="hidden"/>
                                      </p:to>
                                    </p:set>
                                  </p:childTnLst>
                                </p:cTn>
                              </p:par>
                              <p:par>
                                <p:cTn id="352" presetID="10" presetClass="exit" presetSubtype="0" fill="hold" grpId="1" nodeType="withEffect">
                                  <p:stCondLst>
                                    <p:cond delay="0"/>
                                  </p:stCondLst>
                                  <p:childTnLst>
                                    <p:animEffect transition="out" filter="fade">
                                      <p:cBhvr>
                                        <p:cTn id="353" dur="500"/>
                                        <p:tgtEl>
                                          <p:spTgt spid="69"/>
                                        </p:tgtEl>
                                      </p:cBhvr>
                                    </p:animEffect>
                                    <p:set>
                                      <p:cBhvr>
                                        <p:cTn id="354" dur="1" fill="hold">
                                          <p:stCondLst>
                                            <p:cond delay="499"/>
                                          </p:stCondLst>
                                        </p:cTn>
                                        <p:tgtEl>
                                          <p:spTgt spid="69"/>
                                        </p:tgtEl>
                                        <p:attrNameLst>
                                          <p:attrName>style.visibility</p:attrName>
                                        </p:attrNameLst>
                                      </p:cBhvr>
                                      <p:to>
                                        <p:strVal val="hidden"/>
                                      </p:to>
                                    </p:set>
                                  </p:childTnLst>
                                </p:cTn>
                              </p:par>
                              <p:par>
                                <p:cTn id="355" presetID="22" presetClass="entr" presetSubtype="2" fill="hold" grpId="0" nodeType="withEffect">
                                  <p:stCondLst>
                                    <p:cond delay="0"/>
                                  </p:stCondLst>
                                  <p:childTnLst>
                                    <p:set>
                                      <p:cBhvr>
                                        <p:cTn id="356" dur="1" fill="hold">
                                          <p:stCondLst>
                                            <p:cond delay="0"/>
                                          </p:stCondLst>
                                        </p:cTn>
                                        <p:tgtEl>
                                          <p:spTgt spid="73"/>
                                        </p:tgtEl>
                                        <p:attrNameLst>
                                          <p:attrName>style.visibility</p:attrName>
                                        </p:attrNameLst>
                                      </p:cBhvr>
                                      <p:to>
                                        <p:strVal val="visible"/>
                                      </p:to>
                                    </p:set>
                                    <p:animEffect transition="in" filter="wipe(right)">
                                      <p:cBhvr>
                                        <p:cTn id="357" dur="500"/>
                                        <p:tgtEl>
                                          <p:spTgt spid="73"/>
                                        </p:tgtEl>
                                      </p:cBhvr>
                                    </p:animEffect>
                                  </p:childTnLst>
                                </p:cTn>
                              </p:par>
                            </p:childTnLst>
                          </p:cTn>
                        </p:par>
                      </p:childTnLst>
                    </p:cTn>
                  </p:par>
                  <p:par>
                    <p:cTn id="358" fill="hold">
                      <p:stCondLst>
                        <p:cond delay="indefinite"/>
                      </p:stCondLst>
                      <p:childTnLst>
                        <p:par>
                          <p:cTn id="359" fill="hold">
                            <p:stCondLst>
                              <p:cond delay="0"/>
                            </p:stCondLst>
                            <p:childTnLst>
                              <p:par>
                                <p:cTn id="360" presetID="22" presetClass="entr" presetSubtype="2" fill="hold" grpId="0" nodeType="clickEffect">
                                  <p:stCondLst>
                                    <p:cond delay="0"/>
                                  </p:stCondLst>
                                  <p:childTnLst>
                                    <p:set>
                                      <p:cBhvr>
                                        <p:cTn id="361" dur="1" fill="hold">
                                          <p:stCondLst>
                                            <p:cond delay="0"/>
                                          </p:stCondLst>
                                        </p:cTn>
                                        <p:tgtEl>
                                          <p:spTgt spid="74"/>
                                        </p:tgtEl>
                                        <p:attrNameLst>
                                          <p:attrName>style.visibility</p:attrName>
                                        </p:attrNameLst>
                                      </p:cBhvr>
                                      <p:to>
                                        <p:strVal val="visible"/>
                                      </p:to>
                                    </p:set>
                                    <p:animEffect transition="in" filter="wipe(right)">
                                      <p:cBhvr>
                                        <p:cTn id="362" dur="500"/>
                                        <p:tgtEl>
                                          <p:spTgt spid="74"/>
                                        </p:tgtEl>
                                      </p:cBhvr>
                                    </p:animEffect>
                                  </p:childTnLst>
                                </p:cTn>
                              </p:par>
                            </p:childTnLst>
                          </p:cTn>
                        </p:par>
                      </p:childTnLst>
                    </p:cTn>
                  </p:par>
                  <p:par>
                    <p:cTn id="363" fill="hold">
                      <p:stCondLst>
                        <p:cond delay="indefinite"/>
                      </p:stCondLst>
                      <p:childTnLst>
                        <p:par>
                          <p:cTn id="364" fill="hold">
                            <p:stCondLst>
                              <p:cond delay="0"/>
                            </p:stCondLst>
                            <p:childTnLst>
                              <p:par>
                                <p:cTn id="365" presetID="10" presetClass="exit" presetSubtype="0" fill="hold" grpId="1" nodeType="clickEffect">
                                  <p:stCondLst>
                                    <p:cond delay="0"/>
                                  </p:stCondLst>
                                  <p:childTnLst>
                                    <p:animEffect transition="out" filter="fade">
                                      <p:cBhvr>
                                        <p:cTn id="366" dur="500"/>
                                        <p:tgtEl>
                                          <p:spTgt spid="73"/>
                                        </p:tgtEl>
                                      </p:cBhvr>
                                    </p:animEffect>
                                    <p:set>
                                      <p:cBhvr>
                                        <p:cTn id="367" dur="1" fill="hold">
                                          <p:stCondLst>
                                            <p:cond delay="499"/>
                                          </p:stCondLst>
                                        </p:cTn>
                                        <p:tgtEl>
                                          <p:spTgt spid="73"/>
                                        </p:tgtEl>
                                        <p:attrNameLst>
                                          <p:attrName>style.visibility</p:attrName>
                                        </p:attrNameLst>
                                      </p:cBhvr>
                                      <p:to>
                                        <p:strVal val="hidden"/>
                                      </p:to>
                                    </p:set>
                                  </p:childTnLst>
                                </p:cTn>
                              </p:par>
                              <p:par>
                                <p:cTn id="368" presetID="10" presetClass="exit" presetSubtype="0" fill="hold" grpId="1" nodeType="withEffect">
                                  <p:stCondLst>
                                    <p:cond delay="0"/>
                                  </p:stCondLst>
                                  <p:childTnLst>
                                    <p:animEffect transition="out" filter="fade">
                                      <p:cBhvr>
                                        <p:cTn id="369" dur="500"/>
                                        <p:tgtEl>
                                          <p:spTgt spid="74"/>
                                        </p:tgtEl>
                                      </p:cBhvr>
                                    </p:animEffect>
                                    <p:set>
                                      <p:cBhvr>
                                        <p:cTn id="370" dur="1" fill="hold">
                                          <p:stCondLst>
                                            <p:cond delay="499"/>
                                          </p:stCondLst>
                                        </p:cTn>
                                        <p:tgtEl>
                                          <p:spTgt spid="74"/>
                                        </p:tgtEl>
                                        <p:attrNameLst>
                                          <p:attrName>style.visibility</p:attrName>
                                        </p:attrNameLst>
                                      </p:cBhvr>
                                      <p:to>
                                        <p:strVal val="hidden"/>
                                      </p:to>
                                    </p:set>
                                  </p:childTnLst>
                                </p:cTn>
                              </p:par>
                              <p:par>
                                <p:cTn id="371" presetID="22" presetClass="entr" presetSubtype="2" fill="hold" grpId="0" nodeType="withEffect">
                                  <p:stCondLst>
                                    <p:cond delay="0"/>
                                  </p:stCondLst>
                                  <p:childTnLst>
                                    <p:set>
                                      <p:cBhvr>
                                        <p:cTn id="372" dur="1" fill="hold">
                                          <p:stCondLst>
                                            <p:cond delay="0"/>
                                          </p:stCondLst>
                                        </p:cTn>
                                        <p:tgtEl>
                                          <p:spTgt spid="75"/>
                                        </p:tgtEl>
                                        <p:attrNameLst>
                                          <p:attrName>style.visibility</p:attrName>
                                        </p:attrNameLst>
                                      </p:cBhvr>
                                      <p:to>
                                        <p:strVal val="visible"/>
                                      </p:to>
                                    </p:set>
                                    <p:animEffect transition="in" filter="wipe(right)">
                                      <p:cBhvr>
                                        <p:cTn id="373" dur="500"/>
                                        <p:tgtEl>
                                          <p:spTgt spid="75"/>
                                        </p:tgtEl>
                                      </p:cBhvr>
                                    </p:animEffect>
                                  </p:childTnLst>
                                </p:cTn>
                              </p:par>
                            </p:childTnLst>
                          </p:cTn>
                        </p:par>
                      </p:childTnLst>
                    </p:cTn>
                  </p:par>
                  <p:par>
                    <p:cTn id="374" fill="hold">
                      <p:stCondLst>
                        <p:cond delay="indefinite"/>
                      </p:stCondLst>
                      <p:childTnLst>
                        <p:par>
                          <p:cTn id="375" fill="hold">
                            <p:stCondLst>
                              <p:cond delay="0"/>
                            </p:stCondLst>
                            <p:childTnLst>
                              <p:par>
                                <p:cTn id="376" presetID="22" presetClass="entr" presetSubtype="2" fill="hold" grpId="0" nodeType="clickEffect">
                                  <p:stCondLst>
                                    <p:cond delay="0"/>
                                  </p:stCondLst>
                                  <p:childTnLst>
                                    <p:set>
                                      <p:cBhvr>
                                        <p:cTn id="377" dur="1" fill="hold">
                                          <p:stCondLst>
                                            <p:cond delay="0"/>
                                          </p:stCondLst>
                                        </p:cTn>
                                        <p:tgtEl>
                                          <p:spTgt spid="80"/>
                                        </p:tgtEl>
                                        <p:attrNameLst>
                                          <p:attrName>style.visibility</p:attrName>
                                        </p:attrNameLst>
                                      </p:cBhvr>
                                      <p:to>
                                        <p:strVal val="visible"/>
                                      </p:to>
                                    </p:set>
                                    <p:animEffect transition="in" filter="wipe(right)">
                                      <p:cBhvr>
                                        <p:cTn id="378" dur="500"/>
                                        <p:tgtEl>
                                          <p:spTgt spid="80"/>
                                        </p:tgtEl>
                                      </p:cBhvr>
                                    </p:animEffect>
                                  </p:childTnLst>
                                </p:cTn>
                              </p:par>
                              <p:par>
                                <p:cTn id="379" presetID="22" presetClass="entr" presetSubtype="2" fill="hold" grpId="0" nodeType="withEffect">
                                  <p:stCondLst>
                                    <p:cond delay="0"/>
                                  </p:stCondLst>
                                  <p:childTnLst>
                                    <p:set>
                                      <p:cBhvr>
                                        <p:cTn id="380" dur="1" fill="hold">
                                          <p:stCondLst>
                                            <p:cond delay="0"/>
                                          </p:stCondLst>
                                        </p:cTn>
                                        <p:tgtEl>
                                          <p:spTgt spid="79"/>
                                        </p:tgtEl>
                                        <p:attrNameLst>
                                          <p:attrName>style.visibility</p:attrName>
                                        </p:attrNameLst>
                                      </p:cBhvr>
                                      <p:to>
                                        <p:strVal val="visible"/>
                                      </p:to>
                                    </p:set>
                                    <p:animEffect transition="in" filter="wipe(right)">
                                      <p:cBhvr>
                                        <p:cTn id="381" dur="500"/>
                                        <p:tgtEl>
                                          <p:spTgt spid="79"/>
                                        </p:tgtEl>
                                      </p:cBhvr>
                                    </p:animEffect>
                                  </p:childTnLst>
                                </p:cTn>
                              </p:par>
                              <p:par>
                                <p:cTn id="382" presetID="22" presetClass="entr" presetSubtype="2" fill="hold" grpId="0" nodeType="withEffect">
                                  <p:stCondLst>
                                    <p:cond delay="0"/>
                                  </p:stCondLst>
                                  <p:childTnLst>
                                    <p:set>
                                      <p:cBhvr>
                                        <p:cTn id="383" dur="1" fill="hold">
                                          <p:stCondLst>
                                            <p:cond delay="0"/>
                                          </p:stCondLst>
                                        </p:cTn>
                                        <p:tgtEl>
                                          <p:spTgt spid="78"/>
                                        </p:tgtEl>
                                        <p:attrNameLst>
                                          <p:attrName>style.visibility</p:attrName>
                                        </p:attrNameLst>
                                      </p:cBhvr>
                                      <p:to>
                                        <p:strVal val="visible"/>
                                      </p:to>
                                    </p:set>
                                    <p:animEffect transition="in" filter="wipe(right)">
                                      <p:cBhvr>
                                        <p:cTn id="384" dur="500"/>
                                        <p:tgtEl>
                                          <p:spTgt spid="78"/>
                                        </p:tgtEl>
                                      </p:cBhvr>
                                    </p:animEffect>
                                  </p:childTnLst>
                                </p:cTn>
                              </p:par>
                              <p:par>
                                <p:cTn id="385" presetID="22" presetClass="entr" presetSubtype="2" fill="hold" grpId="0" nodeType="withEffect">
                                  <p:stCondLst>
                                    <p:cond delay="0"/>
                                  </p:stCondLst>
                                  <p:childTnLst>
                                    <p:set>
                                      <p:cBhvr>
                                        <p:cTn id="386" dur="1" fill="hold">
                                          <p:stCondLst>
                                            <p:cond delay="0"/>
                                          </p:stCondLst>
                                        </p:cTn>
                                        <p:tgtEl>
                                          <p:spTgt spid="77"/>
                                        </p:tgtEl>
                                        <p:attrNameLst>
                                          <p:attrName>style.visibility</p:attrName>
                                        </p:attrNameLst>
                                      </p:cBhvr>
                                      <p:to>
                                        <p:strVal val="visible"/>
                                      </p:to>
                                    </p:set>
                                    <p:animEffect transition="in" filter="wipe(right)">
                                      <p:cBhvr>
                                        <p:cTn id="387" dur="500"/>
                                        <p:tgtEl>
                                          <p:spTgt spid="77"/>
                                        </p:tgtEl>
                                      </p:cBhvr>
                                    </p:animEffect>
                                  </p:childTnLst>
                                </p:cTn>
                              </p:par>
                              <p:par>
                                <p:cTn id="388" presetID="22" presetClass="entr" presetSubtype="2" fill="hold" grpId="0" nodeType="withEffect">
                                  <p:stCondLst>
                                    <p:cond delay="0"/>
                                  </p:stCondLst>
                                  <p:childTnLst>
                                    <p:set>
                                      <p:cBhvr>
                                        <p:cTn id="389" dur="1" fill="hold">
                                          <p:stCondLst>
                                            <p:cond delay="0"/>
                                          </p:stCondLst>
                                        </p:cTn>
                                        <p:tgtEl>
                                          <p:spTgt spid="76"/>
                                        </p:tgtEl>
                                        <p:attrNameLst>
                                          <p:attrName>style.visibility</p:attrName>
                                        </p:attrNameLst>
                                      </p:cBhvr>
                                      <p:to>
                                        <p:strVal val="visible"/>
                                      </p:to>
                                    </p:set>
                                    <p:animEffect transition="in" filter="wipe(right)">
                                      <p:cBhvr>
                                        <p:cTn id="390" dur="500"/>
                                        <p:tgtEl>
                                          <p:spTgt spid="76"/>
                                        </p:tgtEl>
                                      </p:cBhvr>
                                    </p:animEffect>
                                  </p:childTnLst>
                                </p:cTn>
                              </p:par>
                            </p:childTnLst>
                          </p:cTn>
                        </p:par>
                      </p:childTnLst>
                    </p:cTn>
                  </p:par>
                  <p:par>
                    <p:cTn id="391" fill="hold">
                      <p:stCondLst>
                        <p:cond delay="indefinite"/>
                      </p:stCondLst>
                      <p:childTnLst>
                        <p:par>
                          <p:cTn id="392" fill="hold">
                            <p:stCondLst>
                              <p:cond delay="0"/>
                            </p:stCondLst>
                            <p:childTnLst>
                              <p:par>
                                <p:cTn id="393" presetID="10" presetClass="exit" presetSubtype="0" fill="hold" grpId="1" nodeType="clickEffect">
                                  <p:stCondLst>
                                    <p:cond delay="0"/>
                                  </p:stCondLst>
                                  <p:childTnLst>
                                    <p:animEffect transition="out" filter="fade">
                                      <p:cBhvr>
                                        <p:cTn id="394" dur="500"/>
                                        <p:tgtEl>
                                          <p:spTgt spid="80"/>
                                        </p:tgtEl>
                                      </p:cBhvr>
                                    </p:animEffect>
                                    <p:set>
                                      <p:cBhvr>
                                        <p:cTn id="395" dur="1" fill="hold">
                                          <p:stCondLst>
                                            <p:cond delay="499"/>
                                          </p:stCondLst>
                                        </p:cTn>
                                        <p:tgtEl>
                                          <p:spTgt spid="80"/>
                                        </p:tgtEl>
                                        <p:attrNameLst>
                                          <p:attrName>style.visibility</p:attrName>
                                        </p:attrNameLst>
                                      </p:cBhvr>
                                      <p:to>
                                        <p:strVal val="hidden"/>
                                      </p:to>
                                    </p:set>
                                  </p:childTnLst>
                                </p:cTn>
                              </p:par>
                              <p:par>
                                <p:cTn id="396" presetID="10" presetClass="exit" presetSubtype="0" fill="hold" grpId="1" nodeType="withEffect">
                                  <p:stCondLst>
                                    <p:cond delay="0"/>
                                  </p:stCondLst>
                                  <p:childTnLst>
                                    <p:animEffect transition="out" filter="fade">
                                      <p:cBhvr>
                                        <p:cTn id="397" dur="500"/>
                                        <p:tgtEl>
                                          <p:spTgt spid="79"/>
                                        </p:tgtEl>
                                      </p:cBhvr>
                                    </p:animEffect>
                                    <p:set>
                                      <p:cBhvr>
                                        <p:cTn id="398" dur="1" fill="hold">
                                          <p:stCondLst>
                                            <p:cond delay="499"/>
                                          </p:stCondLst>
                                        </p:cTn>
                                        <p:tgtEl>
                                          <p:spTgt spid="79"/>
                                        </p:tgtEl>
                                        <p:attrNameLst>
                                          <p:attrName>style.visibility</p:attrName>
                                        </p:attrNameLst>
                                      </p:cBhvr>
                                      <p:to>
                                        <p:strVal val="hidden"/>
                                      </p:to>
                                    </p:set>
                                  </p:childTnLst>
                                </p:cTn>
                              </p:par>
                              <p:par>
                                <p:cTn id="399" presetID="10" presetClass="exit" presetSubtype="0" fill="hold" grpId="1" nodeType="withEffect">
                                  <p:stCondLst>
                                    <p:cond delay="0"/>
                                  </p:stCondLst>
                                  <p:childTnLst>
                                    <p:animEffect transition="out" filter="fade">
                                      <p:cBhvr>
                                        <p:cTn id="400" dur="500"/>
                                        <p:tgtEl>
                                          <p:spTgt spid="78"/>
                                        </p:tgtEl>
                                      </p:cBhvr>
                                    </p:animEffect>
                                    <p:set>
                                      <p:cBhvr>
                                        <p:cTn id="401" dur="1" fill="hold">
                                          <p:stCondLst>
                                            <p:cond delay="499"/>
                                          </p:stCondLst>
                                        </p:cTn>
                                        <p:tgtEl>
                                          <p:spTgt spid="78"/>
                                        </p:tgtEl>
                                        <p:attrNameLst>
                                          <p:attrName>style.visibility</p:attrName>
                                        </p:attrNameLst>
                                      </p:cBhvr>
                                      <p:to>
                                        <p:strVal val="hidden"/>
                                      </p:to>
                                    </p:set>
                                  </p:childTnLst>
                                </p:cTn>
                              </p:par>
                              <p:par>
                                <p:cTn id="402" presetID="10" presetClass="exit" presetSubtype="0" fill="hold" grpId="1" nodeType="withEffect">
                                  <p:stCondLst>
                                    <p:cond delay="0"/>
                                  </p:stCondLst>
                                  <p:childTnLst>
                                    <p:animEffect transition="out" filter="fade">
                                      <p:cBhvr>
                                        <p:cTn id="403" dur="500"/>
                                        <p:tgtEl>
                                          <p:spTgt spid="77"/>
                                        </p:tgtEl>
                                      </p:cBhvr>
                                    </p:animEffect>
                                    <p:set>
                                      <p:cBhvr>
                                        <p:cTn id="404" dur="1" fill="hold">
                                          <p:stCondLst>
                                            <p:cond delay="499"/>
                                          </p:stCondLst>
                                        </p:cTn>
                                        <p:tgtEl>
                                          <p:spTgt spid="77"/>
                                        </p:tgtEl>
                                        <p:attrNameLst>
                                          <p:attrName>style.visibility</p:attrName>
                                        </p:attrNameLst>
                                      </p:cBhvr>
                                      <p:to>
                                        <p:strVal val="hidden"/>
                                      </p:to>
                                    </p:set>
                                  </p:childTnLst>
                                </p:cTn>
                              </p:par>
                              <p:par>
                                <p:cTn id="405" presetID="10" presetClass="exit" presetSubtype="0" fill="hold" grpId="1" nodeType="withEffect">
                                  <p:stCondLst>
                                    <p:cond delay="0"/>
                                  </p:stCondLst>
                                  <p:childTnLst>
                                    <p:animEffect transition="out" filter="fade">
                                      <p:cBhvr>
                                        <p:cTn id="406" dur="500"/>
                                        <p:tgtEl>
                                          <p:spTgt spid="76"/>
                                        </p:tgtEl>
                                      </p:cBhvr>
                                    </p:animEffect>
                                    <p:set>
                                      <p:cBhvr>
                                        <p:cTn id="407" dur="1" fill="hold">
                                          <p:stCondLst>
                                            <p:cond delay="499"/>
                                          </p:stCondLst>
                                        </p:cTn>
                                        <p:tgtEl>
                                          <p:spTgt spid="76"/>
                                        </p:tgtEl>
                                        <p:attrNameLst>
                                          <p:attrName>style.visibility</p:attrName>
                                        </p:attrNameLst>
                                      </p:cBhvr>
                                      <p:to>
                                        <p:strVal val="hidden"/>
                                      </p:to>
                                    </p:set>
                                  </p:childTnLst>
                                </p:cTn>
                              </p:par>
                              <p:par>
                                <p:cTn id="408" presetID="10" presetClass="exit" presetSubtype="0" fill="hold" grpId="1" nodeType="withEffect">
                                  <p:stCondLst>
                                    <p:cond delay="0"/>
                                  </p:stCondLst>
                                  <p:childTnLst>
                                    <p:animEffect transition="out" filter="fade">
                                      <p:cBhvr>
                                        <p:cTn id="409" dur="500"/>
                                        <p:tgtEl>
                                          <p:spTgt spid="75"/>
                                        </p:tgtEl>
                                      </p:cBhvr>
                                    </p:animEffect>
                                    <p:set>
                                      <p:cBhvr>
                                        <p:cTn id="410" dur="1" fill="hold">
                                          <p:stCondLst>
                                            <p:cond delay="499"/>
                                          </p:stCondLst>
                                        </p:cTn>
                                        <p:tgtEl>
                                          <p:spTgt spid="75"/>
                                        </p:tgtEl>
                                        <p:attrNameLst>
                                          <p:attrName>style.visibility</p:attrName>
                                        </p:attrNameLst>
                                      </p:cBhvr>
                                      <p:to>
                                        <p:strVal val="hidden"/>
                                      </p:to>
                                    </p:set>
                                  </p:childTnLst>
                                </p:cTn>
                              </p:par>
                              <p:par>
                                <p:cTn id="411" presetID="22" presetClass="entr" presetSubtype="2" fill="hold" grpId="0" nodeType="withEffect">
                                  <p:stCondLst>
                                    <p:cond delay="0"/>
                                  </p:stCondLst>
                                  <p:childTnLst>
                                    <p:set>
                                      <p:cBhvr>
                                        <p:cTn id="412" dur="1" fill="hold">
                                          <p:stCondLst>
                                            <p:cond delay="0"/>
                                          </p:stCondLst>
                                        </p:cTn>
                                        <p:tgtEl>
                                          <p:spTgt spid="81"/>
                                        </p:tgtEl>
                                        <p:attrNameLst>
                                          <p:attrName>style.visibility</p:attrName>
                                        </p:attrNameLst>
                                      </p:cBhvr>
                                      <p:to>
                                        <p:strVal val="visible"/>
                                      </p:to>
                                    </p:set>
                                    <p:animEffect transition="in" filter="wipe(right)">
                                      <p:cBhvr>
                                        <p:cTn id="413" dur="500"/>
                                        <p:tgtEl>
                                          <p:spTgt spid="81"/>
                                        </p:tgtEl>
                                      </p:cBhvr>
                                    </p:animEffect>
                                  </p:childTnLst>
                                </p:cTn>
                              </p:par>
                            </p:childTnLst>
                          </p:cTn>
                        </p:par>
                      </p:childTnLst>
                    </p:cTn>
                  </p:par>
                  <p:par>
                    <p:cTn id="414" fill="hold">
                      <p:stCondLst>
                        <p:cond delay="indefinite"/>
                      </p:stCondLst>
                      <p:childTnLst>
                        <p:par>
                          <p:cTn id="415" fill="hold">
                            <p:stCondLst>
                              <p:cond delay="0"/>
                            </p:stCondLst>
                            <p:childTnLst>
                              <p:par>
                                <p:cTn id="416" presetID="22" presetClass="entr" presetSubtype="2" fill="hold" grpId="0" nodeType="clickEffect">
                                  <p:stCondLst>
                                    <p:cond delay="0"/>
                                  </p:stCondLst>
                                  <p:childTnLst>
                                    <p:set>
                                      <p:cBhvr>
                                        <p:cTn id="417" dur="1" fill="hold">
                                          <p:stCondLst>
                                            <p:cond delay="0"/>
                                          </p:stCondLst>
                                        </p:cTn>
                                        <p:tgtEl>
                                          <p:spTgt spid="82"/>
                                        </p:tgtEl>
                                        <p:attrNameLst>
                                          <p:attrName>style.visibility</p:attrName>
                                        </p:attrNameLst>
                                      </p:cBhvr>
                                      <p:to>
                                        <p:strVal val="visible"/>
                                      </p:to>
                                    </p:set>
                                    <p:animEffect transition="in" filter="wipe(right)">
                                      <p:cBhvr>
                                        <p:cTn id="418" dur="500"/>
                                        <p:tgtEl>
                                          <p:spTgt spid="82"/>
                                        </p:tgtEl>
                                      </p:cBhvr>
                                    </p:animEffect>
                                  </p:childTnLst>
                                </p:cTn>
                              </p:par>
                            </p:childTnLst>
                          </p:cTn>
                        </p:par>
                      </p:childTnLst>
                    </p:cTn>
                  </p:par>
                  <p:par>
                    <p:cTn id="419" fill="hold">
                      <p:stCondLst>
                        <p:cond delay="indefinite"/>
                      </p:stCondLst>
                      <p:childTnLst>
                        <p:par>
                          <p:cTn id="420" fill="hold">
                            <p:stCondLst>
                              <p:cond delay="0"/>
                            </p:stCondLst>
                            <p:childTnLst>
                              <p:par>
                                <p:cTn id="421" presetID="16" presetClass="entr" presetSubtype="37" fill="hold" grpId="0" nodeType="clickEffect">
                                  <p:stCondLst>
                                    <p:cond delay="0"/>
                                  </p:stCondLst>
                                  <p:childTnLst>
                                    <p:set>
                                      <p:cBhvr>
                                        <p:cTn id="422" dur="1" fill="hold">
                                          <p:stCondLst>
                                            <p:cond delay="0"/>
                                          </p:stCondLst>
                                        </p:cTn>
                                        <p:tgtEl>
                                          <p:spTgt spid="83"/>
                                        </p:tgtEl>
                                        <p:attrNameLst>
                                          <p:attrName>style.visibility</p:attrName>
                                        </p:attrNameLst>
                                      </p:cBhvr>
                                      <p:to>
                                        <p:strVal val="visible"/>
                                      </p:to>
                                    </p:set>
                                    <p:animEffect transition="in" filter="barn(outVertical)">
                                      <p:cBhvr>
                                        <p:cTn id="423" dur="500"/>
                                        <p:tgtEl>
                                          <p:spTgt spid="83"/>
                                        </p:tgtEl>
                                      </p:cBhvr>
                                    </p:animEffect>
                                  </p:childTnLst>
                                </p:cTn>
                              </p:par>
                              <p:par>
                                <p:cTn id="424" presetID="22" presetClass="entr" presetSubtype="2" fill="hold" grpId="0" nodeType="withEffect">
                                  <p:stCondLst>
                                    <p:cond delay="300"/>
                                  </p:stCondLst>
                                  <p:childTnLst>
                                    <p:set>
                                      <p:cBhvr>
                                        <p:cTn id="425" dur="1" fill="hold">
                                          <p:stCondLst>
                                            <p:cond delay="0"/>
                                          </p:stCondLst>
                                        </p:cTn>
                                        <p:tgtEl>
                                          <p:spTgt spid="84"/>
                                        </p:tgtEl>
                                        <p:attrNameLst>
                                          <p:attrName>style.visibility</p:attrName>
                                        </p:attrNameLst>
                                      </p:cBhvr>
                                      <p:to>
                                        <p:strVal val="visible"/>
                                      </p:to>
                                    </p:set>
                                    <p:animEffect transition="in" filter="wipe(right)">
                                      <p:cBhvr>
                                        <p:cTn id="426" dur="500"/>
                                        <p:tgtEl>
                                          <p:spTgt spid="84"/>
                                        </p:tgtEl>
                                      </p:cBhvr>
                                    </p:animEffect>
                                  </p:childTnLst>
                                </p:cTn>
                              </p:par>
                              <p:par>
                                <p:cTn id="427" presetID="42" presetClass="entr" presetSubtype="0" fill="hold" grpId="0" nodeType="withEffect">
                                  <p:stCondLst>
                                    <p:cond delay="600"/>
                                  </p:stCondLst>
                                  <p:childTnLst>
                                    <p:set>
                                      <p:cBhvr>
                                        <p:cTn id="428" dur="1" fill="hold">
                                          <p:stCondLst>
                                            <p:cond delay="0"/>
                                          </p:stCondLst>
                                        </p:cTn>
                                        <p:tgtEl>
                                          <p:spTgt spid="85"/>
                                        </p:tgtEl>
                                        <p:attrNameLst>
                                          <p:attrName>style.visibility</p:attrName>
                                        </p:attrNameLst>
                                      </p:cBhvr>
                                      <p:to>
                                        <p:strVal val="visible"/>
                                      </p:to>
                                    </p:set>
                                    <p:animEffect transition="in" filter="fade">
                                      <p:cBhvr>
                                        <p:cTn id="429" dur="1000"/>
                                        <p:tgtEl>
                                          <p:spTgt spid="85"/>
                                        </p:tgtEl>
                                      </p:cBhvr>
                                    </p:animEffect>
                                    <p:anim calcmode="lin" valueType="num">
                                      <p:cBhvr>
                                        <p:cTn id="430" dur="1000" fill="hold"/>
                                        <p:tgtEl>
                                          <p:spTgt spid="85"/>
                                        </p:tgtEl>
                                        <p:attrNameLst>
                                          <p:attrName>ppt_x</p:attrName>
                                        </p:attrNameLst>
                                      </p:cBhvr>
                                      <p:tavLst>
                                        <p:tav tm="0">
                                          <p:val>
                                            <p:strVal val="#ppt_x"/>
                                          </p:val>
                                        </p:tav>
                                        <p:tav tm="100000">
                                          <p:val>
                                            <p:strVal val="#ppt_x"/>
                                          </p:val>
                                        </p:tav>
                                      </p:tavLst>
                                    </p:anim>
                                    <p:anim calcmode="lin" valueType="num">
                                      <p:cBhvr>
                                        <p:cTn id="431" dur="1000" fill="hold"/>
                                        <p:tgtEl>
                                          <p:spTgt spid="85"/>
                                        </p:tgtEl>
                                        <p:attrNameLst>
                                          <p:attrName>ppt_y</p:attrName>
                                        </p:attrNameLst>
                                      </p:cBhvr>
                                      <p:tavLst>
                                        <p:tav tm="0">
                                          <p:val>
                                            <p:strVal val="#ppt_y+.1"/>
                                          </p:val>
                                        </p:tav>
                                        <p:tav tm="100000">
                                          <p:val>
                                            <p:strVal val="#ppt_y"/>
                                          </p:val>
                                        </p:tav>
                                      </p:tavLst>
                                    </p:anim>
                                  </p:childTnLst>
                                </p:cTn>
                              </p:par>
                            </p:childTnLst>
                          </p:cTn>
                        </p:par>
                      </p:childTnLst>
                    </p:cTn>
                  </p:par>
                  <p:par>
                    <p:cTn id="432" fill="hold">
                      <p:stCondLst>
                        <p:cond delay="indefinite"/>
                      </p:stCondLst>
                      <p:childTnLst>
                        <p:par>
                          <p:cTn id="433" fill="hold">
                            <p:stCondLst>
                              <p:cond delay="0"/>
                            </p:stCondLst>
                            <p:childTnLst>
                              <p:par>
                                <p:cTn id="434" presetID="10" presetClass="exit" presetSubtype="0" fill="hold" grpId="1" nodeType="clickEffect">
                                  <p:stCondLst>
                                    <p:cond delay="0"/>
                                  </p:stCondLst>
                                  <p:childTnLst>
                                    <p:animEffect transition="out" filter="fade">
                                      <p:cBhvr>
                                        <p:cTn id="435" dur="500"/>
                                        <p:tgtEl>
                                          <p:spTgt spid="83"/>
                                        </p:tgtEl>
                                      </p:cBhvr>
                                    </p:animEffect>
                                    <p:set>
                                      <p:cBhvr>
                                        <p:cTn id="436" dur="1" fill="hold">
                                          <p:stCondLst>
                                            <p:cond delay="499"/>
                                          </p:stCondLst>
                                        </p:cTn>
                                        <p:tgtEl>
                                          <p:spTgt spid="83"/>
                                        </p:tgtEl>
                                        <p:attrNameLst>
                                          <p:attrName>style.visibility</p:attrName>
                                        </p:attrNameLst>
                                      </p:cBhvr>
                                      <p:to>
                                        <p:strVal val="hidden"/>
                                      </p:to>
                                    </p:set>
                                  </p:childTnLst>
                                </p:cTn>
                              </p:par>
                              <p:par>
                                <p:cTn id="437" presetID="10" presetClass="exit" presetSubtype="0" fill="hold" grpId="1" nodeType="withEffect">
                                  <p:stCondLst>
                                    <p:cond delay="0"/>
                                  </p:stCondLst>
                                  <p:childTnLst>
                                    <p:animEffect transition="out" filter="fade">
                                      <p:cBhvr>
                                        <p:cTn id="438" dur="500"/>
                                        <p:tgtEl>
                                          <p:spTgt spid="84"/>
                                        </p:tgtEl>
                                      </p:cBhvr>
                                    </p:animEffect>
                                    <p:set>
                                      <p:cBhvr>
                                        <p:cTn id="439" dur="1" fill="hold">
                                          <p:stCondLst>
                                            <p:cond delay="499"/>
                                          </p:stCondLst>
                                        </p:cTn>
                                        <p:tgtEl>
                                          <p:spTgt spid="84"/>
                                        </p:tgtEl>
                                        <p:attrNameLst>
                                          <p:attrName>style.visibility</p:attrName>
                                        </p:attrNameLst>
                                      </p:cBhvr>
                                      <p:to>
                                        <p:strVal val="hidden"/>
                                      </p:to>
                                    </p:set>
                                  </p:childTnLst>
                                </p:cTn>
                              </p:par>
                              <p:par>
                                <p:cTn id="440" presetID="10" presetClass="exit" presetSubtype="0" fill="hold" grpId="1" nodeType="withEffect">
                                  <p:stCondLst>
                                    <p:cond delay="0"/>
                                  </p:stCondLst>
                                  <p:childTnLst>
                                    <p:animEffect transition="out" filter="fade">
                                      <p:cBhvr>
                                        <p:cTn id="441" dur="500"/>
                                        <p:tgtEl>
                                          <p:spTgt spid="85"/>
                                        </p:tgtEl>
                                      </p:cBhvr>
                                    </p:animEffect>
                                    <p:set>
                                      <p:cBhvr>
                                        <p:cTn id="442" dur="1" fill="hold">
                                          <p:stCondLst>
                                            <p:cond delay="499"/>
                                          </p:stCondLst>
                                        </p:cTn>
                                        <p:tgtEl>
                                          <p:spTgt spid="85"/>
                                        </p:tgtEl>
                                        <p:attrNameLst>
                                          <p:attrName>style.visibility</p:attrName>
                                        </p:attrNameLst>
                                      </p:cBhvr>
                                      <p:to>
                                        <p:strVal val="hidden"/>
                                      </p:to>
                                    </p:set>
                                  </p:childTnLst>
                                </p:cTn>
                              </p:par>
                              <p:par>
                                <p:cTn id="443" presetID="22" presetClass="entr" presetSubtype="2" fill="hold" grpId="0" nodeType="withEffect">
                                  <p:stCondLst>
                                    <p:cond delay="0"/>
                                  </p:stCondLst>
                                  <p:childTnLst>
                                    <p:set>
                                      <p:cBhvr>
                                        <p:cTn id="444" dur="1" fill="hold">
                                          <p:stCondLst>
                                            <p:cond delay="0"/>
                                          </p:stCondLst>
                                        </p:cTn>
                                        <p:tgtEl>
                                          <p:spTgt spid="86"/>
                                        </p:tgtEl>
                                        <p:attrNameLst>
                                          <p:attrName>style.visibility</p:attrName>
                                        </p:attrNameLst>
                                      </p:cBhvr>
                                      <p:to>
                                        <p:strVal val="visible"/>
                                      </p:to>
                                    </p:set>
                                    <p:animEffect transition="in" filter="wipe(right)">
                                      <p:cBhvr>
                                        <p:cTn id="445" dur="500"/>
                                        <p:tgtEl>
                                          <p:spTgt spid="86"/>
                                        </p:tgtEl>
                                      </p:cBhvr>
                                    </p:animEffect>
                                  </p:childTnLst>
                                </p:cTn>
                              </p:par>
                              <p:par>
                                <p:cTn id="446" presetID="16" presetClass="entr" presetSubtype="37" fill="hold" grpId="0" nodeType="withEffect">
                                  <p:stCondLst>
                                    <p:cond delay="400"/>
                                  </p:stCondLst>
                                  <p:childTnLst>
                                    <p:set>
                                      <p:cBhvr>
                                        <p:cTn id="447" dur="1" fill="hold">
                                          <p:stCondLst>
                                            <p:cond delay="0"/>
                                          </p:stCondLst>
                                        </p:cTn>
                                        <p:tgtEl>
                                          <p:spTgt spid="87"/>
                                        </p:tgtEl>
                                        <p:attrNameLst>
                                          <p:attrName>style.visibility</p:attrName>
                                        </p:attrNameLst>
                                      </p:cBhvr>
                                      <p:to>
                                        <p:strVal val="visible"/>
                                      </p:to>
                                    </p:set>
                                    <p:animEffect transition="in" filter="barn(outVertical)">
                                      <p:cBhvr>
                                        <p:cTn id="448" dur="500"/>
                                        <p:tgtEl>
                                          <p:spTgt spid="87"/>
                                        </p:tgtEl>
                                      </p:cBhvr>
                                    </p:animEffect>
                                  </p:childTnLst>
                                </p:cTn>
                              </p:par>
                              <p:par>
                                <p:cTn id="449" presetID="22" presetClass="entr" presetSubtype="2" fill="hold" grpId="0" nodeType="withEffect">
                                  <p:stCondLst>
                                    <p:cond delay="700"/>
                                  </p:stCondLst>
                                  <p:childTnLst>
                                    <p:set>
                                      <p:cBhvr>
                                        <p:cTn id="450" dur="1" fill="hold">
                                          <p:stCondLst>
                                            <p:cond delay="0"/>
                                          </p:stCondLst>
                                        </p:cTn>
                                        <p:tgtEl>
                                          <p:spTgt spid="88"/>
                                        </p:tgtEl>
                                        <p:attrNameLst>
                                          <p:attrName>style.visibility</p:attrName>
                                        </p:attrNameLst>
                                      </p:cBhvr>
                                      <p:to>
                                        <p:strVal val="visible"/>
                                      </p:to>
                                    </p:set>
                                    <p:animEffect transition="in" filter="wipe(right)">
                                      <p:cBhvr>
                                        <p:cTn id="451" dur="500"/>
                                        <p:tgtEl>
                                          <p:spTgt spid="88"/>
                                        </p:tgtEl>
                                      </p:cBhvr>
                                    </p:animEffect>
                                  </p:childTnLst>
                                </p:cTn>
                              </p:par>
                              <p:par>
                                <p:cTn id="452" presetID="42" presetClass="entr" presetSubtype="0" fill="hold" grpId="0" nodeType="withEffect">
                                  <p:stCondLst>
                                    <p:cond delay="900"/>
                                  </p:stCondLst>
                                  <p:childTnLst>
                                    <p:set>
                                      <p:cBhvr>
                                        <p:cTn id="453" dur="1" fill="hold">
                                          <p:stCondLst>
                                            <p:cond delay="0"/>
                                          </p:stCondLst>
                                        </p:cTn>
                                        <p:tgtEl>
                                          <p:spTgt spid="89"/>
                                        </p:tgtEl>
                                        <p:attrNameLst>
                                          <p:attrName>style.visibility</p:attrName>
                                        </p:attrNameLst>
                                      </p:cBhvr>
                                      <p:to>
                                        <p:strVal val="visible"/>
                                      </p:to>
                                    </p:set>
                                    <p:animEffect transition="in" filter="fade">
                                      <p:cBhvr>
                                        <p:cTn id="454" dur="1000"/>
                                        <p:tgtEl>
                                          <p:spTgt spid="89"/>
                                        </p:tgtEl>
                                      </p:cBhvr>
                                    </p:animEffect>
                                    <p:anim calcmode="lin" valueType="num">
                                      <p:cBhvr>
                                        <p:cTn id="455" dur="1000" fill="hold"/>
                                        <p:tgtEl>
                                          <p:spTgt spid="89"/>
                                        </p:tgtEl>
                                        <p:attrNameLst>
                                          <p:attrName>ppt_x</p:attrName>
                                        </p:attrNameLst>
                                      </p:cBhvr>
                                      <p:tavLst>
                                        <p:tav tm="0">
                                          <p:val>
                                            <p:strVal val="#ppt_x"/>
                                          </p:val>
                                        </p:tav>
                                        <p:tav tm="100000">
                                          <p:val>
                                            <p:strVal val="#ppt_x"/>
                                          </p:val>
                                        </p:tav>
                                      </p:tavLst>
                                    </p:anim>
                                    <p:anim calcmode="lin" valueType="num">
                                      <p:cBhvr>
                                        <p:cTn id="456" dur="1000" fill="hold"/>
                                        <p:tgtEl>
                                          <p:spTgt spid="89"/>
                                        </p:tgtEl>
                                        <p:attrNameLst>
                                          <p:attrName>ppt_y</p:attrName>
                                        </p:attrNameLst>
                                      </p:cBhvr>
                                      <p:tavLst>
                                        <p:tav tm="0">
                                          <p:val>
                                            <p:strVal val="#ppt_y+.1"/>
                                          </p:val>
                                        </p:tav>
                                        <p:tav tm="100000">
                                          <p:val>
                                            <p:strVal val="#ppt_y"/>
                                          </p:val>
                                        </p:tav>
                                      </p:tavLst>
                                    </p:anim>
                                  </p:childTnLst>
                                </p:cTn>
                              </p:par>
                            </p:childTnLst>
                          </p:cTn>
                        </p:par>
                      </p:childTnLst>
                    </p:cTn>
                  </p:par>
                  <p:par>
                    <p:cTn id="457" fill="hold">
                      <p:stCondLst>
                        <p:cond delay="indefinite"/>
                      </p:stCondLst>
                      <p:childTnLst>
                        <p:par>
                          <p:cTn id="458" fill="hold">
                            <p:stCondLst>
                              <p:cond delay="0"/>
                            </p:stCondLst>
                            <p:childTnLst>
                              <p:par>
                                <p:cTn id="459" presetID="10" presetClass="exit" presetSubtype="0" fill="hold" grpId="1" nodeType="clickEffect">
                                  <p:stCondLst>
                                    <p:cond delay="0"/>
                                  </p:stCondLst>
                                  <p:childTnLst>
                                    <p:animEffect transition="out" filter="fade">
                                      <p:cBhvr>
                                        <p:cTn id="460" dur="500"/>
                                        <p:tgtEl>
                                          <p:spTgt spid="86"/>
                                        </p:tgtEl>
                                      </p:cBhvr>
                                    </p:animEffect>
                                    <p:set>
                                      <p:cBhvr>
                                        <p:cTn id="461" dur="1" fill="hold">
                                          <p:stCondLst>
                                            <p:cond delay="499"/>
                                          </p:stCondLst>
                                        </p:cTn>
                                        <p:tgtEl>
                                          <p:spTgt spid="86"/>
                                        </p:tgtEl>
                                        <p:attrNameLst>
                                          <p:attrName>style.visibility</p:attrName>
                                        </p:attrNameLst>
                                      </p:cBhvr>
                                      <p:to>
                                        <p:strVal val="hidden"/>
                                      </p:to>
                                    </p:set>
                                  </p:childTnLst>
                                </p:cTn>
                              </p:par>
                              <p:par>
                                <p:cTn id="462" presetID="10" presetClass="exit" presetSubtype="0" fill="hold" grpId="1" nodeType="withEffect">
                                  <p:stCondLst>
                                    <p:cond delay="0"/>
                                  </p:stCondLst>
                                  <p:childTnLst>
                                    <p:animEffect transition="out" filter="fade">
                                      <p:cBhvr>
                                        <p:cTn id="463" dur="500"/>
                                        <p:tgtEl>
                                          <p:spTgt spid="87"/>
                                        </p:tgtEl>
                                      </p:cBhvr>
                                    </p:animEffect>
                                    <p:set>
                                      <p:cBhvr>
                                        <p:cTn id="464" dur="1" fill="hold">
                                          <p:stCondLst>
                                            <p:cond delay="499"/>
                                          </p:stCondLst>
                                        </p:cTn>
                                        <p:tgtEl>
                                          <p:spTgt spid="87"/>
                                        </p:tgtEl>
                                        <p:attrNameLst>
                                          <p:attrName>style.visibility</p:attrName>
                                        </p:attrNameLst>
                                      </p:cBhvr>
                                      <p:to>
                                        <p:strVal val="hidden"/>
                                      </p:to>
                                    </p:set>
                                  </p:childTnLst>
                                </p:cTn>
                              </p:par>
                              <p:par>
                                <p:cTn id="465" presetID="10" presetClass="exit" presetSubtype="0" fill="hold" grpId="1" nodeType="withEffect">
                                  <p:stCondLst>
                                    <p:cond delay="0"/>
                                  </p:stCondLst>
                                  <p:childTnLst>
                                    <p:animEffect transition="out" filter="fade">
                                      <p:cBhvr>
                                        <p:cTn id="466" dur="500"/>
                                        <p:tgtEl>
                                          <p:spTgt spid="88"/>
                                        </p:tgtEl>
                                      </p:cBhvr>
                                    </p:animEffect>
                                    <p:set>
                                      <p:cBhvr>
                                        <p:cTn id="467" dur="1" fill="hold">
                                          <p:stCondLst>
                                            <p:cond delay="499"/>
                                          </p:stCondLst>
                                        </p:cTn>
                                        <p:tgtEl>
                                          <p:spTgt spid="88"/>
                                        </p:tgtEl>
                                        <p:attrNameLst>
                                          <p:attrName>style.visibility</p:attrName>
                                        </p:attrNameLst>
                                      </p:cBhvr>
                                      <p:to>
                                        <p:strVal val="hidden"/>
                                      </p:to>
                                    </p:set>
                                  </p:childTnLst>
                                </p:cTn>
                              </p:par>
                              <p:par>
                                <p:cTn id="468" presetID="10" presetClass="exit" presetSubtype="0" fill="hold" grpId="1" nodeType="withEffect">
                                  <p:stCondLst>
                                    <p:cond delay="0"/>
                                  </p:stCondLst>
                                  <p:childTnLst>
                                    <p:animEffect transition="out" filter="fade">
                                      <p:cBhvr>
                                        <p:cTn id="469" dur="500"/>
                                        <p:tgtEl>
                                          <p:spTgt spid="89"/>
                                        </p:tgtEl>
                                      </p:cBhvr>
                                    </p:animEffect>
                                    <p:set>
                                      <p:cBhvr>
                                        <p:cTn id="470" dur="1" fill="hold">
                                          <p:stCondLst>
                                            <p:cond delay="499"/>
                                          </p:stCondLst>
                                        </p:cTn>
                                        <p:tgtEl>
                                          <p:spTgt spid="89"/>
                                        </p:tgtEl>
                                        <p:attrNameLst>
                                          <p:attrName>style.visibility</p:attrName>
                                        </p:attrNameLst>
                                      </p:cBhvr>
                                      <p:to>
                                        <p:strVal val="hidden"/>
                                      </p:to>
                                    </p:set>
                                  </p:childTnLst>
                                </p:cTn>
                              </p:par>
                              <p:par>
                                <p:cTn id="471" presetID="22" presetClass="entr" presetSubtype="2" fill="hold" grpId="0" nodeType="withEffect">
                                  <p:stCondLst>
                                    <p:cond delay="300"/>
                                  </p:stCondLst>
                                  <p:childTnLst>
                                    <p:set>
                                      <p:cBhvr>
                                        <p:cTn id="472" dur="1" fill="hold">
                                          <p:stCondLst>
                                            <p:cond delay="0"/>
                                          </p:stCondLst>
                                        </p:cTn>
                                        <p:tgtEl>
                                          <p:spTgt spid="90"/>
                                        </p:tgtEl>
                                        <p:attrNameLst>
                                          <p:attrName>style.visibility</p:attrName>
                                        </p:attrNameLst>
                                      </p:cBhvr>
                                      <p:to>
                                        <p:strVal val="visible"/>
                                      </p:to>
                                    </p:set>
                                    <p:animEffect transition="in" filter="wipe(right)">
                                      <p:cBhvr>
                                        <p:cTn id="473" dur="500"/>
                                        <p:tgtEl>
                                          <p:spTgt spid="90"/>
                                        </p:tgtEl>
                                      </p:cBhvr>
                                    </p:animEffect>
                                  </p:childTnLst>
                                </p:cTn>
                              </p:par>
                            </p:childTnLst>
                          </p:cTn>
                        </p:par>
                      </p:childTnLst>
                    </p:cTn>
                  </p:par>
                  <p:par>
                    <p:cTn id="474" fill="hold">
                      <p:stCondLst>
                        <p:cond delay="indefinite"/>
                      </p:stCondLst>
                      <p:childTnLst>
                        <p:par>
                          <p:cTn id="475" fill="hold">
                            <p:stCondLst>
                              <p:cond delay="0"/>
                            </p:stCondLst>
                            <p:childTnLst>
                              <p:par>
                                <p:cTn id="476" presetID="10" presetClass="exit" presetSubtype="0" fill="hold" grpId="1" nodeType="clickEffect">
                                  <p:stCondLst>
                                    <p:cond delay="0"/>
                                  </p:stCondLst>
                                  <p:childTnLst>
                                    <p:animEffect transition="out" filter="fade">
                                      <p:cBhvr>
                                        <p:cTn id="477" dur="500"/>
                                        <p:tgtEl>
                                          <p:spTgt spid="90"/>
                                        </p:tgtEl>
                                      </p:cBhvr>
                                    </p:animEffect>
                                    <p:set>
                                      <p:cBhvr>
                                        <p:cTn id="478" dur="1" fill="hold">
                                          <p:stCondLst>
                                            <p:cond delay="499"/>
                                          </p:stCondLst>
                                        </p:cTn>
                                        <p:tgtEl>
                                          <p:spTgt spid="90"/>
                                        </p:tgtEl>
                                        <p:attrNameLst>
                                          <p:attrName>style.visibility</p:attrName>
                                        </p:attrNameLst>
                                      </p:cBhvr>
                                      <p:to>
                                        <p:strVal val="hidden"/>
                                      </p:to>
                                    </p:set>
                                  </p:childTnLst>
                                </p:cTn>
                              </p:par>
                              <p:par>
                                <p:cTn id="479" presetID="10" presetClass="exit" presetSubtype="0" fill="hold" grpId="1" nodeType="withEffect">
                                  <p:stCondLst>
                                    <p:cond delay="0"/>
                                  </p:stCondLst>
                                  <p:childTnLst>
                                    <p:animEffect transition="out" filter="fade">
                                      <p:cBhvr>
                                        <p:cTn id="480" dur="500"/>
                                        <p:tgtEl>
                                          <p:spTgt spid="81"/>
                                        </p:tgtEl>
                                      </p:cBhvr>
                                    </p:animEffect>
                                    <p:set>
                                      <p:cBhvr>
                                        <p:cTn id="481" dur="1" fill="hold">
                                          <p:stCondLst>
                                            <p:cond delay="499"/>
                                          </p:stCondLst>
                                        </p:cTn>
                                        <p:tgtEl>
                                          <p:spTgt spid="81"/>
                                        </p:tgtEl>
                                        <p:attrNameLst>
                                          <p:attrName>style.visibility</p:attrName>
                                        </p:attrNameLst>
                                      </p:cBhvr>
                                      <p:to>
                                        <p:strVal val="hidden"/>
                                      </p:to>
                                    </p:set>
                                  </p:childTnLst>
                                </p:cTn>
                              </p:par>
                              <p:par>
                                <p:cTn id="482" presetID="10" presetClass="exit" presetSubtype="0" fill="hold" grpId="1" nodeType="withEffect">
                                  <p:stCondLst>
                                    <p:cond delay="0"/>
                                  </p:stCondLst>
                                  <p:childTnLst>
                                    <p:animEffect transition="out" filter="fade">
                                      <p:cBhvr>
                                        <p:cTn id="483" dur="500"/>
                                        <p:tgtEl>
                                          <p:spTgt spid="82"/>
                                        </p:tgtEl>
                                      </p:cBhvr>
                                    </p:animEffect>
                                    <p:set>
                                      <p:cBhvr>
                                        <p:cTn id="484" dur="1" fill="hold">
                                          <p:stCondLst>
                                            <p:cond delay="499"/>
                                          </p:stCondLst>
                                        </p:cTn>
                                        <p:tgtEl>
                                          <p:spTgt spid="82"/>
                                        </p:tgtEl>
                                        <p:attrNameLst>
                                          <p:attrName>style.visibility</p:attrName>
                                        </p:attrNameLst>
                                      </p:cBhvr>
                                      <p:to>
                                        <p:strVal val="hidden"/>
                                      </p:to>
                                    </p:set>
                                  </p:childTnLst>
                                </p:cTn>
                              </p:par>
                              <p:par>
                                <p:cTn id="485" presetID="22" presetClass="entr" presetSubtype="2" fill="hold" grpId="0" nodeType="withEffect">
                                  <p:stCondLst>
                                    <p:cond delay="800"/>
                                  </p:stCondLst>
                                  <p:childTnLst>
                                    <p:set>
                                      <p:cBhvr>
                                        <p:cTn id="486" dur="1" fill="hold">
                                          <p:stCondLst>
                                            <p:cond delay="0"/>
                                          </p:stCondLst>
                                        </p:cTn>
                                        <p:tgtEl>
                                          <p:spTgt spid="91"/>
                                        </p:tgtEl>
                                        <p:attrNameLst>
                                          <p:attrName>style.visibility</p:attrName>
                                        </p:attrNameLst>
                                      </p:cBhvr>
                                      <p:to>
                                        <p:strVal val="visible"/>
                                      </p:to>
                                    </p:set>
                                    <p:animEffect transition="in" filter="wipe(right)">
                                      <p:cBhvr>
                                        <p:cTn id="487" dur="500"/>
                                        <p:tgtEl>
                                          <p:spTgt spid="91"/>
                                        </p:tgtEl>
                                      </p:cBhvr>
                                    </p:animEffect>
                                  </p:childTnLst>
                                </p:cTn>
                              </p:par>
                              <p:par>
                                <p:cTn id="488" presetID="22" presetClass="entr" presetSubtype="2" fill="hold" grpId="0" nodeType="withEffect">
                                  <p:stCondLst>
                                    <p:cond delay="500"/>
                                  </p:stCondLst>
                                  <p:childTnLst>
                                    <p:set>
                                      <p:cBhvr>
                                        <p:cTn id="489" dur="1" fill="hold">
                                          <p:stCondLst>
                                            <p:cond delay="0"/>
                                          </p:stCondLst>
                                        </p:cTn>
                                        <p:tgtEl>
                                          <p:spTgt spid="93"/>
                                        </p:tgtEl>
                                        <p:attrNameLst>
                                          <p:attrName>style.visibility</p:attrName>
                                        </p:attrNameLst>
                                      </p:cBhvr>
                                      <p:to>
                                        <p:strVal val="visible"/>
                                      </p:to>
                                    </p:set>
                                    <p:animEffect transition="in" filter="wipe(right)">
                                      <p:cBhvr>
                                        <p:cTn id="490" dur="500"/>
                                        <p:tgtEl>
                                          <p:spTgt spid="93"/>
                                        </p:tgtEl>
                                      </p:cBhvr>
                                    </p:animEffect>
                                  </p:childTnLst>
                                </p:cTn>
                              </p:par>
                            </p:childTnLst>
                          </p:cTn>
                        </p:par>
                      </p:childTnLst>
                    </p:cTn>
                  </p:par>
                  <p:par>
                    <p:cTn id="491" fill="hold">
                      <p:stCondLst>
                        <p:cond delay="indefinite"/>
                      </p:stCondLst>
                      <p:childTnLst>
                        <p:par>
                          <p:cTn id="492" fill="hold">
                            <p:stCondLst>
                              <p:cond delay="0"/>
                            </p:stCondLst>
                            <p:childTnLst>
                              <p:par>
                                <p:cTn id="493" presetID="22" presetClass="entr" presetSubtype="2" fill="hold" grpId="0" nodeType="clickEffect">
                                  <p:stCondLst>
                                    <p:cond delay="0"/>
                                  </p:stCondLst>
                                  <p:childTnLst>
                                    <p:set>
                                      <p:cBhvr>
                                        <p:cTn id="494" dur="1" fill="hold">
                                          <p:stCondLst>
                                            <p:cond delay="0"/>
                                          </p:stCondLst>
                                        </p:cTn>
                                        <p:tgtEl>
                                          <p:spTgt spid="92"/>
                                        </p:tgtEl>
                                        <p:attrNameLst>
                                          <p:attrName>style.visibility</p:attrName>
                                        </p:attrNameLst>
                                      </p:cBhvr>
                                      <p:to>
                                        <p:strVal val="visible"/>
                                      </p:to>
                                    </p:set>
                                    <p:animEffect transition="in" filter="wipe(right)">
                                      <p:cBhvr>
                                        <p:cTn id="495" dur="500"/>
                                        <p:tgtEl>
                                          <p:spTgt spid="92"/>
                                        </p:tgtEl>
                                      </p:cBhvr>
                                    </p:animEffect>
                                  </p:childTnLst>
                                </p:cTn>
                              </p:par>
                              <p:par>
                                <p:cTn id="496" presetID="22" presetClass="entr" presetSubtype="2" fill="hold" grpId="0" nodeType="withEffect">
                                  <p:stCondLst>
                                    <p:cond delay="1300"/>
                                  </p:stCondLst>
                                  <p:childTnLst>
                                    <p:set>
                                      <p:cBhvr>
                                        <p:cTn id="497" dur="1" fill="hold">
                                          <p:stCondLst>
                                            <p:cond delay="0"/>
                                          </p:stCondLst>
                                        </p:cTn>
                                        <p:tgtEl>
                                          <p:spTgt spid="4"/>
                                        </p:tgtEl>
                                        <p:attrNameLst>
                                          <p:attrName>style.visibility</p:attrName>
                                        </p:attrNameLst>
                                      </p:cBhvr>
                                      <p:to>
                                        <p:strVal val="visible"/>
                                      </p:to>
                                    </p:set>
                                    <p:animEffect transition="in" filter="wipe(right)">
                                      <p:cBhvr>
                                        <p:cTn id="498" dur="500"/>
                                        <p:tgtEl>
                                          <p:spTgt spid="4"/>
                                        </p:tgtEl>
                                      </p:cBhvr>
                                    </p:animEffect>
                                  </p:childTnLst>
                                </p:cTn>
                              </p:par>
                              <p:par>
                                <p:cTn id="499" presetID="22" presetClass="entr" presetSubtype="2" fill="hold" grpId="0" nodeType="withEffect">
                                  <p:stCondLst>
                                    <p:cond delay="1700"/>
                                  </p:stCondLst>
                                  <p:childTnLst>
                                    <p:set>
                                      <p:cBhvr>
                                        <p:cTn id="500" dur="1" fill="hold">
                                          <p:stCondLst>
                                            <p:cond delay="0"/>
                                          </p:stCondLst>
                                        </p:cTn>
                                        <p:tgtEl>
                                          <p:spTgt spid="95">
                                            <p:txEl>
                                              <p:pRg st="0" end="0"/>
                                            </p:txEl>
                                          </p:spTgt>
                                        </p:tgtEl>
                                        <p:attrNameLst>
                                          <p:attrName>style.visibility</p:attrName>
                                        </p:attrNameLst>
                                      </p:cBhvr>
                                      <p:to>
                                        <p:strVal val="visible"/>
                                      </p:to>
                                    </p:set>
                                    <p:animEffect transition="in" filter="wipe(right)">
                                      <p:cBhvr>
                                        <p:cTn id="501" dur="500"/>
                                        <p:tgtEl>
                                          <p:spTgt spid="95">
                                            <p:txEl>
                                              <p:pRg st="0" end="0"/>
                                            </p:txEl>
                                          </p:spTgt>
                                        </p:tgtEl>
                                      </p:cBhvr>
                                    </p:animEffect>
                                  </p:childTnLst>
                                </p:cTn>
                              </p:par>
                              <p:par>
                                <p:cTn id="502" presetID="22" presetClass="entr" presetSubtype="2" fill="hold" grpId="0" nodeType="withEffect">
                                  <p:stCondLst>
                                    <p:cond delay="2000"/>
                                  </p:stCondLst>
                                  <p:childTnLst>
                                    <p:set>
                                      <p:cBhvr>
                                        <p:cTn id="503" dur="1" fill="hold">
                                          <p:stCondLst>
                                            <p:cond delay="0"/>
                                          </p:stCondLst>
                                        </p:cTn>
                                        <p:tgtEl>
                                          <p:spTgt spid="97"/>
                                        </p:tgtEl>
                                        <p:attrNameLst>
                                          <p:attrName>style.visibility</p:attrName>
                                        </p:attrNameLst>
                                      </p:cBhvr>
                                      <p:to>
                                        <p:strVal val="visible"/>
                                      </p:to>
                                    </p:set>
                                    <p:animEffect transition="in" filter="wipe(right)">
                                      <p:cBhvr>
                                        <p:cTn id="504" dur="500"/>
                                        <p:tgtEl>
                                          <p:spTgt spid="97"/>
                                        </p:tgtEl>
                                      </p:cBhvr>
                                    </p:animEffect>
                                  </p:childTnLst>
                                </p:cTn>
                              </p:par>
                              <p:par>
                                <p:cTn id="505" presetID="22" presetClass="entr" presetSubtype="2" fill="hold" grpId="0" nodeType="withEffect">
                                  <p:stCondLst>
                                    <p:cond delay="2500"/>
                                  </p:stCondLst>
                                  <p:childTnLst>
                                    <p:set>
                                      <p:cBhvr>
                                        <p:cTn id="506" dur="1" fill="hold">
                                          <p:stCondLst>
                                            <p:cond delay="0"/>
                                          </p:stCondLst>
                                        </p:cTn>
                                        <p:tgtEl>
                                          <p:spTgt spid="96">
                                            <p:txEl>
                                              <p:pRg st="0" end="0"/>
                                            </p:txEl>
                                          </p:spTgt>
                                        </p:tgtEl>
                                        <p:attrNameLst>
                                          <p:attrName>style.visibility</p:attrName>
                                        </p:attrNameLst>
                                      </p:cBhvr>
                                      <p:to>
                                        <p:strVal val="visible"/>
                                      </p:to>
                                    </p:set>
                                    <p:animEffect transition="in" filter="wipe(right)">
                                      <p:cBhvr>
                                        <p:cTn id="507" dur="500"/>
                                        <p:tgtEl>
                                          <p:spTgt spid="9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508" repeatCount="indefinite" fill="hold" display="0">
                  <p:stCondLst>
                    <p:cond delay="indefinite"/>
                  </p:stCondLst>
                </p:cTn>
                <p:tgtEl>
                  <p:spTgt spid="94"/>
                </p:tgtEl>
              </p:cMediaNode>
            </p:video>
          </p:childTnLst>
        </p:cTn>
      </p:par>
    </p:tnLst>
    <p:bldLst>
      <p:bldP spid="5" grpId="0"/>
      <p:bldP spid="5" grpId="1"/>
      <p:bldP spid="6" grpId="0"/>
      <p:bldP spid="6" grpId="1"/>
      <p:bldP spid="23" grpId="0"/>
      <p:bldP spid="23" grpId="1"/>
      <p:bldP spid="24" grpId="0" animBg="1"/>
      <p:bldP spid="24" grpId="1" animBg="1"/>
      <p:bldP spid="25" grpId="0"/>
      <p:bldP spid="25" grpId="1"/>
      <p:bldP spid="26" grpId="0"/>
      <p:bldP spid="26" grpId="1"/>
      <p:bldP spid="27" grpId="0"/>
      <p:bldP spid="27" grpId="1"/>
      <p:bldP spid="28" grpId="0"/>
      <p:bldP spid="28" grpId="1"/>
      <p:bldP spid="29" grpId="0"/>
      <p:bldP spid="29" grpId="1"/>
      <p:bldP spid="30" grpId="0" animBg="1"/>
      <p:bldP spid="30" grpId="1" animBg="1"/>
      <p:bldP spid="32" grpId="0"/>
      <p:bldP spid="32" grpId="1"/>
      <p:bldP spid="33" grpId="0"/>
      <p:bldP spid="33" grpId="1"/>
      <p:bldP spid="34" grpId="0"/>
      <p:bldP spid="34" grpId="1"/>
      <p:bldP spid="35" grpId="0"/>
      <p:bldP spid="35" grpId="1"/>
      <p:bldP spid="36" grpId="0" animBg="1"/>
      <p:bldP spid="36" grpId="1" animBg="1"/>
      <p:bldP spid="37" grpId="0"/>
      <p:bldP spid="37" grpId="1"/>
      <p:bldP spid="38" grpId="0"/>
      <p:bldP spid="38" grpId="1"/>
      <p:bldP spid="39" grpId="0"/>
      <p:bldP spid="39" grpId="1"/>
      <p:bldP spid="40" grpId="0"/>
      <p:bldP spid="40" grpId="1"/>
      <p:bldP spid="41" grpId="0" animBg="1"/>
      <p:bldP spid="41" grpId="1" animBg="1"/>
      <p:bldP spid="42" grpId="0"/>
      <p:bldP spid="42" grpId="1"/>
      <p:bldP spid="43" grpId="0"/>
      <p:bldP spid="43" grpId="1"/>
      <p:bldP spid="44" grpId="0"/>
      <p:bldP spid="44" grpId="1"/>
      <p:bldP spid="45" grpId="0"/>
      <p:bldP spid="45" grpId="1"/>
      <p:bldP spid="46" grpId="0"/>
      <p:bldP spid="46" grpId="1"/>
      <p:bldP spid="47" grpId="0"/>
      <p:bldP spid="47" grpId="1"/>
      <p:bldP spid="48" grpId="0"/>
      <p:bldP spid="48" grpId="1"/>
      <p:bldP spid="49" grpId="0"/>
      <p:bldP spid="49" grpId="1"/>
      <p:bldP spid="50" grpId="0"/>
      <p:bldP spid="50" grpId="1"/>
      <p:bldP spid="51" grpId="0"/>
      <p:bldP spid="51" grpId="1"/>
      <p:bldP spid="52" grpId="0"/>
      <p:bldP spid="52" grpId="1"/>
      <p:bldP spid="53" grpId="0"/>
      <p:bldP spid="53" grpId="1"/>
      <p:bldP spid="54" grpId="0" animBg="1"/>
      <p:bldP spid="54" grpId="1" animBg="1"/>
      <p:bldP spid="55" grpId="0" build="allAtOnce"/>
      <p:bldP spid="56" grpId="0"/>
      <p:bldP spid="56" grpId="1"/>
      <p:bldP spid="57" grpId="0"/>
      <p:bldP spid="57" grpId="1"/>
      <p:bldP spid="58" grpId="0"/>
      <p:bldP spid="58" grpId="1"/>
      <p:bldP spid="59" grpId="0" animBg="1"/>
      <p:bldP spid="59" grpId="1" animBg="1"/>
      <p:bldP spid="60" grpId="0"/>
      <p:bldP spid="60" grpId="1"/>
      <p:bldP spid="61" grpId="0"/>
      <p:bldP spid="61" grpId="1"/>
      <p:bldP spid="62" grpId="0"/>
      <p:bldP spid="62" grpId="1"/>
      <p:bldP spid="63" grpId="0"/>
      <p:bldP spid="63" grpId="1"/>
      <p:bldP spid="64" grpId="0" animBg="1"/>
      <p:bldP spid="64" grpId="1" animBg="1"/>
      <p:bldP spid="65" grpId="0"/>
      <p:bldP spid="65" grpId="1"/>
      <p:bldP spid="66" grpId="0"/>
      <p:bldP spid="66" grpId="1"/>
      <p:bldP spid="67" grpId="0"/>
      <p:bldP spid="67" grpId="1"/>
      <p:bldP spid="68" grpId="0"/>
      <p:bldP spid="68" grpId="1"/>
      <p:bldP spid="69" grpId="0"/>
      <p:bldP spid="69" grpId="1"/>
      <p:bldP spid="73" grpId="0"/>
      <p:bldP spid="73" grpId="1"/>
      <p:bldP spid="74" grpId="0"/>
      <p:bldP spid="74" grpId="1"/>
      <p:bldP spid="75" grpId="0"/>
      <p:bldP spid="75" grpId="1"/>
      <p:bldP spid="76" grpId="0"/>
      <p:bldP spid="76" grpId="1"/>
      <p:bldP spid="77" grpId="0"/>
      <p:bldP spid="77" grpId="1"/>
      <p:bldP spid="78" grpId="0"/>
      <p:bldP spid="78" grpId="1"/>
      <p:bldP spid="79" grpId="0"/>
      <p:bldP spid="79" grpId="1"/>
      <p:bldP spid="80" grpId="0"/>
      <p:bldP spid="80" grpId="1"/>
      <p:bldP spid="81" grpId="0"/>
      <p:bldP spid="81" grpId="1"/>
      <p:bldP spid="82" grpId="0"/>
      <p:bldP spid="82" grpId="1"/>
      <p:bldP spid="83" grpId="0" animBg="1"/>
      <p:bldP spid="83" grpId="1" animBg="1"/>
      <p:bldP spid="84" grpId="0"/>
      <p:bldP spid="84" grpId="1"/>
      <p:bldP spid="85" grpId="0"/>
      <p:bldP spid="85" grpId="1"/>
      <p:bldP spid="86" grpId="0"/>
      <p:bldP spid="86" grpId="1"/>
      <p:bldP spid="87" grpId="0" animBg="1"/>
      <p:bldP spid="87" grpId="1" animBg="1"/>
      <p:bldP spid="88" grpId="0"/>
      <p:bldP spid="88" grpId="1"/>
      <p:bldP spid="89" grpId="0"/>
      <p:bldP spid="89" grpId="1"/>
      <p:bldP spid="90" grpId="0"/>
      <p:bldP spid="90" grpId="1"/>
      <p:bldP spid="91" grpId="0"/>
      <p:bldP spid="92" grpId="0"/>
      <p:bldP spid="93" grpId="0"/>
      <p:bldP spid="95" grpId="0" build="p"/>
      <p:bldP spid="4" grpId="0"/>
      <p:bldP spid="96" grpId="0" build="p"/>
      <p:bldP spid="9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5" name="Rectangle 4" hidden="1"/>
          <p:cNvSpPr/>
          <p:nvPr/>
        </p:nvSpPr>
        <p:spPr>
          <a:xfrm>
            <a:off x="2014688" y="2591316"/>
            <a:ext cx="8079456" cy="769441"/>
          </a:xfrm>
          <a:prstGeom prst="rect">
            <a:avLst/>
          </a:prstGeom>
        </p:spPr>
        <p:txBody>
          <a:bodyPr wrap="none">
            <a:spAutoFit/>
          </a:bodyPr>
          <a:lstStyle/>
          <a:p>
            <a:pPr marL="571500" indent="-571500" algn="l" rtl="1">
              <a:buFont typeface="Arial" panose="020B0604020202020204" pitchFamily="34" charset="0"/>
              <a:buChar char="•"/>
            </a:pPr>
            <a:r>
              <a:rPr lang="en-US" sz="4400" dirty="0" smtClean="0">
                <a:solidFill>
                  <a:srgbClr val="513910"/>
                </a:solidFill>
                <a:effectLst/>
                <a:latin typeface="Jameel Noori Nastaleeq" panose="02000503000000000004" pitchFamily="2" charset="-78"/>
                <a:ea typeface="Calibri" panose="020F0502020204030204" pitchFamily="34" charset="0"/>
                <a:cs typeface="Jameel Noori Nastaleeq" panose="02000503000000000004" pitchFamily="2" charset="-78"/>
              </a:rPr>
              <a:t> </a:t>
            </a:r>
            <a:r>
              <a:rPr lang="ur-PK" sz="4400" dirty="0" smtClean="0">
                <a:solidFill>
                  <a:srgbClr val="513910"/>
                </a:solidFill>
                <a:effectLst/>
                <a:latin typeface="Jameel Noori Nastaleeq" panose="02000503000000000004" pitchFamily="2" charset="-78"/>
                <a:ea typeface="Calibri" panose="020F0502020204030204" pitchFamily="34" charset="0"/>
                <a:cs typeface="Jameel Noori Nastaleeq" panose="02000503000000000004" pitchFamily="2" charset="-78"/>
              </a:rPr>
              <a:t>قرآنِ حکیم کی روشنی میں دینِ اسلام کا جامع تصور کیا ہے؟ </a:t>
            </a:r>
            <a:endParaRPr lang="en-US" sz="4400" dirty="0">
              <a:solidFill>
                <a:srgbClr val="513910"/>
              </a:solidFill>
              <a:latin typeface="Jameel Noori Nastaleeq" panose="02000503000000000004" pitchFamily="2" charset="-78"/>
              <a:cs typeface="Jameel Noori Nastaleeq" panose="02000503000000000004" pitchFamily="2" charset="-78"/>
            </a:endParaRPr>
          </a:p>
        </p:txBody>
      </p:sp>
      <p:sp>
        <p:nvSpPr>
          <p:cNvPr id="6" name="Rectangle 5" hidden="1"/>
          <p:cNvSpPr/>
          <p:nvPr/>
        </p:nvSpPr>
        <p:spPr>
          <a:xfrm>
            <a:off x="2707185" y="3624863"/>
            <a:ext cx="7386959" cy="769441"/>
          </a:xfrm>
          <a:prstGeom prst="rect">
            <a:avLst/>
          </a:prstGeom>
        </p:spPr>
        <p:txBody>
          <a:bodyPr wrap="none">
            <a:spAutoFit/>
          </a:bodyPr>
          <a:lstStyle/>
          <a:p>
            <a:pPr marL="571500" indent="-571500" algn="l" rtl="1">
              <a:buFont typeface="Arial" panose="020B0604020202020204" pitchFamily="34" charset="0"/>
              <a:buChar char="•"/>
            </a:pPr>
            <a:r>
              <a:rPr lang="ur-PK" sz="4400" dirty="0" smtClean="0">
                <a:solidFill>
                  <a:srgbClr val="513910"/>
                </a:solidFill>
                <a:effectLst/>
                <a:ea typeface="Calibri" panose="020F0502020204030204" pitchFamily="34" charset="0"/>
                <a:cs typeface="Jameel Noori Nastaleeq" panose="02000503000000000004" pitchFamily="2" charset="-78"/>
              </a:rPr>
              <a:t>دینِ اسلام کے ایک مسلمان سے عملی </a:t>
            </a:r>
            <a:r>
              <a:rPr lang="ur-PK" sz="440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تقاضے</a:t>
            </a:r>
            <a:r>
              <a:rPr lang="ur-PK" sz="4400" dirty="0" smtClean="0">
                <a:solidFill>
                  <a:srgbClr val="513910"/>
                </a:solidFill>
                <a:effectLst/>
                <a:ea typeface="Calibri" panose="020F0502020204030204" pitchFamily="34" charset="0"/>
                <a:cs typeface="Jameel Noori Nastaleeq" panose="02000503000000000004" pitchFamily="2" charset="-78"/>
              </a:rPr>
              <a:t> کیا ہیں؟</a:t>
            </a:r>
            <a:endParaRPr lang="en-US" sz="4400" dirty="0">
              <a:solidFill>
                <a:srgbClr val="513910"/>
              </a:solidFill>
            </a:endParaRPr>
          </a:p>
        </p:txBody>
      </p:sp>
      <p:sp>
        <p:nvSpPr>
          <p:cNvPr id="7" name="Rectangle 6"/>
          <p:cNvSpPr/>
          <p:nvPr/>
        </p:nvSpPr>
        <p:spPr>
          <a:xfrm>
            <a:off x="0" y="1371490"/>
            <a:ext cx="12192000" cy="769441"/>
          </a:xfrm>
          <a:prstGeom prst="rect">
            <a:avLst/>
          </a:prstGeom>
        </p:spPr>
        <p:txBody>
          <a:bodyPr wrap="square">
            <a:spAutoFit/>
          </a:bodyPr>
          <a:lstStyle/>
          <a:p>
            <a:pPr algn="ctr" rtl="1"/>
            <a:r>
              <a:rPr lang="ur-PK" sz="4400" kern="0" dirty="0" smtClean="0">
                <a:ln w="0"/>
                <a:solidFill>
                  <a:srgbClr val="513910"/>
                </a:solidFill>
                <a:effectLst>
                  <a:outerShdw blurRad="38100" dist="19050" dir="2700000" algn="tl" rotWithShape="0">
                    <a:schemeClr val="dk1">
                      <a:alpha val="40000"/>
                    </a:schemeClr>
                  </a:outerShdw>
                </a:effectLst>
                <a:latin typeface="Bombay Black Unicode" panose="02000000000000000000" pitchFamily="2" charset="-78"/>
                <a:ea typeface="Times New Roman" panose="02020603050405020304" pitchFamily="18" charset="0"/>
                <a:cs typeface="Bombay Black Unicode" panose="02000000000000000000" pitchFamily="2" charset="-78"/>
              </a:rPr>
              <a:t>تعارفِ قرآنِ حکیم</a:t>
            </a:r>
            <a:endParaRPr lang="en-US" sz="4400" kern="0" dirty="0">
              <a:ln w="0"/>
              <a:solidFill>
                <a:srgbClr val="513910"/>
              </a:solidFill>
              <a:effectLst>
                <a:outerShdw blurRad="38100" dist="19050" dir="2700000" algn="tl" rotWithShape="0">
                  <a:schemeClr val="dk1">
                    <a:alpha val="40000"/>
                  </a:schemeClr>
                </a:outerShdw>
              </a:effectLst>
              <a:latin typeface="Bombay Black Unicode" panose="02000000000000000000" pitchFamily="2" charset="-78"/>
              <a:ea typeface="Times New Roman" panose="02020603050405020304" pitchFamily="18" charset="0"/>
              <a:cs typeface="Bombay Black Unicode" panose="02000000000000000000" pitchFamily="2" charset="-78"/>
            </a:endParaRPr>
          </a:p>
        </p:txBody>
      </p:sp>
      <p:sp>
        <p:nvSpPr>
          <p:cNvPr id="23" name="Rectangle 22" hidden="1"/>
          <p:cNvSpPr/>
          <p:nvPr/>
        </p:nvSpPr>
        <p:spPr>
          <a:xfrm>
            <a:off x="7413301" y="2114136"/>
            <a:ext cx="3031599" cy="776879"/>
          </a:xfrm>
          <a:prstGeom prst="rect">
            <a:avLst/>
          </a:prstGeom>
        </p:spPr>
        <p:txBody>
          <a:bodyPr wrap="none">
            <a:spAutoFit/>
          </a:bodyPr>
          <a:lstStyle/>
          <a:p>
            <a:pPr marL="342900" marR="0" lvl="0" indent="-342900" algn="just" rtl="1">
              <a:lnSpc>
                <a:spcPct val="115000"/>
              </a:lnSpc>
              <a:spcBef>
                <a:spcPts val="600"/>
              </a:spcBef>
              <a:spcAft>
                <a:spcPts val="0"/>
              </a:spcAft>
              <a:buFont typeface="+mj-lt"/>
              <a:buAutoNum type="arabicParenR"/>
            </a:pPr>
            <a:r>
              <a:rPr lang="ur-PK" sz="4000" dirty="0">
                <a:solidFill>
                  <a:srgbClr val="513910"/>
                </a:solidFill>
                <a:latin typeface="Calibri" panose="020F0502020204030204" pitchFamily="34" charset="0"/>
                <a:ea typeface="Calibri" panose="020F0502020204030204" pitchFamily="34" charset="0"/>
                <a:cs typeface="Jameel Noori Nastaleeq" panose="02000503000000000004" pitchFamily="2" charset="-78"/>
              </a:rPr>
              <a:t>قرآ نِ حکیم کیا ہے؟ </a:t>
            </a:r>
            <a:endParaRPr lang="en-US" sz="4000" dirty="0">
              <a:solidFill>
                <a:srgbClr val="513910"/>
              </a:solidFill>
              <a:effectLst/>
              <a:latin typeface="Calibri" panose="020F0502020204030204" pitchFamily="34" charset="0"/>
              <a:ea typeface="Calibri" panose="020F0502020204030204" pitchFamily="34" charset="0"/>
              <a:cs typeface="Arial" panose="020B0604020202020204" pitchFamily="34" charset="0"/>
            </a:endParaRPr>
          </a:p>
        </p:txBody>
      </p:sp>
      <p:sp>
        <p:nvSpPr>
          <p:cNvPr id="24" name="Rounded Rectangle 23" hidden="1"/>
          <p:cNvSpPr/>
          <p:nvPr/>
        </p:nvSpPr>
        <p:spPr>
          <a:xfrm>
            <a:off x="1743134" y="3178740"/>
            <a:ext cx="8797642" cy="1371600"/>
          </a:xfrm>
          <a:prstGeom prst="round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2400"/>
          </a:p>
        </p:txBody>
      </p:sp>
      <p:sp>
        <p:nvSpPr>
          <p:cNvPr id="25" name="Rectangle 24" hidden="1"/>
          <p:cNvSpPr/>
          <p:nvPr/>
        </p:nvSpPr>
        <p:spPr>
          <a:xfrm>
            <a:off x="1743134" y="3512085"/>
            <a:ext cx="8797642" cy="374461"/>
          </a:xfrm>
          <a:prstGeom prst="rect">
            <a:avLst/>
          </a:prstGeom>
        </p:spPr>
        <p:txBody>
          <a:bodyPr wrap="square">
            <a:spAutoFit/>
          </a:bodyPr>
          <a:lstStyle/>
          <a:p>
            <a:pPr marL="457200" marR="228600" algn="ctr" rtl="1">
              <a:lnSpc>
                <a:spcPts val="2200"/>
              </a:lnSpc>
              <a:spcBef>
                <a:spcPts val="0"/>
              </a:spcBef>
              <a:spcAft>
                <a:spcPts val="0"/>
              </a:spcAft>
            </a:pPr>
            <a:r>
              <a:rPr lang="ur-PK" sz="3600" dirty="0" smtClean="0">
                <a:solidFill>
                  <a:srgbClr val="513910"/>
                </a:solidFill>
                <a:effectLst/>
                <a:latin typeface="Al Qalam Quran Publisher" panose="02040503050201020203" pitchFamily="18" charset="-78"/>
                <a:ea typeface="Calibri" panose="020F0502020204030204" pitchFamily="34" charset="0"/>
                <a:cs typeface="Al Qalam Quran Publisher" panose="02040503050201020203" pitchFamily="18" charset="-78"/>
              </a:rPr>
              <a:t>وَ اِنْ اَحَدٌ مِّنَ الْمُشْرِكِيْنَ اسْتَجَارَكَ فَاَجِرْهُ حَتّٰى يَسْمَعَ كَلٰمَ اللّٰهِ</a:t>
            </a:r>
            <a:endParaRPr lang="en-US" sz="3600" dirty="0">
              <a:solidFill>
                <a:srgbClr val="513910"/>
              </a:solidFill>
              <a:effectLst/>
              <a:latin typeface="Al Qalam Quran Publisher" panose="02040503050201020203" pitchFamily="18" charset="-78"/>
              <a:ea typeface="Calibri" panose="020F0502020204030204" pitchFamily="34" charset="0"/>
              <a:cs typeface="Al Qalam Quran Publisher" panose="02040503050201020203" pitchFamily="18" charset="-78"/>
            </a:endParaRPr>
          </a:p>
        </p:txBody>
      </p:sp>
      <p:sp>
        <p:nvSpPr>
          <p:cNvPr id="26" name="Rectangle 25" hidden="1"/>
          <p:cNvSpPr/>
          <p:nvPr/>
        </p:nvSpPr>
        <p:spPr>
          <a:xfrm>
            <a:off x="1743133" y="4076136"/>
            <a:ext cx="8797643" cy="409728"/>
          </a:xfrm>
          <a:prstGeom prst="rect">
            <a:avLst/>
          </a:prstGeom>
        </p:spPr>
        <p:txBody>
          <a:bodyPr wrap="square">
            <a:spAutoFit/>
          </a:bodyPr>
          <a:lstStyle/>
          <a:p>
            <a:pPr marL="457200" marR="228600" algn="ctr" rtl="1">
              <a:lnSpc>
                <a:spcPts val="2100"/>
              </a:lnSpc>
              <a:spcBef>
                <a:spcPts val="0"/>
              </a:spcBef>
              <a:spcAft>
                <a:spcPts val="0"/>
              </a:spcAft>
            </a:pPr>
            <a:r>
              <a:rPr lang="en-US" sz="3000" spc="-2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a:t>
            </a:r>
            <a:r>
              <a:rPr lang="ur-PK" sz="3000" spc="-2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اور اگر کوئی مشرک تم سے پناہ کاطلب گار ہو تو اُس کو پناہ دو یہاں تک کہ وہ اللہ کا کلام سن لے</a:t>
            </a:r>
            <a:r>
              <a:rPr lang="ur-PK" sz="3000" spc="-20" dirty="0" smtClean="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a:t>
            </a:r>
            <a:endParaRPr lang="en-US" sz="3000" dirty="0">
              <a:solidFill>
                <a:srgbClr val="513910"/>
              </a:solidFill>
              <a:effectLst/>
              <a:latin typeface="Jameel Noori Nastaleeq" panose="02000503000000000004" pitchFamily="2" charset="-78"/>
              <a:ea typeface="Calibri" panose="020F0502020204030204" pitchFamily="34" charset="0"/>
              <a:cs typeface="Jameel Noori Nastaleeq" panose="02000503000000000004" pitchFamily="2" charset="-78"/>
            </a:endParaRPr>
          </a:p>
        </p:txBody>
      </p:sp>
      <p:sp>
        <p:nvSpPr>
          <p:cNvPr id="27" name="Rectangle 26" hidden="1"/>
          <p:cNvSpPr/>
          <p:nvPr/>
        </p:nvSpPr>
        <p:spPr>
          <a:xfrm>
            <a:off x="1743133" y="4675454"/>
            <a:ext cx="1829668" cy="523220"/>
          </a:xfrm>
          <a:prstGeom prst="rect">
            <a:avLst/>
          </a:prstGeom>
        </p:spPr>
        <p:txBody>
          <a:bodyPr wrap="none">
            <a:spAutoFit/>
          </a:bodyPr>
          <a:lstStyle/>
          <a:p>
            <a:r>
              <a:rPr lang="en-US" sz="2800" spc="-1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 </a:t>
            </a:r>
            <a:r>
              <a:rPr lang="ur-PK" sz="240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سورۃ التوبۃ</a:t>
            </a:r>
            <a:r>
              <a:rPr lang="ur-PK" sz="2400" baseline="30000" dirty="0">
                <a:solidFill>
                  <a:srgbClr val="513910"/>
                </a:solidFill>
                <a:latin typeface="Jameel Noori Nastaleeq" panose="02000503000000000004" pitchFamily="2" charset="-78"/>
                <a:ea typeface="Times New Roman" panose="02020603050405020304" pitchFamily="18" charset="0"/>
                <a:cs typeface="Jameel Noori Nastaleeq" panose="02000503000000000004" pitchFamily="2" charset="-78"/>
              </a:rPr>
              <a:t>9</a:t>
            </a:r>
            <a:r>
              <a:rPr lang="ur-PK" sz="240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 </a:t>
            </a:r>
            <a:r>
              <a:rPr lang="ur-PK" sz="2800" spc="-1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آیت 6 </a:t>
            </a:r>
            <a:endParaRPr lang="en-US" sz="2400" dirty="0">
              <a:solidFill>
                <a:srgbClr val="513910"/>
              </a:solidFill>
              <a:latin typeface="Jameel Noori Nastaleeq" panose="02000503000000000004" pitchFamily="2" charset="-78"/>
              <a:cs typeface="Jameel Noori Nastaleeq" panose="02000503000000000004" pitchFamily="2" charset="-78"/>
            </a:endParaRPr>
          </a:p>
        </p:txBody>
      </p:sp>
      <p:sp>
        <p:nvSpPr>
          <p:cNvPr id="28" name="Rectangle 27" hidden="1"/>
          <p:cNvSpPr/>
          <p:nvPr/>
        </p:nvSpPr>
        <p:spPr>
          <a:xfrm>
            <a:off x="5317254" y="2193392"/>
            <a:ext cx="5125121" cy="777136"/>
          </a:xfrm>
          <a:prstGeom prst="rect">
            <a:avLst/>
          </a:prstGeom>
        </p:spPr>
        <p:txBody>
          <a:bodyPr wrap="none">
            <a:spAutoFit/>
          </a:bodyPr>
          <a:lstStyle/>
          <a:p>
            <a:pPr marR="0" lvl="0" algn="just" rtl="1">
              <a:lnSpc>
                <a:spcPct val="115000"/>
              </a:lnSpc>
              <a:spcBef>
                <a:spcPts val="600"/>
              </a:spcBef>
              <a:spcAft>
                <a:spcPts val="0"/>
              </a:spcAft>
            </a:pPr>
            <a:r>
              <a:rPr lang="en-US" sz="4000" dirty="0" smtClean="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 (2</a:t>
            </a:r>
            <a:r>
              <a:rPr lang="ur-PK" sz="4000" dirty="0" smtClean="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قرآ </a:t>
            </a:r>
            <a:r>
              <a:rPr lang="ur-PK" sz="400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نِ حکیم کی عظمت کا کیا مقام ہے ؟ </a:t>
            </a:r>
            <a:endParaRPr lang="en-US" sz="4000" dirty="0">
              <a:solidFill>
                <a:srgbClr val="513910"/>
              </a:solidFill>
              <a:effectLst/>
              <a:latin typeface="Jameel Noori Nastaleeq" panose="02000503000000000004" pitchFamily="2" charset="-78"/>
              <a:ea typeface="Calibri" panose="020F0502020204030204" pitchFamily="34" charset="0"/>
              <a:cs typeface="Jameel Noori Nastaleeq" panose="02000503000000000004" pitchFamily="2" charset="-78"/>
            </a:endParaRPr>
          </a:p>
        </p:txBody>
      </p:sp>
      <p:sp>
        <p:nvSpPr>
          <p:cNvPr id="29" name="Rectangle 28" hidden="1"/>
          <p:cNvSpPr/>
          <p:nvPr/>
        </p:nvSpPr>
        <p:spPr>
          <a:xfrm>
            <a:off x="2432048" y="2996410"/>
            <a:ext cx="7327899" cy="584775"/>
          </a:xfrm>
          <a:prstGeom prst="rect">
            <a:avLst/>
          </a:prstGeom>
        </p:spPr>
        <p:txBody>
          <a:bodyPr wrap="square">
            <a:spAutoFit/>
          </a:bodyPr>
          <a:lstStyle/>
          <a:p>
            <a:pPr marL="457200" indent="-457200" algn="r" rtl="1">
              <a:buFont typeface="Arial" panose="020B0604020202020204" pitchFamily="34" charset="0"/>
              <a:buChar char="•"/>
            </a:pPr>
            <a:r>
              <a:rPr lang="ur-PK" sz="3200" dirty="0">
                <a:solidFill>
                  <a:srgbClr val="513910"/>
                </a:solidFill>
                <a:ea typeface="Calibri" panose="020F0502020204030204" pitchFamily="34" charset="0"/>
                <a:cs typeface="Jameel Noori Nastaleeq" panose="02000503000000000004" pitchFamily="2" charset="-78"/>
              </a:rPr>
              <a:t>قرآنِ حکیم کی عظمت کی اصل وجہ یہ ہے کہ یہ اللہ کا کلا م ہے۔ </a:t>
            </a:r>
            <a:endParaRPr lang="en-US" sz="3200" dirty="0">
              <a:solidFill>
                <a:srgbClr val="513910"/>
              </a:solidFill>
            </a:endParaRPr>
          </a:p>
        </p:txBody>
      </p:sp>
      <p:sp>
        <p:nvSpPr>
          <p:cNvPr id="30" name="Rounded Rectangle 29" hidden="1"/>
          <p:cNvSpPr/>
          <p:nvPr/>
        </p:nvSpPr>
        <p:spPr>
          <a:xfrm>
            <a:off x="2564528" y="3675547"/>
            <a:ext cx="7327900" cy="2042025"/>
          </a:xfrm>
          <a:prstGeom prst="round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32" name="Rectangle 31" hidden="1"/>
          <p:cNvSpPr/>
          <p:nvPr/>
        </p:nvSpPr>
        <p:spPr>
          <a:xfrm>
            <a:off x="3716686" y="3010197"/>
            <a:ext cx="8326256" cy="584775"/>
          </a:xfrm>
          <a:prstGeom prst="rect">
            <a:avLst/>
          </a:prstGeom>
        </p:spPr>
        <p:txBody>
          <a:bodyPr wrap="square">
            <a:spAutoFit/>
          </a:bodyPr>
          <a:lstStyle/>
          <a:p>
            <a:pPr marL="457200" indent="-457200" algn="l" rtl="1">
              <a:buFont typeface="Arial" panose="020B0604020202020204" pitchFamily="34" charset="0"/>
              <a:buChar char="•"/>
            </a:pPr>
            <a:r>
              <a:rPr lang="ur-PK" sz="3200" dirty="0">
                <a:solidFill>
                  <a:srgbClr val="513910"/>
                </a:solidFill>
                <a:ea typeface="Calibri" panose="020F0502020204030204" pitchFamily="34" charset="0"/>
                <a:cs typeface="Jameel Noori Nastaleeq" panose="02000503000000000004" pitchFamily="2" charset="-78"/>
              </a:rPr>
              <a:t> کلام اللہ کی وہی تا ثیر ہے جو تاثیر تجلّیِٴ ذاتِ باری تعالیٰ کی ہے</a:t>
            </a:r>
            <a:endParaRPr lang="en-US" sz="3200" dirty="0">
              <a:solidFill>
                <a:srgbClr val="513910"/>
              </a:solidFill>
            </a:endParaRPr>
          </a:p>
        </p:txBody>
      </p:sp>
      <p:sp>
        <p:nvSpPr>
          <p:cNvPr id="33" name="Rectangle 32" hidden="1"/>
          <p:cNvSpPr/>
          <p:nvPr/>
        </p:nvSpPr>
        <p:spPr>
          <a:xfrm>
            <a:off x="2079521" y="3698564"/>
            <a:ext cx="8297913" cy="1175706"/>
          </a:xfrm>
          <a:prstGeom prst="rect">
            <a:avLst/>
          </a:prstGeom>
        </p:spPr>
        <p:txBody>
          <a:bodyPr wrap="square">
            <a:spAutoFit/>
          </a:bodyPr>
          <a:lstStyle/>
          <a:p>
            <a:pPr marL="457200" marR="228600" algn="ctr" rtl="1">
              <a:lnSpc>
                <a:spcPct val="110000"/>
              </a:lnSpc>
              <a:spcBef>
                <a:spcPts val="0"/>
              </a:spcBef>
              <a:spcAft>
                <a:spcPts val="0"/>
              </a:spcAft>
            </a:pPr>
            <a:r>
              <a:rPr lang="ur-PK" sz="3200" dirty="0">
                <a:solidFill>
                  <a:srgbClr val="513910"/>
                </a:solidFill>
                <a:latin typeface="Al Qalam Quran Publisher" panose="02040503050201020203" pitchFamily="18" charset="-78"/>
                <a:ea typeface="Calibri" panose="020F0502020204030204" pitchFamily="34" charset="0"/>
                <a:cs typeface="Al Qalam Quran Publisher" panose="02040503050201020203" pitchFamily="18" charset="-78"/>
              </a:rPr>
              <a:t>لَوْ اَنْزَلْنَا هٰذَا الْقُرْاٰنَ عَلٰى جَبَلٍ لَّرَاَيْتَهٗ خَاشِعًا مُّتَصَدِّعًا مِّنْ خَشْيَةِ اللّٰهِ١ؕ </a:t>
            </a:r>
            <a:endParaRPr lang="ur-PK" sz="3200" dirty="0" smtClean="0">
              <a:solidFill>
                <a:srgbClr val="513910"/>
              </a:solidFill>
              <a:latin typeface="Al Qalam Quran Publisher" panose="02040503050201020203" pitchFamily="18" charset="-78"/>
              <a:ea typeface="Calibri" panose="020F0502020204030204" pitchFamily="34" charset="0"/>
              <a:cs typeface="Al Qalam Quran Publisher" panose="02040503050201020203" pitchFamily="18" charset="-78"/>
            </a:endParaRPr>
          </a:p>
          <a:p>
            <a:pPr marL="457200" marR="228600" algn="ctr" rtl="1">
              <a:lnSpc>
                <a:spcPct val="110000"/>
              </a:lnSpc>
              <a:spcBef>
                <a:spcPts val="0"/>
              </a:spcBef>
              <a:spcAft>
                <a:spcPts val="0"/>
              </a:spcAft>
            </a:pPr>
            <a:r>
              <a:rPr lang="ur-PK" sz="3200" dirty="0" smtClean="0">
                <a:solidFill>
                  <a:srgbClr val="513910"/>
                </a:solidFill>
                <a:latin typeface="Al Qalam Quran Publisher" panose="02040503050201020203" pitchFamily="18" charset="-78"/>
                <a:ea typeface="Calibri" panose="020F0502020204030204" pitchFamily="34" charset="0"/>
                <a:cs typeface="Al Qalam Quran Publisher" panose="02040503050201020203" pitchFamily="18" charset="-78"/>
              </a:rPr>
              <a:t>وَ </a:t>
            </a:r>
            <a:r>
              <a:rPr lang="ur-PK" sz="3200" dirty="0">
                <a:solidFill>
                  <a:srgbClr val="513910"/>
                </a:solidFill>
                <a:latin typeface="Al Qalam Quran Publisher" panose="02040503050201020203" pitchFamily="18" charset="-78"/>
                <a:ea typeface="Calibri" panose="020F0502020204030204" pitchFamily="34" charset="0"/>
                <a:cs typeface="Al Qalam Quran Publisher" panose="02040503050201020203" pitchFamily="18" charset="-78"/>
              </a:rPr>
              <a:t>تِلْكَ الْاَمْثَالُ نَضْرِبُهَا لِلنَّاسِ لَعَلَّهُمْ </a:t>
            </a:r>
            <a:r>
              <a:rPr lang="ur-PK" sz="3200" dirty="0" smtClean="0">
                <a:solidFill>
                  <a:srgbClr val="513910"/>
                </a:solidFill>
                <a:latin typeface="Al Qalam Quran Publisher" panose="02040503050201020203" pitchFamily="18" charset="-78"/>
                <a:ea typeface="Calibri" panose="020F0502020204030204" pitchFamily="34" charset="0"/>
                <a:cs typeface="Al Qalam Quran Publisher" panose="02040503050201020203" pitchFamily="18" charset="-78"/>
              </a:rPr>
              <a:t>يَتَفَكَّرُوْنَ</a:t>
            </a:r>
            <a:endParaRPr lang="en-US" sz="3200" dirty="0">
              <a:solidFill>
                <a:srgbClr val="513910"/>
              </a:solidFill>
              <a:effectLst/>
              <a:latin typeface="Al Qalam Quran Publisher" panose="02040503050201020203" pitchFamily="18" charset="-78"/>
              <a:ea typeface="Calibri" panose="020F0502020204030204" pitchFamily="34" charset="0"/>
              <a:cs typeface="Al Qalam Quran Publisher" panose="02040503050201020203" pitchFamily="18" charset="-78"/>
            </a:endParaRPr>
          </a:p>
        </p:txBody>
      </p:sp>
      <p:sp>
        <p:nvSpPr>
          <p:cNvPr id="34" name="Rectangle 33" hidden="1"/>
          <p:cNvSpPr/>
          <p:nvPr/>
        </p:nvSpPr>
        <p:spPr>
          <a:xfrm>
            <a:off x="2564527" y="4763465"/>
            <a:ext cx="7327899" cy="954107"/>
          </a:xfrm>
          <a:prstGeom prst="rect">
            <a:avLst/>
          </a:prstGeom>
        </p:spPr>
        <p:txBody>
          <a:bodyPr wrap="square">
            <a:spAutoFit/>
          </a:bodyPr>
          <a:lstStyle/>
          <a:p>
            <a:pPr marL="457200" marR="228600" algn="ctr" rtl="1">
              <a:spcBef>
                <a:spcPts val="0"/>
              </a:spcBef>
              <a:spcAft>
                <a:spcPts val="0"/>
              </a:spcAft>
            </a:pPr>
            <a:r>
              <a:rPr lang="ur-PK" sz="280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"اگر ہم یہ قرآن کسی پہاڑ پر نازل کرتے تو تم دیکھتے کہ وہ اللہ کے خوف سے دبا اور پھٹا جاتا ہے اور یہ </a:t>
            </a:r>
            <a:r>
              <a:rPr lang="ur-PK" sz="2800" dirty="0" smtClean="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باتیں </a:t>
            </a:r>
            <a:r>
              <a:rPr lang="ur-PK" sz="280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ہم لوگوں کے لیے بیان کرتے ہیں تاکہ وہ فکر کریں"۔</a:t>
            </a:r>
            <a:endParaRPr lang="en-US" sz="2800" dirty="0">
              <a:solidFill>
                <a:srgbClr val="513910"/>
              </a:solidFill>
              <a:effectLst/>
              <a:latin typeface="Jameel Noori Nastaleeq" panose="02000503000000000004" pitchFamily="2" charset="-78"/>
              <a:ea typeface="Calibri" panose="020F0502020204030204" pitchFamily="34" charset="0"/>
              <a:cs typeface="Jameel Noori Nastaleeq" panose="02000503000000000004" pitchFamily="2" charset="-78"/>
            </a:endParaRPr>
          </a:p>
        </p:txBody>
      </p:sp>
      <p:sp>
        <p:nvSpPr>
          <p:cNvPr id="35" name="Rectangle 34" hidden="1"/>
          <p:cNvSpPr/>
          <p:nvPr/>
        </p:nvSpPr>
        <p:spPr>
          <a:xfrm>
            <a:off x="2564527" y="5740589"/>
            <a:ext cx="1657570" cy="461665"/>
          </a:xfrm>
          <a:prstGeom prst="rect">
            <a:avLst/>
          </a:prstGeom>
        </p:spPr>
        <p:txBody>
          <a:bodyPr wrap="none">
            <a:spAutoFit/>
          </a:bodyPr>
          <a:lstStyle/>
          <a:p>
            <a:r>
              <a:rPr lang="ur-PK" sz="2000" spc="-2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سورۃ الحشر</a:t>
            </a:r>
            <a:r>
              <a:rPr lang="ur-PK" sz="2000" spc="-20" baseline="3000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59</a:t>
            </a:r>
            <a:r>
              <a:rPr lang="ur-PK" sz="240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 آیت21</a:t>
            </a:r>
            <a:endParaRPr lang="en-US" sz="2000" dirty="0">
              <a:solidFill>
                <a:srgbClr val="513910"/>
              </a:solidFill>
              <a:latin typeface="Jameel Noori Nastaleeq" panose="02000503000000000004" pitchFamily="2" charset="-78"/>
              <a:cs typeface="Jameel Noori Nastaleeq" panose="02000503000000000004" pitchFamily="2" charset="-78"/>
            </a:endParaRPr>
          </a:p>
        </p:txBody>
      </p:sp>
      <p:sp>
        <p:nvSpPr>
          <p:cNvPr id="36" name="Rounded Rectangle 35" hidden="1"/>
          <p:cNvSpPr/>
          <p:nvPr/>
        </p:nvSpPr>
        <p:spPr>
          <a:xfrm>
            <a:off x="2438400" y="3975099"/>
            <a:ext cx="7327900" cy="1574801"/>
          </a:xfrm>
          <a:prstGeom prst="round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37" name="Rectangle 36" hidden="1"/>
          <p:cNvSpPr/>
          <p:nvPr/>
        </p:nvSpPr>
        <p:spPr>
          <a:xfrm>
            <a:off x="1463040" y="3034574"/>
            <a:ext cx="8880033" cy="523220"/>
          </a:xfrm>
          <a:prstGeom prst="rect">
            <a:avLst/>
          </a:prstGeom>
        </p:spPr>
        <p:txBody>
          <a:bodyPr wrap="square">
            <a:spAutoFit/>
          </a:bodyPr>
          <a:lstStyle/>
          <a:p>
            <a:pPr algn="r"/>
            <a:r>
              <a:rPr lang="en-US" sz="280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 </a:t>
            </a:r>
            <a:r>
              <a:rPr lang="ur-PK" sz="280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قرآنِ حکیم، صاحبِ قرآن یعنی نبی کریمﷺ کاایک ایسا معجزہ ہے جس کا مقا بلہ بندوں کا کلا م نہیں کر سکتا</a:t>
            </a:r>
            <a:endParaRPr lang="en-US" sz="2800" dirty="0">
              <a:solidFill>
                <a:srgbClr val="513910"/>
              </a:solidFill>
              <a:latin typeface="Jameel Noori Nastaleeq" panose="02000503000000000004" pitchFamily="2" charset="-78"/>
              <a:cs typeface="Jameel Noori Nastaleeq" panose="02000503000000000004" pitchFamily="2" charset="-78"/>
            </a:endParaRPr>
          </a:p>
        </p:txBody>
      </p:sp>
      <p:sp>
        <p:nvSpPr>
          <p:cNvPr id="38" name="Rectangle 37" hidden="1"/>
          <p:cNvSpPr/>
          <p:nvPr/>
        </p:nvSpPr>
        <p:spPr>
          <a:xfrm>
            <a:off x="2432048" y="4056214"/>
            <a:ext cx="7327899" cy="584775"/>
          </a:xfrm>
          <a:prstGeom prst="rect">
            <a:avLst/>
          </a:prstGeom>
        </p:spPr>
        <p:txBody>
          <a:bodyPr wrap="square">
            <a:spAutoFit/>
          </a:bodyPr>
          <a:lstStyle/>
          <a:p>
            <a:pPr algn="ctr"/>
            <a:r>
              <a:rPr lang="ar-SA" sz="3200" dirty="0">
                <a:solidFill>
                  <a:srgbClr val="513910"/>
                </a:solidFill>
                <a:latin typeface="Al Qalam Quran Publisher" panose="02040503050201020203" pitchFamily="18" charset="-78"/>
                <a:ea typeface="Calibri" panose="020F0502020204030204" pitchFamily="34" charset="0"/>
                <a:cs typeface="Al Qalam Quran Publisher" panose="02040503050201020203" pitchFamily="18" charset="-78"/>
              </a:rPr>
              <a:t>اَلرَّحْمٰنُۙ۰۰۱عَلَّمَ الْقُرْاٰنَؕ۰۰۲خَلَقَ </a:t>
            </a:r>
            <a:r>
              <a:rPr lang="ar-SA" sz="3200" dirty="0" smtClean="0">
                <a:solidFill>
                  <a:srgbClr val="513910"/>
                </a:solidFill>
                <a:latin typeface="Al Qalam Quran Publisher" panose="02040503050201020203" pitchFamily="18" charset="-78"/>
                <a:ea typeface="Calibri" panose="020F0502020204030204" pitchFamily="34" charset="0"/>
                <a:cs typeface="Al Qalam Quran Publisher" panose="02040503050201020203" pitchFamily="18" charset="-78"/>
              </a:rPr>
              <a:t>الْاِنْسَانَۙ۰۰۳عَلَّمَهُ الْبَيَانَ۰۰۴</a:t>
            </a:r>
            <a:endParaRPr lang="en-US" sz="3200" dirty="0">
              <a:solidFill>
                <a:srgbClr val="513910"/>
              </a:solidFill>
              <a:latin typeface="Al Qalam Quran Publisher" panose="02040503050201020203" pitchFamily="18" charset="-78"/>
              <a:cs typeface="Al Qalam Quran Publisher" panose="02040503050201020203" pitchFamily="18" charset="-78"/>
            </a:endParaRPr>
          </a:p>
        </p:txBody>
      </p:sp>
      <p:sp>
        <p:nvSpPr>
          <p:cNvPr id="39" name="Rectangle 38" hidden="1"/>
          <p:cNvSpPr/>
          <p:nvPr/>
        </p:nvSpPr>
        <p:spPr>
          <a:xfrm>
            <a:off x="2444753" y="4628017"/>
            <a:ext cx="7327899" cy="954107"/>
          </a:xfrm>
          <a:prstGeom prst="rect">
            <a:avLst/>
          </a:prstGeom>
        </p:spPr>
        <p:txBody>
          <a:bodyPr wrap="square">
            <a:spAutoFit/>
          </a:bodyPr>
          <a:lstStyle/>
          <a:p>
            <a:pPr marL="457200" marR="228600" algn="ctr" rtl="1">
              <a:spcBef>
                <a:spcPts val="0"/>
              </a:spcBef>
              <a:spcAft>
                <a:spcPts val="0"/>
              </a:spcAft>
            </a:pPr>
            <a:r>
              <a:rPr lang="ur-PK" sz="280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"(اللہ جو) نہایت مہربان ہے ۔ اُسی نے قرآن سکھایا۔ انسان کو پیدا کیا۔ </a:t>
            </a:r>
            <a:endParaRPr lang="ur-PK" sz="2800" dirty="0" smtClean="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endParaRPr>
          </a:p>
          <a:p>
            <a:pPr marL="457200" marR="228600" algn="ctr" rtl="1">
              <a:spcBef>
                <a:spcPts val="0"/>
              </a:spcBef>
              <a:spcAft>
                <a:spcPts val="0"/>
              </a:spcAft>
            </a:pPr>
            <a:r>
              <a:rPr lang="ur-PK" sz="2800" dirty="0" smtClean="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اُسے </a:t>
            </a:r>
            <a:r>
              <a:rPr lang="ur-PK" sz="280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بیان کرنے کی صلاحیت دی"۔</a:t>
            </a:r>
            <a:endParaRPr lang="en-US" sz="2800" dirty="0">
              <a:solidFill>
                <a:srgbClr val="513910"/>
              </a:solidFill>
              <a:effectLst/>
              <a:latin typeface="Jameel Noori Nastaleeq" panose="02000503000000000004" pitchFamily="2" charset="-78"/>
              <a:ea typeface="Calibri" panose="020F0502020204030204" pitchFamily="34" charset="0"/>
              <a:cs typeface="Jameel Noori Nastaleeq" panose="02000503000000000004" pitchFamily="2" charset="-78"/>
            </a:endParaRPr>
          </a:p>
        </p:txBody>
      </p:sp>
      <p:sp>
        <p:nvSpPr>
          <p:cNvPr id="40" name="Rectangle 39" hidden="1"/>
          <p:cNvSpPr/>
          <p:nvPr/>
        </p:nvSpPr>
        <p:spPr>
          <a:xfrm>
            <a:off x="2460519" y="5678089"/>
            <a:ext cx="1376082" cy="400110"/>
          </a:xfrm>
          <a:prstGeom prst="rect">
            <a:avLst/>
          </a:prstGeom>
        </p:spPr>
        <p:txBody>
          <a:bodyPr wrap="none">
            <a:spAutoFit/>
          </a:bodyPr>
          <a:lstStyle/>
          <a:p>
            <a:r>
              <a:rPr lang="ur-PK" sz="2000" spc="-2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(الرحمٰن</a:t>
            </a:r>
            <a:r>
              <a:rPr lang="ur-PK" sz="2000" spc="-20" baseline="3000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55</a:t>
            </a:r>
            <a:r>
              <a:rPr lang="ur-PK" sz="2000" spc="-2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 : 1-4)</a:t>
            </a:r>
            <a:endParaRPr lang="en-US" sz="2000" dirty="0">
              <a:solidFill>
                <a:srgbClr val="513910"/>
              </a:solidFill>
              <a:latin typeface="Jameel Noori Nastaleeq" panose="02000503000000000004" pitchFamily="2" charset="-78"/>
              <a:cs typeface="Jameel Noori Nastaleeq" panose="02000503000000000004" pitchFamily="2" charset="-78"/>
            </a:endParaRPr>
          </a:p>
        </p:txBody>
      </p:sp>
      <p:sp>
        <p:nvSpPr>
          <p:cNvPr id="41" name="Rounded Rectangle 40" hidden="1"/>
          <p:cNvSpPr/>
          <p:nvPr/>
        </p:nvSpPr>
        <p:spPr>
          <a:xfrm>
            <a:off x="2438400" y="3543299"/>
            <a:ext cx="7327900" cy="1574801"/>
          </a:xfrm>
          <a:prstGeom prst="round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42" name="Rectangle 41" hidden="1"/>
          <p:cNvSpPr/>
          <p:nvPr/>
        </p:nvSpPr>
        <p:spPr>
          <a:xfrm>
            <a:off x="1" y="2606770"/>
            <a:ext cx="12192000" cy="457561"/>
          </a:xfrm>
          <a:prstGeom prst="rect">
            <a:avLst/>
          </a:prstGeom>
        </p:spPr>
        <p:txBody>
          <a:bodyPr wrap="square">
            <a:spAutoFit/>
          </a:bodyPr>
          <a:lstStyle/>
          <a:p>
            <a:pPr marL="228600" marR="0" algn="ctr" rtl="1">
              <a:lnSpc>
                <a:spcPts val="2200"/>
              </a:lnSpc>
              <a:spcBef>
                <a:spcPts val="0"/>
              </a:spcBef>
              <a:spcAft>
                <a:spcPts val="0"/>
              </a:spcAft>
            </a:pPr>
            <a:r>
              <a:rPr lang="ur-PK" sz="4000" i="1" dirty="0">
                <a:solidFill>
                  <a:srgbClr val="513910"/>
                </a:solidFill>
                <a:latin typeface="Calibri" panose="020F0502020204030204" pitchFamily="34" charset="0"/>
                <a:ea typeface="Calibri" panose="020F0502020204030204" pitchFamily="34" charset="0"/>
                <a:cs typeface="Jameel Noori Nastaleeq" panose="02000503000000000004" pitchFamily="2" charset="-78"/>
              </a:rPr>
              <a:t>عظمتِ قرآن بزبانِ صاحبِ قرآن ﷺ</a:t>
            </a:r>
            <a:endParaRPr lang="en-US" sz="4000" i="1" dirty="0">
              <a:solidFill>
                <a:srgbClr val="513910"/>
              </a:solidFill>
              <a:effectLst/>
              <a:latin typeface="Calibri" panose="020F0502020204030204" pitchFamily="34" charset="0"/>
              <a:ea typeface="Calibri" panose="020F0502020204030204" pitchFamily="34" charset="0"/>
              <a:cs typeface="Arial" panose="020B0604020202020204" pitchFamily="34" charset="0"/>
            </a:endParaRPr>
          </a:p>
        </p:txBody>
      </p:sp>
      <p:sp>
        <p:nvSpPr>
          <p:cNvPr id="43" name="Rectangle 42" hidden="1"/>
          <p:cNvSpPr/>
          <p:nvPr/>
        </p:nvSpPr>
        <p:spPr>
          <a:xfrm>
            <a:off x="3054348" y="3792804"/>
            <a:ext cx="6096000" cy="1077218"/>
          </a:xfrm>
          <a:prstGeom prst="rect">
            <a:avLst/>
          </a:prstGeom>
        </p:spPr>
        <p:txBody>
          <a:bodyPr>
            <a:spAutoFit/>
          </a:bodyPr>
          <a:lstStyle/>
          <a:p>
            <a:pPr marL="201295" marR="0" indent="-171450" algn="ctr" rtl="1">
              <a:spcBef>
                <a:spcPts val="0"/>
              </a:spcBef>
              <a:spcAft>
                <a:spcPts val="0"/>
              </a:spcAft>
            </a:pPr>
            <a:r>
              <a:rPr lang="en-US" sz="3200" spc="10" dirty="0">
                <a:solidFill>
                  <a:srgbClr val="513910"/>
                </a:solidFill>
                <a:latin typeface="noorehira" panose="02000000000000000000" pitchFamily="2" charset="-78"/>
                <a:ea typeface="Calibri" panose="020F0502020204030204" pitchFamily="34" charset="0"/>
                <a:cs typeface="noorehira" panose="02000000000000000000" pitchFamily="2" charset="-78"/>
              </a:rPr>
              <a:t> </a:t>
            </a:r>
            <a:r>
              <a:rPr lang="ur-PK" sz="3200" spc="10" dirty="0">
                <a:solidFill>
                  <a:srgbClr val="513910"/>
                </a:solidFill>
                <a:latin typeface="noorehira" panose="02000000000000000000" pitchFamily="2" charset="-78"/>
                <a:ea typeface="Calibri" panose="020F0502020204030204" pitchFamily="34" charset="0"/>
                <a:cs typeface="noorehira" panose="02000000000000000000" pitchFamily="2" charset="-78"/>
              </a:rPr>
              <a:t>مَنْ قَالَ بِہٖ صَدَقَ وَمَنْ عَمِلَ بِہٖ اُجِرَ  وَمَنْ حَکَمَ بِہٖ عَدَلَ وَمَنْ دَعَا اِلَیْہِ ھُدِیَ </a:t>
            </a:r>
            <a:r>
              <a:rPr lang="ur-PK" sz="3200" spc="10" dirty="0" smtClean="0">
                <a:solidFill>
                  <a:srgbClr val="513910"/>
                </a:solidFill>
                <a:latin typeface="noorehira" panose="02000000000000000000" pitchFamily="2" charset="-78"/>
                <a:ea typeface="Calibri" panose="020F0502020204030204" pitchFamily="34" charset="0"/>
                <a:cs typeface="noorehira" panose="02000000000000000000" pitchFamily="2" charset="-78"/>
              </a:rPr>
              <a:t>اِلٰی صِرَاطٍ مُّسْتَقِیْمٍ</a:t>
            </a:r>
            <a:endParaRPr lang="en-US" sz="3200" dirty="0">
              <a:solidFill>
                <a:srgbClr val="513910"/>
              </a:solidFill>
              <a:effectLst/>
              <a:latin typeface="noorehira" panose="02000000000000000000" pitchFamily="2" charset="-78"/>
              <a:ea typeface="Calibri" panose="020F0502020204030204" pitchFamily="34" charset="0"/>
              <a:cs typeface="noorehira" panose="02000000000000000000" pitchFamily="2" charset="-78"/>
            </a:endParaRPr>
          </a:p>
        </p:txBody>
      </p:sp>
      <p:sp>
        <p:nvSpPr>
          <p:cNvPr id="44" name="Rectangle 43" hidden="1"/>
          <p:cNvSpPr/>
          <p:nvPr/>
        </p:nvSpPr>
        <p:spPr>
          <a:xfrm>
            <a:off x="2284464" y="5316319"/>
            <a:ext cx="7635767" cy="369332"/>
          </a:xfrm>
          <a:prstGeom prst="rect">
            <a:avLst/>
          </a:prstGeom>
        </p:spPr>
        <p:txBody>
          <a:bodyPr wrap="square">
            <a:spAutoFit/>
          </a:bodyPr>
          <a:lstStyle/>
          <a:p>
            <a:pPr algn="ctr"/>
            <a:r>
              <a:rPr lang="ur-PK"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سنن الترمذی، کتاب فضائل القرآن عن رسول اللہ، باب ما جاء فی فضل القرآن، و سنن الدارمی، کتاب فضائل القرآن، باب فضل من قرء القرآن</a:t>
            </a:r>
            <a:endParaRPr lang="en-US" dirty="0">
              <a:solidFill>
                <a:srgbClr val="513910"/>
              </a:solidFill>
              <a:latin typeface="Jameel Noori Nastaleeq" panose="02000503000000000004" pitchFamily="2" charset="-78"/>
              <a:cs typeface="Jameel Noori Nastaleeq" panose="02000503000000000004" pitchFamily="2" charset="-78"/>
            </a:endParaRPr>
          </a:p>
        </p:txBody>
      </p:sp>
      <p:sp>
        <p:nvSpPr>
          <p:cNvPr id="45" name="Rectangle 44" hidden="1"/>
          <p:cNvSpPr/>
          <p:nvPr/>
        </p:nvSpPr>
        <p:spPr>
          <a:xfrm>
            <a:off x="6537039" y="2347413"/>
            <a:ext cx="3946914" cy="777136"/>
          </a:xfrm>
          <a:prstGeom prst="rect">
            <a:avLst/>
          </a:prstGeom>
        </p:spPr>
        <p:txBody>
          <a:bodyPr wrap="none">
            <a:spAutoFit/>
          </a:bodyPr>
          <a:lstStyle/>
          <a:p>
            <a:pPr marR="0" lvl="0" algn="just" rtl="1">
              <a:lnSpc>
                <a:spcPct val="115000"/>
              </a:lnSpc>
              <a:spcBef>
                <a:spcPts val="600"/>
              </a:spcBef>
              <a:spcAft>
                <a:spcPts val="0"/>
              </a:spcAft>
            </a:pPr>
            <a:r>
              <a:rPr lang="en-US" sz="4000" dirty="0" smtClean="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 (3</a:t>
            </a:r>
            <a:r>
              <a:rPr lang="ur-PK" sz="4000" dirty="0" smtClean="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قرآنِ </a:t>
            </a:r>
            <a:r>
              <a:rPr lang="ur-PK" sz="400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حکیم کیوں نا زل ہوا ؟</a:t>
            </a:r>
            <a:endParaRPr lang="en-US" sz="4000" dirty="0">
              <a:solidFill>
                <a:srgbClr val="513910"/>
              </a:solidFill>
              <a:effectLst/>
              <a:latin typeface="Jameel Noori Nastaleeq" panose="02000503000000000004" pitchFamily="2" charset="-78"/>
              <a:ea typeface="Calibri" panose="020F0502020204030204" pitchFamily="34" charset="0"/>
              <a:cs typeface="Jameel Noori Nastaleeq" panose="02000503000000000004" pitchFamily="2" charset="-78"/>
            </a:endParaRPr>
          </a:p>
        </p:txBody>
      </p:sp>
      <p:sp>
        <p:nvSpPr>
          <p:cNvPr id="46" name="Rectangle 45" hidden="1"/>
          <p:cNvSpPr/>
          <p:nvPr/>
        </p:nvSpPr>
        <p:spPr>
          <a:xfrm>
            <a:off x="1403015" y="3455079"/>
            <a:ext cx="9080938" cy="1311128"/>
          </a:xfrm>
          <a:prstGeom prst="rect">
            <a:avLst/>
          </a:prstGeom>
        </p:spPr>
        <p:txBody>
          <a:bodyPr wrap="square">
            <a:spAutoFit/>
          </a:bodyPr>
          <a:lstStyle/>
          <a:p>
            <a:pPr algn="ctr">
              <a:lnSpc>
                <a:spcPct val="110000"/>
              </a:lnSpc>
            </a:pPr>
            <a:r>
              <a:rPr lang="en-US" sz="360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 </a:t>
            </a:r>
            <a:r>
              <a:rPr lang="ur-PK" sz="360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قرآنِ حکیم نو عِ انسا نی کی روحانی ضرورت پوری کرنے </a:t>
            </a:r>
            <a:r>
              <a:rPr lang="ur-PK" sz="3600" dirty="0" smtClean="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یعنی </a:t>
            </a:r>
            <a:endParaRPr lang="ar-SA" sz="3600" dirty="0" smtClean="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endParaRPr>
          </a:p>
          <a:p>
            <a:pPr algn="ctr">
              <a:lnSpc>
                <a:spcPct val="110000"/>
              </a:lnSpc>
            </a:pPr>
            <a:r>
              <a:rPr lang="ur-PK" sz="3600" dirty="0" smtClean="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اُس </a:t>
            </a:r>
            <a:r>
              <a:rPr lang="ur-PK" sz="360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کے لیے ہدا یت کے طور پر نازل ہوا ۔</a:t>
            </a:r>
            <a:endParaRPr lang="en-US" sz="3600" dirty="0">
              <a:solidFill>
                <a:srgbClr val="513910"/>
              </a:solidFill>
              <a:latin typeface="Jameel Noori Nastaleeq" panose="02000503000000000004" pitchFamily="2" charset="-78"/>
              <a:cs typeface="Jameel Noori Nastaleeq" panose="02000503000000000004" pitchFamily="2" charset="-78"/>
            </a:endParaRPr>
          </a:p>
        </p:txBody>
      </p:sp>
      <p:sp>
        <p:nvSpPr>
          <p:cNvPr id="47" name="Rectangle 46" hidden="1"/>
          <p:cNvSpPr/>
          <p:nvPr/>
        </p:nvSpPr>
        <p:spPr>
          <a:xfrm>
            <a:off x="6364961" y="2257896"/>
            <a:ext cx="4011034" cy="800219"/>
          </a:xfrm>
          <a:prstGeom prst="rect">
            <a:avLst/>
          </a:prstGeom>
        </p:spPr>
        <p:txBody>
          <a:bodyPr wrap="none">
            <a:spAutoFit/>
          </a:bodyPr>
          <a:lstStyle/>
          <a:p>
            <a:pPr marR="0" lvl="0" algn="just" rtl="1">
              <a:lnSpc>
                <a:spcPct val="115000"/>
              </a:lnSpc>
              <a:spcBef>
                <a:spcPts val="600"/>
              </a:spcBef>
              <a:spcAft>
                <a:spcPts val="0"/>
              </a:spcAft>
            </a:pPr>
            <a:r>
              <a:rPr lang="en-US" sz="4000" dirty="0" smtClean="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 (4 </a:t>
            </a:r>
            <a:r>
              <a:rPr lang="ur-PK" sz="4000" dirty="0" smtClean="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قرآنِ </a:t>
            </a:r>
            <a:r>
              <a:rPr lang="ur-PK" sz="400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حکیم کب نا زل ہوا ؟ </a:t>
            </a:r>
            <a:endParaRPr lang="en-US" sz="4000" dirty="0">
              <a:solidFill>
                <a:srgbClr val="513910"/>
              </a:solidFill>
              <a:effectLst/>
              <a:latin typeface="Jameel Noori Nastaleeq" panose="02000503000000000004" pitchFamily="2" charset="-78"/>
              <a:ea typeface="Calibri" panose="020F0502020204030204" pitchFamily="34" charset="0"/>
              <a:cs typeface="Jameel Noori Nastaleeq" panose="02000503000000000004" pitchFamily="2" charset="-78"/>
            </a:endParaRPr>
          </a:p>
        </p:txBody>
      </p:sp>
      <p:sp>
        <p:nvSpPr>
          <p:cNvPr id="48" name="Rectangle 47" hidden="1"/>
          <p:cNvSpPr/>
          <p:nvPr/>
        </p:nvSpPr>
        <p:spPr>
          <a:xfrm>
            <a:off x="6265632" y="3205492"/>
            <a:ext cx="3601307" cy="646331"/>
          </a:xfrm>
          <a:prstGeom prst="rect">
            <a:avLst/>
          </a:prstGeom>
        </p:spPr>
        <p:txBody>
          <a:bodyPr wrap="none">
            <a:spAutoFit/>
          </a:bodyPr>
          <a:lstStyle/>
          <a:p>
            <a:pPr algn="l" rtl="1"/>
            <a:r>
              <a:rPr lang="ur-PK" sz="3200" spc="-10" dirty="0">
                <a:solidFill>
                  <a:srgbClr val="513910"/>
                </a:solidFill>
                <a:ea typeface="Calibri" panose="020F0502020204030204" pitchFamily="34" charset="0"/>
                <a:cs typeface="Jameel Noori Nastaleeq" panose="02000503000000000004" pitchFamily="2" charset="-78"/>
              </a:rPr>
              <a:t>قرآنِ </a:t>
            </a:r>
            <a:r>
              <a:rPr lang="ur-PK" sz="3600" spc="-10" dirty="0">
                <a:solidFill>
                  <a:srgbClr val="513910"/>
                </a:solidFill>
                <a:ea typeface="Calibri" panose="020F0502020204030204" pitchFamily="34" charset="0"/>
                <a:cs typeface="Jameel Noori Nastaleeq" panose="02000503000000000004" pitchFamily="2" charset="-78"/>
              </a:rPr>
              <a:t>حکیم</a:t>
            </a:r>
            <a:r>
              <a:rPr lang="ur-PK" sz="3200" spc="-10" dirty="0">
                <a:solidFill>
                  <a:srgbClr val="513910"/>
                </a:solidFill>
                <a:ea typeface="Calibri" panose="020F0502020204030204" pitchFamily="34" charset="0"/>
                <a:cs typeface="Jameel Noori Nastaleeq" panose="02000503000000000004" pitchFamily="2" charset="-78"/>
              </a:rPr>
              <a:t> دو مرا حل میں نازل </a:t>
            </a:r>
            <a:r>
              <a:rPr lang="ur-PK" sz="3200" spc="-10" dirty="0" smtClean="0">
                <a:solidFill>
                  <a:srgbClr val="513910"/>
                </a:solidFill>
                <a:ea typeface="Calibri" panose="020F0502020204030204" pitchFamily="34" charset="0"/>
                <a:cs typeface="Jameel Noori Nastaleeq" panose="02000503000000000004" pitchFamily="2" charset="-78"/>
              </a:rPr>
              <a:t>ہوا:</a:t>
            </a:r>
            <a:endParaRPr lang="en-US" sz="3200" dirty="0">
              <a:solidFill>
                <a:srgbClr val="513910"/>
              </a:solidFill>
            </a:endParaRPr>
          </a:p>
        </p:txBody>
      </p:sp>
      <p:sp>
        <p:nvSpPr>
          <p:cNvPr id="49" name="Rectangle 48" hidden="1"/>
          <p:cNvSpPr/>
          <p:nvPr/>
        </p:nvSpPr>
        <p:spPr>
          <a:xfrm>
            <a:off x="1058180" y="3972581"/>
            <a:ext cx="8696217" cy="1177245"/>
          </a:xfrm>
          <a:prstGeom prst="rect">
            <a:avLst/>
          </a:prstGeom>
        </p:spPr>
        <p:txBody>
          <a:bodyPr wrap="square">
            <a:spAutoFit/>
          </a:bodyPr>
          <a:lstStyle/>
          <a:p>
            <a:pPr marL="338138" indent="-338138" algn="r" rtl="1">
              <a:lnSpc>
                <a:spcPct val="120000"/>
              </a:lnSpc>
              <a:buFont typeface="+mj-lt"/>
              <a:buAutoNum type="arabicPeriod"/>
            </a:pPr>
            <a:r>
              <a:rPr lang="ur-PK" sz="3000" spc="-1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 پہلے مرحلہ میں </a:t>
            </a:r>
            <a:r>
              <a:rPr lang="ur-PK" sz="3000" spc="-10" dirty="0" smtClean="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لیلةُ </a:t>
            </a:r>
            <a:r>
              <a:rPr lang="ur-PK" sz="3000" spc="-1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القدر میں لوحِ محفوظ سے دنیوی آسمان تک ایک ہی دفعہ میں نازل کیا گیا </a:t>
            </a:r>
            <a:endParaRPr lang="en-US" sz="3000" spc="-1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endParaRPr>
          </a:p>
          <a:p>
            <a:pPr marL="338138" indent="-338138" algn="r" rtl="1">
              <a:lnSpc>
                <a:spcPct val="120000"/>
              </a:lnSpc>
              <a:buFont typeface="+mj-lt"/>
              <a:buAutoNum type="arabicPeriod"/>
            </a:pPr>
            <a:r>
              <a:rPr lang="ur-PK" sz="3000" spc="-10" dirty="0" smtClean="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 </a:t>
            </a:r>
            <a:r>
              <a:rPr lang="ur-PK" sz="3000" spc="-1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پھردوسرے مرحلہ میں دنیوی آسمان سے نبی اکرمﷺپروقفہ وقفہ سے نازل کیا جاتا </a:t>
            </a:r>
            <a:r>
              <a:rPr lang="ur-PK" sz="3000" spc="-10" dirty="0" smtClean="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رہا</a:t>
            </a:r>
            <a:endParaRPr lang="en-US" sz="3000" dirty="0">
              <a:solidFill>
                <a:srgbClr val="513910"/>
              </a:solidFill>
              <a:latin typeface="Jameel Noori Nastaleeq" panose="02000503000000000004" pitchFamily="2" charset="-78"/>
              <a:cs typeface="Jameel Noori Nastaleeq" panose="02000503000000000004" pitchFamily="2" charset="-78"/>
            </a:endParaRPr>
          </a:p>
        </p:txBody>
      </p:sp>
      <p:sp>
        <p:nvSpPr>
          <p:cNvPr id="50" name="Rectangle 49" hidden="1"/>
          <p:cNvSpPr/>
          <p:nvPr/>
        </p:nvSpPr>
        <p:spPr>
          <a:xfrm>
            <a:off x="6558300" y="2254468"/>
            <a:ext cx="3927677" cy="800219"/>
          </a:xfrm>
          <a:prstGeom prst="rect">
            <a:avLst/>
          </a:prstGeom>
        </p:spPr>
        <p:txBody>
          <a:bodyPr wrap="none">
            <a:spAutoFit/>
          </a:bodyPr>
          <a:lstStyle/>
          <a:p>
            <a:pPr marR="0" lvl="0" algn="just" rtl="1">
              <a:lnSpc>
                <a:spcPct val="115000"/>
              </a:lnSpc>
              <a:spcBef>
                <a:spcPts val="600"/>
              </a:spcBef>
              <a:spcAft>
                <a:spcPts val="0"/>
              </a:spcAft>
            </a:pPr>
            <a:r>
              <a:rPr lang="en-US" sz="4000" dirty="0" smtClean="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 (5</a:t>
            </a:r>
            <a:r>
              <a:rPr lang="ur-PK" sz="4000" dirty="0" smtClean="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قرآنِ </a:t>
            </a:r>
            <a:r>
              <a:rPr lang="ur-PK" sz="400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حکیم کہا ں نا زل ہوا ؟</a:t>
            </a:r>
            <a:endParaRPr lang="en-US" sz="4000" dirty="0">
              <a:solidFill>
                <a:srgbClr val="513910"/>
              </a:solidFill>
              <a:effectLst/>
              <a:latin typeface="Jameel Noori Nastaleeq" panose="02000503000000000004" pitchFamily="2" charset="-78"/>
              <a:ea typeface="Calibri" panose="020F0502020204030204" pitchFamily="34" charset="0"/>
              <a:cs typeface="Jameel Noori Nastaleeq" panose="02000503000000000004" pitchFamily="2" charset="-78"/>
            </a:endParaRPr>
          </a:p>
        </p:txBody>
      </p:sp>
      <p:sp>
        <p:nvSpPr>
          <p:cNvPr id="51" name="Rectangle 50" hidden="1"/>
          <p:cNvSpPr/>
          <p:nvPr/>
        </p:nvSpPr>
        <p:spPr>
          <a:xfrm>
            <a:off x="1111348" y="3168224"/>
            <a:ext cx="9101797" cy="1249573"/>
          </a:xfrm>
          <a:prstGeom prst="rect">
            <a:avLst/>
          </a:prstGeom>
        </p:spPr>
        <p:txBody>
          <a:bodyPr wrap="square">
            <a:spAutoFit/>
          </a:bodyPr>
          <a:lstStyle/>
          <a:p>
            <a:pPr marL="457200" indent="-457200" algn="r" rtl="1">
              <a:lnSpc>
                <a:spcPct val="120000"/>
              </a:lnSpc>
              <a:buFont typeface="Arial" panose="020B0604020202020204" pitchFamily="34" charset="0"/>
              <a:buChar char="•"/>
            </a:pPr>
            <a:r>
              <a:rPr lang="ur-PK" sz="320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قرآ نِ حکیم سرزمینِ حجا ز یعنی مکہ ، مدینہ اور اِ ن شہروں کے ا طراف کے علاقہ میں نازل ہوا </a:t>
            </a:r>
            <a:endParaRPr lang="ur-PK" sz="3200" dirty="0" smtClean="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endParaRPr>
          </a:p>
          <a:p>
            <a:pPr marL="457200" indent="-457200" algn="r" rtl="1">
              <a:lnSpc>
                <a:spcPct val="120000"/>
              </a:lnSpc>
              <a:buFont typeface="Arial" panose="020B0604020202020204" pitchFamily="34" charset="0"/>
              <a:buChar char="•"/>
            </a:pPr>
            <a:r>
              <a:rPr lang="ur-PK" sz="3200" dirty="0" smtClean="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البتہ </a:t>
            </a:r>
            <a:r>
              <a:rPr lang="ur-PK" sz="3200" spc="-2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سورۃ </a:t>
            </a:r>
            <a:r>
              <a:rPr lang="ur-PK" sz="3200" spc="-20" dirty="0" smtClean="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البقرۃ</a:t>
            </a:r>
            <a:r>
              <a:rPr lang="ur-PK" sz="3200" dirty="0" smtClean="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کی </a:t>
            </a:r>
            <a:r>
              <a:rPr lang="ur-PK" sz="320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آخری دو آیا ت نبی اکرمﷺ کومعراج کی شب آسمان پر عطا کی </a:t>
            </a:r>
            <a:r>
              <a:rPr lang="ur-PK" sz="3200" dirty="0" smtClean="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گئیں</a:t>
            </a:r>
            <a:endParaRPr lang="en-US" sz="3200" dirty="0">
              <a:solidFill>
                <a:srgbClr val="513910"/>
              </a:solidFill>
              <a:latin typeface="Jameel Noori Nastaleeq" panose="02000503000000000004" pitchFamily="2" charset="-78"/>
              <a:cs typeface="Jameel Noori Nastaleeq" panose="02000503000000000004" pitchFamily="2" charset="-78"/>
            </a:endParaRPr>
          </a:p>
        </p:txBody>
      </p:sp>
      <p:sp>
        <p:nvSpPr>
          <p:cNvPr id="52" name="Rectangle 51" hidden="1"/>
          <p:cNvSpPr/>
          <p:nvPr/>
        </p:nvSpPr>
        <p:spPr>
          <a:xfrm>
            <a:off x="6561945" y="2412124"/>
            <a:ext cx="3836307" cy="800219"/>
          </a:xfrm>
          <a:prstGeom prst="rect">
            <a:avLst/>
          </a:prstGeom>
        </p:spPr>
        <p:txBody>
          <a:bodyPr wrap="none">
            <a:spAutoFit/>
          </a:bodyPr>
          <a:lstStyle/>
          <a:p>
            <a:pPr marR="0" lvl="0" algn="just" rtl="1">
              <a:lnSpc>
                <a:spcPct val="115000"/>
              </a:lnSpc>
              <a:spcBef>
                <a:spcPts val="600"/>
              </a:spcBef>
              <a:spcAft>
                <a:spcPts val="0"/>
              </a:spcAft>
            </a:pPr>
            <a:r>
              <a:rPr lang="en-US" sz="4000" dirty="0" smtClean="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 (6</a:t>
            </a:r>
            <a:r>
              <a:rPr lang="ur-PK" sz="4000" dirty="0" smtClean="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قرآ </a:t>
            </a:r>
            <a:r>
              <a:rPr lang="ur-PK" sz="400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نِ حکیم کیسے نا زل ہوا ؟</a:t>
            </a:r>
            <a:endParaRPr lang="en-US" sz="4000" dirty="0">
              <a:solidFill>
                <a:srgbClr val="513910"/>
              </a:solidFill>
              <a:effectLst/>
              <a:latin typeface="Jameel Noori Nastaleeq" panose="02000503000000000004" pitchFamily="2" charset="-78"/>
              <a:ea typeface="Calibri" panose="020F0502020204030204" pitchFamily="34" charset="0"/>
              <a:cs typeface="Jameel Noori Nastaleeq" panose="02000503000000000004" pitchFamily="2" charset="-78"/>
            </a:endParaRPr>
          </a:p>
        </p:txBody>
      </p:sp>
      <p:sp>
        <p:nvSpPr>
          <p:cNvPr id="53" name="Rectangle 52" hidden="1"/>
          <p:cNvSpPr/>
          <p:nvPr/>
        </p:nvSpPr>
        <p:spPr>
          <a:xfrm>
            <a:off x="3463635" y="3322631"/>
            <a:ext cx="6563015" cy="646331"/>
          </a:xfrm>
          <a:prstGeom prst="rect">
            <a:avLst/>
          </a:prstGeom>
        </p:spPr>
        <p:txBody>
          <a:bodyPr wrap="none">
            <a:spAutoFit/>
          </a:bodyPr>
          <a:lstStyle/>
          <a:p>
            <a:r>
              <a:rPr lang="en-US" sz="360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 </a:t>
            </a:r>
            <a:r>
              <a:rPr lang="ur-PK" sz="360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قرآ نِ حکیم کا نزول نبی اکرمﷺ کے قلبِ مبارک پر ہوا۔</a:t>
            </a:r>
            <a:endParaRPr lang="en-US" sz="3600" dirty="0">
              <a:solidFill>
                <a:srgbClr val="513910"/>
              </a:solidFill>
              <a:latin typeface="Jameel Noori Nastaleeq" panose="02000503000000000004" pitchFamily="2" charset="-78"/>
              <a:cs typeface="Jameel Noori Nastaleeq" panose="02000503000000000004" pitchFamily="2" charset="-78"/>
            </a:endParaRPr>
          </a:p>
        </p:txBody>
      </p:sp>
      <p:sp>
        <p:nvSpPr>
          <p:cNvPr id="54" name="Rounded Rectangle 53" hidden="1"/>
          <p:cNvSpPr/>
          <p:nvPr/>
        </p:nvSpPr>
        <p:spPr>
          <a:xfrm>
            <a:off x="2438400" y="4182177"/>
            <a:ext cx="7327900" cy="859723"/>
          </a:xfrm>
          <a:prstGeom prst="round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2800"/>
          </a:p>
        </p:txBody>
      </p:sp>
      <p:sp>
        <p:nvSpPr>
          <p:cNvPr id="55" name="Rectangle 54" hidden="1"/>
          <p:cNvSpPr/>
          <p:nvPr/>
        </p:nvSpPr>
        <p:spPr>
          <a:xfrm>
            <a:off x="2438400" y="4527052"/>
            <a:ext cx="7327900" cy="457818"/>
          </a:xfrm>
          <a:prstGeom prst="rect">
            <a:avLst/>
          </a:prstGeom>
        </p:spPr>
        <p:txBody>
          <a:bodyPr wrap="square">
            <a:spAutoFit/>
          </a:bodyPr>
          <a:lstStyle/>
          <a:p>
            <a:pPr marL="457200" marR="228600" algn="ctr" rtl="1">
              <a:lnSpc>
                <a:spcPts val="2200"/>
              </a:lnSpc>
              <a:spcBef>
                <a:spcPts val="0"/>
              </a:spcBef>
              <a:spcAft>
                <a:spcPts val="0"/>
              </a:spcAft>
            </a:pPr>
            <a:r>
              <a:rPr lang="ur-PK" sz="4000" dirty="0">
                <a:solidFill>
                  <a:srgbClr val="513910"/>
                </a:solidFill>
                <a:latin typeface="Al Qalam Quran Publisher" panose="02040503050201020203" pitchFamily="18" charset="-78"/>
                <a:ea typeface="Calibri" panose="020F0502020204030204" pitchFamily="34" charset="0"/>
                <a:cs typeface="Al Qalam Quran Publisher" panose="02040503050201020203" pitchFamily="18" charset="-78"/>
              </a:rPr>
              <a:t>قُلْ مَنْ كَانَ عَدُوًّا لِّجِبْرِيْلَ فَاِنَّهٗ نَزَّلَهٗ عَلٰى قَلْبِكَ </a:t>
            </a:r>
            <a:endParaRPr lang="en-US" sz="4000" dirty="0">
              <a:solidFill>
                <a:srgbClr val="513910"/>
              </a:solidFill>
              <a:effectLst/>
              <a:latin typeface="Al Qalam Quran Publisher" panose="02040503050201020203" pitchFamily="18" charset="-78"/>
              <a:ea typeface="Calibri" panose="020F0502020204030204" pitchFamily="34" charset="0"/>
              <a:cs typeface="Al Qalam Quran Publisher" panose="02040503050201020203" pitchFamily="18" charset="-78"/>
            </a:endParaRPr>
          </a:p>
        </p:txBody>
      </p:sp>
      <p:sp>
        <p:nvSpPr>
          <p:cNvPr id="56" name="Rectangle 55" hidden="1"/>
          <p:cNvSpPr/>
          <p:nvPr/>
        </p:nvSpPr>
        <p:spPr>
          <a:xfrm>
            <a:off x="2161092" y="5215350"/>
            <a:ext cx="1989519" cy="396262"/>
          </a:xfrm>
          <a:prstGeom prst="rect">
            <a:avLst/>
          </a:prstGeom>
        </p:spPr>
        <p:txBody>
          <a:bodyPr wrap="none">
            <a:spAutoFit/>
          </a:bodyPr>
          <a:lstStyle/>
          <a:p>
            <a:pPr marL="457200" marR="228600" algn="just" rtl="1">
              <a:lnSpc>
                <a:spcPts val="2200"/>
              </a:lnSpc>
              <a:spcBef>
                <a:spcPts val="0"/>
              </a:spcBef>
              <a:spcAft>
                <a:spcPts val="0"/>
              </a:spcAft>
            </a:pPr>
            <a:r>
              <a:rPr lang="ur-PK" sz="2400" spc="-2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(البقرۃ</a:t>
            </a:r>
            <a:r>
              <a:rPr lang="ur-PK" sz="2400" spc="-20" baseline="3000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2</a:t>
            </a:r>
            <a:r>
              <a:rPr lang="ur-PK" sz="2400" spc="-2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 : 97)</a:t>
            </a:r>
            <a:endParaRPr lang="en-US" sz="2800" dirty="0">
              <a:solidFill>
                <a:srgbClr val="513910"/>
              </a:solidFill>
              <a:effectLst/>
              <a:latin typeface="Jameel Noori Nastaleeq" panose="02000503000000000004" pitchFamily="2" charset="-78"/>
              <a:ea typeface="Calibri" panose="020F0502020204030204" pitchFamily="34" charset="0"/>
              <a:cs typeface="Jameel Noori Nastaleeq" panose="02000503000000000004" pitchFamily="2" charset="-78"/>
            </a:endParaRPr>
          </a:p>
        </p:txBody>
      </p:sp>
      <p:sp>
        <p:nvSpPr>
          <p:cNvPr id="57" name="Rectangle 56" hidden="1"/>
          <p:cNvSpPr/>
          <p:nvPr/>
        </p:nvSpPr>
        <p:spPr>
          <a:xfrm>
            <a:off x="6245609" y="2252388"/>
            <a:ext cx="4222630" cy="800219"/>
          </a:xfrm>
          <a:prstGeom prst="rect">
            <a:avLst/>
          </a:prstGeom>
        </p:spPr>
        <p:txBody>
          <a:bodyPr wrap="none">
            <a:spAutoFit/>
          </a:bodyPr>
          <a:lstStyle/>
          <a:p>
            <a:pPr marR="0" lvl="0" algn="just" rtl="1">
              <a:lnSpc>
                <a:spcPct val="115000"/>
              </a:lnSpc>
              <a:spcBef>
                <a:spcPts val="600"/>
              </a:spcBef>
              <a:spcAft>
                <a:spcPts val="0"/>
              </a:spcAft>
            </a:pPr>
            <a:r>
              <a:rPr lang="en-US" sz="4000" dirty="0" smtClean="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 (7</a:t>
            </a:r>
            <a:r>
              <a:rPr lang="ur-PK" sz="4000" dirty="0" smtClean="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قر </a:t>
            </a:r>
            <a:r>
              <a:rPr lang="ur-PK" sz="400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آ نِ حکیم کے کتنے نا م ہیں؟ </a:t>
            </a:r>
            <a:endParaRPr lang="en-US" sz="4000" dirty="0">
              <a:solidFill>
                <a:srgbClr val="513910"/>
              </a:solidFill>
              <a:effectLst/>
              <a:latin typeface="Jameel Noori Nastaleeq" panose="02000503000000000004" pitchFamily="2" charset="-78"/>
              <a:ea typeface="Calibri" panose="020F0502020204030204" pitchFamily="34" charset="0"/>
              <a:cs typeface="Jameel Noori Nastaleeq" panose="02000503000000000004" pitchFamily="2" charset="-78"/>
            </a:endParaRPr>
          </a:p>
        </p:txBody>
      </p:sp>
      <p:sp>
        <p:nvSpPr>
          <p:cNvPr id="58" name="Rectangle 57" hidden="1"/>
          <p:cNvSpPr/>
          <p:nvPr/>
        </p:nvSpPr>
        <p:spPr>
          <a:xfrm>
            <a:off x="1552135" y="3201765"/>
            <a:ext cx="9087730" cy="1815882"/>
          </a:xfrm>
          <a:prstGeom prst="rect">
            <a:avLst/>
          </a:prstGeom>
        </p:spPr>
        <p:txBody>
          <a:bodyPr wrap="square">
            <a:spAutoFit/>
          </a:bodyPr>
          <a:lstStyle/>
          <a:p>
            <a:pPr marL="228600" marR="0" algn="ctr" rtl="1">
              <a:spcBef>
                <a:spcPts val="0"/>
              </a:spcBef>
              <a:spcAft>
                <a:spcPts val="0"/>
              </a:spcAft>
            </a:pPr>
            <a:r>
              <a:rPr lang="ur-PK" sz="280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علّامہ جلا ل الدین سیو طی﷫ نے </a:t>
            </a:r>
            <a:r>
              <a:rPr lang="ur-PK" sz="240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a:t>
            </a:r>
            <a:r>
              <a:rPr lang="ur-PK" sz="2800" dirty="0">
                <a:solidFill>
                  <a:srgbClr val="513910"/>
                </a:solidFill>
                <a:latin typeface="Al_Mushaf" panose="02000000000000000000" pitchFamily="2" charset="-78"/>
                <a:ea typeface="Calibri" panose="020F0502020204030204" pitchFamily="34" charset="0"/>
                <a:cs typeface="Al_Mushaf" panose="02000000000000000000" pitchFamily="2" charset="-78"/>
              </a:rPr>
              <a:t> </a:t>
            </a:r>
            <a:r>
              <a:rPr lang="ur-PK" sz="2800" dirty="0">
                <a:solidFill>
                  <a:srgbClr val="513910"/>
                </a:solidFill>
                <a:latin typeface="noorehira" panose="02000000000000000000" pitchFamily="2" charset="-78"/>
                <a:ea typeface="Calibri" panose="020F0502020204030204" pitchFamily="34" charset="0"/>
                <a:cs typeface="noorehira" panose="02000000000000000000" pitchFamily="2" charset="-78"/>
              </a:rPr>
              <a:t>الاتقان فی علو م القرآن </a:t>
            </a:r>
            <a:r>
              <a:rPr lang="ur-PK" sz="240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a:t>
            </a:r>
            <a:r>
              <a:rPr lang="ur-PK" sz="280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 میں </a:t>
            </a:r>
            <a:endParaRPr lang="ur-PK" sz="2800" dirty="0" smtClean="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endParaRPr>
          </a:p>
          <a:p>
            <a:pPr marL="228600" marR="0" algn="ctr" rtl="1">
              <a:spcBef>
                <a:spcPts val="0"/>
              </a:spcBef>
              <a:spcAft>
                <a:spcPts val="0"/>
              </a:spcAft>
            </a:pPr>
            <a:r>
              <a:rPr lang="ur-PK" sz="2800" dirty="0" smtClean="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قرآنِ </a:t>
            </a:r>
            <a:r>
              <a:rPr lang="ur-PK" sz="280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حکیم کے55 نام نقل کئے ہیں مثلا ً </a:t>
            </a:r>
            <a:r>
              <a:rPr lang="ur-PK" sz="2800" dirty="0" smtClean="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a:t>
            </a:r>
            <a:endParaRPr lang="en-US" sz="2800" dirty="0" smtClean="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endParaRPr>
          </a:p>
          <a:p>
            <a:pPr marL="228600" marR="0" algn="ctr" rtl="1">
              <a:spcBef>
                <a:spcPts val="0"/>
              </a:spcBef>
              <a:spcAft>
                <a:spcPts val="0"/>
              </a:spcAft>
            </a:pPr>
            <a:r>
              <a:rPr lang="ur-PK" sz="2800" dirty="0" smtClean="0">
                <a:solidFill>
                  <a:srgbClr val="513910"/>
                </a:solidFill>
                <a:latin typeface="noorehira" panose="02000000000000000000" pitchFamily="2" charset="-78"/>
                <a:ea typeface="Calibri" panose="020F0502020204030204" pitchFamily="34" charset="0"/>
                <a:cs typeface="noorehira" panose="02000000000000000000" pitchFamily="2" charset="-78"/>
              </a:rPr>
              <a:t>القرآن</a:t>
            </a:r>
            <a:r>
              <a:rPr lang="ur-PK" sz="2800" dirty="0">
                <a:solidFill>
                  <a:srgbClr val="513910"/>
                </a:solidFill>
                <a:latin typeface="noorehira" panose="02000000000000000000" pitchFamily="2" charset="-78"/>
                <a:ea typeface="Calibri" panose="020F0502020204030204" pitchFamily="34" charset="0"/>
                <a:cs typeface="noorehira" panose="02000000000000000000" pitchFamily="2" charset="-78"/>
              </a:rPr>
              <a:t>، المصحف، الکتاب، الفرقان، الھدٰی، النور، الموعظہ، الذکر، المھیمن، الحکیم، العزیز، المبین، العلی، الکر یم، المجید، احسن الحدیث </a:t>
            </a:r>
            <a:r>
              <a:rPr lang="ur-PK" sz="2800" dirty="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وغیرہ۔</a:t>
            </a:r>
            <a:endParaRPr lang="en-US" sz="2800" dirty="0">
              <a:solidFill>
                <a:srgbClr val="513910"/>
              </a:solidFill>
              <a:effectLst/>
              <a:latin typeface="Jameel Noori Nastaleeq" panose="02000503000000020004" pitchFamily="2" charset="-78"/>
              <a:ea typeface="Calibri" panose="020F0502020204030204" pitchFamily="34" charset="0"/>
              <a:cs typeface="Jameel Noori Nastaleeq" panose="02000503000000020004" pitchFamily="2" charset="-78"/>
            </a:endParaRPr>
          </a:p>
        </p:txBody>
      </p:sp>
      <p:sp>
        <p:nvSpPr>
          <p:cNvPr id="59" name="Rounded Rectangle 58" hidden="1"/>
          <p:cNvSpPr/>
          <p:nvPr/>
        </p:nvSpPr>
        <p:spPr>
          <a:xfrm>
            <a:off x="2438400" y="4182177"/>
            <a:ext cx="7327900" cy="932967"/>
          </a:xfrm>
          <a:prstGeom prst="round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60" name="Rectangle 59" hidden="1"/>
          <p:cNvSpPr/>
          <p:nvPr/>
        </p:nvSpPr>
        <p:spPr>
          <a:xfrm>
            <a:off x="5663990" y="2258556"/>
            <a:ext cx="4919938" cy="800219"/>
          </a:xfrm>
          <a:prstGeom prst="rect">
            <a:avLst/>
          </a:prstGeom>
        </p:spPr>
        <p:txBody>
          <a:bodyPr wrap="none">
            <a:spAutoFit/>
          </a:bodyPr>
          <a:lstStyle/>
          <a:p>
            <a:pPr marR="0" lvl="0" algn="just" rtl="1">
              <a:lnSpc>
                <a:spcPct val="115000"/>
              </a:lnSpc>
              <a:spcBef>
                <a:spcPts val="600"/>
              </a:spcBef>
              <a:spcAft>
                <a:spcPts val="0"/>
              </a:spcAft>
            </a:pPr>
            <a:r>
              <a:rPr lang="en-US" sz="4000" dirty="0" smtClean="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 (8</a:t>
            </a:r>
            <a:r>
              <a:rPr lang="ur-PK" sz="4000" dirty="0" smtClean="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قرآنِ </a:t>
            </a:r>
            <a:r>
              <a:rPr lang="ur-PK" sz="400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حکیم کس زبان میں نازل ہوا؟</a:t>
            </a:r>
            <a:endParaRPr lang="en-US" sz="4000" dirty="0">
              <a:solidFill>
                <a:srgbClr val="513910"/>
              </a:solidFill>
              <a:effectLst/>
              <a:latin typeface="Jameel Noori Nastaleeq" panose="02000503000000000004" pitchFamily="2" charset="-78"/>
              <a:ea typeface="Calibri" panose="020F0502020204030204" pitchFamily="34" charset="0"/>
              <a:cs typeface="Jameel Noori Nastaleeq" panose="02000503000000000004" pitchFamily="2" charset="-78"/>
            </a:endParaRPr>
          </a:p>
        </p:txBody>
      </p:sp>
      <p:sp>
        <p:nvSpPr>
          <p:cNvPr id="61" name="Rectangle 60" hidden="1"/>
          <p:cNvSpPr/>
          <p:nvPr/>
        </p:nvSpPr>
        <p:spPr>
          <a:xfrm>
            <a:off x="3453185" y="3239833"/>
            <a:ext cx="5562741" cy="615553"/>
          </a:xfrm>
          <a:prstGeom prst="rect">
            <a:avLst/>
          </a:prstGeom>
        </p:spPr>
        <p:txBody>
          <a:bodyPr wrap="none">
            <a:spAutoFit/>
          </a:bodyPr>
          <a:lstStyle/>
          <a:p>
            <a:r>
              <a:rPr lang="ur-PK" sz="340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قرآنِ حکیم دیہا ت کی خا لص عربی زبان میں نا زل ہوا ۔</a:t>
            </a:r>
            <a:endParaRPr lang="en-US" sz="3400" dirty="0">
              <a:solidFill>
                <a:srgbClr val="513910"/>
              </a:solidFill>
              <a:latin typeface="Jameel Noori Nastaleeq" panose="02000503000000000004" pitchFamily="2" charset="-78"/>
              <a:cs typeface="Jameel Noori Nastaleeq" panose="02000503000000000004" pitchFamily="2" charset="-78"/>
            </a:endParaRPr>
          </a:p>
        </p:txBody>
      </p:sp>
      <p:sp>
        <p:nvSpPr>
          <p:cNvPr id="62" name="Rectangle 61" hidden="1"/>
          <p:cNvSpPr/>
          <p:nvPr/>
        </p:nvSpPr>
        <p:spPr>
          <a:xfrm>
            <a:off x="0" y="4318533"/>
            <a:ext cx="12191999" cy="830997"/>
          </a:xfrm>
          <a:prstGeom prst="rect">
            <a:avLst/>
          </a:prstGeom>
        </p:spPr>
        <p:txBody>
          <a:bodyPr wrap="square">
            <a:spAutoFit/>
          </a:bodyPr>
          <a:lstStyle/>
          <a:p>
            <a:pPr algn="ctr"/>
            <a:r>
              <a:rPr lang="ur-PK" sz="4800" dirty="0">
                <a:solidFill>
                  <a:srgbClr val="513910"/>
                </a:solidFill>
                <a:latin typeface="Al Qalam Quran Publisher" panose="02040503050201020203" pitchFamily="18" charset="-78"/>
                <a:ea typeface="Calibri" panose="020F0502020204030204" pitchFamily="34" charset="0"/>
                <a:cs typeface="Al Qalam Quran Publisher" panose="02040503050201020203" pitchFamily="18" charset="-78"/>
              </a:rPr>
              <a:t>بِلِسَانٍ عَرَبِيٍّ مُّبِيْنٍؕ</a:t>
            </a:r>
            <a:endParaRPr lang="en-US" sz="4800" dirty="0">
              <a:solidFill>
                <a:srgbClr val="513910"/>
              </a:solidFill>
              <a:latin typeface="Al Qalam Quran Publisher" panose="02040503050201020203" pitchFamily="18" charset="-78"/>
              <a:cs typeface="Al Qalam Quran Publisher" panose="02040503050201020203" pitchFamily="18" charset="-78"/>
            </a:endParaRPr>
          </a:p>
        </p:txBody>
      </p:sp>
      <p:sp>
        <p:nvSpPr>
          <p:cNvPr id="63" name="Rectangle 62" hidden="1"/>
          <p:cNvSpPr/>
          <p:nvPr/>
        </p:nvSpPr>
        <p:spPr>
          <a:xfrm>
            <a:off x="2381705" y="5251500"/>
            <a:ext cx="2142959" cy="461665"/>
          </a:xfrm>
          <a:prstGeom prst="rect">
            <a:avLst/>
          </a:prstGeom>
        </p:spPr>
        <p:txBody>
          <a:bodyPr wrap="none">
            <a:spAutoFit/>
          </a:bodyPr>
          <a:lstStyle/>
          <a:p>
            <a:r>
              <a:rPr lang="ur-PK" sz="2400" spc="-2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(الشعرا ء</a:t>
            </a:r>
            <a:r>
              <a:rPr lang="ur-PK" sz="2400" spc="-20" baseline="3000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26</a:t>
            </a:r>
            <a:r>
              <a:rPr lang="ur-PK" sz="2400" spc="-2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 : 193-195)</a:t>
            </a:r>
            <a:endParaRPr lang="en-US" sz="2400" dirty="0">
              <a:solidFill>
                <a:srgbClr val="513910"/>
              </a:solidFill>
              <a:latin typeface="Jameel Noori Nastaleeq" panose="02000503000000000004" pitchFamily="2" charset="-78"/>
              <a:cs typeface="Jameel Noori Nastaleeq" panose="02000503000000000004" pitchFamily="2" charset="-78"/>
            </a:endParaRPr>
          </a:p>
        </p:txBody>
      </p:sp>
      <p:sp>
        <p:nvSpPr>
          <p:cNvPr id="64" name="Rounded Rectangle 63" hidden="1"/>
          <p:cNvSpPr/>
          <p:nvPr/>
        </p:nvSpPr>
        <p:spPr>
          <a:xfrm>
            <a:off x="2438400" y="4626677"/>
            <a:ext cx="7327900" cy="859723"/>
          </a:xfrm>
          <a:prstGeom prst="round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65" name="Rectangle 64" hidden="1"/>
          <p:cNvSpPr/>
          <p:nvPr/>
        </p:nvSpPr>
        <p:spPr>
          <a:xfrm>
            <a:off x="6350401" y="2374949"/>
            <a:ext cx="4222630" cy="457818"/>
          </a:xfrm>
          <a:prstGeom prst="rect">
            <a:avLst/>
          </a:prstGeom>
        </p:spPr>
        <p:txBody>
          <a:bodyPr wrap="none">
            <a:spAutoFit/>
          </a:bodyPr>
          <a:lstStyle/>
          <a:p>
            <a:pPr marR="0" lvl="0" algn="just" rtl="1">
              <a:lnSpc>
                <a:spcPts val="2200"/>
              </a:lnSpc>
              <a:spcBef>
                <a:spcPts val="600"/>
              </a:spcBef>
              <a:spcAft>
                <a:spcPts val="0"/>
              </a:spcAft>
            </a:pPr>
            <a:r>
              <a:rPr lang="en-US" sz="4000" dirty="0" smtClean="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 (9</a:t>
            </a:r>
            <a:r>
              <a:rPr lang="ur-PK" sz="4000" dirty="0" smtClean="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قرآ </a:t>
            </a:r>
            <a:r>
              <a:rPr lang="ur-PK" sz="400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نِ حکیم کا اُ سلو ب کیا ہے؟</a:t>
            </a:r>
            <a:endParaRPr lang="en-US" sz="4000" dirty="0">
              <a:solidFill>
                <a:srgbClr val="513910"/>
              </a:solidFill>
              <a:effectLst/>
              <a:latin typeface="Jameel Noori Nastaleeq" panose="02000503000000000004" pitchFamily="2" charset="-78"/>
              <a:ea typeface="Calibri" panose="020F0502020204030204" pitchFamily="34" charset="0"/>
              <a:cs typeface="Jameel Noori Nastaleeq" panose="02000503000000000004" pitchFamily="2" charset="-78"/>
            </a:endParaRPr>
          </a:p>
        </p:txBody>
      </p:sp>
      <p:sp>
        <p:nvSpPr>
          <p:cNvPr id="66" name="Rectangle 65" hidden="1"/>
          <p:cNvSpPr/>
          <p:nvPr/>
        </p:nvSpPr>
        <p:spPr>
          <a:xfrm>
            <a:off x="2393061" y="3022587"/>
            <a:ext cx="9242717" cy="584775"/>
          </a:xfrm>
          <a:prstGeom prst="rect">
            <a:avLst/>
          </a:prstGeom>
        </p:spPr>
        <p:txBody>
          <a:bodyPr wrap="square">
            <a:spAutoFit/>
          </a:bodyPr>
          <a:lstStyle/>
          <a:p>
            <a:r>
              <a:rPr lang="ur-PK" sz="3200" spc="-20" dirty="0">
                <a:solidFill>
                  <a:srgbClr val="513910"/>
                </a:solidFill>
                <a:ea typeface="Calibri" panose="020F0502020204030204" pitchFamily="34" charset="0"/>
                <a:cs typeface="Jameel Noori Nastaleeq" panose="02000503000000000004" pitchFamily="2" charset="-78"/>
              </a:rPr>
              <a:t>قرآنِ حکیم کا اُسلوب تقریری ہے ۔ قرآنِ حکیم کی ہرسورة اللہ تعالیٰ کا ایک خطبہ ہے۔</a:t>
            </a:r>
            <a:endParaRPr lang="en-US" sz="3200" dirty="0">
              <a:solidFill>
                <a:srgbClr val="513910"/>
              </a:solidFill>
            </a:endParaRPr>
          </a:p>
        </p:txBody>
      </p:sp>
      <p:sp>
        <p:nvSpPr>
          <p:cNvPr id="67" name="Rectangle 66" hidden="1"/>
          <p:cNvSpPr/>
          <p:nvPr/>
        </p:nvSpPr>
        <p:spPr>
          <a:xfrm>
            <a:off x="4623693" y="3611015"/>
            <a:ext cx="5608127" cy="584775"/>
          </a:xfrm>
          <a:prstGeom prst="rect">
            <a:avLst/>
          </a:prstGeom>
        </p:spPr>
        <p:txBody>
          <a:bodyPr wrap="square">
            <a:spAutoFit/>
          </a:bodyPr>
          <a:lstStyle/>
          <a:p>
            <a:pPr algn="r"/>
            <a:r>
              <a:rPr lang="ur-PK" sz="3200" spc="-10" dirty="0">
                <a:solidFill>
                  <a:srgbClr val="513910"/>
                </a:solidFill>
                <a:ea typeface="Calibri" panose="020F0502020204030204" pitchFamily="34" charset="0"/>
                <a:cs typeface="Jameel Noori Nastaleeq" panose="02000503000000000004" pitchFamily="2" charset="-78"/>
              </a:rPr>
              <a:t>قرآنِ حکیم کااسلو ب نہ عام نثر کاسا ہے اور نہ ہی شا عرا نہ۔</a:t>
            </a:r>
            <a:endParaRPr lang="en-US" sz="3200" dirty="0">
              <a:solidFill>
                <a:srgbClr val="513910"/>
              </a:solidFill>
            </a:endParaRPr>
          </a:p>
        </p:txBody>
      </p:sp>
      <p:sp>
        <p:nvSpPr>
          <p:cNvPr id="68" name="Rectangle 67" hidden="1"/>
          <p:cNvSpPr/>
          <p:nvPr/>
        </p:nvSpPr>
        <p:spPr>
          <a:xfrm>
            <a:off x="2686451" y="5002002"/>
            <a:ext cx="7327900" cy="427040"/>
          </a:xfrm>
          <a:prstGeom prst="rect">
            <a:avLst/>
          </a:prstGeom>
        </p:spPr>
        <p:txBody>
          <a:bodyPr wrap="square">
            <a:spAutoFit/>
          </a:bodyPr>
          <a:lstStyle/>
          <a:p>
            <a:pPr marL="685800" marR="228600" algn="ctr" rtl="1">
              <a:lnSpc>
                <a:spcPts val="2200"/>
              </a:lnSpc>
              <a:spcBef>
                <a:spcPts val="0"/>
              </a:spcBef>
              <a:spcAft>
                <a:spcPts val="0"/>
              </a:spcAft>
            </a:pPr>
            <a:r>
              <a:rPr lang="ur-PK" sz="3200" dirty="0">
                <a:solidFill>
                  <a:srgbClr val="513910"/>
                </a:solidFill>
                <a:latin typeface="Al Qalam Quran Publisher" panose="02040503050201020203" pitchFamily="18" charset="-78"/>
                <a:ea typeface="Calibri" panose="020F0502020204030204" pitchFamily="34" charset="0"/>
                <a:cs typeface="Al Qalam Quran Publisher" panose="02040503050201020203" pitchFamily="18" charset="-78"/>
              </a:rPr>
              <a:t>وَ مَا عَلَّمْنٰهُ الشِّعْرَ وَ مَا يَنْۢبَغِيْ لَهٗ١ؕ اِنْ هُوَ اِلَّا ذِكْرٌ وَّ قُرْاٰنٌ </a:t>
            </a:r>
            <a:r>
              <a:rPr lang="ur-PK" sz="3200" dirty="0" smtClean="0">
                <a:solidFill>
                  <a:srgbClr val="513910"/>
                </a:solidFill>
                <a:latin typeface="Al Qalam Quran Publisher" panose="02040503050201020203" pitchFamily="18" charset="-78"/>
                <a:ea typeface="Calibri" panose="020F0502020204030204" pitchFamily="34" charset="0"/>
                <a:cs typeface="Al Qalam Quran Publisher" panose="02040503050201020203" pitchFamily="18" charset="-78"/>
              </a:rPr>
              <a:t>مُّبِيْنٌۙ</a:t>
            </a:r>
            <a:endParaRPr lang="en-US" sz="3200" dirty="0">
              <a:solidFill>
                <a:srgbClr val="513910"/>
              </a:solidFill>
              <a:effectLst/>
              <a:latin typeface="Al Qalam Quran Publisher" panose="02040503050201020203" pitchFamily="18" charset="-78"/>
              <a:ea typeface="Calibri" panose="020F0502020204030204" pitchFamily="34" charset="0"/>
              <a:cs typeface="Al Qalam Quran Publisher" panose="02040503050201020203" pitchFamily="18" charset="-78"/>
            </a:endParaRPr>
          </a:p>
        </p:txBody>
      </p:sp>
      <p:sp>
        <p:nvSpPr>
          <p:cNvPr id="69" name="Rectangle 68" hidden="1"/>
          <p:cNvSpPr/>
          <p:nvPr/>
        </p:nvSpPr>
        <p:spPr>
          <a:xfrm>
            <a:off x="2393061" y="5542757"/>
            <a:ext cx="1766894" cy="523220"/>
          </a:xfrm>
          <a:prstGeom prst="rect">
            <a:avLst/>
          </a:prstGeom>
        </p:spPr>
        <p:txBody>
          <a:bodyPr wrap="none">
            <a:spAutoFit/>
          </a:bodyPr>
          <a:lstStyle/>
          <a:p>
            <a:r>
              <a:rPr lang="ur-PK" sz="2400" spc="-2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سورۃ یٰس</a:t>
            </a:r>
            <a:r>
              <a:rPr lang="ur-PK" sz="2400" spc="-20" baseline="3000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36</a:t>
            </a:r>
            <a:r>
              <a:rPr lang="ur-PK" sz="2800" spc="-1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 آیت 69</a:t>
            </a:r>
            <a:endParaRPr lang="en-US" sz="2400" dirty="0">
              <a:solidFill>
                <a:srgbClr val="513910"/>
              </a:solidFill>
              <a:latin typeface="Jameel Noori Nastaleeq" panose="02000503000000000004" pitchFamily="2" charset="-78"/>
              <a:cs typeface="Jameel Noori Nastaleeq" panose="02000503000000000004" pitchFamily="2" charset="-78"/>
            </a:endParaRPr>
          </a:p>
        </p:txBody>
      </p:sp>
      <p:sp>
        <p:nvSpPr>
          <p:cNvPr id="73" name="Rectangle 72" hidden="1"/>
          <p:cNvSpPr/>
          <p:nvPr/>
        </p:nvSpPr>
        <p:spPr>
          <a:xfrm>
            <a:off x="4331927" y="2357285"/>
            <a:ext cx="6292107" cy="800219"/>
          </a:xfrm>
          <a:prstGeom prst="rect">
            <a:avLst/>
          </a:prstGeom>
        </p:spPr>
        <p:txBody>
          <a:bodyPr wrap="none">
            <a:spAutoFit/>
          </a:bodyPr>
          <a:lstStyle/>
          <a:p>
            <a:pPr marR="0" lvl="0" algn="r" rtl="1">
              <a:lnSpc>
                <a:spcPct val="115000"/>
              </a:lnSpc>
              <a:spcBef>
                <a:spcPts val="200"/>
              </a:spcBef>
              <a:spcAft>
                <a:spcPts val="0"/>
              </a:spcAft>
            </a:pPr>
            <a:r>
              <a:rPr lang="ur-PK" sz="4000" dirty="0" smtClean="0">
                <a:solidFill>
                  <a:srgbClr val="513910"/>
                </a:solidFill>
                <a:latin typeface="Calibri" panose="020F0502020204030204" pitchFamily="34" charset="0"/>
                <a:ea typeface="Calibri" panose="020F0502020204030204" pitchFamily="34" charset="0"/>
                <a:cs typeface="Jameel Noori Nastaleeq" panose="02000503000000020004" pitchFamily="2" charset="-78"/>
              </a:rPr>
              <a:t>10) قر </a:t>
            </a:r>
            <a:r>
              <a:rPr lang="ur-PK" sz="4000" dirty="0">
                <a:solidFill>
                  <a:srgbClr val="513910"/>
                </a:solidFill>
                <a:latin typeface="Calibri" panose="020F0502020204030204" pitchFamily="34" charset="0"/>
                <a:ea typeface="Calibri" panose="020F0502020204030204" pitchFamily="34" charset="0"/>
                <a:cs typeface="Jameel Noori Nastaleeq" panose="02000503000000020004" pitchFamily="2" charset="-78"/>
              </a:rPr>
              <a:t>آنِ حکیم کی ترتیب و تد وین کس طرح ہوئی؟ </a:t>
            </a:r>
            <a:endParaRPr lang="en-US" sz="4000" dirty="0">
              <a:solidFill>
                <a:srgbClr val="513910"/>
              </a:solidFill>
              <a:effectLst/>
              <a:latin typeface="Calibri" panose="020F0502020204030204" pitchFamily="34" charset="0"/>
              <a:ea typeface="Calibri" panose="020F0502020204030204" pitchFamily="34" charset="0"/>
              <a:cs typeface="Arial" panose="020B0604020202020204" pitchFamily="34" charset="0"/>
            </a:endParaRPr>
          </a:p>
        </p:txBody>
      </p:sp>
      <p:sp>
        <p:nvSpPr>
          <p:cNvPr id="74" name="Rectangle 73" hidden="1"/>
          <p:cNvSpPr/>
          <p:nvPr/>
        </p:nvSpPr>
        <p:spPr>
          <a:xfrm>
            <a:off x="2905599" y="3134164"/>
            <a:ext cx="6444392" cy="2677656"/>
          </a:xfrm>
          <a:prstGeom prst="rect">
            <a:avLst/>
          </a:prstGeom>
        </p:spPr>
        <p:txBody>
          <a:bodyPr wrap="none">
            <a:spAutoFit/>
          </a:bodyPr>
          <a:lstStyle/>
          <a:p>
            <a:pPr algn="r">
              <a:lnSpc>
                <a:spcPct val="150000"/>
              </a:lnSpc>
            </a:pPr>
            <a:r>
              <a:rPr lang="ur-PK" sz="4000" dirty="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قرآ نِ حکیم کی ترتیب دو اعتبارات سے </a:t>
            </a:r>
            <a:r>
              <a:rPr lang="ur-PK" sz="4000" dirty="0" smtClean="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ہے</a:t>
            </a:r>
          </a:p>
          <a:p>
            <a:pPr algn="r">
              <a:lnSpc>
                <a:spcPct val="150000"/>
              </a:lnSpc>
            </a:pPr>
            <a:r>
              <a:rPr lang="ur-PK" sz="3600" dirty="0" smtClean="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 </a:t>
            </a:r>
            <a:r>
              <a:rPr lang="ur-PK" sz="3600" dirty="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ترتیبِ نزولی جس کے اعتبار سے پہلی سورة "</a:t>
            </a:r>
            <a:r>
              <a:rPr lang="ur-PK" sz="3600" dirty="0" smtClean="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العلق"ہے</a:t>
            </a:r>
            <a:r>
              <a:rPr lang="ur-PK" sz="3600" dirty="0">
                <a:solidFill>
                  <a:srgbClr val="513910"/>
                </a:solidFill>
                <a:latin typeface="Jameel Noori Nastaleeq" panose="02000503000000020004" pitchFamily="2" charset="-78"/>
                <a:cs typeface="Jameel Noori Nastaleeq" panose="02000503000000020004" pitchFamily="2" charset="-78"/>
              </a:rPr>
              <a:t> ۔</a:t>
            </a:r>
            <a:r>
              <a:rPr lang="ur-PK" sz="3600" dirty="0" smtClean="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 </a:t>
            </a:r>
          </a:p>
          <a:p>
            <a:pPr algn="r">
              <a:lnSpc>
                <a:spcPct val="150000"/>
              </a:lnSpc>
            </a:pPr>
            <a:r>
              <a:rPr lang="en-US" sz="3600" dirty="0">
                <a:solidFill>
                  <a:srgbClr val="513910"/>
                </a:solidFill>
                <a:latin typeface="Jameel Noori Nastaleeq" panose="02000503000000020004" pitchFamily="2" charset="-78"/>
                <a:cs typeface="Jameel Noori Nastaleeq" panose="02000503000000020004" pitchFamily="2" charset="-78"/>
              </a:rPr>
              <a:t> </a:t>
            </a:r>
            <a:r>
              <a:rPr lang="ur-PK" sz="3600" dirty="0">
                <a:solidFill>
                  <a:srgbClr val="513910"/>
                </a:solidFill>
                <a:latin typeface="Jameel Noori Nastaleeq" panose="02000503000000020004" pitchFamily="2" charset="-78"/>
                <a:cs typeface="Jameel Noori Nastaleeq" panose="02000503000000020004" pitchFamily="2" charset="-78"/>
              </a:rPr>
              <a:t>ترتیبِ تلاوت جس کے اعتبار سے پہلی سورة  "الفاتحہ" ہے۔</a:t>
            </a:r>
            <a:endParaRPr lang="en-US" sz="3600" dirty="0">
              <a:solidFill>
                <a:srgbClr val="513910"/>
              </a:solidFill>
              <a:latin typeface="Jameel Noori Nastaleeq" panose="02000503000000020004" pitchFamily="2" charset="-78"/>
              <a:cs typeface="Jameel Noori Nastaleeq" panose="02000503000000020004" pitchFamily="2" charset="-78"/>
            </a:endParaRPr>
          </a:p>
        </p:txBody>
      </p:sp>
      <p:sp>
        <p:nvSpPr>
          <p:cNvPr id="75" name="Rectangle 74" hidden="1"/>
          <p:cNvSpPr/>
          <p:nvPr/>
        </p:nvSpPr>
        <p:spPr>
          <a:xfrm>
            <a:off x="5075909" y="2054330"/>
            <a:ext cx="5213287" cy="800219"/>
          </a:xfrm>
          <a:prstGeom prst="rect">
            <a:avLst/>
          </a:prstGeom>
        </p:spPr>
        <p:txBody>
          <a:bodyPr wrap="none">
            <a:spAutoFit/>
          </a:bodyPr>
          <a:lstStyle/>
          <a:p>
            <a:pPr marR="0" lvl="0" algn="r" rtl="1">
              <a:lnSpc>
                <a:spcPct val="115000"/>
              </a:lnSpc>
              <a:spcBef>
                <a:spcPts val="600"/>
              </a:spcBef>
              <a:spcAft>
                <a:spcPts val="0"/>
              </a:spcAft>
            </a:pPr>
            <a:r>
              <a:rPr lang="ur-PK" sz="4000" dirty="0" smtClean="0">
                <a:solidFill>
                  <a:srgbClr val="513910"/>
                </a:solidFill>
                <a:latin typeface="Calibri" panose="020F0502020204030204" pitchFamily="34" charset="0"/>
                <a:ea typeface="Calibri" panose="020F0502020204030204" pitchFamily="34" charset="0"/>
                <a:cs typeface="Jameel Noori Nastaleeq" panose="02000503000000020004" pitchFamily="2" charset="-78"/>
              </a:rPr>
              <a:t>11) قرآنِ </a:t>
            </a:r>
            <a:r>
              <a:rPr lang="ur-PK" sz="4000" dirty="0">
                <a:solidFill>
                  <a:srgbClr val="513910"/>
                </a:solidFill>
                <a:latin typeface="Calibri" panose="020F0502020204030204" pitchFamily="34" charset="0"/>
                <a:ea typeface="Calibri" panose="020F0502020204030204" pitchFamily="34" charset="0"/>
                <a:cs typeface="Jameel Noori Nastaleeq" panose="02000503000000020004" pitchFamily="2" charset="-78"/>
              </a:rPr>
              <a:t>حکیم کی تر کیب و تقسیم کیا ہے؟</a:t>
            </a:r>
            <a:endParaRPr lang="en-US" sz="4000" dirty="0">
              <a:solidFill>
                <a:srgbClr val="513910"/>
              </a:solidFill>
              <a:effectLst/>
              <a:latin typeface="Calibri" panose="020F0502020204030204" pitchFamily="34" charset="0"/>
              <a:ea typeface="Calibri" panose="020F0502020204030204" pitchFamily="34" charset="0"/>
              <a:cs typeface="Arial" panose="020B0604020202020204" pitchFamily="34" charset="0"/>
            </a:endParaRPr>
          </a:p>
        </p:txBody>
      </p:sp>
      <p:sp>
        <p:nvSpPr>
          <p:cNvPr id="76" name="Rectangle 75" hidden="1"/>
          <p:cNvSpPr/>
          <p:nvPr/>
        </p:nvSpPr>
        <p:spPr>
          <a:xfrm>
            <a:off x="6650057" y="2831209"/>
            <a:ext cx="3140603" cy="1169551"/>
          </a:xfrm>
          <a:prstGeom prst="rect">
            <a:avLst/>
          </a:prstGeom>
        </p:spPr>
        <p:txBody>
          <a:bodyPr wrap="none">
            <a:spAutoFit/>
          </a:bodyPr>
          <a:lstStyle/>
          <a:p>
            <a:r>
              <a:rPr lang="ur-PK" sz="3500" dirty="0">
                <a:solidFill>
                  <a:srgbClr val="513910"/>
                </a:solidFill>
                <a:ea typeface="Calibri" panose="020F0502020204030204" pitchFamily="34" charset="0"/>
                <a:cs typeface="Jameel Noori Nastaleeq" panose="02000503000000020004" pitchFamily="2" charset="-78"/>
              </a:rPr>
              <a:t>آیات کی تعداد6236 ہے ۔</a:t>
            </a:r>
            <a:endParaRPr lang="en-US" sz="3500" dirty="0">
              <a:solidFill>
                <a:srgbClr val="513910"/>
              </a:solidFill>
            </a:endParaRPr>
          </a:p>
          <a:p>
            <a:endParaRPr lang="en-US" sz="3500" dirty="0">
              <a:solidFill>
                <a:srgbClr val="513910"/>
              </a:solidFill>
            </a:endParaRPr>
          </a:p>
        </p:txBody>
      </p:sp>
      <p:sp>
        <p:nvSpPr>
          <p:cNvPr id="77" name="Rectangle 76" hidden="1"/>
          <p:cNvSpPr/>
          <p:nvPr/>
        </p:nvSpPr>
        <p:spPr>
          <a:xfrm>
            <a:off x="6461592" y="3472966"/>
            <a:ext cx="3166251" cy="630942"/>
          </a:xfrm>
          <a:prstGeom prst="rect">
            <a:avLst/>
          </a:prstGeom>
        </p:spPr>
        <p:txBody>
          <a:bodyPr wrap="none">
            <a:spAutoFit/>
          </a:bodyPr>
          <a:lstStyle/>
          <a:p>
            <a:pPr algn="r"/>
            <a:r>
              <a:rPr lang="ur-PK" sz="3500" dirty="0">
                <a:solidFill>
                  <a:srgbClr val="513910"/>
                </a:solidFill>
                <a:ea typeface="Calibri" panose="020F0502020204030204" pitchFamily="34" charset="0"/>
                <a:cs typeface="Jameel Noori Nastaleeq" panose="02000503000000020004" pitchFamily="2" charset="-78"/>
              </a:rPr>
              <a:t>سورتوں کی تعداد 114 </a:t>
            </a:r>
            <a:r>
              <a:rPr lang="ur-PK" sz="3500" dirty="0" smtClean="0">
                <a:solidFill>
                  <a:srgbClr val="513910"/>
                </a:solidFill>
                <a:ea typeface="Calibri" panose="020F0502020204030204" pitchFamily="34" charset="0"/>
                <a:cs typeface="Jameel Noori Nastaleeq" panose="02000503000000020004" pitchFamily="2" charset="-78"/>
              </a:rPr>
              <a:t>ہے۔</a:t>
            </a:r>
            <a:endParaRPr lang="en-US" sz="3500" dirty="0">
              <a:solidFill>
                <a:srgbClr val="513910"/>
              </a:solidFill>
            </a:endParaRPr>
          </a:p>
        </p:txBody>
      </p:sp>
      <p:sp>
        <p:nvSpPr>
          <p:cNvPr id="78" name="Rectangle 77" hidden="1"/>
          <p:cNvSpPr/>
          <p:nvPr/>
        </p:nvSpPr>
        <p:spPr>
          <a:xfrm>
            <a:off x="6217246" y="4189036"/>
            <a:ext cx="3573414" cy="630942"/>
          </a:xfrm>
          <a:prstGeom prst="rect">
            <a:avLst/>
          </a:prstGeom>
        </p:spPr>
        <p:txBody>
          <a:bodyPr wrap="none">
            <a:spAutoFit/>
          </a:bodyPr>
          <a:lstStyle/>
          <a:p>
            <a:pPr algn="r"/>
            <a:r>
              <a:rPr lang="ur-PK" sz="3500" dirty="0">
                <a:solidFill>
                  <a:srgbClr val="513910"/>
                </a:solidFill>
                <a:ea typeface="Calibri" panose="020F0502020204030204" pitchFamily="34" charset="0"/>
                <a:cs typeface="Jameel Noori Nastaleeq" panose="02000503000000020004" pitchFamily="2" charset="-78"/>
              </a:rPr>
              <a:t>منازل یا </a:t>
            </a:r>
            <a:r>
              <a:rPr lang="ur-PK" sz="3500" dirty="0" smtClean="0">
                <a:solidFill>
                  <a:srgbClr val="513910"/>
                </a:solidFill>
                <a:ea typeface="Calibri" panose="020F0502020204030204" pitchFamily="34" charset="0"/>
                <a:cs typeface="Jameel Noori Nastaleeq" panose="02000503000000020004" pitchFamily="2" charset="-78"/>
              </a:rPr>
              <a:t>احزاب کی </a:t>
            </a:r>
            <a:r>
              <a:rPr lang="ur-PK" sz="3500" dirty="0">
                <a:solidFill>
                  <a:srgbClr val="513910"/>
                </a:solidFill>
                <a:ea typeface="Calibri" panose="020F0502020204030204" pitchFamily="34" charset="0"/>
                <a:cs typeface="Jameel Noori Nastaleeq" panose="02000503000000020004" pitchFamily="2" charset="-78"/>
              </a:rPr>
              <a:t>تعداد7ہے۔</a:t>
            </a:r>
            <a:endParaRPr lang="en-US" sz="3500" dirty="0">
              <a:solidFill>
                <a:srgbClr val="513910"/>
              </a:solidFill>
            </a:endParaRPr>
          </a:p>
        </p:txBody>
      </p:sp>
      <p:sp>
        <p:nvSpPr>
          <p:cNvPr id="79" name="Rectangle 78" hidden="1"/>
          <p:cNvSpPr/>
          <p:nvPr/>
        </p:nvSpPr>
        <p:spPr>
          <a:xfrm>
            <a:off x="6236370" y="4912311"/>
            <a:ext cx="3616696" cy="630942"/>
          </a:xfrm>
          <a:prstGeom prst="rect">
            <a:avLst/>
          </a:prstGeom>
        </p:spPr>
        <p:txBody>
          <a:bodyPr wrap="none">
            <a:spAutoFit/>
          </a:bodyPr>
          <a:lstStyle/>
          <a:p>
            <a:r>
              <a:rPr lang="ur-PK" sz="3500" dirty="0">
                <a:solidFill>
                  <a:srgbClr val="513910"/>
                </a:solidFill>
                <a:ea typeface="Calibri" panose="020F0502020204030204" pitchFamily="34" charset="0"/>
                <a:cs typeface="Jameel Noori Nastaleeq" panose="02000503000000020004" pitchFamily="2" charset="-78"/>
              </a:rPr>
              <a:t>رکوعوں کی کل تعداد558 </a:t>
            </a:r>
            <a:r>
              <a:rPr lang="ur-PK" sz="3500" dirty="0" smtClean="0">
                <a:solidFill>
                  <a:srgbClr val="513910"/>
                </a:solidFill>
                <a:ea typeface="Calibri" panose="020F0502020204030204" pitchFamily="34" charset="0"/>
                <a:cs typeface="Jameel Noori Nastaleeq" panose="02000503000000020004" pitchFamily="2" charset="-78"/>
              </a:rPr>
              <a:t>ہے۔</a:t>
            </a:r>
            <a:endParaRPr lang="en-US" sz="3500" dirty="0">
              <a:solidFill>
                <a:srgbClr val="513910"/>
              </a:solidFill>
            </a:endParaRPr>
          </a:p>
        </p:txBody>
      </p:sp>
      <p:sp>
        <p:nvSpPr>
          <p:cNvPr id="80" name="Rectangle 79" hidden="1"/>
          <p:cNvSpPr/>
          <p:nvPr/>
        </p:nvSpPr>
        <p:spPr>
          <a:xfrm>
            <a:off x="7046687" y="5543253"/>
            <a:ext cx="2581156" cy="630942"/>
          </a:xfrm>
          <a:prstGeom prst="rect">
            <a:avLst/>
          </a:prstGeom>
        </p:spPr>
        <p:txBody>
          <a:bodyPr wrap="none">
            <a:spAutoFit/>
          </a:bodyPr>
          <a:lstStyle/>
          <a:p>
            <a:pPr algn="r"/>
            <a:r>
              <a:rPr lang="ur-PK" sz="3500" dirty="0">
                <a:solidFill>
                  <a:srgbClr val="513910"/>
                </a:solidFill>
                <a:ea typeface="Calibri" panose="020F0502020204030204" pitchFamily="34" charset="0"/>
                <a:cs typeface="Jameel Noori Nastaleeq" panose="02000503000000020004" pitchFamily="2" charset="-78"/>
              </a:rPr>
              <a:t>پاروں کی تعداد30 ہے </a:t>
            </a:r>
            <a:endParaRPr lang="en-US" sz="3500" dirty="0">
              <a:solidFill>
                <a:srgbClr val="513910"/>
              </a:solidFill>
            </a:endParaRPr>
          </a:p>
        </p:txBody>
      </p:sp>
      <p:sp>
        <p:nvSpPr>
          <p:cNvPr id="81" name="Rectangle 80" hidden="1"/>
          <p:cNvSpPr/>
          <p:nvPr/>
        </p:nvSpPr>
        <p:spPr>
          <a:xfrm>
            <a:off x="5403204" y="2324149"/>
            <a:ext cx="5211683" cy="800219"/>
          </a:xfrm>
          <a:prstGeom prst="rect">
            <a:avLst/>
          </a:prstGeom>
        </p:spPr>
        <p:txBody>
          <a:bodyPr wrap="none">
            <a:spAutoFit/>
          </a:bodyPr>
          <a:lstStyle/>
          <a:p>
            <a:pPr marR="0" lvl="0" algn="r" rtl="1">
              <a:lnSpc>
                <a:spcPct val="115000"/>
              </a:lnSpc>
              <a:spcBef>
                <a:spcPts val="600"/>
              </a:spcBef>
              <a:spcAft>
                <a:spcPts val="0"/>
              </a:spcAft>
            </a:pPr>
            <a:r>
              <a:rPr lang="ur-PK" sz="4000" dirty="0" smtClean="0">
                <a:solidFill>
                  <a:srgbClr val="513910"/>
                </a:solidFill>
                <a:latin typeface="Calibri" panose="020F0502020204030204" pitchFamily="34" charset="0"/>
                <a:ea typeface="Calibri" panose="020F0502020204030204" pitchFamily="34" charset="0"/>
                <a:cs typeface="Jameel Noori Nastaleeq" panose="02000503000000020004" pitchFamily="2" charset="-78"/>
              </a:rPr>
              <a:t>12) قرآ </a:t>
            </a:r>
            <a:r>
              <a:rPr lang="ur-PK" sz="4000" dirty="0">
                <a:solidFill>
                  <a:srgbClr val="513910"/>
                </a:solidFill>
                <a:latin typeface="Calibri" panose="020F0502020204030204" pitchFamily="34" charset="0"/>
                <a:ea typeface="Calibri" panose="020F0502020204030204" pitchFamily="34" charset="0"/>
                <a:cs typeface="Jameel Noori Nastaleeq" panose="02000503000000020004" pitchFamily="2" charset="-78"/>
              </a:rPr>
              <a:t>نِ حکیم کے فہم سے کیا مراد ہے؟ </a:t>
            </a:r>
            <a:endParaRPr lang="en-US" sz="4000" dirty="0">
              <a:solidFill>
                <a:srgbClr val="513910"/>
              </a:solidFill>
              <a:effectLst/>
              <a:latin typeface="Calibri" panose="020F0502020204030204" pitchFamily="34" charset="0"/>
              <a:ea typeface="Calibri" panose="020F0502020204030204" pitchFamily="34" charset="0"/>
              <a:cs typeface="Arial" panose="020B0604020202020204" pitchFamily="34" charset="0"/>
            </a:endParaRPr>
          </a:p>
        </p:txBody>
      </p:sp>
      <p:sp>
        <p:nvSpPr>
          <p:cNvPr id="82" name="Rectangle 81" hidden="1"/>
          <p:cNvSpPr/>
          <p:nvPr/>
        </p:nvSpPr>
        <p:spPr>
          <a:xfrm>
            <a:off x="7969771" y="3346701"/>
            <a:ext cx="1702710" cy="438582"/>
          </a:xfrm>
          <a:prstGeom prst="rect">
            <a:avLst/>
          </a:prstGeom>
        </p:spPr>
        <p:txBody>
          <a:bodyPr wrap="none">
            <a:spAutoFit/>
          </a:bodyPr>
          <a:lstStyle/>
          <a:p>
            <a:pPr marR="0" lvl="0" algn="just" rtl="1">
              <a:lnSpc>
                <a:spcPts val="2200"/>
              </a:lnSpc>
              <a:spcBef>
                <a:spcPts val="0"/>
              </a:spcBef>
              <a:spcAft>
                <a:spcPts val="0"/>
              </a:spcAft>
              <a:buSzPts val="1000"/>
            </a:pPr>
            <a:r>
              <a:rPr lang="ur-PK" sz="3500" dirty="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تذ کر اور تد بر :</a:t>
            </a:r>
            <a:endParaRPr lang="en-US" sz="3500" dirty="0">
              <a:solidFill>
                <a:srgbClr val="513910"/>
              </a:solidFill>
              <a:effectLst/>
              <a:latin typeface="Jameel Noori Nastaleeq" panose="02000503000000020004" pitchFamily="2" charset="-78"/>
              <a:ea typeface="Calibri" panose="020F0502020204030204" pitchFamily="34" charset="0"/>
              <a:cs typeface="Jameel Noori Nastaleeq" panose="02000503000000020004" pitchFamily="2" charset="-78"/>
            </a:endParaRPr>
          </a:p>
        </p:txBody>
      </p:sp>
      <p:sp>
        <p:nvSpPr>
          <p:cNvPr id="83" name="Rounded Rectangle 82" hidden="1"/>
          <p:cNvSpPr/>
          <p:nvPr/>
        </p:nvSpPr>
        <p:spPr>
          <a:xfrm>
            <a:off x="1960197" y="4057056"/>
            <a:ext cx="8068223" cy="859723"/>
          </a:xfrm>
          <a:prstGeom prst="round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84" name="Rectangle 83" hidden="1"/>
          <p:cNvSpPr/>
          <p:nvPr/>
        </p:nvSpPr>
        <p:spPr>
          <a:xfrm>
            <a:off x="1960197" y="4411002"/>
            <a:ext cx="8661345" cy="457818"/>
          </a:xfrm>
          <a:prstGeom prst="rect">
            <a:avLst/>
          </a:prstGeom>
        </p:spPr>
        <p:txBody>
          <a:bodyPr wrap="none">
            <a:spAutoFit/>
          </a:bodyPr>
          <a:lstStyle/>
          <a:p>
            <a:pPr marL="914400" marR="228600" algn="just" rtl="1">
              <a:lnSpc>
                <a:spcPts val="2200"/>
              </a:lnSpc>
              <a:spcBef>
                <a:spcPts val="0"/>
              </a:spcBef>
              <a:spcAft>
                <a:spcPts val="0"/>
              </a:spcAft>
            </a:pPr>
            <a:r>
              <a:rPr lang="ur-PK" sz="4000" dirty="0">
                <a:solidFill>
                  <a:srgbClr val="513910"/>
                </a:solidFill>
                <a:latin typeface="Al Qalam Quran Publisher" panose="02040503050201020203" pitchFamily="18" charset="-78"/>
                <a:ea typeface="Calibri" panose="020F0502020204030204" pitchFamily="34" charset="0"/>
                <a:cs typeface="Al Qalam Quran Publisher" panose="02040503050201020203" pitchFamily="18" charset="-78"/>
              </a:rPr>
              <a:t>كِتٰبٌ اَنْزَلْنٰهُ اِلَيْكَ مُبٰرَكٌ لِّيَدَّبَّرُوْۤا اٰيٰتِهٖ وَ لِيَتَذَكَّرَ اُولُوا الْاَلْبَابِ۰۰۲۹</a:t>
            </a:r>
            <a:endParaRPr lang="en-US" sz="4000" dirty="0">
              <a:solidFill>
                <a:srgbClr val="513910"/>
              </a:solidFill>
              <a:effectLst/>
              <a:latin typeface="Al Qalam Quran Publisher" panose="02040503050201020203" pitchFamily="18" charset="-78"/>
              <a:ea typeface="Calibri" panose="020F0502020204030204" pitchFamily="34" charset="0"/>
              <a:cs typeface="Al Qalam Quran Publisher" panose="02040503050201020203" pitchFamily="18" charset="-78"/>
            </a:endParaRPr>
          </a:p>
        </p:txBody>
      </p:sp>
      <p:sp>
        <p:nvSpPr>
          <p:cNvPr id="85" name="Rectangle 84" hidden="1"/>
          <p:cNvSpPr/>
          <p:nvPr/>
        </p:nvSpPr>
        <p:spPr>
          <a:xfrm>
            <a:off x="1605104" y="5009115"/>
            <a:ext cx="1935210" cy="461665"/>
          </a:xfrm>
          <a:prstGeom prst="rect">
            <a:avLst/>
          </a:prstGeom>
        </p:spPr>
        <p:txBody>
          <a:bodyPr wrap="none">
            <a:spAutoFit/>
          </a:bodyPr>
          <a:lstStyle/>
          <a:p>
            <a:r>
              <a:rPr lang="en-US" sz="2400" dirty="0">
                <a:solidFill>
                  <a:srgbClr val="513910"/>
                </a:solidFill>
                <a:latin typeface="Jameel Noori Nastaleeq" panose="02000503000000020004" pitchFamily="2" charset="-78"/>
                <a:ea typeface="Calibri" panose="020F0502020204030204" pitchFamily="34" charset="0"/>
              </a:rPr>
              <a:t> </a:t>
            </a:r>
            <a:r>
              <a:rPr lang="ur-PK" sz="2000" spc="-20" dirty="0">
                <a:solidFill>
                  <a:srgbClr val="513910"/>
                </a:solidFill>
                <a:latin typeface="Cambria" panose="02040503050406030204" pitchFamily="18" charset="0"/>
                <a:ea typeface="Calibri" panose="020F0502020204030204" pitchFamily="34" charset="0"/>
                <a:cs typeface="noorehira" panose="02000000000000000000" pitchFamily="2" charset="-78"/>
              </a:rPr>
              <a:t>سورۃ  ص</a:t>
            </a:r>
            <a:r>
              <a:rPr lang="ur-PK" sz="2000" spc="-20" baseline="30000" dirty="0">
                <a:solidFill>
                  <a:srgbClr val="513910"/>
                </a:solidFill>
                <a:latin typeface="Cambria" panose="02040503050406030204" pitchFamily="18" charset="0"/>
                <a:ea typeface="Calibri" panose="020F0502020204030204" pitchFamily="34" charset="0"/>
                <a:cs typeface="noorehira" panose="02000000000000000000" pitchFamily="2" charset="-78"/>
              </a:rPr>
              <a:t>38</a:t>
            </a:r>
            <a:r>
              <a:rPr lang="ur-PK" sz="2000" spc="-20" dirty="0">
                <a:solidFill>
                  <a:srgbClr val="513910"/>
                </a:solidFill>
                <a:latin typeface="Cambria" panose="02040503050406030204" pitchFamily="18" charset="0"/>
                <a:ea typeface="Calibri" panose="020F0502020204030204" pitchFamily="34" charset="0"/>
                <a:cs typeface="noorehira" panose="02000000000000000000" pitchFamily="2" charset="-78"/>
              </a:rPr>
              <a:t> </a:t>
            </a:r>
            <a:r>
              <a:rPr lang="ur-PK" sz="2400" dirty="0">
                <a:solidFill>
                  <a:srgbClr val="513910"/>
                </a:solidFill>
                <a:ea typeface="Calibri" panose="020F0502020204030204" pitchFamily="34" charset="0"/>
                <a:cs typeface="Jameel Noori Nastaleeq" panose="02000503000000020004" pitchFamily="2" charset="-78"/>
              </a:rPr>
              <a:t> کی آیت 29</a:t>
            </a:r>
            <a:endParaRPr lang="en-US" sz="2400" dirty="0">
              <a:solidFill>
                <a:srgbClr val="513910"/>
              </a:solidFill>
            </a:endParaRPr>
          </a:p>
        </p:txBody>
      </p:sp>
      <p:sp>
        <p:nvSpPr>
          <p:cNvPr id="86" name="Rectangle 85" hidden="1"/>
          <p:cNvSpPr/>
          <p:nvPr/>
        </p:nvSpPr>
        <p:spPr>
          <a:xfrm>
            <a:off x="3835627" y="3823758"/>
            <a:ext cx="5836854" cy="630942"/>
          </a:xfrm>
          <a:prstGeom prst="rect">
            <a:avLst/>
          </a:prstGeom>
        </p:spPr>
        <p:txBody>
          <a:bodyPr wrap="none">
            <a:spAutoFit/>
          </a:bodyPr>
          <a:lstStyle/>
          <a:p>
            <a:pPr algn="r"/>
            <a:r>
              <a:rPr lang="ur-PK" sz="3500" dirty="0">
                <a:solidFill>
                  <a:srgbClr val="513910"/>
                </a:solidFill>
                <a:ea typeface="Calibri" panose="020F0502020204030204" pitchFamily="34" charset="0"/>
                <a:cs typeface="Jameel Noori Nastaleeq" panose="02000503000000020004" pitchFamily="2" charset="-78"/>
              </a:rPr>
              <a:t>تذکر کے معنی ہیں یادد ہانی حاصل کرنا یا نصیحت اخذکرنا ۔ </a:t>
            </a:r>
            <a:endParaRPr lang="en-US" sz="3500" dirty="0">
              <a:solidFill>
                <a:srgbClr val="513910"/>
              </a:solidFill>
            </a:endParaRPr>
          </a:p>
        </p:txBody>
      </p:sp>
      <p:sp>
        <p:nvSpPr>
          <p:cNvPr id="87" name="Rounded Rectangle 86" hidden="1"/>
          <p:cNvSpPr/>
          <p:nvPr/>
        </p:nvSpPr>
        <p:spPr>
          <a:xfrm>
            <a:off x="2438400" y="4626677"/>
            <a:ext cx="7327900" cy="859723"/>
          </a:xfrm>
          <a:prstGeom prst="round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88" name="Rectangle 87" hidden="1"/>
          <p:cNvSpPr/>
          <p:nvPr/>
        </p:nvSpPr>
        <p:spPr>
          <a:xfrm>
            <a:off x="3442019" y="4808646"/>
            <a:ext cx="4984057" cy="630942"/>
          </a:xfrm>
          <a:prstGeom prst="rect">
            <a:avLst/>
          </a:prstGeom>
        </p:spPr>
        <p:txBody>
          <a:bodyPr wrap="none">
            <a:spAutoFit/>
          </a:bodyPr>
          <a:lstStyle/>
          <a:p>
            <a:r>
              <a:rPr lang="ur-PK" sz="3500" dirty="0">
                <a:solidFill>
                  <a:srgbClr val="513910"/>
                </a:solidFill>
                <a:latin typeface="Al Qalam Quran Publisher" panose="02040503050201020203" pitchFamily="18" charset="-78"/>
                <a:ea typeface="Calibri" panose="020F0502020204030204" pitchFamily="34" charset="0"/>
                <a:cs typeface="Al Qalam Quran Publisher" panose="02040503050201020203" pitchFamily="18" charset="-78"/>
              </a:rPr>
              <a:t>وَ لَقَدْ يَسَّرْنَا الْقُرْاٰنَ لِلذِّكْرِ فَهَلْ مِنْ مُّدَّكِرٍ۰۰۱۷ </a:t>
            </a:r>
            <a:endParaRPr lang="en-US" sz="3500" dirty="0">
              <a:solidFill>
                <a:srgbClr val="513910"/>
              </a:solidFill>
              <a:latin typeface="Al Qalam Quran Publisher" panose="02040503050201020203" pitchFamily="18" charset="-78"/>
              <a:cs typeface="Al Qalam Quran Publisher" panose="02040503050201020203" pitchFamily="18" charset="-78"/>
            </a:endParaRPr>
          </a:p>
        </p:txBody>
      </p:sp>
      <p:sp>
        <p:nvSpPr>
          <p:cNvPr id="89" name="Rectangle 88" hidden="1"/>
          <p:cNvSpPr/>
          <p:nvPr/>
        </p:nvSpPr>
        <p:spPr>
          <a:xfrm>
            <a:off x="1548833" y="5531924"/>
            <a:ext cx="2383729" cy="430887"/>
          </a:xfrm>
          <a:prstGeom prst="rect">
            <a:avLst/>
          </a:prstGeom>
        </p:spPr>
        <p:txBody>
          <a:bodyPr wrap="none">
            <a:spAutoFit/>
          </a:bodyPr>
          <a:lstStyle/>
          <a:p>
            <a:r>
              <a:rPr lang="ur-PK" sz="2200" spc="-20" dirty="0">
                <a:solidFill>
                  <a:srgbClr val="513910"/>
                </a:solidFill>
                <a:latin typeface="Al Qalam Quran Publisher" panose="02040503050201020203" pitchFamily="18" charset="-78"/>
                <a:ea typeface="Calibri" panose="020F0502020204030204" pitchFamily="34" charset="0"/>
                <a:cs typeface="Al Qalam Quran Publisher" panose="02040503050201020203" pitchFamily="18" charset="-78"/>
              </a:rPr>
              <a:t>(القمر</a:t>
            </a:r>
            <a:r>
              <a:rPr lang="ur-PK" sz="2200" spc="-20" baseline="30000" dirty="0">
                <a:solidFill>
                  <a:srgbClr val="513910"/>
                </a:solidFill>
                <a:latin typeface="Al Qalam Quran Publisher" panose="02040503050201020203" pitchFamily="18" charset="-78"/>
                <a:ea typeface="Calibri" panose="020F0502020204030204" pitchFamily="34" charset="0"/>
                <a:cs typeface="Al Qalam Quran Publisher" panose="02040503050201020203" pitchFamily="18" charset="-78"/>
              </a:rPr>
              <a:t>54</a:t>
            </a:r>
            <a:r>
              <a:rPr lang="ur-PK" sz="2200" spc="-20" dirty="0">
                <a:solidFill>
                  <a:srgbClr val="513910"/>
                </a:solidFill>
                <a:latin typeface="Al Qalam Quran Publisher" panose="02040503050201020203" pitchFamily="18" charset="-78"/>
                <a:ea typeface="Calibri" panose="020F0502020204030204" pitchFamily="34" charset="0"/>
                <a:cs typeface="Al Qalam Quran Publisher" panose="02040503050201020203" pitchFamily="18" charset="-78"/>
              </a:rPr>
              <a:t> :17، 22، 32، 40)</a:t>
            </a:r>
            <a:endParaRPr lang="en-US" sz="2200" dirty="0">
              <a:solidFill>
                <a:srgbClr val="513910"/>
              </a:solidFill>
              <a:latin typeface="Al Qalam Quran Publisher" panose="02040503050201020203" pitchFamily="18" charset="-78"/>
              <a:cs typeface="Al Qalam Quran Publisher" panose="02040503050201020203" pitchFamily="18" charset="-78"/>
            </a:endParaRPr>
          </a:p>
        </p:txBody>
      </p:sp>
      <p:sp>
        <p:nvSpPr>
          <p:cNvPr id="90" name="Rectangle 89" hidden="1"/>
          <p:cNvSpPr/>
          <p:nvPr/>
        </p:nvSpPr>
        <p:spPr>
          <a:xfrm>
            <a:off x="2001078" y="3914690"/>
            <a:ext cx="8189844" cy="1169551"/>
          </a:xfrm>
          <a:prstGeom prst="rect">
            <a:avLst/>
          </a:prstGeom>
        </p:spPr>
        <p:txBody>
          <a:bodyPr wrap="square">
            <a:spAutoFit/>
          </a:bodyPr>
          <a:lstStyle/>
          <a:p>
            <a:pPr algn="ctr"/>
            <a:r>
              <a:rPr lang="ar-SA" sz="3500" spc="-10" dirty="0">
                <a:solidFill>
                  <a:srgbClr val="513910"/>
                </a:solidFill>
                <a:ea typeface="Calibri" panose="020F0502020204030204" pitchFamily="34" charset="0"/>
                <a:cs typeface="Jameel Noori Nastaleeq" panose="02000503000000020004" pitchFamily="2" charset="-78"/>
              </a:rPr>
              <a:t>تدبر کے معنی ہیں گہرا غور وفکر ۔ قرآنِ حکیم کے کسی حصّہ پر گہرا غور و فکر کرکے اِس کے مضامین میں پوشیدہ حکمت و فلسفہ کوسمجھ لینا "تدبر فی القرآن "کہلاتا ہے۔ </a:t>
            </a:r>
            <a:endParaRPr lang="en-US" sz="3500" dirty="0">
              <a:solidFill>
                <a:srgbClr val="513910"/>
              </a:solidFill>
            </a:endParaRPr>
          </a:p>
        </p:txBody>
      </p:sp>
      <p:sp>
        <p:nvSpPr>
          <p:cNvPr id="91" name="Rectangle 90"/>
          <p:cNvSpPr/>
          <p:nvPr/>
        </p:nvSpPr>
        <p:spPr>
          <a:xfrm>
            <a:off x="6268058" y="2154888"/>
            <a:ext cx="4022255" cy="764825"/>
          </a:xfrm>
          <a:prstGeom prst="rect">
            <a:avLst/>
          </a:prstGeom>
        </p:spPr>
        <p:txBody>
          <a:bodyPr wrap="none">
            <a:spAutoFit/>
          </a:bodyPr>
          <a:lstStyle/>
          <a:p>
            <a:pPr marL="571500" marR="0" lvl="0" indent="-571500" algn="just" rtl="1">
              <a:lnSpc>
                <a:spcPct val="115000"/>
              </a:lnSpc>
              <a:spcBef>
                <a:spcPts val="0"/>
              </a:spcBef>
              <a:spcAft>
                <a:spcPts val="0"/>
              </a:spcAft>
              <a:buSzPct val="100000"/>
              <a:buFont typeface="Arial" panose="020B0604020202020204" pitchFamily="34" charset="0"/>
              <a:buChar char="•"/>
            </a:pPr>
            <a:r>
              <a:rPr lang="ur-PK" sz="3800" dirty="0" smtClean="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عقا </a:t>
            </a:r>
            <a:r>
              <a:rPr lang="ur-PK" sz="3800" dirty="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ئد اور اوامر و نواہی کا فہم :</a:t>
            </a:r>
            <a:endParaRPr lang="en-US" sz="3800" dirty="0" smtClean="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endParaRPr>
          </a:p>
        </p:txBody>
      </p:sp>
      <p:sp>
        <p:nvSpPr>
          <p:cNvPr id="92" name="Rectangle 91" hidden="1"/>
          <p:cNvSpPr/>
          <p:nvPr/>
        </p:nvSpPr>
        <p:spPr>
          <a:xfrm>
            <a:off x="1738858" y="3206303"/>
            <a:ext cx="8724275" cy="2862322"/>
          </a:xfrm>
          <a:prstGeom prst="rect">
            <a:avLst/>
          </a:prstGeom>
        </p:spPr>
        <p:txBody>
          <a:bodyPr wrap="square">
            <a:spAutoFit/>
          </a:bodyPr>
          <a:lstStyle/>
          <a:p>
            <a:pPr marL="342900" marR="0" lvl="0" indent="-342900" algn="r" rtl="1">
              <a:spcBef>
                <a:spcPts val="0"/>
              </a:spcBef>
              <a:spcAft>
                <a:spcPts val="0"/>
              </a:spcAft>
              <a:buFont typeface="+mj-lt"/>
              <a:buAutoNum type="romanLcPeriod"/>
            </a:pPr>
            <a:r>
              <a:rPr lang="ur-PK" sz="3000" dirty="0" smtClean="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ایما </a:t>
            </a:r>
            <a:r>
              <a:rPr lang="ur-PK" sz="3000" dirty="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ن و تعظیم یعنی دل کی گہرائیوں سے ما ننا کہ قرآ نِ حکیم اللہ کا کلا م ہے۔ </a:t>
            </a:r>
            <a:endParaRPr lang="en-US" sz="3000" dirty="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endParaRPr>
          </a:p>
          <a:p>
            <a:pPr marL="342900" marR="0" lvl="0" indent="-342900" algn="r" rtl="1">
              <a:spcBef>
                <a:spcPts val="0"/>
              </a:spcBef>
              <a:spcAft>
                <a:spcPts val="0"/>
              </a:spcAft>
              <a:buFont typeface="+mj-lt"/>
              <a:buAutoNum type="romanLcPeriod"/>
            </a:pPr>
            <a:r>
              <a:rPr lang="ur-PK" sz="3000" dirty="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تلاوت یعنی آ دا ب کے سا تھ رو زا نہ قرآ نِ حکیم پڑ ھنا ۔</a:t>
            </a:r>
            <a:endParaRPr lang="en-US" sz="3000" dirty="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endParaRPr>
          </a:p>
          <a:p>
            <a:pPr marL="342900" marR="0" lvl="0" indent="-342900" algn="r" rtl="1">
              <a:spcBef>
                <a:spcPts val="0"/>
              </a:spcBef>
              <a:spcAft>
                <a:spcPts val="0"/>
              </a:spcAft>
              <a:buFont typeface="+mj-lt"/>
              <a:buAutoNum type="romanLcPeriod"/>
            </a:pPr>
            <a:r>
              <a:rPr lang="ur-PK" sz="3000" dirty="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تفہیم یعنی قرآ نِ حکیم کو سمجھنا اور اِس پر غور و فکر کر نا ۔</a:t>
            </a:r>
            <a:endParaRPr lang="en-US" sz="3000" dirty="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endParaRPr>
          </a:p>
          <a:p>
            <a:pPr marL="342900" marR="0" lvl="0" indent="-342900" algn="r" rtl="1">
              <a:spcBef>
                <a:spcPts val="0"/>
              </a:spcBef>
              <a:spcAft>
                <a:spcPts val="0"/>
              </a:spcAft>
              <a:buFont typeface="+mj-lt"/>
              <a:buAutoNum type="romanLcPeriod"/>
            </a:pPr>
            <a:r>
              <a:rPr lang="ur-PK" sz="3000" dirty="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عمل یعنی قرآ نِ حکیم کے احکامات پر انفرا دی زندگی میں عمل کر نا اوراجتماعی زندگی میں ان کے نفاذ کے لیے کو شش کر نا ۔</a:t>
            </a:r>
            <a:endParaRPr lang="en-US" sz="3000" dirty="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endParaRPr>
          </a:p>
          <a:p>
            <a:pPr marL="342900" marR="0" lvl="0" indent="-342900" algn="r" rtl="1">
              <a:spcBef>
                <a:spcPts val="0"/>
              </a:spcBef>
              <a:spcAft>
                <a:spcPts val="0"/>
              </a:spcAft>
              <a:buFont typeface="+mj-lt"/>
              <a:buAutoNum type="romanLcPeriod"/>
            </a:pPr>
            <a:r>
              <a:rPr lang="ur-PK" sz="3000" dirty="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تبلیغ یعنی قرآ نِ حکیم کی تعلیما ت دو سروں تک پہنچا نا ۔ </a:t>
            </a:r>
            <a:endParaRPr lang="en-US" sz="3000" dirty="0">
              <a:solidFill>
                <a:srgbClr val="513910"/>
              </a:solidFill>
              <a:effectLst/>
              <a:latin typeface="Jameel Noori Nastaleeq" panose="02000503000000020004" pitchFamily="2" charset="-78"/>
              <a:ea typeface="Calibri" panose="020F0502020204030204" pitchFamily="34" charset="0"/>
              <a:cs typeface="Jameel Noori Nastaleeq" panose="02000503000000020004" pitchFamily="2" charset="-78"/>
            </a:endParaRPr>
          </a:p>
        </p:txBody>
      </p:sp>
      <p:sp>
        <p:nvSpPr>
          <p:cNvPr id="93" name="Rectangle 92" hidden="1"/>
          <p:cNvSpPr/>
          <p:nvPr/>
        </p:nvSpPr>
        <p:spPr>
          <a:xfrm>
            <a:off x="4520245" y="2359915"/>
            <a:ext cx="6123792" cy="707886"/>
          </a:xfrm>
          <a:prstGeom prst="rect">
            <a:avLst/>
          </a:prstGeom>
        </p:spPr>
        <p:txBody>
          <a:bodyPr wrap="none">
            <a:spAutoFit/>
          </a:bodyPr>
          <a:lstStyle/>
          <a:p>
            <a:pPr marR="0" lvl="0" algn="r" rtl="1">
              <a:spcBef>
                <a:spcPts val="0"/>
              </a:spcBef>
              <a:spcAft>
                <a:spcPts val="0"/>
              </a:spcAft>
            </a:pPr>
            <a:r>
              <a:rPr lang="en-US" sz="4000" dirty="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a:t>
            </a:r>
            <a:r>
              <a:rPr lang="en-US" sz="4000" dirty="0" smtClean="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13</a:t>
            </a:r>
            <a:r>
              <a:rPr lang="ur-PK" sz="4000" dirty="0" smtClean="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قرآ </a:t>
            </a:r>
            <a:r>
              <a:rPr lang="ur-PK" sz="4000" dirty="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نِ حکیم کے ایک مسلمان پر کیا حقو ق ہیں؟</a:t>
            </a:r>
            <a:endParaRPr lang="en-US" sz="4000" dirty="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endParaRPr>
          </a:p>
        </p:txBody>
      </p:sp>
      <p:sp>
        <p:nvSpPr>
          <p:cNvPr id="95" name="Rectangle 94"/>
          <p:cNvSpPr/>
          <p:nvPr/>
        </p:nvSpPr>
        <p:spPr>
          <a:xfrm>
            <a:off x="1901687" y="3001287"/>
            <a:ext cx="8388626" cy="1865126"/>
          </a:xfrm>
          <a:prstGeom prst="rect">
            <a:avLst/>
          </a:prstGeom>
        </p:spPr>
        <p:txBody>
          <a:bodyPr wrap="square">
            <a:spAutoFit/>
          </a:bodyPr>
          <a:lstStyle/>
          <a:p>
            <a:pPr marR="0" lvl="0" algn="ctr" rtl="1">
              <a:lnSpc>
                <a:spcPct val="120000"/>
              </a:lnSpc>
              <a:spcBef>
                <a:spcPts val="0"/>
              </a:spcBef>
              <a:spcAft>
                <a:spcPts val="0"/>
              </a:spcAft>
            </a:pPr>
            <a:r>
              <a:rPr lang="ur-PK" sz="3200" dirty="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قرآنِ حکیم میں عقائد اور زندگی کے مختلف شعبہ جات کے حوالے سے جو اوامر و نواہی دیے گئے ہیں، اِن کے فہم کے لیے ہمیں احادیث مبارکہ، سنت نبویﷺ، اقوال و آثارِ صحابۂ کرام  اور سلفِ صالحین﷭کی تعلیمات اور عمل سے رہنمائی لینی </a:t>
            </a:r>
            <a:r>
              <a:rPr lang="ur-PK" sz="3200" dirty="0" smtClean="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چاہیئے</a:t>
            </a:r>
            <a:endParaRPr lang="ur-PK" sz="3200" dirty="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endParaRPr>
          </a:p>
        </p:txBody>
      </p:sp>
    </p:spTree>
    <p:extLst>
      <p:ext uri="{BB962C8B-B14F-4D97-AF65-F5344CB8AC3E}">
        <p14:creationId xmlns:p14="http://schemas.microsoft.com/office/powerpoint/2010/main" val="2613115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94"/>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2"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right)">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2"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right)">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grpId="1" nodeType="clickEffect">
                                  <p:stCondLst>
                                    <p:cond delay="0"/>
                                  </p:stCondLst>
                                  <p:childTnLst>
                                    <p:animEffect transition="out" filter="fade">
                                      <p:cBhvr>
                                        <p:cTn id="20" dur="500"/>
                                        <p:tgtEl>
                                          <p:spTgt spid="5"/>
                                        </p:tgtEl>
                                      </p:cBhvr>
                                    </p:animEffect>
                                    <p:set>
                                      <p:cBhvr>
                                        <p:cTn id="21" dur="1" fill="hold">
                                          <p:stCondLst>
                                            <p:cond delay="499"/>
                                          </p:stCondLst>
                                        </p:cTn>
                                        <p:tgtEl>
                                          <p:spTgt spid="5"/>
                                        </p:tgtEl>
                                        <p:attrNameLst>
                                          <p:attrName>style.visibility</p:attrName>
                                        </p:attrNameLst>
                                      </p:cBhvr>
                                      <p:to>
                                        <p:strVal val="hidden"/>
                                      </p:to>
                                    </p:set>
                                  </p:childTnLst>
                                </p:cTn>
                              </p:par>
                              <p:par>
                                <p:cTn id="22" presetID="10" presetClass="exit" presetSubtype="0" fill="hold" grpId="1" nodeType="withEffect">
                                  <p:stCondLst>
                                    <p:cond delay="0"/>
                                  </p:stCondLst>
                                  <p:childTnLst>
                                    <p:animEffect transition="out" filter="fade">
                                      <p:cBhvr>
                                        <p:cTn id="23" dur="500"/>
                                        <p:tgtEl>
                                          <p:spTgt spid="6"/>
                                        </p:tgtEl>
                                      </p:cBhvr>
                                    </p:animEffect>
                                    <p:set>
                                      <p:cBhvr>
                                        <p:cTn id="24" dur="1" fill="hold">
                                          <p:stCondLst>
                                            <p:cond delay="499"/>
                                          </p:stCondLst>
                                        </p:cTn>
                                        <p:tgtEl>
                                          <p:spTgt spid="6"/>
                                        </p:tgtEl>
                                        <p:attrNameLst>
                                          <p:attrName>style.visibility</p:attrName>
                                        </p:attrNameLst>
                                      </p:cBhvr>
                                      <p:to>
                                        <p:strVal val="hidden"/>
                                      </p:to>
                                    </p:set>
                                  </p:childTnLst>
                                </p:cTn>
                              </p:par>
                              <p:par>
                                <p:cTn id="25" presetID="22" presetClass="entr" presetSubtype="2"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wipe(right)">
                                      <p:cBhvr>
                                        <p:cTn id="27" dur="500"/>
                                        <p:tgtEl>
                                          <p:spTgt spid="2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37" fill="hold" grpId="0"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barn(outVertical)">
                                      <p:cBhvr>
                                        <p:cTn id="32" dur="500"/>
                                        <p:tgtEl>
                                          <p:spTgt spid="24"/>
                                        </p:tgtEl>
                                      </p:cBhvr>
                                    </p:animEffect>
                                  </p:childTnLst>
                                </p:cTn>
                              </p:par>
                              <p:par>
                                <p:cTn id="33" presetID="22" presetClass="entr" presetSubtype="2" fill="hold" grpId="0" nodeType="withEffect">
                                  <p:stCondLst>
                                    <p:cond delay="300"/>
                                  </p:stCondLst>
                                  <p:childTnLst>
                                    <p:set>
                                      <p:cBhvr>
                                        <p:cTn id="34" dur="1" fill="hold">
                                          <p:stCondLst>
                                            <p:cond delay="0"/>
                                          </p:stCondLst>
                                        </p:cTn>
                                        <p:tgtEl>
                                          <p:spTgt spid="25"/>
                                        </p:tgtEl>
                                        <p:attrNameLst>
                                          <p:attrName>style.visibility</p:attrName>
                                        </p:attrNameLst>
                                      </p:cBhvr>
                                      <p:to>
                                        <p:strVal val="visible"/>
                                      </p:to>
                                    </p:set>
                                    <p:animEffect transition="in" filter="wipe(right)">
                                      <p:cBhvr>
                                        <p:cTn id="35" dur="500"/>
                                        <p:tgtEl>
                                          <p:spTgt spid="25"/>
                                        </p:tgtEl>
                                      </p:cBhvr>
                                    </p:animEffect>
                                  </p:childTnLst>
                                </p:cTn>
                              </p:par>
                              <p:par>
                                <p:cTn id="36" presetID="22" presetClass="entr" presetSubtype="2" fill="hold" grpId="0" nodeType="withEffect">
                                  <p:stCondLst>
                                    <p:cond delay="700"/>
                                  </p:stCondLst>
                                  <p:childTnLst>
                                    <p:set>
                                      <p:cBhvr>
                                        <p:cTn id="37" dur="1" fill="hold">
                                          <p:stCondLst>
                                            <p:cond delay="0"/>
                                          </p:stCondLst>
                                        </p:cTn>
                                        <p:tgtEl>
                                          <p:spTgt spid="26"/>
                                        </p:tgtEl>
                                        <p:attrNameLst>
                                          <p:attrName>style.visibility</p:attrName>
                                        </p:attrNameLst>
                                      </p:cBhvr>
                                      <p:to>
                                        <p:strVal val="visible"/>
                                      </p:to>
                                    </p:set>
                                    <p:animEffect transition="in" filter="wipe(right)">
                                      <p:cBhvr>
                                        <p:cTn id="38" dur="500"/>
                                        <p:tgtEl>
                                          <p:spTgt spid="26"/>
                                        </p:tgtEl>
                                      </p:cBhvr>
                                    </p:animEffect>
                                  </p:childTnLst>
                                </p:cTn>
                              </p:par>
                              <p:par>
                                <p:cTn id="39" presetID="42" presetClass="entr" presetSubtype="0" fill="hold" grpId="0" nodeType="withEffect">
                                  <p:stCondLst>
                                    <p:cond delay="700"/>
                                  </p:stCondLst>
                                  <p:childTnLst>
                                    <p:set>
                                      <p:cBhvr>
                                        <p:cTn id="40" dur="1" fill="hold">
                                          <p:stCondLst>
                                            <p:cond delay="0"/>
                                          </p:stCondLst>
                                        </p:cTn>
                                        <p:tgtEl>
                                          <p:spTgt spid="27"/>
                                        </p:tgtEl>
                                        <p:attrNameLst>
                                          <p:attrName>style.visibility</p:attrName>
                                        </p:attrNameLst>
                                      </p:cBhvr>
                                      <p:to>
                                        <p:strVal val="visible"/>
                                      </p:to>
                                    </p:set>
                                    <p:animEffect transition="in" filter="fade">
                                      <p:cBhvr>
                                        <p:cTn id="41" dur="1000"/>
                                        <p:tgtEl>
                                          <p:spTgt spid="27"/>
                                        </p:tgtEl>
                                      </p:cBhvr>
                                    </p:animEffect>
                                    <p:anim calcmode="lin" valueType="num">
                                      <p:cBhvr>
                                        <p:cTn id="42" dur="1000" fill="hold"/>
                                        <p:tgtEl>
                                          <p:spTgt spid="27"/>
                                        </p:tgtEl>
                                        <p:attrNameLst>
                                          <p:attrName>ppt_x</p:attrName>
                                        </p:attrNameLst>
                                      </p:cBhvr>
                                      <p:tavLst>
                                        <p:tav tm="0">
                                          <p:val>
                                            <p:strVal val="#ppt_x"/>
                                          </p:val>
                                        </p:tav>
                                        <p:tav tm="100000">
                                          <p:val>
                                            <p:strVal val="#ppt_x"/>
                                          </p:val>
                                        </p:tav>
                                      </p:tavLst>
                                    </p:anim>
                                    <p:anim calcmode="lin" valueType="num">
                                      <p:cBhvr>
                                        <p:cTn id="43"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10" presetClass="exit" presetSubtype="0" fill="hold" grpId="1" nodeType="clickEffect">
                                  <p:stCondLst>
                                    <p:cond delay="0"/>
                                  </p:stCondLst>
                                  <p:childTnLst>
                                    <p:animEffect transition="out" filter="fade">
                                      <p:cBhvr>
                                        <p:cTn id="47" dur="500"/>
                                        <p:tgtEl>
                                          <p:spTgt spid="23"/>
                                        </p:tgtEl>
                                      </p:cBhvr>
                                    </p:animEffect>
                                    <p:set>
                                      <p:cBhvr>
                                        <p:cTn id="48" dur="1" fill="hold">
                                          <p:stCondLst>
                                            <p:cond delay="499"/>
                                          </p:stCondLst>
                                        </p:cTn>
                                        <p:tgtEl>
                                          <p:spTgt spid="23"/>
                                        </p:tgtEl>
                                        <p:attrNameLst>
                                          <p:attrName>style.visibility</p:attrName>
                                        </p:attrNameLst>
                                      </p:cBhvr>
                                      <p:to>
                                        <p:strVal val="hidden"/>
                                      </p:to>
                                    </p:set>
                                  </p:childTnLst>
                                </p:cTn>
                              </p:par>
                              <p:par>
                                <p:cTn id="49" presetID="10" presetClass="exit" presetSubtype="0" fill="hold" grpId="1" nodeType="withEffect">
                                  <p:stCondLst>
                                    <p:cond delay="0"/>
                                  </p:stCondLst>
                                  <p:childTnLst>
                                    <p:animEffect transition="out" filter="fade">
                                      <p:cBhvr>
                                        <p:cTn id="50" dur="500"/>
                                        <p:tgtEl>
                                          <p:spTgt spid="24"/>
                                        </p:tgtEl>
                                      </p:cBhvr>
                                    </p:animEffect>
                                    <p:set>
                                      <p:cBhvr>
                                        <p:cTn id="51" dur="1" fill="hold">
                                          <p:stCondLst>
                                            <p:cond delay="499"/>
                                          </p:stCondLst>
                                        </p:cTn>
                                        <p:tgtEl>
                                          <p:spTgt spid="24"/>
                                        </p:tgtEl>
                                        <p:attrNameLst>
                                          <p:attrName>style.visibility</p:attrName>
                                        </p:attrNameLst>
                                      </p:cBhvr>
                                      <p:to>
                                        <p:strVal val="hidden"/>
                                      </p:to>
                                    </p:set>
                                  </p:childTnLst>
                                </p:cTn>
                              </p:par>
                              <p:par>
                                <p:cTn id="52" presetID="10" presetClass="exit" presetSubtype="0" fill="hold" grpId="1" nodeType="withEffect">
                                  <p:stCondLst>
                                    <p:cond delay="0"/>
                                  </p:stCondLst>
                                  <p:childTnLst>
                                    <p:animEffect transition="out" filter="fade">
                                      <p:cBhvr>
                                        <p:cTn id="53" dur="500"/>
                                        <p:tgtEl>
                                          <p:spTgt spid="25"/>
                                        </p:tgtEl>
                                      </p:cBhvr>
                                    </p:animEffect>
                                    <p:set>
                                      <p:cBhvr>
                                        <p:cTn id="54" dur="1" fill="hold">
                                          <p:stCondLst>
                                            <p:cond delay="499"/>
                                          </p:stCondLst>
                                        </p:cTn>
                                        <p:tgtEl>
                                          <p:spTgt spid="25"/>
                                        </p:tgtEl>
                                        <p:attrNameLst>
                                          <p:attrName>style.visibility</p:attrName>
                                        </p:attrNameLst>
                                      </p:cBhvr>
                                      <p:to>
                                        <p:strVal val="hidden"/>
                                      </p:to>
                                    </p:set>
                                  </p:childTnLst>
                                </p:cTn>
                              </p:par>
                              <p:par>
                                <p:cTn id="55" presetID="10" presetClass="exit" presetSubtype="0" fill="hold" grpId="1" nodeType="withEffect">
                                  <p:stCondLst>
                                    <p:cond delay="0"/>
                                  </p:stCondLst>
                                  <p:childTnLst>
                                    <p:animEffect transition="out" filter="fade">
                                      <p:cBhvr>
                                        <p:cTn id="56" dur="500"/>
                                        <p:tgtEl>
                                          <p:spTgt spid="26"/>
                                        </p:tgtEl>
                                      </p:cBhvr>
                                    </p:animEffect>
                                    <p:set>
                                      <p:cBhvr>
                                        <p:cTn id="57" dur="1" fill="hold">
                                          <p:stCondLst>
                                            <p:cond delay="499"/>
                                          </p:stCondLst>
                                        </p:cTn>
                                        <p:tgtEl>
                                          <p:spTgt spid="26"/>
                                        </p:tgtEl>
                                        <p:attrNameLst>
                                          <p:attrName>style.visibility</p:attrName>
                                        </p:attrNameLst>
                                      </p:cBhvr>
                                      <p:to>
                                        <p:strVal val="hidden"/>
                                      </p:to>
                                    </p:set>
                                  </p:childTnLst>
                                </p:cTn>
                              </p:par>
                              <p:par>
                                <p:cTn id="58" presetID="10" presetClass="exit" presetSubtype="0" fill="hold" grpId="1" nodeType="withEffect">
                                  <p:stCondLst>
                                    <p:cond delay="0"/>
                                  </p:stCondLst>
                                  <p:childTnLst>
                                    <p:animEffect transition="out" filter="fade">
                                      <p:cBhvr>
                                        <p:cTn id="59" dur="500"/>
                                        <p:tgtEl>
                                          <p:spTgt spid="27"/>
                                        </p:tgtEl>
                                      </p:cBhvr>
                                    </p:animEffect>
                                    <p:set>
                                      <p:cBhvr>
                                        <p:cTn id="60" dur="1" fill="hold">
                                          <p:stCondLst>
                                            <p:cond delay="499"/>
                                          </p:stCondLst>
                                        </p:cTn>
                                        <p:tgtEl>
                                          <p:spTgt spid="27"/>
                                        </p:tgtEl>
                                        <p:attrNameLst>
                                          <p:attrName>style.visibility</p:attrName>
                                        </p:attrNameLst>
                                      </p:cBhvr>
                                      <p:to>
                                        <p:strVal val="hidden"/>
                                      </p:to>
                                    </p:set>
                                  </p:childTnLst>
                                </p:cTn>
                              </p:par>
                              <p:par>
                                <p:cTn id="61" presetID="22" presetClass="entr" presetSubtype="2" fill="hold" grpId="0" nodeType="withEffect">
                                  <p:stCondLst>
                                    <p:cond delay="300"/>
                                  </p:stCondLst>
                                  <p:childTnLst>
                                    <p:set>
                                      <p:cBhvr>
                                        <p:cTn id="62" dur="1" fill="hold">
                                          <p:stCondLst>
                                            <p:cond delay="0"/>
                                          </p:stCondLst>
                                        </p:cTn>
                                        <p:tgtEl>
                                          <p:spTgt spid="28"/>
                                        </p:tgtEl>
                                        <p:attrNameLst>
                                          <p:attrName>style.visibility</p:attrName>
                                        </p:attrNameLst>
                                      </p:cBhvr>
                                      <p:to>
                                        <p:strVal val="visible"/>
                                      </p:to>
                                    </p:set>
                                    <p:animEffect transition="in" filter="wipe(right)">
                                      <p:cBhvr>
                                        <p:cTn id="63" dur="500"/>
                                        <p:tgtEl>
                                          <p:spTgt spid="28"/>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2" fill="hold" grpId="0" nodeType="clickEffect">
                                  <p:stCondLst>
                                    <p:cond delay="0"/>
                                  </p:stCondLst>
                                  <p:childTnLst>
                                    <p:set>
                                      <p:cBhvr>
                                        <p:cTn id="67" dur="1" fill="hold">
                                          <p:stCondLst>
                                            <p:cond delay="0"/>
                                          </p:stCondLst>
                                        </p:cTn>
                                        <p:tgtEl>
                                          <p:spTgt spid="29"/>
                                        </p:tgtEl>
                                        <p:attrNameLst>
                                          <p:attrName>style.visibility</p:attrName>
                                        </p:attrNameLst>
                                      </p:cBhvr>
                                      <p:to>
                                        <p:strVal val="visible"/>
                                      </p:to>
                                    </p:set>
                                    <p:animEffect transition="in" filter="wipe(right)">
                                      <p:cBhvr>
                                        <p:cTn id="68" dur="500"/>
                                        <p:tgtEl>
                                          <p:spTgt spid="29"/>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xit" presetSubtype="0" fill="hold" grpId="1" nodeType="clickEffect">
                                  <p:stCondLst>
                                    <p:cond delay="0"/>
                                  </p:stCondLst>
                                  <p:childTnLst>
                                    <p:animEffect transition="out" filter="fade">
                                      <p:cBhvr>
                                        <p:cTn id="72" dur="500"/>
                                        <p:tgtEl>
                                          <p:spTgt spid="29"/>
                                        </p:tgtEl>
                                      </p:cBhvr>
                                    </p:animEffect>
                                    <p:set>
                                      <p:cBhvr>
                                        <p:cTn id="73" dur="1" fill="hold">
                                          <p:stCondLst>
                                            <p:cond delay="499"/>
                                          </p:stCondLst>
                                        </p:cTn>
                                        <p:tgtEl>
                                          <p:spTgt spid="29"/>
                                        </p:tgtEl>
                                        <p:attrNameLst>
                                          <p:attrName>style.visibility</p:attrName>
                                        </p:attrNameLst>
                                      </p:cBhvr>
                                      <p:to>
                                        <p:strVal val="hidden"/>
                                      </p:to>
                                    </p:set>
                                  </p:childTnLst>
                                </p:cTn>
                              </p:par>
                              <p:par>
                                <p:cTn id="74" presetID="22" presetClass="entr" presetSubtype="2" fill="hold" grpId="0" nodeType="withEffect">
                                  <p:stCondLst>
                                    <p:cond delay="0"/>
                                  </p:stCondLst>
                                  <p:childTnLst>
                                    <p:set>
                                      <p:cBhvr>
                                        <p:cTn id="75" dur="1" fill="hold">
                                          <p:stCondLst>
                                            <p:cond delay="0"/>
                                          </p:stCondLst>
                                        </p:cTn>
                                        <p:tgtEl>
                                          <p:spTgt spid="32"/>
                                        </p:tgtEl>
                                        <p:attrNameLst>
                                          <p:attrName>style.visibility</p:attrName>
                                        </p:attrNameLst>
                                      </p:cBhvr>
                                      <p:to>
                                        <p:strVal val="visible"/>
                                      </p:to>
                                    </p:set>
                                    <p:animEffect transition="in" filter="wipe(right)">
                                      <p:cBhvr>
                                        <p:cTn id="76" dur="500"/>
                                        <p:tgtEl>
                                          <p:spTgt spid="32"/>
                                        </p:tgtEl>
                                      </p:cBhvr>
                                    </p:animEffect>
                                  </p:childTnLst>
                                </p:cTn>
                              </p:par>
                              <p:par>
                                <p:cTn id="77" presetID="16" presetClass="entr" presetSubtype="37" fill="hold" grpId="0" nodeType="withEffect">
                                  <p:stCondLst>
                                    <p:cond delay="400"/>
                                  </p:stCondLst>
                                  <p:childTnLst>
                                    <p:set>
                                      <p:cBhvr>
                                        <p:cTn id="78" dur="1" fill="hold">
                                          <p:stCondLst>
                                            <p:cond delay="0"/>
                                          </p:stCondLst>
                                        </p:cTn>
                                        <p:tgtEl>
                                          <p:spTgt spid="30"/>
                                        </p:tgtEl>
                                        <p:attrNameLst>
                                          <p:attrName>style.visibility</p:attrName>
                                        </p:attrNameLst>
                                      </p:cBhvr>
                                      <p:to>
                                        <p:strVal val="visible"/>
                                      </p:to>
                                    </p:set>
                                    <p:animEffect transition="in" filter="barn(outVertical)">
                                      <p:cBhvr>
                                        <p:cTn id="79" dur="500"/>
                                        <p:tgtEl>
                                          <p:spTgt spid="30"/>
                                        </p:tgtEl>
                                      </p:cBhvr>
                                    </p:animEffect>
                                  </p:childTnLst>
                                </p:cTn>
                              </p:par>
                              <p:par>
                                <p:cTn id="80" presetID="22" presetClass="entr" presetSubtype="2" fill="hold" grpId="0" nodeType="withEffect">
                                  <p:stCondLst>
                                    <p:cond delay="800"/>
                                  </p:stCondLst>
                                  <p:childTnLst>
                                    <p:set>
                                      <p:cBhvr>
                                        <p:cTn id="81" dur="1" fill="hold">
                                          <p:stCondLst>
                                            <p:cond delay="0"/>
                                          </p:stCondLst>
                                        </p:cTn>
                                        <p:tgtEl>
                                          <p:spTgt spid="33"/>
                                        </p:tgtEl>
                                        <p:attrNameLst>
                                          <p:attrName>style.visibility</p:attrName>
                                        </p:attrNameLst>
                                      </p:cBhvr>
                                      <p:to>
                                        <p:strVal val="visible"/>
                                      </p:to>
                                    </p:set>
                                    <p:animEffect transition="in" filter="wipe(right)">
                                      <p:cBhvr>
                                        <p:cTn id="82" dur="500"/>
                                        <p:tgtEl>
                                          <p:spTgt spid="33"/>
                                        </p:tgtEl>
                                      </p:cBhvr>
                                    </p:animEffect>
                                  </p:childTnLst>
                                </p:cTn>
                              </p:par>
                              <p:par>
                                <p:cTn id="83" presetID="22" presetClass="entr" presetSubtype="2" fill="hold" grpId="0" nodeType="withEffect">
                                  <p:stCondLst>
                                    <p:cond delay="1000"/>
                                  </p:stCondLst>
                                  <p:childTnLst>
                                    <p:set>
                                      <p:cBhvr>
                                        <p:cTn id="84" dur="1" fill="hold">
                                          <p:stCondLst>
                                            <p:cond delay="0"/>
                                          </p:stCondLst>
                                        </p:cTn>
                                        <p:tgtEl>
                                          <p:spTgt spid="34"/>
                                        </p:tgtEl>
                                        <p:attrNameLst>
                                          <p:attrName>style.visibility</p:attrName>
                                        </p:attrNameLst>
                                      </p:cBhvr>
                                      <p:to>
                                        <p:strVal val="visible"/>
                                      </p:to>
                                    </p:set>
                                    <p:animEffect transition="in" filter="wipe(right)">
                                      <p:cBhvr>
                                        <p:cTn id="85" dur="500"/>
                                        <p:tgtEl>
                                          <p:spTgt spid="34"/>
                                        </p:tgtEl>
                                      </p:cBhvr>
                                    </p:animEffect>
                                  </p:childTnLst>
                                </p:cTn>
                              </p:par>
                              <p:par>
                                <p:cTn id="86" presetID="42" presetClass="entr" presetSubtype="0" fill="hold" grpId="0" nodeType="withEffect">
                                  <p:stCondLst>
                                    <p:cond delay="1000"/>
                                  </p:stCondLst>
                                  <p:childTnLst>
                                    <p:set>
                                      <p:cBhvr>
                                        <p:cTn id="87" dur="1" fill="hold">
                                          <p:stCondLst>
                                            <p:cond delay="0"/>
                                          </p:stCondLst>
                                        </p:cTn>
                                        <p:tgtEl>
                                          <p:spTgt spid="35"/>
                                        </p:tgtEl>
                                        <p:attrNameLst>
                                          <p:attrName>style.visibility</p:attrName>
                                        </p:attrNameLst>
                                      </p:cBhvr>
                                      <p:to>
                                        <p:strVal val="visible"/>
                                      </p:to>
                                    </p:set>
                                    <p:animEffect transition="in" filter="fade">
                                      <p:cBhvr>
                                        <p:cTn id="88" dur="1000"/>
                                        <p:tgtEl>
                                          <p:spTgt spid="35"/>
                                        </p:tgtEl>
                                      </p:cBhvr>
                                    </p:animEffect>
                                    <p:anim calcmode="lin" valueType="num">
                                      <p:cBhvr>
                                        <p:cTn id="89" dur="1000" fill="hold"/>
                                        <p:tgtEl>
                                          <p:spTgt spid="35"/>
                                        </p:tgtEl>
                                        <p:attrNameLst>
                                          <p:attrName>ppt_x</p:attrName>
                                        </p:attrNameLst>
                                      </p:cBhvr>
                                      <p:tavLst>
                                        <p:tav tm="0">
                                          <p:val>
                                            <p:strVal val="#ppt_x"/>
                                          </p:val>
                                        </p:tav>
                                        <p:tav tm="100000">
                                          <p:val>
                                            <p:strVal val="#ppt_x"/>
                                          </p:val>
                                        </p:tav>
                                      </p:tavLst>
                                    </p:anim>
                                    <p:anim calcmode="lin" valueType="num">
                                      <p:cBhvr>
                                        <p:cTn id="90"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10" presetClass="exit" presetSubtype="0" fill="hold" grpId="1" nodeType="clickEffect">
                                  <p:stCondLst>
                                    <p:cond delay="0"/>
                                  </p:stCondLst>
                                  <p:childTnLst>
                                    <p:animEffect transition="out" filter="fade">
                                      <p:cBhvr>
                                        <p:cTn id="94" dur="500"/>
                                        <p:tgtEl>
                                          <p:spTgt spid="32"/>
                                        </p:tgtEl>
                                      </p:cBhvr>
                                    </p:animEffect>
                                    <p:set>
                                      <p:cBhvr>
                                        <p:cTn id="95" dur="1" fill="hold">
                                          <p:stCondLst>
                                            <p:cond delay="499"/>
                                          </p:stCondLst>
                                        </p:cTn>
                                        <p:tgtEl>
                                          <p:spTgt spid="32"/>
                                        </p:tgtEl>
                                        <p:attrNameLst>
                                          <p:attrName>style.visibility</p:attrName>
                                        </p:attrNameLst>
                                      </p:cBhvr>
                                      <p:to>
                                        <p:strVal val="hidden"/>
                                      </p:to>
                                    </p:set>
                                  </p:childTnLst>
                                </p:cTn>
                              </p:par>
                              <p:par>
                                <p:cTn id="96" presetID="10" presetClass="exit" presetSubtype="0" fill="hold" grpId="1" nodeType="withEffect">
                                  <p:stCondLst>
                                    <p:cond delay="0"/>
                                  </p:stCondLst>
                                  <p:childTnLst>
                                    <p:animEffect transition="out" filter="fade">
                                      <p:cBhvr>
                                        <p:cTn id="97" dur="500"/>
                                        <p:tgtEl>
                                          <p:spTgt spid="30"/>
                                        </p:tgtEl>
                                      </p:cBhvr>
                                    </p:animEffect>
                                    <p:set>
                                      <p:cBhvr>
                                        <p:cTn id="98" dur="1" fill="hold">
                                          <p:stCondLst>
                                            <p:cond delay="499"/>
                                          </p:stCondLst>
                                        </p:cTn>
                                        <p:tgtEl>
                                          <p:spTgt spid="30"/>
                                        </p:tgtEl>
                                        <p:attrNameLst>
                                          <p:attrName>style.visibility</p:attrName>
                                        </p:attrNameLst>
                                      </p:cBhvr>
                                      <p:to>
                                        <p:strVal val="hidden"/>
                                      </p:to>
                                    </p:set>
                                  </p:childTnLst>
                                </p:cTn>
                              </p:par>
                              <p:par>
                                <p:cTn id="99" presetID="10" presetClass="exit" presetSubtype="0" fill="hold" grpId="1" nodeType="withEffect">
                                  <p:stCondLst>
                                    <p:cond delay="0"/>
                                  </p:stCondLst>
                                  <p:childTnLst>
                                    <p:animEffect transition="out" filter="fade">
                                      <p:cBhvr>
                                        <p:cTn id="100" dur="500"/>
                                        <p:tgtEl>
                                          <p:spTgt spid="33"/>
                                        </p:tgtEl>
                                      </p:cBhvr>
                                    </p:animEffect>
                                    <p:set>
                                      <p:cBhvr>
                                        <p:cTn id="101" dur="1" fill="hold">
                                          <p:stCondLst>
                                            <p:cond delay="499"/>
                                          </p:stCondLst>
                                        </p:cTn>
                                        <p:tgtEl>
                                          <p:spTgt spid="33"/>
                                        </p:tgtEl>
                                        <p:attrNameLst>
                                          <p:attrName>style.visibility</p:attrName>
                                        </p:attrNameLst>
                                      </p:cBhvr>
                                      <p:to>
                                        <p:strVal val="hidden"/>
                                      </p:to>
                                    </p:set>
                                  </p:childTnLst>
                                </p:cTn>
                              </p:par>
                              <p:par>
                                <p:cTn id="102" presetID="10" presetClass="exit" presetSubtype="0" fill="hold" grpId="1" nodeType="withEffect">
                                  <p:stCondLst>
                                    <p:cond delay="0"/>
                                  </p:stCondLst>
                                  <p:childTnLst>
                                    <p:animEffect transition="out" filter="fade">
                                      <p:cBhvr>
                                        <p:cTn id="103" dur="500"/>
                                        <p:tgtEl>
                                          <p:spTgt spid="34"/>
                                        </p:tgtEl>
                                      </p:cBhvr>
                                    </p:animEffect>
                                    <p:set>
                                      <p:cBhvr>
                                        <p:cTn id="104" dur="1" fill="hold">
                                          <p:stCondLst>
                                            <p:cond delay="499"/>
                                          </p:stCondLst>
                                        </p:cTn>
                                        <p:tgtEl>
                                          <p:spTgt spid="34"/>
                                        </p:tgtEl>
                                        <p:attrNameLst>
                                          <p:attrName>style.visibility</p:attrName>
                                        </p:attrNameLst>
                                      </p:cBhvr>
                                      <p:to>
                                        <p:strVal val="hidden"/>
                                      </p:to>
                                    </p:set>
                                  </p:childTnLst>
                                </p:cTn>
                              </p:par>
                              <p:par>
                                <p:cTn id="105" presetID="10" presetClass="exit" presetSubtype="0" fill="hold" grpId="1" nodeType="withEffect">
                                  <p:stCondLst>
                                    <p:cond delay="0"/>
                                  </p:stCondLst>
                                  <p:childTnLst>
                                    <p:animEffect transition="out" filter="fade">
                                      <p:cBhvr>
                                        <p:cTn id="106" dur="500"/>
                                        <p:tgtEl>
                                          <p:spTgt spid="35"/>
                                        </p:tgtEl>
                                      </p:cBhvr>
                                    </p:animEffect>
                                    <p:set>
                                      <p:cBhvr>
                                        <p:cTn id="107" dur="1" fill="hold">
                                          <p:stCondLst>
                                            <p:cond delay="499"/>
                                          </p:stCondLst>
                                        </p:cTn>
                                        <p:tgtEl>
                                          <p:spTgt spid="35"/>
                                        </p:tgtEl>
                                        <p:attrNameLst>
                                          <p:attrName>style.visibility</p:attrName>
                                        </p:attrNameLst>
                                      </p:cBhvr>
                                      <p:to>
                                        <p:strVal val="hidden"/>
                                      </p:to>
                                    </p:set>
                                  </p:childTnLst>
                                </p:cTn>
                              </p:par>
                              <p:par>
                                <p:cTn id="108" presetID="22" presetClass="entr" presetSubtype="2" fill="hold" grpId="0" nodeType="withEffect">
                                  <p:stCondLst>
                                    <p:cond delay="600"/>
                                  </p:stCondLst>
                                  <p:childTnLst>
                                    <p:set>
                                      <p:cBhvr>
                                        <p:cTn id="109" dur="1" fill="hold">
                                          <p:stCondLst>
                                            <p:cond delay="0"/>
                                          </p:stCondLst>
                                        </p:cTn>
                                        <p:tgtEl>
                                          <p:spTgt spid="37"/>
                                        </p:tgtEl>
                                        <p:attrNameLst>
                                          <p:attrName>style.visibility</p:attrName>
                                        </p:attrNameLst>
                                      </p:cBhvr>
                                      <p:to>
                                        <p:strVal val="visible"/>
                                      </p:to>
                                    </p:set>
                                    <p:animEffect transition="in" filter="wipe(right)">
                                      <p:cBhvr>
                                        <p:cTn id="110" dur="500"/>
                                        <p:tgtEl>
                                          <p:spTgt spid="37"/>
                                        </p:tgtEl>
                                      </p:cBhvr>
                                    </p:animEffect>
                                  </p:childTnLst>
                                </p:cTn>
                              </p:par>
                              <p:par>
                                <p:cTn id="111" presetID="16" presetClass="entr" presetSubtype="37" fill="hold" grpId="0" nodeType="withEffect">
                                  <p:stCondLst>
                                    <p:cond delay="1000"/>
                                  </p:stCondLst>
                                  <p:childTnLst>
                                    <p:set>
                                      <p:cBhvr>
                                        <p:cTn id="112" dur="1" fill="hold">
                                          <p:stCondLst>
                                            <p:cond delay="0"/>
                                          </p:stCondLst>
                                        </p:cTn>
                                        <p:tgtEl>
                                          <p:spTgt spid="36"/>
                                        </p:tgtEl>
                                        <p:attrNameLst>
                                          <p:attrName>style.visibility</p:attrName>
                                        </p:attrNameLst>
                                      </p:cBhvr>
                                      <p:to>
                                        <p:strVal val="visible"/>
                                      </p:to>
                                    </p:set>
                                    <p:animEffect transition="in" filter="barn(outVertical)">
                                      <p:cBhvr>
                                        <p:cTn id="113" dur="500"/>
                                        <p:tgtEl>
                                          <p:spTgt spid="36"/>
                                        </p:tgtEl>
                                      </p:cBhvr>
                                    </p:animEffect>
                                  </p:childTnLst>
                                </p:cTn>
                              </p:par>
                              <p:par>
                                <p:cTn id="114" presetID="22" presetClass="entr" presetSubtype="2" fill="hold" grpId="0" nodeType="withEffect">
                                  <p:stCondLst>
                                    <p:cond delay="1100"/>
                                  </p:stCondLst>
                                  <p:childTnLst>
                                    <p:set>
                                      <p:cBhvr>
                                        <p:cTn id="115" dur="1" fill="hold">
                                          <p:stCondLst>
                                            <p:cond delay="0"/>
                                          </p:stCondLst>
                                        </p:cTn>
                                        <p:tgtEl>
                                          <p:spTgt spid="38"/>
                                        </p:tgtEl>
                                        <p:attrNameLst>
                                          <p:attrName>style.visibility</p:attrName>
                                        </p:attrNameLst>
                                      </p:cBhvr>
                                      <p:to>
                                        <p:strVal val="visible"/>
                                      </p:to>
                                    </p:set>
                                    <p:animEffect transition="in" filter="wipe(right)">
                                      <p:cBhvr>
                                        <p:cTn id="116" dur="500"/>
                                        <p:tgtEl>
                                          <p:spTgt spid="38"/>
                                        </p:tgtEl>
                                      </p:cBhvr>
                                    </p:animEffect>
                                  </p:childTnLst>
                                </p:cTn>
                              </p:par>
                              <p:par>
                                <p:cTn id="117" presetID="22" presetClass="entr" presetSubtype="2" fill="hold" grpId="0" nodeType="withEffect">
                                  <p:stCondLst>
                                    <p:cond delay="1300"/>
                                  </p:stCondLst>
                                  <p:childTnLst>
                                    <p:set>
                                      <p:cBhvr>
                                        <p:cTn id="118" dur="1" fill="hold">
                                          <p:stCondLst>
                                            <p:cond delay="0"/>
                                          </p:stCondLst>
                                        </p:cTn>
                                        <p:tgtEl>
                                          <p:spTgt spid="39"/>
                                        </p:tgtEl>
                                        <p:attrNameLst>
                                          <p:attrName>style.visibility</p:attrName>
                                        </p:attrNameLst>
                                      </p:cBhvr>
                                      <p:to>
                                        <p:strVal val="visible"/>
                                      </p:to>
                                    </p:set>
                                    <p:animEffect transition="in" filter="wipe(right)">
                                      <p:cBhvr>
                                        <p:cTn id="119" dur="500"/>
                                        <p:tgtEl>
                                          <p:spTgt spid="39"/>
                                        </p:tgtEl>
                                      </p:cBhvr>
                                    </p:animEffect>
                                  </p:childTnLst>
                                </p:cTn>
                              </p:par>
                              <p:par>
                                <p:cTn id="120" presetID="42" presetClass="entr" presetSubtype="0" fill="hold" grpId="0" nodeType="withEffect">
                                  <p:stCondLst>
                                    <p:cond delay="1300"/>
                                  </p:stCondLst>
                                  <p:childTnLst>
                                    <p:set>
                                      <p:cBhvr>
                                        <p:cTn id="121" dur="1" fill="hold">
                                          <p:stCondLst>
                                            <p:cond delay="0"/>
                                          </p:stCondLst>
                                        </p:cTn>
                                        <p:tgtEl>
                                          <p:spTgt spid="40"/>
                                        </p:tgtEl>
                                        <p:attrNameLst>
                                          <p:attrName>style.visibility</p:attrName>
                                        </p:attrNameLst>
                                      </p:cBhvr>
                                      <p:to>
                                        <p:strVal val="visible"/>
                                      </p:to>
                                    </p:set>
                                    <p:animEffect transition="in" filter="fade">
                                      <p:cBhvr>
                                        <p:cTn id="122" dur="1000"/>
                                        <p:tgtEl>
                                          <p:spTgt spid="40"/>
                                        </p:tgtEl>
                                      </p:cBhvr>
                                    </p:animEffect>
                                    <p:anim calcmode="lin" valueType="num">
                                      <p:cBhvr>
                                        <p:cTn id="123" dur="1000" fill="hold"/>
                                        <p:tgtEl>
                                          <p:spTgt spid="40"/>
                                        </p:tgtEl>
                                        <p:attrNameLst>
                                          <p:attrName>ppt_x</p:attrName>
                                        </p:attrNameLst>
                                      </p:cBhvr>
                                      <p:tavLst>
                                        <p:tav tm="0">
                                          <p:val>
                                            <p:strVal val="#ppt_x"/>
                                          </p:val>
                                        </p:tav>
                                        <p:tav tm="100000">
                                          <p:val>
                                            <p:strVal val="#ppt_x"/>
                                          </p:val>
                                        </p:tav>
                                      </p:tavLst>
                                    </p:anim>
                                    <p:anim calcmode="lin" valueType="num">
                                      <p:cBhvr>
                                        <p:cTn id="124"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125" fill="hold">
                      <p:stCondLst>
                        <p:cond delay="indefinite"/>
                      </p:stCondLst>
                      <p:childTnLst>
                        <p:par>
                          <p:cTn id="126" fill="hold">
                            <p:stCondLst>
                              <p:cond delay="0"/>
                            </p:stCondLst>
                            <p:childTnLst>
                              <p:par>
                                <p:cTn id="127" presetID="10" presetClass="exit" presetSubtype="0" fill="hold" grpId="1" nodeType="clickEffect">
                                  <p:stCondLst>
                                    <p:cond delay="0"/>
                                  </p:stCondLst>
                                  <p:childTnLst>
                                    <p:animEffect transition="out" filter="fade">
                                      <p:cBhvr>
                                        <p:cTn id="128" dur="500"/>
                                        <p:tgtEl>
                                          <p:spTgt spid="37"/>
                                        </p:tgtEl>
                                      </p:cBhvr>
                                    </p:animEffect>
                                    <p:set>
                                      <p:cBhvr>
                                        <p:cTn id="129" dur="1" fill="hold">
                                          <p:stCondLst>
                                            <p:cond delay="499"/>
                                          </p:stCondLst>
                                        </p:cTn>
                                        <p:tgtEl>
                                          <p:spTgt spid="37"/>
                                        </p:tgtEl>
                                        <p:attrNameLst>
                                          <p:attrName>style.visibility</p:attrName>
                                        </p:attrNameLst>
                                      </p:cBhvr>
                                      <p:to>
                                        <p:strVal val="hidden"/>
                                      </p:to>
                                    </p:set>
                                  </p:childTnLst>
                                </p:cTn>
                              </p:par>
                              <p:par>
                                <p:cTn id="130" presetID="10" presetClass="exit" presetSubtype="0" fill="hold" grpId="1" nodeType="withEffect">
                                  <p:stCondLst>
                                    <p:cond delay="0"/>
                                  </p:stCondLst>
                                  <p:childTnLst>
                                    <p:animEffect transition="out" filter="fade">
                                      <p:cBhvr>
                                        <p:cTn id="131" dur="500"/>
                                        <p:tgtEl>
                                          <p:spTgt spid="36"/>
                                        </p:tgtEl>
                                      </p:cBhvr>
                                    </p:animEffect>
                                    <p:set>
                                      <p:cBhvr>
                                        <p:cTn id="132" dur="1" fill="hold">
                                          <p:stCondLst>
                                            <p:cond delay="499"/>
                                          </p:stCondLst>
                                        </p:cTn>
                                        <p:tgtEl>
                                          <p:spTgt spid="36"/>
                                        </p:tgtEl>
                                        <p:attrNameLst>
                                          <p:attrName>style.visibility</p:attrName>
                                        </p:attrNameLst>
                                      </p:cBhvr>
                                      <p:to>
                                        <p:strVal val="hidden"/>
                                      </p:to>
                                    </p:set>
                                  </p:childTnLst>
                                </p:cTn>
                              </p:par>
                              <p:par>
                                <p:cTn id="133" presetID="10" presetClass="exit" presetSubtype="0" fill="hold" grpId="1" nodeType="withEffect">
                                  <p:stCondLst>
                                    <p:cond delay="0"/>
                                  </p:stCondLst>
                                  <p:childTnLst>
                                    <p:animEffect transition="out" filter="fade">
                                      <p:cBhvr>
                                        <p:cTn id="134" dur="500"/>
                                        <p:tgtEl>
                                          <p:spTgt spid="38"/>
                                        </p:tgtEl>
                                      </p:cBhvr>
                                    </p:animEffect>
                                    <p:set>
                                      <p:cBhvr>
                                        <p:cTn id="135" dur="1" fill="hold">
                                          <p:stCondLst>
                                            <p:cond delay="499"/>
                                          </p:stCondLst>
                                        </p:cTn>
                                        <p:tgtEl>
                                          <p:spTgt spid="38"/>
                                        </p:tgtEl>
                                        <p:attrNameLst>
                                          <p:attrName>style.visibility</p:attrName>
                                        </p:attrNameLst>
                                      </p:cBhvr>
                                      <p:to>
                                        <p:strVal val="hidden"/>
                                      </p:to>
                                    </p:set>
                                  </p:childTnLst>
                                </p:cTn>
                              </p:par>
                              <p:par>
                                <p:cTn id="136" presetID="10" presetClass="exit" presetSubtype="0" fill="hold" grpId="1" nodeType="withEffect">
                                  <p:stCondLst>
                                    <p:cond delay="0"/>
                                  </p:stCondLst>
                                  <p:childTnLst>
                                    <p:animEffect transition="out" filter="fade">
                                      <p:cBhvr>
                                        <p:cTn id="137" dur="500"/>
                                        <p:tgtEl>
                                          <p:spTgt spid="39"/>
                                        </p:tgtEl>
                                      </p:cBhvr>
                                    </p:animEffect>
                                    <p:set>
                                      <p:cBhvr>
                                        <p:cTn id="138" dur="1" fill="hold">
                                          <p:stCondLst>
                                            <p:cond delay="499"/>
                                          </p:stCondLst>
                                        </p:cTn>
                                        <p:tgtEl>
                                          <p:spTgt spid="39"/>
                                        </p:tgtEl>
                                        <p:attrNameLst>
                                          <p:attrName>style.visibility</p:attrName>
                                        </p:attrNameLst>
                                      </p:cBhvr>
                                      <p:to>
                                        <p:strVal val="hidden"/>
                                      </p:to>
                                    </p:set>
                                  </p:childTnLst>
                                </p:cTn>
                              </p:par>
                              <p:par>
                                <p:cTn id="139" presetID="10" presetClass="exit" presetSubtype="0" fill="hold" grpId="1" nodeType="withEffect">
                                  <p:stCondLst>
                                    <p:cond delay="0"/>
                                  </p:stCondLst>
                                  <p:childTnLst>
                                    <p:animEffect transition="out" filter="fade">
                                      <p:cBhvr>
                                        <p:cTn id="140" dur="500"/>
                                        <p:tgtEl>
                                          <p:spTgt spid="40"/>
                                        </p:tgtEl>
                                      </p:cBhvr>
                                    </p:animEffect>
                                    <p:set>
                                      <p:cBhvr>
                                        <p:cTn id="141" dur="1" fill="hold">
                                          <p:stCondLst>
                                            <p:cond delay="499"/>
                                          </p:stCondLst>
                                        </p:cTn>
                                        <p:tgtEl>
                                          <p:spTgt spid="40"/>
                                        </p:tgtEl>
                                        <p:attrNameLst>
                                          <p:attrName>style.visibility</p:attrName>
                                        </p:attrNameLst>
                                      </p:cBhvr>
                                      <p:to>
                                        <p:strVal val="hidden"/>
                                      </p:to>
                                    </p:set>
                                  </p:childTnLst>
                                </p:cTn>
                              </p:par>
                              <p:par>
                                <p:cTn id="142" presetID="10" presetClass="exit" presetSubtype="0" fill="hold" grpId="1" nodeType="withEffect">
                                  <p:stCondLst>
                                    <p:cond delay="0"/>
                                  </p:stCondLst>
                                  <p:childTnLst>
                                    <p:animEffect transition="out" filter="fade">
                                      <p:cBhvr>
                                        <p:cTn id="143" dur="500"/>
                                        <p:tgtEl>
                                          <p:spTgt spid="28"/>
                                        </p:tgtEl>
                                      </p:cBhvr>
                                    </p:animEffect>
                                    <p:set>
                                      <p:cBhvr>
                                        <p:cTn id="144" dur="1" fill="hold">
                                          <p:stCondLst>
                                            <p:cond delay="499"/>
                                          </p:stCondLst>
                                        </p:cTn>
                                        <p:tgtEl>
                                          <p:spTgt spid="28"/>
                                        </p:tgtEl>
                                        <p:attrNameLst>
                                          <p:attrName>style.visibility</p:attrName>
                                        </p:attrNameLst>
                                      </p:cBhvr>
                                      <p:to>
                                        <p:strVal val="hidden"/>
                                      </p:to>
                                    </p:set>
                                  </p:childTnLst>
                                </p:cTn>
                              </p:par>
                              <p:par>
                                <p:cTn id="145" presetID="22" presetClass="entr" presetSubtype="2" fill="hold" grpId="0" nodeType="withEffect">
                                  <p:stCondLst>
                                    <p:cond delay="500"/>
                                  </p:stCondLst>
                                  <p:childTnLst>
                                    <p:set>
                                      <p:cBhvr>
                                        <p:cTn id="146" dur="1" fill="hold">
                                          <p:stCondLst>
                                            <p:cond delay="0"/>
                                          </p:stCondLst>
                                        </p:cTn>
                                        <p:tgtEl>
                                          <p:spTgt spid="42"/>
                                        </p:tgtEl>
                                        <p:attrNameLst>
                                          <p:attrName>style.visibility</p:attrName>
                                        </p:attrNameLst>
                                      </p:cBhvr>
                                      <p:to>
                                        <p:strVal val="visible"/>
                                      </p:to>
                                    </p:set>
                                    <p:animEffect transition="in" filter="wipe(right)">
                                      <p:cBhvr>
                                        <p:cTn id="147" dur="500"/>
                                        <p:tgtEl>
                                          <p:spTgt spid="42"/>
                                        </p:tgtEl>
                                      </p:cBhvr>
                                    </p:animEffect>
                                  </p:childTnLst>
                                </p:cTn>
                              </p:par>
                              <p:par>
                                <p:cTn id="148" presetID="16" presetClass="entr" presetSubtype="37" fill="hold" grpId="0" nodeType="withEffect">
                                  <p:stCondLst>
                                    <p:cond delay="1000"/>
                                  </p:stCondLst>
                                  <p:childTnLst>
                                    <p:set>
                                      <p:cBhvr>
                                        <p:cTn id="149" dur="1" fill="hold">
                                          <p:stCondLst>
                                            <p:cond delay="0"/>
                                          </p:stCondLst>
                                        </p:cTn>
                                        <p:tgtEl>
                                          <p:spTgt spid="41"/>
                                        </p:tgtEl>
                                        <p:attrNameLst>
                                          <p:attrName>style.visibility</p:attrName>
                                        </p:attrNameLst>
                                      </p:cBhvr>
                                      <p:to>
                                        <p:strVal val="visible"/>
                                      </p:to>
                                    </p:set>
                                    <p:animEffect transition="in" filter="barn(outVertical)">
                                      <p:cBhvr>
                                        <p:cTn id="150" dur="500"/>
                                        <p:tgtEl>
                                          <p:spTgt spid="41"/>
                                        </p:tgtEl>
                                      </p:cBhvr>
                                    </p:animEffect>
                                  </p:childTnLst>
                                </p:cTn>
                              </p:par>
                              <p:par>
                                <p:cTn id="151" presetID="22" presetClass="entr" presetSubtype="2" fill="hold" grpId="0" nodeType="withEffect">
                                  <p:stCondLst>
                                    <p:cond delay="1300"/>
                                  </p:stCondLst>
                                  <p:childTnLst>
                                    <p:set>
                                      <p:cBhvr>
                                        <p:cTn id="152" dur="1" fill="hold">
                                          <p:stCondLst>
                                            <p:cond delay="0"/>
                                          </p:stCondLst>
                                        </p:cTn>
                                        <p:tgtEl>
                                          <p:spTgt spid="43"/>
                                        </p:tgtEl>
                                        <p:attrNameLst>
                                          <p:attrName>style.visibility</p:attrName>
                                        </p:attrNameLst>
                                      </p:cBhvr>
                                      <p:to>
                                        <p:strVal val="visible"/>
                                      </p:to>
                                    </p:set>
                                    <p:animEffect transition="in" filter="wipe(right)">
                                      <p:cBhvr>
                                        <p:cTn id="153" dur="500"/>
                                        <p:tgtEl>
                                          <p:spTgt spid="43"/>
                                        </p:tgtEl>
                                      </p:cBhvr>
                                    </p:animEffect>
                                  </p:childTnLst>
                                </p:cTn>
                              </p:par>
                              <p:par>
                                <p:cTn id="154" presetID="22" presetClass="entr" presetSubtype="2" fill="hold" grpId="0" nodeType="withEffect">
                                  <p:stCondLst>
                                    <p:cond delay="1400"/>
                                  </p:stCondLst>
                                  <p:childTnLst>
                                    <p:set>
                                      <p:cBhvr>
                                        <p:cTn id="155" dur="1" fill="hold">
                                          <p:stCondLst>
                                            <p:cond delay="0"/>
                                          </p:stCondLst>
                                        </p:cTn>
                                        <p:tgtEl>
                                          <p:spTgt spid="44"/>
                                        </p:tgtEl>
                                        <p:attrNameLst>
                                          <p:attrName>style.visibility</p:attrName>
                                        </p:attrNameLst>
                                      </p:cBhvr>
                                      <p:to>
                                        <p:strVal val="visible"/>
                                      </p:to>
                                    </p:set>
                                    <p:animEffect transition="in" filter="wipe(right)">
                                      <p:cBhvr>
                                        <p:cTn id="156" dur="500"/>
                                        <p:tgtEl>
                                          <p:spTgt spid="44"/>
                                        </p:tgtEl>
                                      </p:cBhvr>
                                    </p:animEffect>
                                  </p:childTnLst>
                                </p:cTn>
                              </p:par>
                            </p:childTnLst>
                          </p:cTn>
                        </p:par>
                      </p:childTnLst>
                    </p:cTn>
                  </p:par>
                  <p:par>
                    <p:cTn id="157" fill="hold">
                      <p:stCondLst>
                        <p:cond delay="indefinite"/>
                      </p:stCondLst>
                      <p:childTnLst>
                        <p:par>
                          <p:cTn id="158" fill="hold">
                            <p:stCondLst>
                              <p:cond delay="0"/>
                            </p:stCondLst>
                            <p:childTnLst>
                              <p:par>
                                <p:cTn id="159" presetID="10" presetClass="exit" presetSubtype="0" fill="hold" grpId="1" nodeType="clickEffect">
                                  <p:stCondLst>
                                    <p:cond delay="0"/>
                                  </p:stCondLst>
                                  <p:childTnLst>
                                    <p:animEffect transition="out" filter="fade">
                                      <p:cBhvr>
                                        <p:cTn id="160" dur="500"/>
                                        <p:tgtEl>
                                          <p:spTgt spid="42"/>
                                        </p:tgtEl>
                                      </p:cBhvr>
                                    </p:animEffect>
                                    <p:set>
                                      <p:cBhvr>
                                        <p:cTn id="161" dur="1" fill="hold">
                                          <p:stCondLst>
                                            <p:cond delay="499"/>
                                          </p:stCondLst>
                                        </p:cTn>
                                        <p:tgtEl>
                                          <p:spTgt spid="42"/>
                                        </p:tgtEl>
                                        <p:attrNameLst>
                                          <p:attrName>style.visibility</p:attrName>
                                        </p:attrNameLst>
                                      </p:cBhvr>
                                      <p:to>
                                        <p:strVal val="hidden"/>
                                      </p:to>
                                    </p:set>
                                  </p:childTnLst>
                                </p:cTn>
                              </p:par>
                              <p:par>
                                <p:cTn id="162" presetID="10" presetClass="exit" presetSubtype="0" fill="hold" grpId="1" nodeType="withEffect">
                                  <p:stCondLst>
                                    <p:cond delay="0"/>
                                  </p:stCondLst>
                                  <p:childTnLst>
                                    <p:animEffect transition="out" filter="fade">
                                      <p:cBhvr>
                                        <p:cTn id="163" dur="500"/>
                                        <p:tgtEl>
                                          <p:spTgt spid="41"/>
                                        </p:tgtEl>
                                      </p:cBhvr>
                                    </p:animEffect>
                                    <p:set>
                                      <p:cBhvr>
                                        <p:cTn id="164" dur="1" fill="hold">
                                          <p:stCondLst>
                                            <p:cond delay="499"/>
                                          </p:stCondLst>
                                        </p:cTn>
                                        <p:tgtEl>
                                          <p:spTgt spid="41"/>
                                        </p:tgtEl>
                                        <p:attrNameLst>
                                          <p:attrName>style.visibility</p:attrName>
                                        </p:attrNameLst>
                                      </p:cBhvr>
                                      <p:to>
                                        <p:strVal val="hidden"/>
                                      </p:to>
                                    </p:set>
                                  </p:childTnLst>
                                </p:cTn>
                              </p:par>
                              <p:par>
                                <p:cTn id="165" presetID="10" presetClass="exit" presetSubtype="0" fill="hold" grpId="1" nodeType="withEffect">
                                  <p:stCondLst>
                                    <p:cond delay="0"/>
                                  </p:stCondLst>
                                  <p:childTnLst>
                                    <p:animEffect transition="out" filter="fade">
                                      <p:cBhvr>
                                        <p:cTn id="166" dur="500"/>
                                        <p:tgtEl>
                                          <p:spTgt spid="43"/>
                                        </p:tgtEl>
                                      </p:cBhvr>
                                    </p:animEffect>
                                    <p:set>
                                      <p:cBhvr>
                                        <p:cTn id="167" dur="1" fill="hold">
                                          <p:stCondLst>
                                            <p:cond delay="499"/>
                                          </p:stCondLst>
                                        </p:cTn>
                                        <p:tgtEl>
                                          <p:spTgt spid="43"/>
                                        </p:tgtEl>
                                        <p:attrNameLst>
                                          <p:attrName>style.visibility</p:attrName>
                                        </p:attrNameLst>
                                      </p:cBhvr>
                                      <p:to>
                                        <p:strVal val="hidden"/>
                                      </p:to>
                                    </p:set>
                                  </p:childTnLst>
                                </p:cTn>
                              </p:par>
                              <p:par>
                                <p:cTn id="168" presetID="10" presetClass="exit" presetSubtype="0" fill="hold" grpId="1" nodeType="withEffect">
                                  <p:stCondLst>
                                    <p:cond delay="0"/>
                                  </p:stCondLst>
                                  <p:childTnLst>
                                    <p:animEffect transition="out" filter="fade">
                                      <p:cBhvr>
                                        <p:cTn id="169" dur="500"/>
                                        <p:tgtEl>
                                          <p:spTgt spid="44"/>
                                        </p:tgtEl>
                                      </p:cBhvr>
                                    </p:animEffect>
                                    <p:set>
                                      <p:cBhvr>
                                        <p:cTn id="170" dur="1" fill="hold">
                                          <p:stCondLst>
                                            <p:cond delay="499"/>
                                          </p:stCondLst>
                                        </p:cTn>
                                        <p:tgtEl>
                                          <p:spTgt spid="44"/>
                                        </p:tgtEl>
                                        <p:attrNameLst>
                                          <p:attrName>style.visibility</p:attrName>
                                        </p:attrNameLst>
                                      </p:cBhvr>
                                      <p:to>
                                        <p:strVal val="hidden"/>
                                      </p:to>
                                    </p:set>
                                  </p:childTnLst>
                                </p:cTn>
                              </p:par>
                              <p:par>
                                <p:cTn id="171" presetID="22" presetClass="entr" presetSubtype="2" fill="hold" grpId="0" nodeType="withEffect">
                                  <p:stCondLst>
                                    <p:cond delay="0"/>
                                  </p:stCondLst>
                                  <p:childTnLst>
                                    <p:set>
                                      <p:cBhvr>
                                        <p:cTn id="172" dur="1" fill="hold">
                                          <p:stCondLst>
                                            <p:cond delay="0"/>
                                          </p:stCondLst>
                                        </p:cTn>
                                        <p:tgtEl>
                                          <p:spTgt spid="45"/>
                                        </p:tgtEl>
                                        <p:attrNameLst>
                                          <p:attrName>style.visibility</p:attrName>
                                        </p:attrNameLst>
                                      </p:cBhvr>
                                      <p:to>
                                        <p:strVal val="visible"/>
                                      </p:to>
                                    </p:set>
                                    <p:animEffect transition="in" filter="wipe(right)">
                                      <p:cBhvr>
                                        <p:cTn id="173" dur="500"/>
                                        <p:tgtEl>
                                          <p:spTgt spid="45"/>
                                        </p:tgtEl>
                                      </p:cBhvr>
                                    </p:animEffect>
                                  </p:childTnLst>
                                </p:cTn>
                              </p:par>
                            </p:childTnLst>
                          </p:cTn>
                        </p:par>
                      </p:childTnLst>
                    </p:cTn>
                  </p:par>
                  <p:par>
                    <p:cTn id="174" fill="hold">
                      <p:stCondLst>
                        <p:cond delay="indefinite"/>
                      </p:stCondLst>
                      <p:childTnLst>
                        <p:par>
                          <p:cTn id="175" fill="hold">
                            <p:stCondLst>
                              <p:cond delay="0"/>
                            </p:stCondLst>
                            <p:childTnLst>
                              <p:par>
                                <p:cTn id="176" presetID="22" presetClass="entr" presetSubtype="2" fill="hold" grpId="0" nodeType="clickEffect">
                                  <p:stCondLst>
                                    <p:cond delay="0"/>
                                  </p:stCondLst>
                                  <p:childTnLst>
                                    <p:set>
                                      <p:cBhvr>
                                        <p:cTn id="177" dur="1" fill="hold">
                                          <p:stCondLst>
                                            <p:cond delay="0"/>
                                          </p:stCondLst>
                                        </p:cTn>
                                        <p:tgtEl>
                                          <p:spTgt spid="46"/>
                                        </p:tgtEl>
                                        <p:attrNameLst>
                                          <p:attrName>style.visibility</p:attrName>
                                        </p:attrNameLst>
                                      </p:cBhvr>
                                      <p:to>
                                        <p:strVal val="visible"/>
                                      </p:to>
                                    </p:set>
                                    <p:animEffect transition="in" filter="wipe(right)">
                                      <p:cBhvr>
                                        <p:cTn id="178" dur="500"/>
                                        <p:tgtEl>
                                          <p:spTgt spid="46"/>
                                        </p:tgtEl>
                                      </p:cBhvr>
                                    </p:animEffect>
                                  </p:childTnLst>
                                </p:cTn>
                              </p:par>
                            </p:childTnLst>
                          </p:cTn>
                        </p:par>
                      </p:childTnLst>
                    </p:cTn>
                  </p:par>
                  <p:par>
                    <p:cTn id="179" fill="hold">
                      <p:stCondLst>
                        <p:cond delay="indefinite"/>
                      </p:stCondLst>
                      <p:childTnLst>
                        <p:par>
                          <p:cTn id="180" fill="hold">
                            <p:stCondLst>
                              <p:cond delay="0"/>
                            </p:stCondLst>
                            <p:childTnLst>
                              <p:par>
                                <p:cTn id="181" presetID="10" presetClass="exit" presetSubtype="0" fill="hold" grpId="1" nodeType="clickEffect">
                                  <p:stCondLst>
                                    <p:cond delay="0"/>
                                  </p:stCondLst>
                                  <p:childTnLst>
                                    <p:animEffect transition="out" filter="fade">
                                      <p:cBhvr>
                                        <p:cTn id="182" dur="500"/>
                                        <p:tgtEl>
                                          <p:spTgt spid="45"/>
                                        </p:tgtEl>
                                      </p:cBhvr>
                                    </p:animEffect>
                                    <p:set>
                                      <p:cBhvr>
                                        <p:cTn id="183" dur="1" fill="hold">
                                          <p:stCondLst>
                                            <p:cond delay="499"/>
                                          </p:stCondLst>
                                        </p:cTn>
                                        <p:tgtEl>
                                          <p:spTgt spid="45"/>
                                        </p:tgtEl>
                                        <p:attrNameLst>
                                          <p:attrName>style.visibility</p:attrName>
                                        </p:attrNameLst>
                                      </p:cBhvr>
                                      <p:to>
                                        <p:strVal val="hidden"/>
                                      </p:to>
                                    </p:set>
                                  </p:childTnLst>
                                </p:cTn>
                              </p:par>
                              <p:par>
                                <p:cTn id="184" presetID="10" presetClass="exit" presetSubtype="0" fill="hold" grpId="1" nodeType="withEffect">
                                  <p:stCondLst>
                                    <p:cond delay="0"/>
                                  </p:stCondLst>
                                  <p:childTnLst>
                                    <p:animEffect transition="out" filter="fade">
                                      <p:cBhvr>
                                        <p:cTn id="185" dur="500"/>
                                        <p:tgtEl>
                                          <p:spTgt spid="46"/>
                                        </p:tgtEl>
                                      </p:cBhvr>
                                    </p:animEffect>
                                    <p:set>
                                      <p:cBhvr>
                                        <p:cTn id="186" dur="1" fill="hold">
                                          <p:stCondLst>
                                            <p:cond delay="499"/>
                                          </p:stCondLst>
                                        </p:cTn>
                                        <p:tgtEl>
                                          <p:spTgt spid="46"/>
                                        </p:tgtEl>
                                        <p:attrNameLst>
                                          <p:attrName>style.visibility</p:attrName>
                                        </p:attrNameLst>
                                      </p:cBhvr>
                                      <p:to>
                                        <p:strVal val="hidden"/>
                                      </p:to>
                                    </p:set>
                                  </p:childTnLst>
                                </p:cTn>
                              </p:par>
                              <p:par>
                                <p:cTn id="187" presetID="22" presetClass="entr" presetSubtype="2" fill="hold" grpId="0" nodeType="withEffect">
                                  <p:stCondLst>
                                    <p:cond delay="400"/>
                                  </p:stCondLst>
                                  <p:childTnLst>
                                    <p:set>
                                      <p:cBhvr>
                                        <p:cTn id="188" dur="1" fill="hold">
                                          <p:stCondLst>
                                            <p:cond delay="0"/>
                                          </p:stCondLst>
                                        </p:cTn>
                                        <p:tgtEl>
                                          <p:spTgt spid="47"/>
                                        </p:tgtEl>
                                        <p:attrNameLst>
                                          <p:attrName>style.visibility</p:attrName>
                                        </p:attrNameLst>
                                      </p:cBhvr>
                                      <p:to>
                                        <p:strVal val="visible"/>
                                      </p:to>
                                    </p:set>
                                    <p:animEffect transition="in" filter="wipe(right)">
                                      <p:cBhvr>
                                        <p:cTn id="189" dur="500"/>
                                        <p:tgtEl>
                                          <p:spTgt spid="47"/>
                                        </p:tgtEl>
                                      </p:cBhvr>
                                    </p:animEffect>
                                  </p:childTnLst>
                                </p:cTn>
                              </p:par>
                            </p:childTnLst>
                          </p:cTn>
                        </p:par>
                      </p:childTnLst>
                    </p:cTn>
                  </p:par>
                  <p:par>
                    <p:cTn id="190" fill="hold">
                      <p:stCondLst>
                        <p:cond delay="indefinite"/>
                      </p:stCondLst>
                      <p:childTnLst>
                        <p:par>
                          <p:cTn id="191" fill="hold">
                            <p:stCondLst>
                              <p:cond delay="0"/>
                            </p:stCondLst>
                            <p:childTnLst>
                              <p:par>
                                <p:cTn id="192" presetID="22" presetClass="entr" presetSubtype="2" fill="hold" grpId="0" nodeType="clickEffect">
                                  <p:stCondLst>
                                    <p:cond delay="0"/>
                                  </p:stCondLst>
                                  <p:childTnLst>
                                    <p:set>
                                      <p:cBhvr>
                                        <p:cTn id="193" dur="1" fill="hold">
                                          <p:stCondLst>
                                            <p:cond delay="0"/>
                                          </p:stCondLst>
                                        </p:cTn>
                                        <p:tgtEl>
                                          <p:spTgt spid="48"/>
                                        </p:tgtEl>
                                        <p:attrNameLst>
                                          <p:attrName>style.visibility</p:attrName>
                                        </p:attrNameLst>
                                      </p:cBhvr>
                                      <p:to>
                                        <p:strVal val="visible"/>
                                      </p:to>
                                    </p:set>
                                    <p:animEffect transition="in" filter="wipe(right)">
                                      <p:cBhvr>
                                        <p:cTn id="194" dur="500"/>
                                        <p:tgtEl>
                                          <p:spTgt spid="48"/>
                                        </p:tgtEl>
                                      </p:cBhvr>
                                    </p:animEffect>
                                  </p:childTnLst>
                                </p:cTn>
                              </p:par>
                              <p:par>
                                <p:cTn id="195" presetID="22" presetClass="entr" presetSubtype="2" fill="hold" grpId="0" nodeType="withEffect">
                                  <p:stCondLst>
                                    <p:cond delay="800"/>
                                  </p:stCondLst>
                                  <p:childTnLst>
                                    <p:set>
                                      <p:cBhvr>
                                        <p:cTn id="196" dur="1" fill="hold">
                                          <p:stCondLst>
                                            <p:cond delay="0"/>
                                          </p:stCondLst>
                                        </p:cTn>
                                        <p:tgtEl>
                                          <p:spTgt spid="49"/>
                                        </p:tgtEl>
                                        <p:attrNameLst>
                                          <p:attrName>style.visibility</p:attrName>
                                        </p:attrNameLst>
                                      </p:cBhvr>
                                      <p:to>
                                        <p:strVal val="visible"/>
                                      </p:to>
                                    </p:set>
                                    <p:animEffect transition="in" filter="wipe(right)">
                                      <p:cBhvr>
                                        <p:cTn id="197" dur="500"/>
                                        <p:tgtEl>
                                          <p:spTgt spid="49"/>
                                        </p:tgtEl>
                                      </p:cBhvr>
                                    </p:animEffect>
                                  </p:childTnLst>
                                </p:cTn>
                              </p:par>
                            </p:childTnLst>
                          </p:cTn>
                        </p:par>
                      </p:childTnLst>
                    </p:cTn>
                  </p:par>
                  <p:par>
                    <p:cTn id="198" fill="hold">
                      <p:stCondLst>
                        <p:cond delay="indefinite"/>
                      </p:stCondLst>
                      <p:childTnLst>
                        <p:par>
                          <p:cTn id="199" fill="hold">
                            <p:stCondLst>
                              <p:cond delay="0"/>
                            </p:stCondLst>
                            <p:childTnLst>
                              <p:par>
                                <p:cTn id="200" presetID="10" presetClass="exit" presetSubtype="0" fill="hold" grpId="1" nodeType="clickEffect">
                                  <p:stCondLst>
                                    <p:cond delay="0"/>
                                  </p:stCondLst>
                                  <p:childTnLst>
                                    <p:animEffect transition="out" filter="fade">
                                      <p:cBhvr>
                                        <p:cTn id="201" dur="500"/>
                                        <p:tgtEl>
                                          <p:spTgt spid="47"/>
                                        </p:tgtEl>
                                      </p:cBhvr>
                                    </p:animEffect>
                                    <p:set>
                                      <p:cBhvr>
                                        <p:cTn id="202" dur="1" fill="hold">
                                          <p:stCondLst>
                                            <p:cond delay="499"/>
                                          </p:stCondLst>
                                        </p:cTn>
                                        <p:tgtEl>
                                          <p:spTgt spid="47"/>
                                        </p:tgtEl>
                                        <p:attrNameLst>
                                          <p:attrName>style.visibility</p:attrName>
                                        </p:attrNameLst>
                                      </p:cBhvr>
                                      <p:to>
                                        <p:strVal val="hidden"/>
                                      </p:to>
                                    </p:set>
                                  </p:childTnLst>
                                </p:cTn>
                              </p:par>
                              <p:par>
                                <p:cTn id="203" presetID="10" presetClass="exit" presetSubtype="0" fill="hold" grpId="1" nodeType="withEffect">
                                  <p:stCondLst>
                                    <p:cond delay="0"/>
                                  </p:stCondLst>
                                  <p:childTnLst>
                                    <p:animEffect transition="out" filter="fade">
                                      <p:cBhvr>
                                        <p:cTn id="204" dur="500"/>
                                        <p:tgtEl>
                                          <p:spTgt spid="48"/>
                                        </p:tgtEl>
                                      </p:cBhvr>
                                    </p:animEffect>
                                    <p:set>
                                      <p:cBhvr>
                                        <p:cTn id="205" dur="1" fill="hold">
                                          <p:stCondLst>
                                            <p:cond delay="499"/>
                                          </p:stCondLst>
                                        </p:cTn>
                                        <p:tgtEl>
                                          <p:spTgt spid="48"/>
                                        </p:tgtEl>
                                        <p:attrNameLst>
                                          <p:attrName>style.visibility</p:attrName>
                                        </p:attrNameLst>
                                      </p:cBhvr>
                                      <p:to>
                                        <p:strVal val="hidden"/>
                                      </p:to>
                                    </p:set>
                                  </p:childTnLst>
                                </p:cTn>
                              </p:par>
                              <p:par>
                                <p:cTn id="206" presetID="10" presetClass="exit" presetSubtype="0" fill="hold" grpId="1" nodeType="withEffect">
                                  <p:stCondLst>
                                    <p:cond delay="0"/>
                                  </p:stCondLst>
                                  <p:childTnLst>
                                    <p:animEffect transition="out" filter="fade">
                                      <p:cBhvr>
                                        <p:cTn id="207" dur="500"/>
                                        <p:tgtEl>
                                          <p:spTgt spid="49"/>
                                        </p:tgtEl>
                                      </p:cBhvr>
                                    </p:animEffect>
                                    <p:set>
                                      <p:cBhvr>
                                        <p:cTn id="208" dur="1" fill="hold">
                                          <p:stCondLst>
                                            <p:cond delay="499"/>
                                          </p:stCondLst>
                                        </p:cTn>
                                        <p:tgtEl>
                                          <p:spTgt spid="49"/>
                                        </p:tgtEl>
                                        <p:attrNameLst>
                                          <p:attrName>style.visibility</p:attrName>
                                        </p:attrNameLst>
                                      </p:cBhvr>
                                      <p:to>
                                        <p:strVal val="hidden"/>
                                      </p:to>
                                    </p:set>
                                  </p:childTnLst>
                                </p:cTn>
                              </p:par>
                              <p:par>
                                <p:cTn id="209" presetID="22" presetClass="entr" presetSubtype="2" fill="hold" grpId="0" nodeType="withEffect">
                                  <p:stCondLst>
                                    <p:cond delay="600"/>
                                  </p:stCondLst>
                                  <p:childTnLst>
                                    <p:set>
                                      <p:cBhvr>
                                        <p:cTn id="210" dur="1" fill="hold">
                                          <p:stCondLst>
                                            <p:cond delay="0"/>
                                          </p:stCondLst>
                                        </p:cTn>
                                        <p:tgtEl>
                                          <p:spTgt spid="50"/>
                                        </p:tgtEl>
                                        <p:attrNameLst>
                                          <p:attrName>style.visibility</p:attrName>
                                        </p:attrNameLst>
                                      </p:cBhvr>
                                      <p:to>
                                        <p:strVal val="visible"/>
                                      </p:to>
                                    </p:set>
                                    <p:animEffect transition="in" filter="wipe(right)">
                                      <p:cBhvr>
                                        <p:cTn id="211" dur="500"/>
                                        <p:tgtEl>
                                          <p:spTgt spid="50"/>
                                        </p:tgtEl>
                                      </p:cBhvr>
                                    </p:animEffect>
                                  </p:childTnLst>
                                </p:cTn>
                              </p:par>
                            </p:childTnLst>
                          </p:cTn>
                        </p:par>
                      </p:childTnLst>
                    </p:cTn>
                  </p:par>
                  <p:par>
                    <p:cTn id="212" fill="hold">
                      <p:stCondLst>
                        <p:cond delay="indefinite"/>
                      </p:stCondLst>
                      <p:childTnLst>
                        <p:par>
                          <p:cTn id="213" fill="hold">
                            <p:stCondLst>
                              <p:cond delay="0"/>
                            </p:stCondLst>
                            <p:childTnLst>
                              <p:par>
                                <p:cTn id="214" presetID="22" presetClass="entr" presetSubtype="2" fill="hold" grpId="0" nodeType="clickEffect">
                                  <p:stCondLst>
                                    <p:cond delay="0"/>
                                  </p:stCondLst>
                                  <p:childTnLst>
                                    <p:set>
                                      <p:cBhvr>
                                        <p:cTn id="215" dur="1" fill="hold">
                                          <p:stCondLst>
                                            <p:cond delay="0"/>
                                          </p:stCondLst>
                                        </p:cTn>
                                        <p:tgtEl>
                                          <p:spTgt spid="51"/>
                                        </p:tgtEl>
                                        <p:attrNameLst>
                                          <p:attrName>style.visibility</p:attrName>
                                        </p:attrNameLst>
                                      </p:cBhvr>
                                      <p:to>
                                        <p:strVal val="visible"/>
                                      </p:to>
                                    </p:set>
                                    <p:animEffect transition="in" filter="wipe(right)">
                                      <p:cBhvr>
                                        <p:cTn id="216" dur="500"/>
                                        <p:tgtEl>
                                          <p:spTgt spid="51"/>
                                        </p:tgtEl>
                                      </p:cBhvr>
                                    </p:animEffect>
                                  </p:childTnLst>
                                </p:cTn>
                              </p:par>
                            </p:childTnLst>
                          </p:cTn>
                        </p:par>
                      </p:childTnLst>
                    </p:cTn>
                  </p:par>
                  <p:par>
                    <p:cTn id="217" fill="hold">
                      <p:stCondLst>
                        <p:cond delay="indefinite"/>
                      </p:stCondLst>
                      <p:childTnLst>
                        <p:par>
                          <p:cTn id="218" fill="hold">
                            <p:stCondLst>
                              <p:cond delay="0"/>
                            </p:stCondLst>
                            <p:childTnLst>
                              <p:par>
                                <p:cTn id="219" presetID="10" presetClass="exit" presetSubtype="0" fill="hold" grpId="1" nodeType="clickEffect">
                                  <p:stCondLst>
                                    <p:cond delay="0"/>
                                  </p:stCondLst>
                                  <p:childTnLst>
                                    <p:animEffect transition="out" filter="fade">
                                      <p:cBhvr>
                                        <p:cTn id="220" dur="500"/>
                                        <p:tgtEl>
                                          <p:spTgt spid="50"/>
                                        </p:tgtEl>
                                      </p:cBhvr>
                                    </p:animEffect>
                                    <p:set>
                                      <p:cBhvr>
                                        <p:cTn id="221" dur="1" fill="hold">
                                          <p:stCondLst>
                                            <p:cond delay="499"/>
                                          </p:stCondLst>
                                        </p:cTn>
                                        <p:tgtEl>
                                          <p:spTgt spid="50"/>
                                        </p:tgtEl>
                                        <p:attrNameLst>
                                          <p:attrName>style.visibility</p:attrName>
                                        </p:attrNameLst>
                                      </p:cBhvr>
                                      <p:to>
                                        <p:strVal val="hidden"/>
                                      </p:to>
                                    </p:set>
                                  </p:childTnLst>
                                </p:cTn>
                              </p:par>
                              <p:par>
                                <p:cTn id="222" presetID="10" presetClass="exit" presetSubtype="0" fill="hold" grpId="1" nodeType="withEffect">
                                  <p:stCondLst>
                                    <p:cond delay="0"/>
                                  </p:stCondLst>
                                  <p:childTnLst>
                                    <p:animEffect transition="out" filter="fade">
                                      <p:cBhvr>
                                        <p:cTn id="223" dur="500"/>
                                        <p:tgtEl>
                                          <p:spTgt spid="51"/>
                                        </p:tgtEl>
                                      </p:cBhvr>
                                    </p:animEffect>
                                    <p:set>
                                      <p:cBhvr>
                                        <p:cTn id="224" dur="1" fill="hold">
                                          <p:stCondLst>
                                            <p:cond delay="499"/>
                                          </p:stCondLst>
                                        </p:cTn>
                                        <p:tgtEl>
                                          <p:spTgt spid="51"/>
                                        </p:tgtEl>
                                        <p:attrNameLst>
                                          <p:attrName>style.visibility</p:attrName>
                                        </p:attrNameLst>
                                      </p:cBhvr>
                                      <p:to>
                                        <p:strVal val="hidden"/>
                                      </p:to>
                                    </p:set>
                                  </p:childTnLst>
                                </p:cTn>
                              </p:par>
                              <p:par>
                                <p:cTn id="225" presetID="22" presetClass="entr" presetSubtype="2" fill="hold" grpId="0" nodeType="withEffect">
                                  <p:stCondLst>
                                    <p:cond delay="500"/>
                                  </p:stCondLst>
                                  <p:childTnLst>
                                    <p:set>
                                      <p:cBhvr>
                                        <p:cTn id="226" dur="1" fill="hold">
                                          <p:stCondLst>
                                            <p:cond delay="0"/>
                                          </p:stCondLst>
                                        </p:cTn>
                                        <p:tgtEl>
                                          <p:spTgt spid="52"/>
                                        </p:tgtEl>
                                        <p:attrNameLst>
                                          <p:attrName>style.visibility</p:attrName>
                                        </p:attrNameLst>
                                      </p:cBhvr>
                                      <p:to>
                                        <p:strVal val="visible"/>
                                      </p:to>
                                    </p:set>
                                    <p:animEffect transition="in" filter="wipe(right)">
                                      <p:cBhvr>
                                        <p:cTn id="227" dur="500"/>
                                        <p:tgtEl>
                                          <p:spTgt spid="52"/>
                                        </p:tgtEl>
                                      </p:cBhvr>
                                    </p:animEffect>
                                  </p:childTnLst>
                                </p:cTn>
                              </p:par>
                            </p:childTnLst>
                          </p:cTn>
                        </p:par>
                      </p:childTnLst>
                    </p:cTn>
                  </p:par>
                  <p:par>
                    <p:cTn id="228" fill="hold">
                      <p:stCondLst>
                        <p:cond delay="indefinite"/>
                      </p:stCondLst>
                      <p:childTnLst>
                        <p:par>
                          <p:cTn id="229" fill="hold">
                            <p:stCondLst>
                              <p:cond delay="0"/>
                            </p:stCondLst>
                            <p:childTnLst>
                              <p:par>
                                <p:cTn id="230" presetID="22" presetClass="entr" presetSubtype="2" fill="hold" grpId="0" nodeType="clickEffect">
                                  <p:stCondLst>
                                    <p:cond delay="0"/>
                                  </p:stCondLst>
                                  <p:childTnLst>
                                    <p:set>
                                      <p:cBhvr>
                                        <p:cTn id="231" dur="1" fill="hold">
                                          <p:stCondLst>
                                            <p:cond delay="0"/>
                                          </p:stCondLst>
                                        </p:cTn>
                                        <p:tgtEl>
                                          <p:spTgt spid="53"/>
                                        </p:tgtEl>
                                        <p:attrNameLst>
                                          <p:attrName>style.visibility</p:attrName>
                                        </p:attrNameLst>
                                      </p:cBhvr>
                                      <p:to>
                                        <p:strVal val="visible"/>
                                      </p:to>
                                    </p:set>
                                    <p:animEffect transition="in" filter="wipe(right)">
                                      <p:cBhvr>
                                        <p:cTn id="232" dur="500"/>
                                        <p:tgtEl>
                                          <p:spTgt spid="53"/>
                                        </p:tgtEl>
                                      </p:cBhvr>
                                    </p:animEffect>
                                  </p:childTnLst>
                                </p:cTn>
                              </p:par>
                              <p:par>
                                <p:cTn id="233" presetID="16" presetClass="entr" presetSubtype="37" fill="hold" grpId="0" nodeType="withEffect">
                                  <p:stCondLst>
                                    <p:cond delay="1100"/>
                                  </p:stCondLst>
                                  <p:childTnLst>
                                    <p:set>
                                      <p:cBhvr>
                                        <p:cTn id="234" dur="1" fill="hold">
                                          <p:stCondLst>
                                            <p:cond delay="0"/>
                                          </p:stCondLst>
                                        </p:cTn>
                                        <p:tgtEl>
                                          <p:spTgt spid="54"/>
                                        </p:tgtEl>
                                        <p:attrNameLst>
                                          <p:attrName>style.visibility</p:attrName>
                                        </p:attrNameLst>
                                      </p:cBhvr>
                                      <p:to>
                                        <p:strVal val="visible"/>
                                      </p:to>
                                    </p:set>
                                    <p:animEffect transition="in" filter="barn(outVertical)">
                                      <p:cBhvr>
                                        <p:cTn id="235" dur="500"/>
                                        <p:tgtEl>
                                          <p:spTgt spid="54"/>
                                        </p:tgtEl>
                                      </p:cBhvr>
                                    </p:animEffect>
                                  </p:childTnLst>
                                </p:cTn>
                              </p:par>
                              <p:par>
                                <p:cTn id="236" presetID="22" presetClass="entr" presetSubtype="2" fill="hold" nodeType="withEffect">
                                  <p:stCondLst>
                                    <p:cond delay="1400"/>
                                  </p:stCondLst>
                                  <p:childTnLst>
                                    <p:set>
                                      <p:cBhvr>
                                        <p:cTn id="237" dur="1" fill="hold">
                                          <p:stCondLst>
                                            <p:cond delay="0"/>
                                          </p:stCondLst>
                                        </p:cTn>
                                        <p:tgtEl>
                                          <p:spTgt spid="55">
                                            <p:txEl>
                                              <p:pRg st="0" end="0"/>
                                            </p:txEl>
                                          </p:spTgt>
                                        </p:tgtEl>
                                        <p:attrNameLst>
                                          <p:attrName>style.visibility</p:attrName>
                                        </p:attrNameLst>
                                      </p:cBhvr>
                                      <p:to>
                                        <p:strVal val="visible"/>
                                      </p:to>
                                    </p:set>
                                    <p:animEffect transition="in" filter="wipe(right)">
                                      <p:cBhvr>
                                        <p:cTn id="238" dur="500"/>
                                        <p:tgtEl>
                                          <p:spTgt spid="55">
                                            <p:txEl>
                                              <p:pRg st="0" end="0"/>
                                            </p:txEl>
                                          </p:spTgt>
                                        </p:tgtEl>
                                      </p:cBhvr>
                                    </p:animEffect>
                                  </p:childTnLst>
                                </p:cTn>
                              </p:par>
                              <p:par>
                                <p:cTn id="239" presetID="42" presetClass="entr" presetSubtype="0" fill="hold" grpId="0" nodeType="withEffect">
                                  <p:stCondLst>
                                    <p:cond delay="1400"/>
                                  </p:stCondLst>
                                  <p:childTnLst>
                                    <p:set>
                                      <p:cBhvr>
                                        <p:cTn id="240" dur="1" fill="hold">
                                          <p:stCondLst>
                                            <p:cond delay="0"/>
                                          </p:stCondLst>
                                        </p:cTn>
                                        <p:tgtEl>
                                          <p:spTgt spid="56"/>
                                        </p:tgtEl>
                                        <p:attrNameLst>
                                          <p:attrName>style.visibility</p:attrName>
                                        </p:attrNameLst>
                                      </p:cBhvr>
                                      <p:to>
                                        <p:strVal val="visible"/>
                                      </p:to>
                                    </p:set>
                                    <p:animEffect transition="in" filter="fade">
                                      <p:cBhvr>
                                        <p:cTn id="241" dur="1000"/>
                                        <p:tgtEl>
                                          <p:spTgt spid="56"/>
                                        </p:tgtEl>
                                      </p:cBhvr>
                                    </p:animEffect>
                                    <p:anim calcmode="lin" valueType="num">
                                      <p:cBhvr>
                                        <p:cTn id="242" dur="1000" fill="hold"/>
                                        <p:tgtEl>
                                          <p:spTgt spid="56"/>
                                        </p:tgtEl>
                                        <p:attrNameLst>
                                          <p:attrName>ppt_x</p:attrName>
                                        </p:attrNameLst>
                                      </p:cBhvr>
                                      <p:tavLst>
                                        <p:tav tm="0">
                                          <p:val>
                                            <p:strVal val="#ppt_x"/>
                                          </p:val>
                                        </p:tav>
                                        <p:tav tm="100000">
                                          <p:val>
                                            <p:strVal val="#ppt_x"/>
                                          </p:val>
                                        </p:tav>
                                      </p:tavLst>
                                    </p:anim>
                                    <p:anim calcmode="lin" valueType="num">
                                      <p:cBhvr>
                                        <p:cTn id="243"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par>
                    <p:cTn id="244" fill="hold">
                      <p:stCondLst>
                        <p:cond delay="indefinite"/>
                      </p:stCondLst>
                      <p:childTnLst>
                        <p:par>
                          <p:cTn id="245" fill="hold">
                            <p:stCondLst>
                              <p:cond delay="0"/>
                            </p:stCondLst>
                            <p:childTnLst>
                              <p:par>
                                <p:cTn id="246" presetID="10" presetClass="exit" presetSubtype="0" fill="hold" grpId="1" nodeType="clickEffect">
                                  <p:stCondLst>
                                    <p:cond delay="0"/>
                                  </p:stCondLst>
                                  <p:childTnLst>
                                    <p:animEffect transition="out" filter="fade">
                                      <p:cBhvr>
                                        <p:cTn id="247" dur="500"/>
                                        <p:tgtEl>
                                          <p:spTgt spid="52"/>
                                        </p:tgtEl>
                                      </p:cBhvr>
                                    </p:animEffect>
                                    <p:set>
                                      <p:cBhvr>
                                        <p:cTn id="248" dur="1" fill="hold">
                                          <p:stCondLst>
                                            <p:cond delay="499"/>
                                          </p:stCondLst>
                                        </p:cTn>
                                        <p:tgtEl>
                                          <p:spTgt spid="52"/>
                                        </p:tgtEl>
                                        <p:attrNameLst>
                                          <p:attrName>style.visibility</p:attrName>
                                        </p:attrNameLst>
                                      </p:cBhvr>
                                      <p:to>
                                        <p:strVal val="hidden"/>
                                      </p:to>
                                    </p:set>
                                  </p:childTnLst>
                                </p:cTn>
                              </p:par>
                              <p:par>
                                <p:cTn id="249" presetID="10" presetClass="exit" presetSubtype="0" fill="hold" grpId="1" nodeType="withEffect">
                                  <p:stCondLst>
                                    <p:cond delay="0"/>
                                  </p:stCondLst>
                                  <p:childTnLst>
                                    <p:animEffect transition="out" filter="fade">
                                      <p:cBhvr>
                                        <p:cTn id="250" dur="500"/>
                                        <p:tgtEl>
                                          <p:spTgt spid="53"/>
                                        </p:tgtEl>
                                      </p:cBhvr>
                                    </p:animEffect>
                                    <p:set>
                                      <p:cBhvr>
                                        <p:cTn id="251" dur="1" fill="hold">
                                          <p:stCondLst>
                                            <p:cond delay="499"/>
                                          </p:stCondLst>
                                        </p:cTn>
                                        <p:tgtEl>
                                          <p:spTgt spid="53"/>
                                        </p:tgtEl>
                                        <p:attrNameLst>
                                          <p:attrName>style.visibility</p:attrName>
                                        </p:attrNameLst>
                                      </p:cBhvr>
                                      <p:to>
                                        <p:strVal val="hidden"/>
                                      </p:to>
                                    </p:set>
                                  </p:childTnLst>
                                </p:cTn>
                              </p:par>
                              <p:par>
                                <p:cTn id="252" presetID="10" presetClass="exit" presetSubtype="0" fill="hold" grpId="1" nodeType="withEffect">
                                  <p:stCondLst>
                                    <p:cond delay="0"/>
                                  </p:stCondLst>
                                  <p:childTnLst>
                                    <p:animEffect transition="out" filter="fade">
                                      <p:cBhvr>
                                        <p:cTn id="253" dur="500"/>
                                        <p:tgtEl>
                                          <p:spTgt spid="54"/>
                                        </p:tgtEl>
                                      </p:cBhvr>
                                    </p:animEffect>
                                    <p:set>
                                      <p:cBhvr>
                                        <p:cTn id="254" dur="1" fill="hold">
                                          <p:stCondLst>
                                            <p:cond delay="499"/>
                                          </p:stCondLst>
                                        </p:cTn>
                                        <p:tgtEl>
                                          <p:spTgt spid="54"/>
                                        </p:tgtEl>
                                        <p:attrNameLst>
                                          <p:attrName>style.visibility</p:attrName>
                                        </p:attrNameLst>
                                      </p:cBhvr>
                                      <p:to>
                                        <p:strVal val="hidden"/>
                                      </p:to>
                                    </p:set>
                                  </p:childTnLst>
                                </p:cTn>
                              </p:par>
                              <p:par>
                                <p:cTn id="255" presetID="10" presetClass="exit" presetSubtype="0" fill="hold" grpId="0" nodeType="withEffect">
                                  <p:stCondLst>
                                    <p:cond delay="0"/>
                                  </p:stCondLst>
                                  <p:childTnLst>
                                    <p:animEffect transition="out" filter="fade">
                                      <p:cBhvr>
                                        <p:cTn id="256" dur="500"/>
                                        <p:tgtEl>
                                          <p:spTgt spid="55">
                                            <p:txEl>
                                              <p:pRg st="0" end="0"/>
                                            </p:txEl>
                                          </p:spTgt>
                                        </p:tgtEl>
                                      </p:cBhvr>
                                    </p:animEffect>
                                    <p:set>
                                      <p:cBhvr>
                                        <p:cTn id="257" dur="1" fill="hold">
                                          <p:stCondLst>
                                            <p:cond delay="499"/>
                                          </p:stCondLst>
                                        </p:cTn>
                                        <p:tgtEl>
                                          <p:spTgt spid="55">
                                            <p:txEl>
                                              <p:pRg st="0" end="0"/>
                                            </p:txEl>
                                          </p:spTgt>
                                        </p:tgtEl>
                                        <p:attrNameLst>
                                          <p:attrName>style.visibility</p:attrName>
                                        </p:attrNameLst>
                                      </p:cBhvr>
                                      <p:to>
                                        <p:strVal val="hidden"/>
                                      </p:to>
                                    </p:set>
                                  </p:childTnLst>
                                </p:cTn>
                              </p:par>
                              <p:par>
                                <p:cTn id="258" presetID="10" presetClass="exit" presetSubtype="0" fill="hold" grpId="1" nodeType="withEffect">
                                  <p:stCondLst>
                                    <p:cond delay="0"/>
                                  </p:stCondLst>
                                  <p:childTnLst>
                                    <p:animEffect transition="out" filter="fade">
                                      <p:cBhvr>
                                        <p:cTn id="259" dur="500"/>
                                        <p:tgtEl>
                                          <p:spTgt spid="56"/>
                                        </p:tgtEl>
                                      </p:cBhvr>
                                    </p:animEffect>
                                    <p:set>
                                      <p:cBhvr>
                                        <p:cTn id="260" dur="1" fill="hold">
                                          <p:stCondLst>
                                            <p:cond delay="499"/>
                                          </p:stCondLst>
                                        </p:cTn>
                                        <p:tgtEl>
                                          <p:spTgt spid="56"/>
                                        </p:tgtEl>
                                        <p:attrNameLst>
                                          <p:attrName>style.visibility</p:attrName>
                                        </p:attrNameLst>
                                      </p:cBhvr>
                                      <p:to>
                                        <p:strVal val="hidden"/>
                                      </p:to>
                                    </p:set>
                                  </p:childTnLst>
                                </p:cTn>
                              </p:par>
                              <p:par>
                                <p:cTn id="261" presetID="22" presetClass="entr" presetSubtype="2" fill="hold" grpId="0" nodeType="withEffect">
                                  <p:stCondLst>
                                    <p:cond delay="500"/>
                                  </p:stCondLst>
                                  <p:childTnLst>
                                    <p:set>
                                      <p:cBhvr>
                                        <p:cTn id="262" dur="1" fill="hold">
                                          <p:stCondLst>
                                            <p:cond delay="0"/>
                                          </p:stCondLst>
                                        </p:cTn>
                                        <p:tgtEl>
                                          <p:spTgt spid="57"/>
                                        </p:tgtEl>
                                        <p:attrNameLst>
                                          <p:attrName>style.visibility</p:attrName>
                                        </p:attrNameLst>
                                      </p:cBhvr>
                                      <p:to>
                                        <p:strVal val="visible"/>
                                      </p:to>
                                    </p:set>
                                    <p:animEffect transition="in" filter="wipe(right)">
                                      <p:cBhvr>
                                        <p:cTn id="263" dur="500"/>
                                        <p:tgtEl>
                                          <p:spTgt spid="57"/>
                                        </p:tgtEl>
                                      </p:cBhvr>
                                    </p:animEffect>
                                  </p:childTnLst>
                                </p:cTn>
                              </p:par>
                            </p:childTnLst>
                          </p:cTn>
                        </p:par>
                      </p:childTnLst>
                    </p:cTn>
                  </p:par>
                  <p:par>
                    <p:cTn id="264" fill="hold">
                      <p:stCondLst>
                        <p:cond delay="indefinite"/>
                      </p:stCondLst>
                      <p:childTnLst>
                        <p:par>
                          <p:cTn id="265" fill="hold">
                            <p:stCondLst>
                              <p:cond delay="0"/>
                            </p:stCondLst>
                            <p:childTnLst>
                              <p:par>
                                <p:cTn id="266" presetID="22" presetClass="entr" presetSubtype="2" fill="hold" grpId="0" nodeType="clickEffect">
                                  <p:stCondLst>
                                    <p:cond delay="0"/>
                                  </p:stCondLst>
                                  <p:childTnLst>
                                    <p:set>
                                      <p:cBhvr>
                                        <p:cTn id="267" dur="1" fill="hold">
                                          <p:stCondLst>
                                            <p:cond delay="0"/>
                                          </p:stCondLst>
                                        </p:cTn>
                                        <p:tgtEl>
                                          <p:spTgt spid="58"/>
                                        </p:tgtEl>
                                        <p:attrNameLst>
                                          <p:attrName>style.visibility</p:attrName>
                                        </p:attrNameLst>
                                      </p:cBhvr>
                                      <p:to>
                                        <p:strVal val="visible"/>
                                      </p:to>
                                    </p:set>
                                    <p:animEffect transition="in" filter="wipe(right)">
                                      <p:cBhvr>
                                        <p:cTn id="268" dur="500"/>
                                        <p:tgtEl>
                                          <p:spTgt spid="58"/>
                                        </p:tgtEl>
                                      </p:cBhvr>
                                    </p:animEffect>
                                  </p:childTnLst>
                                </p:cTn>
                              </p:par>
                            </p:childTnLst>
                          </p:cTn>
                        </p:par>
                      </p:childTnLst>
                    </p:cTn>
                  </p:par>
                  <p:par>
                    <p:cTn id="269" fill="hold">
                      <p:stCondLst>
                        <p:cond delay="indefinite"/>
                      </p:stCondLst>
                      <p:childTnLst>
                        <p:par>
                          <p:cTn id="270" fill="hold">
                            <p:stCondLst>
                              <p:cond delay="0"/>
                            </p:stCondLst>
                            <p:childTnLst>
                              <p:par>
                                <p:cTn id="271" presetID="10" presetClass="exit" presetSubtype="0" fill="hold" grpId="1" nodeType="clickEffect">
                                  <p:stCondLst>
                                    <p:cond delay="0"/>
                                  </p:stCondLst>
                                  <p:childTnLst>
                                    <p:animEffect transition="out" filter="fade">
                                      <p:cBhvr>
                                        <p:cTn id="272" dur="500"/>
                                        <p:tgtEl>
                                          <p:spTgt spid="57"/>
                                        </p:tgtEl>
                                      </p:cBhvr>
                                    </p:animEffect>
                                    <p:set>
                                      <p:cBhvr>
                                        <p:cTn id="273" dur="1" fill="hold">
                                          <p:stCondLst>
                                            <p:cond delay="499"/>
                                          </p:stCondLst>
                                        </p:cTn>
                                        <p:tgtEl>
                                          <p:spTgt spid="57"/>
                                        </p:tgtEl>
                                        <p:attrNameLst>
                                          <p:attrName>style.visibility</p:attrName>
                                        </p:attrNameLst>
                                      </p:cBhvr>
                                      <p:to>
                                        <p:strVal val="hidden"/>
                                      </p:to>
                                    </p:set>
                                  </p:childTnLst>
                                </p:cTn>
                              </p:par>
                              <p:par>
                                <p:cTn id="274" presetID="10" presetClass="exit" presetSubtype="0" fill="hold" grpId="1" nodeType="withEffect">
                                  <p:stCondLst>
                                    <p:cond delay="0"/>
                                  </p:stCondLst>
                                  <p:childTnLst>
                                    <p:animEffect transition="out" filter="fade">
                                      <p:cBhvr>
                                        <p:cTn id="275" dur="500"/>
                                        <p:tgtEl>
                                          <p:spTgt spid="58"/>
                                        </p:tgtEl>
                                      </p:cBhvr>
                                    </p:animEffect>
                                    <p:set>
                                      <p:cBhvr>
                                        <p:cTn id="276" dur="1" fill="hold">
                                          <p:stCondLst>
                                            <p:cond delay="499"/>
                                          </p:stCondLst>
                                        </p:cTn>
                                        <p:tgtEl>
                                          <p:spTgt spid="58"/>
                                        </p:tgtEl>
                                        <p:attrNameLst>
                                          <p:attrName>style.visibility</p:attrName>
                                        </p:attrNameLst>
                                      </p:cBhvr>
                                      <p:to>
                                        <p:strVal val="hidden"/>
                                      </p:to>
                                    </p:set>
                                  </p:childTnLst>
                                </p:cTn>
                              </p:par>
                              <p:par>
                                <p:cTn id="277" presetID="22" presetClass="entr" presetSubtype="2" fill="hold" grpId="0" nodeType="withEffect">
                                  <p:stCondLst>
                                    <p:cond delay="500"/>
                                  </p:stCondLst>
                                  <p:childTnLst>
                                    <p:set>
                                      <p:cBhvr>
                                        <p:cTn id="278" dur="1" fill="hold">
                                          <p:stCondLst>
                                            <p:cond delay="0"/>
                                          </p:stCondLst>
                                        </p:cTn>
                                        <p:tgtEl>
                                          <p:spTgt spid="60"/>
                                        </p:tgtEl>
                                        <p:attrNameLst>
                                          <p:attrName>style.visibility</p:attrName>
                                        </p:attrNameLst>
                                      </p:cBhvr>
                                      <p:to>
                                        <p:strVal val="visible"/>
                                      </p:to>
                                    </p:set>
                                    <p:animEffect transition="in" filter="wipe(right)">
                                      <p:cBhvr>
                                        <p:cTn id="279" dur="500"/>
                                        <p:tgtEl>
                                          <p:spTgt spid="60"/>
                                        </p:tgtEl>
                                      </p:cBhvr>
                                    </p:animEffect>
                                  </p:childTnLst>
                                </p:cTn>
                              </p:par>
                            </p:childTnLst>
                          </p:cTn>
                        </p:par>
                      </p:childTnLst>
                    </p:cTn>
                  </p:par>
                  <p:par>
                    <p:cTn id="280" fill="hold">
                      <p:stCondLst>
                        <p:cond delay="indefinite"/>
                      </p:stCondLst>
                      <p:childTnLst>
                        <p:par>
                          <p:cTn id="281" fill="hold">
                            <p:stCondLst>
                              <p:cond delay="0"/>
                            </p:stCondLst>
                            <p:childTnLst>
                              <p:par>
                                <p:cTn id="282" presetID="22" presetClass="entr" presetSubtype="2" fill="hold" grpId="0" nodeType="clickEffect">
                                  <p:stCondLst>
                                    <p:cond delay="0"/>
                                  </p:stCondLst>
                                  <p:childTnLst>
                                    <p:set>
                                      <p:cBhvr>
                                        <p:cTn id="283" dur="1" fill="hold">
                                          <p:stCondLst>
                                            <p:cond delay="0"/>
                                          </p:stCondLst>
                                        </p:cTn>
                                        <p:tgtEl>
                                          <p:spTgt spid="61"/>
                                        </p:tgtEl>
                                        <p:attrNameLst>
                                          <p:attrName>style.visibility</p:attrName>
                                        </p:attrNameLst>
                                      </p:cBhvr>
                                      <p:to>
                                        <p:strVal val="visible"/>
                                      </p:to>
                                    </p:set>
                                    <p:animEffect transition="in" filter="wipe(right)">
                                      <p:cBhvr>
                                        <p:cTn id="284" dur="500"/>
                                        <p:tgtEl>
                                          <p:spTgt spid="61"/>
                                        </p:tgtEl>
                                      </p:cBhvr>
                                    </p:animEffect>
                                  </p:childTnLst>
                                </p:cTn>
                              </p:par>
                              <p:par>
                                <p:cTn id="285" presetID="16" presetClass="entr" presetSubtype="37" fill="hold" grpId="0" nodeType="withEffect">
                                  <p:stCondLst>
                                    <p:cond delay="1000"/>
                                  </p:stCondLst>
                                  <p:childTnLst>
                                    <p:set>
                                      <p:cBhvr>
                                        <p:cTn id="286" dur="1" fill="hold">
                                          <p:stCondLst>
                                            <p:cond delay="0"/>
                                          </p:stCondLst>
                                        </p:cTn>
                                        <p:tgtEl>
                                          <p:spTgt spid="59"/>
                                        </p:tgtEl>
                                        <p:attrNameLst>
                                          <p:attrName>style.visibility</p:attrName>
                                        </p:attrNameLst>
                                      </p:cBhvr>
                                      <p:to>
                                        <p:strVal val="visible"/>
                                      </p:to>
                                    </p:set>
                                    <p:animEffect transition="in" filter="barn(outVertical)">
                                      <p:cBhvr>
                                        <p:cTn id="287" dur="500"/>
                                        <p:tgtEl>
                                          <p:spTgt spid="59"/>
                                        </p:tgtEl>
                                      </p:cBhvr>
                                    </p:animEffect>
                                  </p:childTnLst>
                                </p:cTn>
                              </p:par>
                              <p:par>
                                <p:cTn id="288" presetID="22" presetClass="entr" presetSubtype="2" fill="hold" grpId="0" nodeType="withEffect">
                                  <p:stCondLst>
                                    <p:cond delay="1300"/>
                                  </p:stCondLst>
                                  <p:childTnLst>
                                    <p:set>
                                      <p:cBhvr>
                                        <p:cTn id="289" dur="1" fill="hold">
                                          <p:stCondLst>
                                            <p:cond delay="0"/>
                                          </p:stCondLst>
                                        </p:cTn>
                                        <p:tgtEl>
                                          <p:spTgt spid="62"/>
                                        </p:tgtEl>
                                        <p:attrNameLst>
                                          <p:attrName>style.visibility</p:attrName>
                                        </p:attrNameLst>
                                      </p:cBhvr>
                                      <p:to>
                                        <p:strVal val="visible"/>
                                      </p:to>
                                    </p:set>
                                    <p:animEffect transition="in" filter="wipe(right)">
                                      <p:cBhvr>
                                        <p:cTn id="290" dur="500"/>
                                        <p:tgtEl>
                                          <p:spTgt spid="62"/>
                                        </p:tgtEl>
                                      </p:cBhvr>
                                    </p:animEffect>
                                  </p:childTnLst>
                                </p:cTn>
                              </p:par>
                              <p:par>
                                <p:cTn id="291" presetID="42" presetClass="entr" presetSubtype="0" fill="hold" grpId="0" nodeType="withEffect">
                                  <p:stCondLst>
                                    <p:cond delay="1100"/>
                                  </p:stCondLst>
                                  <p:childTnLst>
                                    <p:set>
                                      <p:cBhvr>
                                        <p:cTn id="292" dur="1" fill="hold">
                                          <p:stCondLst>
                                            <p:cond delay="0"/>
                                          </p:stCondLst>
                                        </p:cTn>
                                        <p:tgtEl>
                                          <p:spTgt spid="63"/>
                                        </p:tgtEl>
                                        <p:attrNameLst>
                                          <p:attrName>style.visibility</p:attrName>
                                        </p:attrNameLst>
                                      </p:cBhvr>
                                      <p:to>
                                        <p:strVal val="visible"/>
                                      </p:to>
                                    </p:set>
                                    <p:animEffect transition="in" filter="fade">
                                      <p:cBhvr>
                                        <p:cTn id="293" dur="1000"/>
                                        <p:tgtEl>
                                          <p:spTgt spid="63"/>
                                        </p:tgtEl>
                                      </p:cBhvr>
                                    </p:animEffect>
                                    <p:anim calcmode="lin" valueType="num">
                                      <p:cBhvr>
                                        <p:cTn id="294" dur="1000" fill="hold"/>
                                        <p:tgtEl>
                                          <p:spTgt spid="63"/>
                                        </p:tgtEl>
                                        <p:attrNameLst>
                                          <p:attrName>ppt_x</p:attrName>
                                        </p:attrNameLst>
                                      </p:cBhvr>
                                      <p:tavLst>
                                        <p:tav tm="0">
                                          <p:val>
                                            <p:strVal val="#ppt_x"/>
                                          </p:val>
                                        </p:tav>
                                        <p:tav tm="100000">
                                          <p:val>
                                            <p:strVal val="#ppt_x"/>
                                          </p:val>
                                        </p:tav>
                                      </p:tavLst>
                                    </p:anim>
                                    <p:anim calcmode="lin" valueType="num">
                                      <p:cBhvr>
                                        <p:cTn id="295" dur="1000" fill="hold"/>
                                        <p:tgtEl>
                                          <p:spTgt spid="63"/>
                                        </p:tgtEl>
                                        <p:attrNameLst>
                                          <p:attrName>ppt_y</p:attrName>
                                        </p:attrNameLst>
                                      </p:cBhvr>
                                      <p:tavLst>
                                        <p:tav tm="0">
                                          <p:val>
                                            <p:strVal val="#ppt_y+.1"/>
                                          </p:val>
                                        </p:tav>
                                        <p:tav tm="100000">
                                          <p:val>
                                            <p:strVal val="#ppt_y"/>
                                          </p:val>
                                        </p:tav>
                                      </p:tavLst>
                                    </p:anim>
                                  </p:childTnLst>
                                </p:cTn>
                              </p:par>
                            </p:childTnLst>
                          </p:cTn>
                        </p:par>
                      </p:childTnLst>
                    </p:cTn>
                  </p:par>
                  <p:par>
                    <p:cTn id="296" fill="hold">
                      <p:stCondLst>
                        <p:cond delay="indefinite"/>
                      </p:stCondLst>
                      <p:childTnLst>
                        <p:par>
                          <p:cTn id="297" fill="hold">
                            <p:stCondLst>
                              <p:cond delay="0"/>
                            </p:stCondLst>
                            <p:childTnLst>
                              <p:par>
                                <p:cTn id="298" presetID="10" presetClass="exit" presetSubtype="0" fill="hold" grpId="1" nodeType="clickEffect">
                                  <p:stCondLst>
                                    <p:cond delay="0"/>
                                  </p:stCondLst>
                                  <p:childTnLst>
                                    <p:animEffect transition="out" filter="fade">
                                      <p:cBhvr>
                                        <p:cTn id="299" dur="500"/>
                                        <p:tgtEl>
                                          <p:spTgt spid="60"/>
                                        </p:tgtEl>
                                      </p:cBhvr>
                                    </p:animEffect>
                                    <p:set>
                                      <p:cBhvr>
                                        <p:cTn id="300" dur="1" fill="hold">
                                          <p:stCondLst>
                                            <p:cond delay="499"/>
                                          </p:stCondLst>
                                        </p:cTn>
                                        <p:tgtEl>
                                          <p:spTgt spid="60"/>
                                        </p:tgtEl>
                                        <p:attrNameLst>
                                          <p:attrName>style.visibility</p:attrName>
                                        </p:attrNameLst>
                                      </p:cBhvr>
                                      <p:to>
                                        <p:strVal val="hidden"/>
                                      </p:to>
                                    </p:set>
                                  </p:childTnLst>
                                </p:cTn>
                              </p:par>
                              <p:par>
                                <p:cTn id="301" presetID="10" presetClass="exit" presetSubtype="0" fill="hold" grpId="1" nodeType="withEffect">
                                  <p:stCondLst>
                                    <p:cond delay="0"/>
                                  </p:stCondLst>
                                  <p:childTnLst>
                                    <p:animEffect transition="out" filter="fade">
                                      <p:cBhvr>
                                        <p:cTn id="302" dur="500"/>
                                        <p:tgtEl>
                                          <p:spTgt spid="61"/>
                                        </p:tgtEl>
                                      </p:cBhvr>
                                    </p:animEffect>
                                    <p:set>
                                      <p:cBhvr>
                                        <p:cTn id="303" dur="1" fill="hold">
                                          <p:stCondLst>
                                            <p:cond delay="499"/>
                                          </p:stCondLst>
                                        </p:cTn>
                                        <p:tgtEl>
                                          <p:spTgt spid="61"/>
                                        </p:tgtEl>
                                        <p:attrNameLst>
                                          <p:attrName>style.visibility</p:attrName>
                                        </p:attrNameLst>
                                      </p:cBhvr>
                                      <p:to>
                                        <p:strVal val="hidden"/>
                                      </p:to>
                                    </p:set>
                                  </p:childTnLst>
                                </p:cTn>
                              </p:par>
                              <p:par>
                                <p:cTn id="304" presetID="10" presetClass="exit" presetSubtype="0" fill="hold" grpId="1" nodeType="withEffect">
                                  <p:stCondLst>
                                    <p:cond delay="0"/>
                                  </p:stCondLst>
                                  <p:childTnLst>
                                    <p:animEffect transition="out" filter="fade">
                                      <p:cBhvr>
                                        <p:cTn id="305" dur="500"/>
                                        <p:tgtEl>
                                          <p:spTgt spid="59"/>
                                        </p:tgtEl>
                                      </p:cBhvr>
                                    </p:animEffect>
                                    <p:set>
                                      <p:cBhvr>
                                        <p:cTn id="306" dur="1" fill="hold">
                                          <p:stCondLst>
                                            <p:cond delay="499"/>
                                          </p:stCondLst>
                                        </p:cTn>
                                        <p:tgtEl>
                                          <p:spTgt spid="59"/>
                                        </p:tgtEl>
                                        <p:attrNameLst>
                                          <p:attrName>style.visibility</p:attrName>
                                        </p:attrNameLst>
                                      </p:cBhvr>
                                      <p:to>
                                        <p:strVal val="hidden"/>
                                      </p:to>
                                    </p:set>
                                  </p:childTnLst>
                                </p:cTn>
                              </p:par>
                              <p:par>
                                <p:cTn id="307" presetID="10" presetClass="exit" presetSubtype="0" fill="hold" grpId="1" nodeType="withEffect">
                                  <p:stCondLst>
                                    <p:cond delay="0"/>
                                  </p:stCondLst>
                                  <p:childTnLst>
                                    <p:animEffect transition="out" filter="fade">
                                      <p:cBhvr>
                                        <p:cTn id="308" dur="500"/>
                                        <p:tgtEl>
                                          <p:spTgt spid="62"/>
                                        </p:tgtEl>
                                      </p:cBhvr>
                                    </p:animEffect>
                                    <p:set>
                                      <p:cBhvr>
                                        <p:cTn id="309" dur="1" fill="hold">
                                          <p:stCondLst>
                                            <p:cond delay="499"/>
                                          </p:stCondLst>
                                        </p:cTn>
                                        <p:tgtEl>
                                          <p:spTgt spid="62"/>
                                        </p:tgtEl>
                                        <p:attrNameLst>
                                          <p:attrName>style.visibility</p:attrName>
                                        </p:attrNameLst>
                                      </p:cBhvr>
                                      <p:to>
                                        <p:strVal val="hidden"/>
                                      </p:to>
                                    </p:set>
                                  </p:childTnLst>
                                </p:cTn>
                              </p:par>
                              <p:par>
                                <p:cTn id="310" presetID="10" presetClass="exit" presetSubtype="0" fill="hold" grpId="1" nodeType="withEffect">
                                  <p:stCondLst>
                                    <p:cond delay="0"/>
                                  </p:stCondLst>
                                  <p:childTnLst>
                                    <p:animEffect transition="out" filter="fade">
                                      <p:cBhvr>
                                        <p:cTn id="311" dur="500"/>
                                        <p:tgtEl>
                                          <p:spTgt spid="63"/>
                                        </p:tgtEl>
                                      </p:cBhvr>
                                    </p:animEffect>
                                    <p:set>
                                      <p:cBhvr>
                                        <p:cTn id="312" dur="1" fill="hold">
                                          <p:stCondLst>
                                            <p:cond delay="499"/>
                                          </p:stCondLst>
                                        </p:cTn>
                                        <p:tgtEl>
                                          <p:spTgt spid="63"/>
                                        </p:tgtEl>
                                        <p:attrNameLst>
                                          <p:attrName>style.visibility</p:attrName>
                                        </p:attrNameLst>
                                      </p:cBhvr>
                                      <p:to>
                                        <p:strVal val="hidden"/>
                                      </p:to>
                                    </p:set>
                                  </p:childTnLst>
                                </p:cTn>
                              </p:par>
                              <p:par>
                                <p:cTn id="313" presetID="22" presetClass="entr" presetSubtype="2" fill="hold" grpId="0" nodeType="withEffect">
                                  <p:stCondLst>
                                    <p:cond delay="500"/>
                                  </p:stCondLst>
                                  <p:childTnLst>
                                    <p:set>
                                      <p:cBhvr>
                                        <p:cTn id="314" dur="1" fill="hold">
                                          <p:stCondLst>
                                            <p:cond delay="0"/>
                                          </p:stCondLst>
                                        </p:cTn>
                                        <p:tgtEl>
                                          <p:spTgt spid="65"/>
                                        </p:tgtEl>
                                        <p:attrNameLst>
                                          <p:attrName>style.visibility</p:attrName>
                                        </p:attrNameLst>
                                      </p:cBhvr>
                                      <p:to>
                                        <p:strVal val="visible"/>
                                      </p:to>
                                    </p:set>
                                    <p:animEffect transition="in" filter="wipe(right)">
                                      <p:cBhvr>
                                        <p:cTn id="315" dur="500"/>
                                        <p:tgtEl>
                                          <p:spTgt spid="65"/>
                                        </p:tgtEl>
                                      </p:cBhvr>
                                    </p:animEffect>
                                  </p:childTnLst>
                                </p:cTn>
                              </p:par>
                            </p:childTnLst>
                          </p:cTn>
                        </p:par>
                      </p:childTnLst>
                    </p:cTn>
                  </p:par>
                  <p:par>
                    <p:cTn id="316" fill="hold">
                      <p:stCondLst>
                        <p:cond delay="indefinite"/>
                      </p:stCondLst>
                      <p:childTnLst>
                        <p:par>
                          <p:cTn id="317" fill="hold">
                            <p:stCondLst>
                              <p:cond delay="0"/>
                            </p:stCondLst>
                            <p:childTnLst>
                              <p:par>
                                <p:cTn id="318" presetID="22" presetClass="entr" presetSubtype="2" fill="hold" grpId="0" nodeType="clickEffect">
                                  <p:stCondLst>
                                    <p:cond delay="0"/>
                                  </p:stCondLst>
                                  <p:childTnLst>
                                    <p:set>
                                      <p:cBhvr>
                                        <p:cTn id="319" dur="1" fill="hold">
                                          <p:stCondLst>
                                            <p:cond delay="0"/>
                                          </p:stCondLst>
                                        </p:cTn>
                                        <p:tgtEl>
                                          <p:spTgt spid="66"/>
                                        </p:tgtEl>
                                        <p:attrNameLst>
                                          <p:attrName>style.visibility</p:attrName>
                                        </p:attrNameLst>
                                      </p:cBhvr>
                                      <p:to>
                                        <p:strVal val="visible"/>
                                      </p:to>
                                    </p:set>
                                    <p:animEffect transition="in" filter="wipe(right)">
                                      <p:cBhvr>
                                        <p:cTn id="320" dur="500"/>
                                        <p:tgtEl>
                                          <p:spTgt spid="66"/>
                                        </p:tgtEl>
                                      </p:cBhvr>
                                    </p:animEffect>
                                  </p:childTnLst>
                                </p:cTn>
                              </p:par>
                              <p:par>
                                <p:cTn id="321" presetID="22" presetClass="entr" presetSubtype="2" fill="hold" grpId="0" nodeType="withEffect">
                                  <p:stCondLst>
                                    <p:cond delay="1100"/>
                                  </p:stCondLst>
                                  <p:childTnLst>
                                    <p:set>
                                      <p:cBhvr>
                                        <p:cTn id="322" dur="1" fill="hold">
                                          <p:stCondLst>
                                            <p:cond delay="0"/>
                                          </p:stCondLst>
                                        </p:cTn>
                                        <p:tgtEl>
                                          <p:spTgt spid="67"/>
                                        </p:tgtEl>
                                        <p:attrNameLst>
                                          <p:attrName>style.visibility</p:attrName>
                                        </p:attrNameLst>
                                      </p:cBhvr>
                                      <p:to>
                                        <p:strVal val="visible"/>
                                      </p:to>
                                    </p:set>
                                    <p:animEffect transition="in" filter="wipe(right)">
                                      <p:cBhvr>
                                        <p:cTn id="323" dur="500"/>
                                        <p:tgtEl>
                                          <p:spTgt spid="67"/>
                                        </p:tgtEl>
                                      </p:cBhvr>
                                    </p:animEffect>
                                  </p:childTnLst>
                                </p:cTn>
                              </p:par>
                              <p:par>
                                <p:cTn id="324" presetID="16" presetClass="entr" presetSubtype="37" fill="hold" grpId="0" nodeType="withEffect">
                                  <p:stCondLst>
                                    <p:cond delay="1200"/>
                                  </p:stCondLst>
                                  <p:childTnLst>
                                    <p:set>
                                      <p:cBhvr>
                                        <p:cTn id="325" dur="1" fill="hold">
                                          <p:stCondLst>
                                            <p:cond delay="0"/>
                                          </p:stCondLst>
                                        </p:cTn>
                                        <p:tgtEl>
                                          <p:spTgt spid="64"/>
                                        </p:tgtEl>
                                        <p:attrNameLst>
                                          <p:attrName>style.visibility</p:attrName>
                                        </p:attrNameLst>
                                      </p:cBhvr>
                                      <p:to>
                                        <p:strVal val="visible"/>
                                      </p:to>
                                    </p:set>
                                    <p:animEffect transition="in" filter="barn(outVertical)">
                                      <p:cBhvr>
                                        <p:cTn id="326" dur="500"/>
                                        <p:tgtEl>
                                          <p:spTgt spid="64"/>
                                        </p:tgtEl>
                                      </p:cBhvr>
                                    </p:animEffect>
                                  </p:childTnLst>
                                </p:cTn>
                              </p:par>
                              <p:par>
                                <p:cTn id="327" presetID="22" presetClass="entr" presetSubtype="2" fill="hold" grpId="0" nodeType="withEffect">
                                  <p:stCondLst>
                                    <p:cond delay="1300"/>
                                  </p:stCondLst>
                                  <p:childTnLst>
                                    <p:set>
                                      <p:cBhvr>
                                        <p:cTn id="328" dur="1" fill="hold">
                                          <p:stCondLst>
                                            <p:cond delay="0"/>
                                          </p:stCondLst>
                                        </p:cTn>
                                        <p:tgtEl>
                                          <p:spTgt spid="68"/>
                                        </p:tgtEl>
                                        <p:attrNameLst>
                                          <p:attrName>style.visibility</p:attrName>
                                        </p:attrNameLst>
                                      </p:cBhvr>
                                      <p:to>
                                        <p:strVal val="visible"/>
                                      </p:to>
                                    </p:set>
                                    <p:animEffect transition="in" filter="wipe(right)">
                                      <p:cBhvr>
                                        <p:cTn id="329" dur="500"/>
                                        <p:tgtEl>
                                          <p:spTgt spid="68"/>
                                        </p:tgtEl>
                                      </p:cBhvr>
                                    </p:animEffect>
                                  </p:childTnLst>
                                </p:cTn>
                              </p:par>
                              <p:par>
                                <p:cTn id="330" presetID="42" presetClass="entr" presetSubtype="0" fill="hold" grpId="0" nodeType="withEffect">
                                  <p:stCondLst>
                                    <p:cond delay="1500"/>
                                  </p:stCondLst>
                                  <p:childTnLst>
                                    <p:set>
                                      <p:cBhvr>
                                        <p:cTn id="331" dur="1" fill="hold">
                                          <p:stCondLst>
                                            <p:cond delay="0"/>
                                          </p:stCondLst>
                                        </p:cTn>
                                        <p:tgtEl>
                                          <p:spTgt spid="69"/>
                                        </p:tgtEl>
                                        <p:attrNameLst>
                                          <p:attrName>style.visibility</p:attrName>
                                        </p:attrNameLst>
                                      </p:cBhvr>
                                      <p:to>
                                        <p:strVal val="visible"/>
                                      </p:to>
                                    </p:set>
                                    <p:animEffect transition="in" filter="fade">
                                      <p:cBhvr>
                                        <p:cTn id="332" dur="1000"/>
                                        <p:tgtEl>
                                          <p:spTgt spid="69"/>
                                        </p:tgtEl>
                                      </p:cBhvr>
                                    </p:animEffect>
                                    <p:anim calcmode="lin" valueType="num">
                                      <p:cBhvr>
                                        <p:cTn id="333" dur="1000" fill="hold"/>
                                        <p:tgtEl>
                                          <p:spTgt spid="69"/>
                                        </p:tgtEl>
                                        <p:attrNameLst>
                                          <p:attrName>ppt_x</p:attrName>
                                        </p:attrNameLst>
                                      </p:cBhvr>
                                      <p:tavLst>
                                        <p:tav tm="0">
                                          <p:val>
                                            <p:strVal val="#ppt_x"/>
                                          </p:val>
                                        </p:tav>
                                        <p:tav tm="100000">
                                          <p:val>
                                            <p:strVal val="#ppt_x"/>
                                          </p:val>
                                        </p:tav>
                                      </p:tavLst>
                                    </p:anim>
                                    <p:anim calcmode="lin" valueType="num">
                                      <p:cBhvr>
                                        <p:cTn id="334" dur="1000" fill="hold"/>
                                        <p:tgtEl>
                                          <p:spTgt spid="69"/>
                                        </p:tgtEl>
                                        <p:attrNameLst>
                                          <p:attrName>ppt_y</p:attrName>
                                        </p:attrNameLst>
                                      </p:cBhvr>
                                      <p:tavLst>
                                        <p:tav tm="0">
                                          <p:val>
                                            <p:strVal val="#ppt_y+.1"/>
                                          </p:val>
                                        </p:tav>
                                        <p:tav tm="100000">
                                          <p:val>
                                            <p:strVal val="#ppt_y"/>
                                          </p:val>
                                        </p:tav>
                                      </p:tavLst>
                                    </p:anim>
                                  </p:childTnLst>
                                </p:cTn>
                              </p:par>
                            </p:childTnLst>
                          </p:cTn>
                        </p:par>
                      </p:childTnLst>
                    </p:cTn>
                  </p:par>
                  <p:par>
                    <p:cTn id="335" fill="hold">
                      <p:stCondLst>
                        <p:cond delay="indefinite"/>
                      </p:stCondLst>
                      <p:childTnLst>
                        <p:par>
                          <p:cTn id="336" fill="hold">
                            <p:stCondLst>
                              <p:cond delay="0"/>
                            </p:stCondLst>
                            <p:childTnLst>
                              <p:par>
                                <p:cTn id="337" presetID="10" presetClass="exit" presetSubtype="0" fill="hold" grpId="1" nodeType="clickEffect">
                                  <p:stCondLst>
                                    <p:cond delay="0"/>
                                  </p:stCondLst>
                                  <p:childTnLst>
                                    <p:animEffect transition="out" filter="fade">
                                      <p:cBhvr>
                                        <p:cTn id="338" dur="500"/>
                                        <p:tgtEl>
                                          <p:spTgt spid="65"/>
                                        </p:tgtEl>
                                      </p:cBhvr>
                                    </p:animEffect>
                                    <p:set>
                                      <p:cBhvr>
                                        <p:cTn id="339" dur="1" fill="hold">
                                          <p:stCondLst>
                                            <p:cond delay="499"/>
                                          </p:stCondLst>
                                        </p:cTn>
                                        <p:tgtEl>
                                          <p:spTgt spid="65"/>
                                        </p:tgtEl>
                                        <p:attrNameLst>
                                          <p:attrName>style.visibility</p:attrName>
                                        </p:attrNameLst>
                                      </p:cBhvr>
                                      <p:to>
                                        <p:strVal val="hidden"/>
                                      </p:to>
                                    </p:set>
                                  </p:childTnLst>
                                </p:cTn>
                              </p:par>
                              <p:par>
                                <p:cTn id="340" presetID="10" presetClass="exit" presetSubtype="0" fill="hold" grpId="1" nodeType="withEffect">
                                  <p:stCondLst>
                                    <p:cond delay="0"/>
                                  </p:stCondLst>
                                  <p:childTnLst>
                                    <p:animEffect transition="out" filter="fade">
                                      <p:cBhvr>
                                        <p:cTn id="341" dur="500"/>
                                        <p:tgtEl>
                                          <p:spTgt spid="66"/>
                                        </p:tgtEl>
                                      </p:cBhvr>
                                    </p:animEffect>
                                    <p:set>
                                      <p:cBhvr>
                                        <p:cTn id="342" dur="1" fill="hold">
                                          <p:stCondLst>
                                            <p:cond delay="499"/>
                                          </p:stCondLst>
                                        </p:cTn>
                                        <p:tgtEl>
                                          <p:spTgt spid="66"/>
                                        </p:tgtEl>
                                        <p:attrNameLst>
                                          <p:attrName>style.visibility</p:attrName>
                                        </p:attrNameLst>
                                      </p:cBhvr>
                                      <p:to>
                                        <p:strVal val="hidden"/>
                                      </p:to>
                                    </p:set>
                                  </p:childTnLst>
                                </p:cTn>
                              </p:par>
                              <p:par>
                                <p:cTn id="343" presetID="10" presetClass="exit" presetSubtype="0" fill="hold" grpId="1" nodeType="withEffect">
                                  <p:stCondLst>
                                    <p:cond delay="0"/>
                                  </p:stCondLst>
                                  <p:childTnLst>
                                    <p:animEffect transition="out" filter="fade">
                                      <p:cBhvr>
                                        <p:cTn id="344" dur="500"/>
                                        <p:tgtEl>
                                          <p:spTgt spid="67"/>
                                        </p:tgtEl>
                                      </p:cBhvr>
                                    </p:animEffect>
                                    <p:set>
                                      <p:cBhvr>
                                        <p:cTn id="345" dur="1" fill="hold">
                                          <p:stCondLst>
                                            <p:cond delay="499"/>
                                          </p:stCondLst>
                                        </p:cTn>
                                        <p:tgtEl>
                                          <p:spTgt spid="67"/>
                                        </p:tgtEl>
                                        <p:attrNameLst>
                                          <p:attrName>style.visibility</p:attrName>
                                        </p:attrNameLst>
                                      </p:cBhvr>
                                      <p:to>
                                        <p:strVal val="hidden"/>
                                      </p:to>
                                    </p:set>
                                  </p:childTnLst>
                                </p:cTn>
                              </p:par>
                              <p:par>
                                <p:cTn id="346" presetID="10" presetClass="exit" presetSubtype="0" fill="hold" grpId="1" nodeType="withEffect">
                                  <p:stCondLst>
                                    <p:cond delay="0"/>
                                  </p:stCondLst>
                                  <p:childTnLst>
                                    <p:animEffect transition="out" filter="fade">
                                      <p:cBhvr>
                                        <p:cTn id="347" dur="500"/>
                                        <p:tgtEl>
                                          <p:spTgt spid="64"/>
                                        </p:tgtEl>
                                      </p:cBhvr>
                                    </p:animEffect>
                                    <p:set>
                                      <p:cBhvr>
                                        <p:cTn id="348" dur="1" fill="hold">
                                          <p:stCondLst>
                                            <p:cond delay="499"/>
                                          </p:stCondLst>
                                        </p:cTn>
                                        <p:tgtEl>
                                          <p:spTgt spid="64"/>
                                        </p:tgtEl>
                                        <p:attrNameLst>
                                          <p:attrName>style.visibility</p:attrName>
                                        </p:attrNameLst>
                                      </p:cBhvr>
                                      <p:to>
                                        <p:strVal val="hidden"/>
                                      </p:to>
                                    </p:set>
                                  </p:childTnLst>
                                </p:cTn>
                              </p:par>
                              <p:par>
                                <p:cTn id="349" presetID="10" presetClass="exit" presetSubtype="0" fill="hold" grpId="1" nodeType="withEffect">
                                  <p:stCondLst>
                                    <p:cond delay="0"/>
                                  </p:stCondLst>
                                  <p:childTnLst>
                                    <p:animEffect transition="out" filter="fade">
                                      <p:cBhvr>
                                        <p:cTn id="350" dur="500"/>
                                        <p:tgtEl>
                                          <p:spTgt spid="68"/>
                                        </p:tgtEl>
                                      </p:cBhvr>
                                    </p:animEffect>
                                    <p:set>
                                      <p:cBhvr>
                                        <p:cTn id="351" dur="1" fill="hold">
                                          <p:stCondLst>
                                            <p:cond delay="499"/>
                                          </p:stCondLst>
                                        </p:cTn>
                                        <p:tgtEl>
                                          <p:spTgt spid="68"/>
                                        </p:tgtEl>
                                        <p:attrNameLst>
                                          <p:attrName>style.visibility</p:attrName>
                                        </p:attrNameLst>
                                      </p:cBhvr>
                                      <p:to>
                                        <p:strVal val="hidden"/>
                                      </p:to>
                                    </p:set>
                                  </p:childTnLst>
                                </p:cTn>
                              </p:par>
                              <p:par>
                                <p:cTn id="352" presetID="10" presetClass="exit" presetSubtype="0" fill="hold" grpId="1" nodeType="withEffect">
                                  <p:stCondLst>
                                    <p:cond delay="0"/>
                                  </p:stCondLst>
                                  <p:childTnLst>
                                    <p:animEffect transition="out" filter="fade">
                                      <p:cBhvr>
                                        <p:cTn id="353" dur="500"/>
                                        <p:tgtEl>
                                          <p:spTgt spid="69"/>
                                        </p:tgtEl>
                                      </p:cBhvr>
                                    </p:animEffect>
                                    <p:set>
                                      <p:cBhvr>
                                        <p:cTn id="354" dur="1" fill="hold">
                                          <p:stCondLst>
                                            <p:cond delay="499"/>
                                          </p:stCondLst>
                                        </p:cTn>
                                        <p:tgtEl>
                                          <p:spTgt spid="69"/>
                                        </p:tgtEl>
                                        <p:attrNameLst>
                                          <p:attrName>style.visibility</p:attrName>
                                        </p:attrNameLst>
                                      </p:cBhvr>
                                      <p:to>
                                        <p:strVal val="hidden"/>
                                      </p:to>
                                    </p:set>
                                  </p:childTnLst>
                                </p:cTn>
                              </p:par>
                              <p:par>
                                <p:cTn id="355" presetID="22" presetClass="entr" presetSubtype="2" fill="hold" grpId="0" nodeType="withEffect">
                                  <p:stCondLst>
                                    <p:cond delay="0"/>
                                  </p:stCondLst>
                                  <p:childTnLst>
                                    <p:set>
                                      <p:cBhvr>
                                        <p:cTn id="356" dur="1" fill="hold">
                                          <p:stCondLst>
                                            <p:cond delay="0"/>
                                          </p:stCondLst>
                                        </p:cTn>
                                        <p:tgtEl>
                                          <p:spTgt spid="73"/>
                                        </p:tgtEl>
                                        <p:attrNameLst>
                                          <p:attrName>style.visibility</p:attrName>
                                        </p:attrNameLst>
                                      </p:cBhvr>
                                      <p:to>
                                        <p:strVal val="visible"/>
                                      </p:to>
                                    </p:set>
                                    <p:animEffect transition="in" filter="wipe(right)">
                                      <p:cBhvr>
                                        <p:cTn id="357" dur="500"/>
                                        <p:tgtEl>
                                          <p:spTgt spid="73"/>
                                        </p:tgtEl>
                                      </p:cBhvr>
                                    </p:animEffect>
                                  </p:childTnLst>
                                </p:cTn>
                              </p:par>
                            </p:childTnLst>
                          </p:cTn>
                        </p:par>
                      </p:childTnLst>
                    </p:cTn>
                  </p:par>
                  <p:par>
                    <p:cTn id="358" fill="hold">
                      <p:stCondLst>
                        <p:cond delay="indefinite"/>
                      </p:stCondLst>
                      <p:childTnLst>
                        <p:par>
                          <p:cTn id="359" fill="hold">
                            <p:stCondLst>
                              <p:cond delay="0"/>
                            </p:stCondLst>
                            <p:childTnLst>
                              <p:par>
                                <p:cTn id="360" presetID="22" presetClass="entr" presetSubtype="2" fill="hold" grpId="0" nodeType="clickEffect">
                                  <p:stCondLst>
                                    <p:cond delay="0"/>
                                  </p:stCondLst>
                                  <p:childTnLst>
                                    <p:set>
                                      <p:cBhvr>
                                        <p:cTn id="361" dur="1" fill="hold">
                                          <p:stCondLst>
                                            <p:cond delay="0"/>
                                          </p:stCondLst>
                                        </p:cTn>
                                        <p:tgtEl>
                                          <p:spTgt spid="74"/>
                                        </p:tgtEl>
                                        <p:attrNameLst>
                                          <p:attrName>style.visibility</p:attrName>
                                        </p:attrNameLst>
                                      </p:cBhvr>
                                      <p:to>
                                        <p:strVal val="visible"/>
                                      </p:to>
                                    </p:set>
                                    <p:animEffect transition="in" filter="wipe(right)">
                                      <p:cBhvr>
                                        <p:cTn id="362" dur="500"/>
                                        <p:tgtEl>
                                          <p:spTgt spid="74"/>
                                        </p:tgtEl>
                                      </p:cBhvr>
                                    </p:animEffect>
                                  </p:childTnLst>
                                </p:cTn>
                              </p:par>
                            </p:childTnLst>
                          </p:cTn>
                        </p:par>
                      </p:childTnLst>
                    </p:cTn>
                  </p:par>
                  <p:par>
                    <p:cTn id="363" fill="hold">
                      <p:stCondLst>
                        <p:cond delay="indefinite"/>
                      </p:stCondLst>
                      <p:childTnLst>
                        <p:par>
                          <p:cTn id="364" fill="hold">
                            <p:stCondLst>
                              <p:cond delay="0"/>
                            </p:stCondLst>
                            <p:childTnLst>
                              <p:par>
                                <p:cTn id="365" presetID="10" presetClass="exit" presetSubtype="0" fill="hold" grpId="1" nodeType="clickEffect">
                                  <p:stCondLst>
                                    <p:cond delay="0"/>
                                  </p:stCondLst>
                                  <p:childTnLst>
                                    <p:animEffect transition="out" filter="fade">
                                      <p:cBhvr>
                                        <p:cTn id="366" dur="500"/>
                                        <p:tgtEl>
                                          <p:spTgt spid="73"/>
                                        </p:tgtEl>
                                      </p:cBhvr>
                                    </p:animEffect>
                                    <p:set>
                                      <p:cBhvr>
                                        <p:cTn id="367" dur="1" fill="hold">
                                          <p:stCondLst>
                                            <p:cond delay="499"/>
                                          </p:stCondLst>
                                        </p:cTn>
                                        <p:tgtEl>
                                          <p:spTgt spid="73"/>
                                        </p:tgtEl>
                                        <p:attrNameLst>
                                          <p:attrName>style.visibility</p:attrName>
                                        </p:attrNameLst>
                                      </p:cBhvr>
                                      <p:to>
                                        <p:strVal val="hidden"/>
                                      </p:to>
                                    </p:set>
                                  </p:childTnLst>
                                </p:cTn>
                              </p:par>
                              <p:par>
                                <p:cTn id="368" presetID="10" presetClass="exit" presetSubtype="0" fill="hold" grpId="1" nodeType="withEffect">
                                  <p:stCondLst>
                                    <p:cond delay="0"/>
                                  </p:stCondLst>
                                  <p:childTnLst>
                                    <p:animEffect transition="out" filter="fade">
                                      <p:cBhvr>
                                        <p:cTn id="369" dur="500"/>
                                        <p:tgtEl>
                                          <p:spTgt spid="74"/>
                                        </p:tgtEl>
                                      </p:cBhvr>
                                    </p:animEffect>
                                    <p:set>
                                      <p:cBhvr>
                                        <p:cTn id="370" dur="1" fill="hold">
                                          <p:stCondLst>
                                            <p:cond delay="499"/>
                                          </p:stCondLst>
                                        </p:cTn>
                                        <p:tgtEl>
                                          <p:spTgt spid="74"/>
                                        </p:tgtEl>
                                        <p:attrNameLst>
                                          <p:attrName>style.visibility</p:attrName>
                                        </p:attrNameLst>
                                      </p:cBhvr>
                                      <p:to>
                                        <p:strVal val="hidden"/>
                                      </p:to>
                                    </p:set>
                                  </p:childTnLst>
                                </p:cTn>
                              </p:par>
                              <p:par>
                                <p:cTn id="371" presetID="22" presetClass="entr" presetSubtype="2" fill="hold" grpId="0" nodeType="withEffect">
                                  <p:stCondLst>
                                    <p:cond delay="0"/>
                                  </p:stCondLst>
                                  <p:childTnLst>
                                    <p:set>
                                      <p:cBhvr>
                                        <p:cTn id="372" dur="1" fill="hold">
                                          <p:stCondLst>
                                            <p:cond delay="0"/>
                                          </p:stCondLst>
                                        </p:cTn>
                                        <p:tgtEl>
                                          <p:spTgt spid="75"/>
                                        </p:tgtEl>
                                        <p:attrNameLst>
                                          <p:attrName>style.visibility</p:attrName>
                                        </p:attrNameLst>
                                      </p:cBhvr>
                                      <p:to>
                                        <p:strVal val="visible"/>
                                      </p:to>
                                    </p:set>
                                    <p:animEffect transition="in" filter="wipe(right)">
                                      <p:cBhvr>
                                        <p:cTn id="373" dur="500"/>
                                        <p:tgtEl>
                                          <p:spTgt spid="75"/>
                                        </p:tgtEl>
                                      </p:cBhvr>
                                    </p:animEffect>
                                  </p:childTnLst>
                                </p:cTn>
                              </p:par>
                            </p:childTnLst>
                          </p:cTn>
                        </p:par>
                      </p:childTnLst>
                    </p:cTn>
                  </p:par>
                  <p:par>
                    <p:cTn id="374" fill="hold">
                      <p:stCondLst>
                        <p:cond delay="indefinite"/>
                      </p:stCondLst>
                      <p:childTnLst>
                        <p:par>
                          <p:cTn id="375" fill="hold">
                            <p:stCondLst>
                              <p:cond delay="0"/>
                            </p:stCondLst>
                            <p:childTnLst>
                              <p:par>
                                <p:cTn id="376" presetID="22" presetClass="entr" presetSubtype="2" fill="hold" grpId="0" nodeType="clickEffect">
                                  <p:stCondLst>
                                    <p:cond delay="0"/>
                                  </p:stCondLst>
                                  <p:childTnLst>
                                    <p:set>
                                      <p:cBhvr>
                                        <p:cTn id="377" dur="1" fill="hold">
                                          <p:stCondLst>
                                            <p:cond delay="0"/>
                                          </p:stCondLst>
                                        </p:cTn>
                                        <p:tgtEl>
                                          <p:spTgt spid="80"/>
                                        </p:tgtEl>
                                        <p:attrNameLst>
                                          <p:attrName>style.visibility</p:attrName>
                                        </p:attrNameLst>
                                      </p:cBhvr>
                                      <p:to>
                                        <p:strVal val="visible"/>
                                      </p:to>
                                    </p:set>
                                    <p:animEffect transition="in" filter="wipe(right)">
                                      <p:cBhvr>
                                        <p:cTn id="378" dur="500"/>
                                        <p:tgtEl>
                                          <p:spTgt spid="80"/>
                                        </p:tgtEl>
                                      </p:cBhvr>
                                    </p:animEffect>
                                  </p:childTnLst>
                                </p:cTn>
                              </p:par>
                              <p:par>
                                <p:cTn id="379" presetID="22" presetClass="entr" presetSubtype="2" fill="hold" grpId="0" nodeType="withEffect">
                                  <p:stCondLst>
                                    <p:cond delay="0"/>
                                  </p:stCondLst>
                                  <p:childTnLst>
                                    <p:set>
                                      <p:cBhvr>
                                        <p:cTn id="380" dur="1" fill="hold">
                                          <p:stCondLst>
                                            <p:cond delay="0"/>
                                          </p:stCondLst>
                                        </p:cTn>
                                        <p:tgtEl>
                                          <p:spTgt spid="79"/>
                                        </p:tgtEl>
                                        <p:attrNameLst>
                                          <p:attrName>style.visibility</p:attrName>
                                        </p:attrNameLst>
                                      </p:cBhvr>
                                      <p:to>
                                        <p:strVal val="visible"/>
                                      </p:to>
                                    </p:set>
                                    <p:animEffect transition="in" filter="wipe(right)">
                                      <p:cBhvr>
                                        <p:cTn id="381" dur="500"/>
                                        <p:tgtEl>
                                          <p:spTgt spid="79"/>
                                        </p:tgtEl>
                                      </p:cBhvr>
                                    </p:animEffect>
                                  </p:childTnLst>
                                </p:cTn>
                              </p:par>
                              <p:par>
                                <p:cTn id="382" presetID="22" presetClass="entr" presetSubtype="2" fill="hold" grpId="0" nodeType="withEffect">
                                  <p:stCondLst>
                                    <p:cond delay="0"/>
                                  </p:stCondLst>
                                  <p:childTnLst>
                                    <p:set>
                                      <p:cBhvr>
                                        <p:cTn id="383" dur="1" fill="hold">
                                          <p:stCondLst>
                                            <p:cond delay="0"/>
                                          </p:stCondLst>
                                        </p:cTn>
                                        <p:tgtEl>
                                          <p:spTgt spid="78"/>
                                        </p:tgtEl>
                                        <p:attrNameLst>
                                          <p:attrName>style.visibility</p:attrName>
                                        </p:attrNameLst>
                                      </p:cBhvr>
                                      <p:to>
                                        <p:strVal val="visible"/>
                                      </p:to>
                                    </p:set>
                                    <p:animEffect transition="in" filter="wipe(right)">
                                      <p:cBhvr>
                                        <p:cTn id="384" dur="500"/>
                                        <p:tgtEl>
                                          <p:spTgt spid="78"/>
                                        </p:tgtEl>
                                      </p:cBhvr>
                                    </p:animEffect>
                                  </p:childTnLst>
                                </p:cTn>
                              </p:par>
                              <p:par>
                                <p:cTn id="385" presetID="22" presetClass="entr" presetSubtype="2" fill="hold" grpId="0" nodeType="withEffect">
                                  <p:stCondLst>
                                    <p:cond delay="0"/>
                                  </p:stCondLst>
                                  <p:childTnLst>
                                    <p:set>
                                      <p:cBhvr>
                                        <p:cTn id="386" dur="1" fill="hold">
                                          <p:stCondLst>
                                            <p:cond delay="0"/>
                                          </p:stCondLst>
                                        </p:cTn>
                                        <p:tgtEl>
                                          <p:spTgt spid="77"/>
                                        </p:tgtEl>
                                        <p:attrNameLst>
                                          <p:attrName>style.visibility</p:attrName>
                                        </p:attrNameLst>
                                      </p:cBhvr>
                                      <p:to>
                                        <p:strVal val="visible"/>
                                      </p:to>
                                    </p:set>
                                    <p:animEffect transition="in" filter="wipe(right)">
                                      <p:cBhvr>
                                        <p:cTn id="387" dur="500"/>
                                        <p:tgtEl>
                                          <p:spTgt spid="77"/>
                                        </p:tgtEl>
                                      </p:cBhvr>
                                    </p:animEffect>
                                  </p:childTnLst>
                                </p:cTn>
                              </p:par>
                              <p:par>
                                <p:cTn id="388" presetID="22" presetClass="entr" presetSubtype="2" fill="hold" grpId="0" nodeType="withEffect">
                                  <p:stCondLst>
                                    <p:cond delay="0"/>
                                  </p:stCondLst>
                                  <p:childTnLst>
                                    <p:set>
                                      <p:cBhvr>
                                        <p:cTn id="389" dur="1" fill="hold">
                                          <p:stCondLst>
                                            <p:cond delay="0"/>
                                          </p:stCondLst>
                                        </p:cTn>
                                        <p:tgtEl>
                                          <p:spTgt spid="76"/>
                                        </p:tgtEl>
                                        <p:attrNameLst>
                                          <p:attrName>style.visibility</p:attrName>
                                        </p:attrNameLst>
                                      </p:cBhvr>
                                      <p:to>
                                        <p:strVal val="visible"/>
                                      </p:to>
                                    </p:set>
                                    <p:animEffect transition="in" filter="wipe(right)">
                                      <p:cBhvr>
                                        <p:cTn id="390" dur="500"/>
                                        <p:tgtEl>
                                          <p:spTgt spid="76"/>
                                        </p:tgtEl>
                                      </p:cBhvr>
                                    </p:animEffect>
                                  </p:childTnLst>
                                </p:cTn>
                              </p:par>
                            </p:childTnLst>
                          </p:cTn>
                        </p:par>
                      </p:childTnLst>
                    </p:cTn>
                  </p:par>
                  <p:par>
                    <p:cTn id="391" fill="hold">
                      <p:stCondLst>
                        <p:cond delay="indefinite"/>
                      </p:stCondLst>
                      <p:childTnLst>
                        <p:par>
                          <p:cTn id="392" fill="hold">
                            <p:stCondLst>
                              <p:cond delay="0"/>
                            </p:stCondLst>
                            <p:childTnLst>
                              <p:par>
                                <p:cTn id="393" presetID="10" presetClass="exit" presetSubtype="0" fill="hold" grpId="1" nodeType="clickEffect">
                                  <p:stCondLst>
                                    <p:cond delay="0"/>
                                  </p:stCondLst>
                                  <p:childTnLst>
                                    <p:animEffect transition="out" filter="fade">
                                      <p:cBhvr>
                                        <p:cTn id="394" dur="500"/>
                                        <p:tgtEl>
                                          <p:spTgt spid="80"/>
                                        </p:tgtEl>
                                      </p:cBhvr>
                                    </p:animEffect>
                                    <p:set>
                                      <p:cBhvr>
                                        <p:cTn id="395" dur="1" fill="hold">
                                          <p:stCondLst>
                                            <p:cond delay="499"/>
                                          </p:stCondLst>
                                        </p:cTn>
                                        <p:tgtEl>
                                          <p:spTgt spid="80"/>
                                        </p:tgtEl>
                                        <p:attrNameLst>
                                          <p:attrName>style.visibility</p:attrName>
                                        </p:attrNameLst>
                                      </p:cBhvr>
                                      <p:to>
                                        <p:strVal val="hidden"/>
                                      </p:to>
                                    </p:set>
                                  </p:childTnLst>
                                </p:cTn>
                              </p:par>
                              <p:par>
                                <p:cTn id="396" presetID="10" presetClass="exit" presetSubtype="0" fill="hold" grpId="1" nodeType="withEffect">
                                  <p:stCondLst>
                                    <p:cond delay="0"/>
                                  </p:stCondLst>
                                  <p:childTnLst>
                                    <p:animEffect transition="out" filter="fade">
                                      <p:cBhvr>
                                        <p:cTn id="397" dur="500"/>
                                        <p:tgtEl>
                                          <p:spTgt spid="79"/>
                                        </p:tgtEl>
                                      </p:cBhvr>
                                    </p:animEffect>
                                    <p:set>
                                      <p:cBhvr>
                                        <p:cTn id="398" dur="1" fill="hold">
                                          <p:stCondLst>
                                            <p:cond delay="499"/>
                                          </p:stCondLst>
                                        </p:cTn>
                                        <p:tgtEl>
                                          <p:spTgt spid="79"/>
                                        </p:tgtEl>
                                        <p:attrNameLst>
                                          <p:attrName>style.visibility</p:attrName>
                                        </p:attrNameLst>
                                      </p:cBhvr>
                                      <p:to>
                                        <p:strVal val="hidden"/>
                                      </p:to>
                                    </p:set>
                                  </p:childTnLst>
                                </p:cTn>
                              </p:par>
                              <p:par>
                                <p:cTn id="399" presetID="10" presetClass="exit" presetSubtype="0" fill="hold" grpId="1" nodeType="withEffect">
                                  <p:stCondLst>
                                    <p:cond delay="0"/>
                                  </p:stCondLst>
                                  <p:childTnLst>
                                    <p:animEffect transition="out" filter="fade">
                                      <p:cBhvr>
                                        <p:cTn id="400" dur="500"/>
                                        <p:tgtEl>
                                          <p:spTgt spid="78"/>
                                        </p:tgtEl>
                                      </p:cBhvr>
                                    </p:animEffect>
                                    <p:set>
                                      <p:cBhvr>
                                        <p:cTn id="401" dur="1" fill="hold">
                                          <p:stCondLst>
                                            <p:cond delay="499"/>
                                          </p:stCondLst>
                                        </p:cTn>
                                        <p:tgtEl>
                                          <p:spTgt spid="78"/>
                                        </p:tgtEl>
                                        <p:attrNameLst>
                                          <p:attrName>style.visibility</p:attrName>
                                        </p:attrNameLst>
                                      </p:cBhvr>
                                      <p:to>
                                        <p:strVal val="hidden"/>
                                      </p:to>
                                    </p:set>
                                  </p:childTnLst>
                                </p:cTn>
                              </p:par>
                              <p:par>
                                <p:cTn id="402" presetID="10" presetClass="exit" presetSubtype="0" fill="hold" grpId="1" nodeType="withEffect">
                                  <p:stCondLst>
                                    <p:cond delay="0"/>
                                  </p:stCondLst>
                                  <p:childTnLst>
                                    <p:animEffect transition="out" filter="fade">
                                      <p:cBhvr>
                                        <p:cTn id="403" dur="500"/>
                                        <p:tgtEl>
                                          <p:spTgt spid="77"/>
                                        </p:tgtEl>
                                      </p:cBhvr>
                                    </p:animEffect>
                                    <p:set>
                                      <p:cBhvr>
                                        <p:cTn id="404" dur="1" fill="hold">
                                          <p:stCondLst>
                                            <p:cond delay="499"/>
                                          </p:stCondLst>
                                        </p:cTn>
                                        <p:tgtEl>
                                          <p:spTgt spid="77"/>
                                        </p:tgtEl>
                                        <p:attrNameLst>
                                          <p:attrName>style.visibility</p:attrName>
                                        </p:attrNameLst>
                                      </p:cBhvr>
                                      <p:to>
                                        <p:strVal val="hidden"/>
                                      </p:to>
                                    </p:set>
                                  </p:childTnLst>
                                </p:cTn>
                              </p:par>
                              <p:par>
                                <p:cTn id="405" presetID="10" presetClass="exit" presetSubtype="0" fill="hold" grpId="1" nodeType="withEffect">
                                  <p:stCondLst>
                                    <p:cond delay="0"/>
                                  </p:stCondLst>
                                  <p:childTnLst>
                                    <p:animEffect transition="out" filter="fade">
                                      <p:cBhvr>
                                        <p:cTn id="406" dur="500"/>
                                        <p:tgtEl>
                                          <p:spTgt spid="76"/>
                                        </p:tgtEl>
                                      </p:cBhvr>
                                    </p:animEffect>
                                    <p:set>
                                      <p:cBhvr>
                                        <p:cTn id="407" dur="1" fill="hold">
                                          <p:stCondLst>
                                            <p:cond delay="499"/>
                                          </p:stCondLst>
                                        </p:cTn>
                                        <p:tgtEl>
                                          <p:spTgt spid="76"/>
                                        </p:tgtEl>
                                        <p:attrNameLst>
                                          <p:attrName>style.visibility</p:attrName>
                                        </p:attrNameLst>
                                      </p:cBhvr>
                                      <p:to>
                                        <p:strVal val="hidden"/>
                                      </p:to>
                                    </p:set>
                                  </p:childTnLst>
                                </p:cTn>
                              </p:par>
                              <p:par>
                                <p:cTn id="408" presetID="10" presetClass="exit" presetSubtype="0" fill="hold" grpId="1" nodeType="withEffect">
                                  <p:stCondLst>
                                    <p:cond delay="0"/>
                                  </p:stCondLst>
                                  <p:childTnLst>
                                    <p:animEffect transition="out" filter="fade">
                                      <p:cBhvr>
                                        <p:cTn id="409" dur="500"/>
                                        <p:tgtEl>
                                          <p:spTgt spid="75"/>
                                        </p:tgtEl>
                                      </p:cBhvr>
                                    </p:animEffect>
                                    <p:set>
                                      <p:cBhvr>
                                        <p:cTn id="410" dur="1" fill="hold">
                                          <p:stCondLst>
                                            <p:cond delay="499"/>
                                          </p:stCondLst>
                                        </p:cTn>
                                        <p:tgtEl>
                                          <p:spTgt spid="75"/>
                                        </p:tgtEl>
                                        <p:attrNameLst>
                                          <p:attrName>style.visibility</p:attrName>
                                        </p:attrNameLst>
                                      </p:cBhvr>
                                      <p:to>
                                        <p:strVal val="hidden"/>
                                      </p:to>
                                    </p:set>
                                  </p:childTnLst>
                                </p:cTn>
                              </p:par>
                              <p:par>
                                <p:cTn id="411" presetID="22" presetClass="entr" presetSubtype="2" fill="hold" grpId="0" nodeType="withEffect">
                                  <p:stCondLst>
                                    <p:cond delay="0"/>
                                  </p:stCondLst>
                                  <p:childTnLst>
                                    <p:set>
                                      <p:cBhvr>
                                        <p:cTn id="412" dur="1" fill="hold">
                                          <p:stCondLst>
                                            <p:cond delay="0"/>
                                          </p:stCondLst>
                                        </p:cTn>
                                        <p:tgtEl>
                                          <p:spTgt spid="81"/>
                                        </p:tgtEl>
                                        <p:attrNameLst>
                                          <p:attrName>style.visibility</p:attrName>
                                        </p:attrNameLst>
                                      </p:cBhvr>
                                      <p:to>
                                        <p:strVal val="visible"/>
                                      </p:to>
                                    </p:set>
                                    <p:animEffect transition="in" filter="wipe(right)">
                                      <p:cBhvr>
                                        <p:cTn id="413" dur="500"/>
                                        <p:tgtEl>
                                          <p:spTgt spid="81"/>
                                        </p:tgtEl>
                                      </p:cBhvr>
                                    </p:animEffect>
                                  </p:childTnLst>
                                </p:cTn>
                              </p:par>
                            </p:childTnLst>
                          </p:cTn>
                        </p:par>
                      </p:childTnLst>
                    </p:cTn>
                  </p:par>
                  <p:par>
                    <p:cTn id="414" fill="hold">
                      <p:stCondLst>
                        <p:cond delay="indefinite"/>
                      </p:stCondLst>
                      <p:childTnLst>
                        <p:par>
                          <p:cTn id="415" fill="hold">
                            <p:stCondLst>
                              <p:cond delay="0"/>
                            </p:stCondLst>
                            <p:childTnLst>
                              <p:par>
                                <p:cTn id="416" presetID="22" presetClass="entr" presetSubtype="2" fill="hold" grpId="0" nodeType="clickEffect">
                                  <p:stCondLst>
                                    <p:cond delay="0"/>
                                  </p:stCondLst>
                                  <p:childTnLst>
                                    <p:set>
                                      <p:cBhvr>
                                        <p:cTn id="417" dur="1" fill="hold">
                                          <p:stCondLst>
                                            <p:cond delay="0"/>
                                          </p:stCondLst>
                                        </p:cTn>
                                        <p:tgtEl>
                                          <p:spTgt spid="82"/>
                                        </p:tgtEl>
                                        <p:attrNameLst>
                                          <p:attrName>style.visibility</p:attrName>
                                        </p:attrNameLst>
                                      </p:cBhvr>
                                      <p:to>
                                        <p:strVal val="visible"/>
                                      </p:to>
                                    </p:set>
                                    <p:animEffect transition="in" filter="wipe(right)">
                                      <p:cBhvr>
                                        <p:cTn id="418" dur="500"/>
                                        <p:tgtEl>
                                          <p:spTgt spid="82"/>
                                        </p:tgtEl>
                                      </p:cBhvr>
                                    </p:animEffect>
                                  </p:childTnLst>
                                </p:cTn>
                              </p:par>
                            </p:childTnLst>
                          </p:cTn>
                        </p:par>
                      </p:childTnLst>
                    </p:cTn>
                  </p:par>
                  <p:par>
                    <p:cTn id="419" fill="hold">
                      <p:stCondLst>
                        <p:cond delay="indefinite"/>
                      </p:stCondLst>
                      <p:childTnLst>
                        <p:par>
                          <p:cTn id="420" fill="hold">
                            <p:stCondLst>
                              <p:cond delay="0"/>
                            </p:stCondLst>
                            <p:childTnLst>
                              <p:par>
                                <p:cTn id="421" presetID="16" presetClass="entr" presetSubtype="37" fill="hold" grpId="0" nodeType="clickEffect">
                                  <p:stCondLst>
                                    <p:cond delay="0"/>
                                  </p:stCondLst>
                                  <p:childTnLst>
                                    <p:set>
                                      <p:cBhvr>
                                        <p:cTn id="422" dur="1" fill="hold">
                                          <p:stCondLst>
                                            <p:cond delay="0"/>
                                          </p:stCondLst>
                                        </p:cTn>
                                        <p:tgtEl>
                                          <p:spTgt spid="83"/>
                                        </p:tgtEl>
                                        <p:attrNameLst>
                                          <p:attrName>style.visibility</p:attrName>
                                        </p:attrNameLst>
                                      </p:cBhvr>
                                      <p:to>
                                        <p:strVal val="visible"/>
                                      </p:to>
                                    </p:set>
                                    <p:animEffect transition="in" filter="barn(outVertical)">
                                      <p:cBhvr>
                                        <p:cTn id="423" dur="500"/>
                                        <p:tgtEl>
                                          <p:spTgt spid="83"/>
                                        </p:tgtEl>
                                      </p:cBhvr>
                                    </p:animEffect>
                                  </p:childTnLst>
                                </p:cTn>
                              </p:par>
                              <p:par>
                                <p:cTn id="424" presetID="22" presetClass="entr" presetSubtype="2" fill="hold" grpId="0" nodeType="withEffect">
                                  <p:stCondLst>
                                    <p:cond delay="300"/>
                                  </p:stCondLst>
                                  <p:childTnLst>
                                    <p:set>
                                      <p:cBhvr>
                                        <p:cTn id="425" dur="1" fill="hold">
                                          <p:stCondLst>
                                            <p:cond delay="0"/>
                                          </p:stCondLst>
                                        </p:cTn>
                                        <p:tgtEl>
                                          <p:spTgt spid="84"/>
                                        </p:tgtEl>
                                        <p:attrNameLst>
                                          <p:attrName>style.visibility</p:attrName>
                                        </p:attrNameLst>
                                      </p:cBhvr>
                                      <p:to>
                                        <p:strVal val="visible"/>
                                      </p:to>
                                    </p:set>
                                    <p:animEffect transition="in" filter="wipe(right)">
                                      <p:cBhvr>
                                        <p:cTn id="426" dur="500"/>
                                        <p:tgtEl>
                                          <p:spTgt spid="84"/>
                                        </p:tgtEl>
                                      </p:cBhvr>
                                    </p:animEffect>
                                  </p:childTnLst>
                                </p:cTn>
                              </p:par>
                              <p:par>
                                <p:cTn id="427" presetID="42" presetClass="entr" presetSubtype="0" fill="hold" grpId="0" nodeType="withEffect">
                                  <p:stCondLst>
                                    <p:cond delay="600"/>
                                  </p:stCondLst>
                                  <p:childTnLst>
                                    <p:set>
                                      <p:cBhvr>
                                        <p:cTn id="428" dur="1" fill="hold">
                                          <p:stCondLst>
                                            <p:cond delay="0"/>
                                          </p:stCondLst>
                                        </p:cTn>
                                        <p:tgtEl>
                                          <p:spTgt spid="85"/>
                                        </p:tgtEl>
                                        <p:attrNameLst>
                                          <p:attrName>style.visibility</p:attrName>
                                        </p:attrNameLst>
                                      </p:cBhvr>
                                      <p:to>
                                        <p:strVal val="visible"/>
                                      </p:to>
                                    </p:set>
                                    <p:animEffect transition="in" filter="fade">
                                      <p:cBhvr>
                                        <p:cTn id="429" dur="1000"/>
                                        <p:tgtEl>
                                          <p:spTgt spid="85"/>
                                        </p:tgtEl>
                                      </p:cBhvr>
                                    </p:animEffect>
                                    <p:anim calcmode="lin" valueType="num">
                                      <p:cBhvr>
                                        <p:cTn id="430" dur="1000" fill="hold"/>
                                        <p:tgtEl>
                                          <p:spTgt spid="85"/>
                                        </p:tgtEl>
                                        <p:attrNameLst>
                                          <p:attrName>ppt_x</p:attrName>
                                        </p:attrNameLst>
                                      </p:cBhvr>
                                      <p:tavLst>
                                        <p:tav tm="0">
                                          <p:val>
                                            <p:strVal val="#ppt_x"/>
                                          </p:val>
                                        </p:tav>
                                        <p:tav tm="100000">
                                          <p:val>
                                            <p:strVal val="#ppt_x"/>
                                          </p:val>
                                        </p:tav>
                                      </p:tavLst>
                                    </p:anim>
                                    <p:anim calcmode="lin" valueType="num">
                                      <p:cBhvr>
                                        <p:cTn id="431" dur="1000" fill="hold"/>
                                        <p:tgtEl>
                                          <p:spTgt spid="85"/>
                                        </p:tgtEl>
                                        <p:attrNameLst>
                                          <p:attrName>ppt_y</p:attrName>
                                        </p:attrNameLst>
                                      </p:cBhvr>
                                      <p:tavLst>
                                        <p:tav tm="0">
                                          <p:val>
                                            <p:strVal val="#ppt_y+.1"/>
                                          </p:val>
                                        </p:tav>
                                        <p:tav tm="100000">
                                          <p:val>
                                            <p:strVal val="#ppt_y"/>
                                          </p:val>
                                        </p:tav>
                                      </p:tavLst>
                                    </p:anim>
                                  </p:childTnLst>
                                </p:cTn>
                              </p:par>
                            </p:childTnLst>
                          </p:cTn>
                        </p:par>
                      </p:childTnLst>
                    </p:cTn>
                  </p:par>
                  <p:par>
                    <p:cTn id="432" fill="hold">
                      <p:stCondLst>
                        <p:cond delay="indefinite"/>
                      </p:stCondLst>
                      <p:childTnLst>
                        <p:par>
                          <p:cTn id="433" fill="hold">
                            <p:stCondLst>
                              <p:cond delay="0"/>
                            </p:stCondLst>
                            <p:childTnLst>
                              <p:par>
                                <p:cTn id="434" presetID="10" presetClass="exit" presetSubtype="0" fill="hold" grpId="1" nodeType="clickEffect">
                                  <p:stCondLst>
                                    <p:cond delay="0"/>
                                  </p:stCondLst>
                                  <p:childTnLst>
                                    <p:animEffect transition="out" filter="fade">
                                      <p:cBhvr>
                                        <p:cTn id="435" dur="500"/>
                                        <p:tgtEl>
                                          <p:spTgt spid="83"/>
                                        </p:tgtEl>
                                      </p:cBhvr>
                                    </p:animEffect>
                                    <p:set>
                                      <p:cBhvr>
                                        <p:cTn id="436" dur="1" fill="hold">
                                          <p:stCondLst>
                                            <p:cond delay="499"/>
                                          </p:stCondLst>
                                        </p:cTn>
                                        <p:tgtEl>
                                          <p:spTgt spid="83"/>
                                        </p:tgtEl>
                                        <p:attrNameLst>
                                          <p:attrName>style.visibility</p:attrName>
                                        </p:attrNameLst>
                                      </p:cBhvr>
                                      <p:to>
                                        <p:strVal val="hidden"/>
                                      </p:to>
                                    </p:set>
                                  </p:childTnLst>
                                </p:cTn>
                              </p:par>
                              <p:par>
                                <p:cTn id="437" presetID="10" presetClass="exit" presetSubtype="0" fill="hold" grpId="1" nodeType="withEffect">
                                  <p:stCondLst>
                                    <p:cond delay="0"/>
                                  </p:stCondLst>
                                  <p:childTnLst>
                                    <p:animEffect transition="out" filter="fade">
                                      <p:cBhvr>
                                        <p:cTn id="438" dur="500"/>
                                        <p:tgtEl>
                                          <p:spTgt spid="84"/>
                                        </p:tgtEl>
                                      </p:cBhvr>
                                    </p:animEffect>
                                    <p:set>
                                      <p:cBhvr>
                                        <p:cTn id="439" dur="1" fill="hold">
                                          <p:stCondLst>
                                            <p:cond delay="499"/>
                                          </p:stCondLst>
                                        </p:cTn>
                                        <p:tgtEl>
                                          <p:spTgt spid="84"/>
                                        </p:tgtEl>
                                        <p:attrNameLst>
                                          <p:attrName>style.visibility</p:attrName>
                                        </p:attrNameLst>
                                      </p:cBhvr>
                                      <p:to>
                                        <p:strVal val="hidden"/>
                                      </p:to>
                                    </p:set>
                                  </p:childTnLst>
                                </p:cTn>
                              </p:par>
                              <p:par>
                                <p:cTn id="440" presetID="10" presetClass="exit" presetSubtype="0" fill="hold" grpId="1" nodeType="withEffect">
                                  <p:stCondLst>
                                    <p:cond delay="0"/>
                                  </p:stCondLst>
                                  <p:childTnLst>
                                    <p:animEffect transition="out" filter="fade">
                                      <p:cBhvr>
                                        <p:cTn id="441" dur="500"/>
                                        <p:tgtEl>
                                          <p:spTgt spid="85"/>
                                        </p:tgtEl>
                                      </p:cBhvr>
                                    </p:animEffect>
                                    <p:set>
                                      <p:cBhvr>
                                        <p:cTn id="442" dur="1" fill="hold">
                                          <p:stCondLst>
                                            <p:cond delay="499"/>
                                          </p:stCondLst>
                                        </p:cTn>
                                        <p:tgtEl>
                                          <p:spTgt spid="85"/>
                                        </p:tgtEl>
                                        <p:attrNameLst>
                                          <p:attrName>style.visibility</p:attrName>
                                        </p:attrNameLst>
                                      </p:cBhvr>
                                      <p:to>
                                        <p:strVal val="hidden"/>
                                      </p:to>
                                    </p:set>
                                  </p:childTnLst>
                                </p:cTn>
                              </p:par>
                              <p:par>
                                <p:cTn id="443" presetID="22" presetClass="entr" presetSubtype="2" fill="hold" grpId="0" nodeType="withEffect">
                                  <p:stCondLst>
                                    <p:cond delay="0"/>
                                  </p:stCondLst>
                                  <p:childTnLst>
                                    <p:set>
                                      <p:cBhvr>
                                        <p:cTn id="444" dur="1" fill="hold">
                                          <p:stCondLst>
                                            <p:cond delay="0"/>
                                          </p:stCondLst>
                                        </p:cTn>
                                        <p:tgtEl>
                                          <p:spTgt spid="86"/>
                                        </p:tgtEl>
                                        <p:attrNameLst>
                                          <p:attrName>style.visibility</p:attrName>
                                        </p:attrNameLst>
                                      </p:cBhvr>
                                      <p:to>
                                        <p:strVal val="visible"/>
                                      </p:to>
                                    </p:set>
                                    <p:animEffect transition="in" filter="wipe(right)">
                                      <p:cBhvr>
                                        <p:cTn id="445" dur="500"/>
                                        <p:tgtEl>
                                          <p:spTgt spid="86"/>
                                        </p:tgtEl>
                                      </p:cBhvr>
                                    </p:animEffect>
                                  </p:childTnLst>
                                </p:cTn>
                              </p:par>
                              <p:par>
                                <p:cTn id="446" presetID="16" presetClass="entr" presetSubtype="37" fill="hold" grpId="0" nodeType="withEffect">
                                  <p:stCondLst>
                                    <p:cond delay="400"/>
                                  </p:stCondLst>
                                  <p:childTnLst>
                                    <p:set>
                                      <p:cBhvr>
                                        <p:cTn id="447" dur="1" fill="hold">
                                          <p:stCondLst>
                                            <p:cond delay="0"/>
                                          </p:stCondLst>
                                        </p:cTn>
                                        <p:tgtEl>
                                          <p:spTgt spid="87"/>
                                        </p:tgtEl>
                                        <p:attrNameLst>
                                          <p:attrName>style.visibility</p:attrName>
                                        </p:attrNameLst>
                                      </p:cBhvr>
                                      <p:to>
                                        <p:strVal val="visible"/>
                                      </p:to>
                                    </p:set>
                                    <p:animEffect transition="in" filter="barn(outVertical)">
                                      <p:cBhvr>
                                        <p:cTn id="448" dur="500"/>
                                        <p:tgtEl>
                                          <p:spTgt spid="87"/>
                                        </p:tgtEl>
                                      </p:cBhvr>
                                    </p:animEffect>
                                  </p:childTnLst>
                                </p:cTn>
                              </p:par>
                              <p:par>
                                <p:cTn id="449" presetID="22" presetClass="entr" presetSubtype="2" fill="hold" grpId="0" nodeType="withEffect">
                                  <p:stCondLst>
                                    <p:cond delay="700"/>
                                  </p:stCondLst>
                                  <p:childTnLst>
                                    <p:set>
                                      <p:cBhvr>
                                        <p:cTn id="450" dur="1" fill="hold">
                                          <p:stCondLst>
                                            <p:cond delay="0"/>
                                          </p:stCondLst>
                                        </p:cTn>
                                        <p:tgtEl>
                                          <p:spTgt spid="88"/>
                                        </p:tgtEl>
                                        <p:attrNameLst>
                                          <p:attrName>style.visibility</p:attrName>
                                        </p:attrNameLst>
                                      </p:cBhvr>
                                      <p:to>
                                        <p:strVal val="visible"/>
                                      </p:to>
                                    </p:set>
                                    <p:animEffect transition="in" filter="wipe(right)">
                                      <p:cBhvr>
                                        <p:cTn id="451" dur="500"/>
                                        <p:tgtEl>
                                          <p:spTgt spid="88"/>
                                        </p:tgtEl>
                                      </p:cBhvr>
                                    </p:animEffect>
                                  </p:childTnLst>
                                </p:cTn>
                              </p:par>
                              <p:par>
                                <p:cTn id="452" presetID="42" presetClass="entr" presetSubtype="0" fill="hold" grpId="0" nodeType="withEffect">
                                  <p:stCondLst>
                                    <p:cond delay="900"/>
                                  </p:stCondLst>
                                  <p:childTnLst>
                                    <p:set>
                                      <p:cBhvr>
                                        <p:cTn id="453" dur="1" fill="hold">
                                          <p:stCondLst>
                                            <p:cond delay="0"/>
                                          </p:stCondLst>
                                        </p:cTn>
                                        <p:tgtEl>
                                          <p:spTgt spid="89"/>
                                        </p:tgtEl>
                                        <p:attrNameLst>
                                          <p:attrName>style.visibility</p:attrName>
                                        </p:attrNameLst>
                                      </p:cBhvr>
                                      <p:to>
                                        <p:strVal val="visible"/>
                                      </p:to>
                                    </p:set>
                                    <p:animEffect transition="in" filter="fade">
                                      <p:cBhvr>
                                        <p:cTn id="454" dur="1000"/>
                                        <p:tgtEl>
                                          <p:spTgt spid="89"/>
                                        </p:tgtEl>
                                      </p:cBhvr>
                                    </p:animEffect>
                                    <p:anim calcmode="lin" valueType="num">
                                      <p:cBhvr>
                                        <p:cTn id="455" dur="1000" fill="hold"/>
                                        <p:tgtEl>
                                          <p:spTgt spid="89"/>
                                        </p:tgtEl>
                                        <p:attrNameLst>
                                          <p:attrName>ppt_x</p:attrName>
                                        </p:attrNameLst>
                                      </p:cBhvr>
                                      <p:tavLst>
                                        <p:tav tm="0">
                                          <p:val>
                                            <p:strVal val="#ppt_x"/>
                                          </p:val>
                                        </p:tav>
                                        <p:tav tm="100000">
                                          <p:val>
                                            <p:strVal val="#ppt_x"/>
                                          </p:val>
                                        </p:tav>
                                      </p:tavLst>
                                    </p:anim>
                                    <p:anim calcmode="lin" valueType="num">
                                      <p:cBhvr>
                                        <p:cTn id="456" dur="1000" fill="hold"/>
                                        <p:tgtEl>
                                          <p:spTgt spid="89"/>
                                        </p:tgtEl>
                                        <p:attrNameLst>
                                          <p:attrName>ppt_y</p:attrName>
                                        </p:attrNameLst>
                                      </p:cBhvr>
                                      <p:tavLst>
                                        <p:tav tm="0">
                                          <p:val>
                                            <p:strVal val="#ppt_y+.1"/>
                                          </p:val>
                                        </p:tav>
                                        <p:tav tm="100000">
                                          <p:val>
                                            <p:strVal val="#ppt_y"/>
                                          </p:val>
                                        </p:tav>
                                      </p:tavLst>
                                    </p:anim>
                                  </p:childTnLst>
                                </p:cTn>
                              </p:par>
                            </p:childTnLst>
                          </p:cTn>
                        </p:par>
                      </p:childTnLst>
                    </p:cTn>
                  </p:par>
                  <p:par>
                    <p:cTn id="457" fill="hold">
                      <p:stCondLst>
                        <p:cond delay="indefinite"/>
                      </p:stCondLst>
                      <p:childTnLst>
                        <p:par>
                          <p:cTn id="458" fill="hold">
                            <p:stCondLst>
                              <p:cond delay="0"/>
                            </p:stCondLst>
                            <p:childTnLst>
                              <p:par>
                                <p:cTn id="459" presetID="10" presetClass="exit" presetSubtype="0" fill="hold" grpId="1" nodeType="clickEffect">
                                  <p:stCondLst>
                                    <p:cond delay="0"/>
                                  </p:stCondLst>
                                  <p:childTnLst>
                                    <p:animEffect transition="out" filter="fade">
                                      <p:cBhvr>
                                        <p:cTn id="460" dur="500"/>
                                        <p:tgtEl>
                                          <p:spTgt spid="86"/>
                                        </p:tgtEl>
                                      </p:cBhvr>
                                    </p:animEffect>
                                    <p:set>
                                      <p:cBhvr>
                                        <p:cTn id="461" dur="1" fill="hold">
                                          <p:stCondLst>
                                            <p:cond delay="499"/>
                                          </p:stCondLst>
                                        </p:cTn>
                                        <p:tgtEl>
                                          <p:spTgt spid="86"/>
                                        </p:tgtEl>
                                        <p:attrNameLst>
                                          <p:attrName>style.visibility</p:attrName>
                                        </p:attrNameLst>
                                      </p:cBhvr>
                                      <p:to>
                                        <p:strVal val="hidden"/>
                                      </p:to>
                                    </p:set>
                                  </p:childTnLst>
                                </p:cTn>
                              </p:par>
                              <p:par>
                                <p:cTn id="462" presetID="10" presetClass="exit" presetSubtype="0" fill="hold" grpId="1" nodeType="withEffect">
                                  <p:stCondLst>
                                    <p:cond delay="0"/>
                                  </p:stCondLst>
                                  <p:childTnLst>
                                    <p:animEffect transition="out" filter="fade">
                                      <p:cBhvr>
                                        <p:cTn id="463" dur="500"/>
                                        <p:tgtEl>
                                          <p:spTgt spid="87"/>
                                        </p:tgtEl>
                                      </p:cBhvr>
                                    </p:animEffect>
                                    <p:set>
                                      <p:cBhvr>
                                        <p:cTn id="464" dur="1" fill="hold">
                                          <p:stCondLst>
                                            <p:cond delay="499"/>
                                          </p:stCondLst>
                                        </p:cTn>
                                        <p:tgtEl>
                                          <p:spTgt spid="87"/>
                                        </p:tgtEl>
                                        <p:attrNameLst>
                                          <p:attrName>style.visibility</p:attrName>
                                        </p:attrNameLst>
                                      </p:cBhvr>
                                      <p:to>
                                        <p:strVal val="hidden"/>
                                      </p:to>
                                    </p:set>
                                  </p:childTnLst>
                                </p:cTn>
                              </p:par>
                              <p:par>
                                <p:cTn id="465" presetID="10" presetClass="exit" presetSubtype="0" fill="hold" grpId="1" nodeType="withEffect">
                                  <p:stCondLst>
                                    <p:cond delay="0"/>
                                  </p:stCondLst>
                                  <p:childTnLst>
                                    <p:animEffect transition="out" filter="fade">
                                      <p:cBhvr>
                                        <p:cTn id="466" dur="500"/>
                                        <p:tgtEl>
                                          <p:spTgt spid="88"/>
                                        </p:tgtEl>
                                      </p:cBhvr>
                                    </p:animEffect>
                                    <p:set>
                                      <p:cBhvr>
                                        <p:cTn id="467" dur="1" fill="hold">
                                          <p:stCondLst>
                                            <p:cond delay="499"/>
                                          </p:stCondLst>
                                        </p:cTn>
                                        <p:tgtEl>
                                          <p:spTgt spid="88"/>
                                        </p:tgtEl>
                                        <p:attrNameLst>
                                          <p:attrName>style.visibility</p:attrName>
                                        </p:attrNameLst>
                                      </p:cBhvr>
                                      <p:to>
                                        <p:strVal val="hidden"/>
                                      </p:to>
                                    </p:set>
                                  </p:childTnLst>
                                </p:cTn>
                              </p:par>
                              <p:par>
                                <p:cTn id="468" presetID="10" presetClass="exit" presetSubtype="0" fill="hold" grpId="1" nodeType="withEffect">
                                  <p:stCondLst>
                                    <p:cond delay="0"/>
                                  </p:stCondLst>
                                  <p:childTnLst>
                                    <p:animEffect transition="out" filter="fade">
                                      <p:cBhvr>
                                        <p:cTn id="469" dur="500"/>
                                        <p:tgtEl>
                                          <p:spTgt spid="89"/>
                                        </p:tgtEl>
                                      </p:cBhvr>
                                    </p:animEffect>
                                    <p:set>
                                      <p:cBhvr>
                                        <p:cTn id="470" dur="1" fill="hold">
                                          <p:stCondLst>
                                            <p:cond delay="499"/>
                                          </p:stCondLst>
                                        </p:cTn>
                                        <p:tgtEl>
                                          <p:spTgt spid="89"/>
                                        </p:tgtEl>
                                        <p:attrNameLst>
                                          <p:attrName>style.visibility</p:attrName>
                                        </p:attrNameLst>
                                      </p:cBhvr>
                                      <p:to>
                                        <p:strVal val="hidden"/>
                                      </p:to>
                                    </p:set>
                                  </p:childTnLst>
                                </p:cTn>
                              </p:par>
                              <p:par>
                                <p:cTn id="471" presetID="22" presetClass="entr" presetSubtype="2" fill="hold" grpId="0" nodeType="withEffect">
                                  <p:stCondLst>
                                    <p:cond delay="300"/>
                                  </p:stCondLst>
                                  <p:childTnLst>
                                    <p:set>
                                      <p:cBhvr>
                                        <p:cTn id="472" dur="1" fill="hold">
                                          <p:stCondLst>
                                            <p:cond delay="0"/>
                                          </p:stCondLst>
                                        </p:cTn>
                                        <p:tgtEl>
                                          <p:spTgt spid="90"/>
                                        </p:tgtEl>
                                        <p:attrNameLst>
                                          <p:attrName>style.visibility</p:attrName>
                                        </p:attrNameLst>
                                      </p:cBhvr>
                                      <p:to>
                                        <p:strVal val="visible"/>
                                      </p:to>
                                    </p:set>
                                    <p:animEffect transition="in" filter="wipe(right)">
                                      <p:cBhvr>
                                        <p:cTn id="473" dur="500"/>
                                        <p:tgtEl>
                                          <p:spTgt spid="90"/>
                                        </p:tgtEl>
                                      </p:cBhvr>
                                    </p:animEffect>
                                  </p:childTnLst>
                                </p:cTn>
                              </p:par>
                            </p:childTnLst>
                          </p:cTn>
                        </p:par>
                      </p:childTnLst>
                    </p:cTn>
                  </p:par>
                  <p:par>
                    <p:cTn id="474" fill="hold">
                      <p:stCondLst>
                        <p:cond delay="indefinite"/>
                      </p:stCondLst>
                      <p:childTnLst>
                        <p:par>
                          <p:cTn id="475" fill="hold">
                            <p:stCondLst>
                              <p:cond delay="0"/>
                            </p:stCondLst>
                            <p:childTnLst>
                              <p:par>
                                <p:cTn id="476" presetID="10" presetClass="exit" presetSubtype="0" fill="hold" grpId="1" nodeType="clickEffect">
                                  <p:stCondLst>
                                    <p:cond delay="0"/>
                                  </p:stCondLst>
                                  <p:childTnLst>
                                    <p:animEffect transition="out" filter="fade">
                                      <p:cBhvr>
                                        <p:cTn id="477" dur="500"/>
                                        <p:tgtEl>
                                          <p:spTgt spid="90"/>
                                        </p:tgtEl>
                                      </p:cBhvr>
                                    </p:animEffect>
                                    <p:set>
                                      <p:cBhvr>
                                        <p:cTn id="478" dur="1" fill="hold">
                                          <p:stCondLst>
                                            <p:cond delay="499"/>
                                          </p:stCondLst>
                                        </p:cTn>
                                        <p:tgtEl>
                                          <p:spTgt spid="90"/>
                                        </p:tgtEl>
                                        <p:attrNameLst>
                                          <p:attrName>style.visibility</p:attrName>
                                        </p:attrNameLst>
                                      </p:cBhvr>
                                      <p:to>
                                        <p:strVal val="hidden"/>
                                      </p:to>
                                    </p:set>
                                  </p:childTnLst>
                                </p:cTn>
                              </p:par>
                              <p:par>
                                <p:cTn id="479" presetID="10" presetClass="exit" presetSubtype="0" fill="hold" grpId="1" nodeType="withEffect">
                                  <p:stCondLst>
                                    <p:cond delay="0"/>
                                  </p:stCondLst>
                                  <p:childTnLst>
                                    <p:animEffect transition="out" filter="fade">
                                      <p:cBhvr>
                                        <p:cTn id="480" dur="500"/>
                                        <p:tgtEl>
                                          <p:spTgt spid="81"/>
                                        </p:tgtEl>
                                      </p:cBhvr>
                                    </p:animEffect>
                                    <p:set>
                                      <p:cBhvr>
                                        <p:cTn id="481" dur="1" fill="hold">
                                          <p:stCondLst>
                                            <p:cond delay="499"/>
                                          </p:stCondLst>
                                        </p:cTn>
                                        <p:tgtEl>
                                          <p:spTgt spid="81"/>
                                        </p:tgtEl>
                                        <p:attrNameLst>
                                          <p:attrName>style.visibility</p:attrName>
                                        </p:attrNameLst>
                                      </p:cBhvr>
                                      <p:to>
                                        <p:strVal val="hidden"/>
                                      </p:to>
                                    </p:set>
                                  </p:childTnLst>
                                </p:cTn>
                              </p:par>
                              <p:par>
                                <p:cTn id="482" presetID="10" presetClass="exit" presetSubtype="0" fill="hold" grpId="1" nodeType="withEffect">
                                  <p:stCondLst>
                                    <p:cond delay="0"/>
                                  </p:stCondLst>
                                  <p:childTnLst>
                                    <p:animEffect transition="out" filter="fade">
                                      <p:cBhvr>
                                        <p:cTn id="483" dur="500"/>
                                        <p:tgtEl>
                                          <p:spTgt spid="82"/>
                                        </p:tgtEl>
                                      </p:cBhvr>
                                    </p:animEffect>
                                    <p:set>
                                      <p:cBhvr>
                                        <p:cTn id="484" dur="1" fill="hold">
                                          <p:stCondLst>
                                            <p:cond delay="499"/>
                                          </p:stCondLst>
                                        </p:cTn>
                                        <p:tgtEl>
                                          <p:spTgt spid="82"/>
                                        </p:tgtEl>
                                        <p:attrNameLst>
                                          <p:attrName>style.visibility</p:attrName>
                                        </p:attrNameLst>
                                      </p:cBhvr>
                                      <p:to>
                                        <p:strVal val="hidden"/>
                                      </p:to>
                                    </p:set>
                                  </p:childTnLst>
                                </p:cTn>
                              </p:par>
                              <p:par>
                                <p:cTn id="485" presetID="22" presetClass="entr" presetSubtype="2" fill="hold" grpId="0" nodeType="withEffect">
                                  <p:stCondLst>
                                    <p:cond delay="800"/>
                                  </p:stCondLst>
                                  <p:childTnLst>
                                    <p:set>
                                      <p:cBhvr>
                                        <p:cTn id="486" dur="1" fill="hold">
                                          <p:stCondLst>
                                            <p:cond delay="0"/>
                                          </p:stCondLst>
                                        </p:cTn>
                                        <p:tgtEl>
                                          <p:spTgt spid="91"/>
                                        </p:tgtEl>
                                        <p:attrNameLst>
                                          <p:attrName>style.visibility</p:attrName>
                                        </p:attrNameLst>
                                      </p:cBhvr>
                                      <p:to>
                                        <p:strVal val="visible"/>
                                      </p:to>
                                    </p:set>
                                    <p:animEffect transition="in" filter="wipe(right)">
                                      <p:cBhvr>
                                        <p:cTn id="487" dur="500"/>
                                        <p:tgtEl>
                                          <p:spTgt spid="91"/>
                                        </p:tgtEl>
                                      </p:cBhvr>
                                    </p:animEffect>
                                  </p:childTnLst>
                                </p:cTn>
                              </p:par>
                              <p:par>
                                <p:cTn id="488" presetID="22" presetClass="entr" presetSubtype="2" fill="hold" grpId="0" nodeType="withEffect">
                                  <p:stCondLst>
                                    <p:cond delay="500"/>
                                  </p:stCondLst>
                                  <p:childTnLst>
                                    <p:set>
                                      <p:cBhvr>
                                        <p:cTn id="489" dur="1" fill="hold">
                                          <p:stCondLst>
                                            <p:cond delay="0"/>
                                          </p:stCondLst>
                                        </p:cTn>
                                        <p:tgtEl>
                                          <p:spTgt spid="93"/>
                                        </p:tgtEl>
                                        <p:attrNameLst>
                                          <p:attrName>style.visibility</p:attrName>
                                        </p:attrNameLst>
                                      </p:cBhvr>
                                      <p:to>
                                        <p:strVal val="visible"/>
                                      </p:to>
                                    </p:set>
                                    <p:animEffect transition="in" filter="wipe(right)">
                                      <p:cBhvr>
                                        <p:cTn id="490" dur="500"/>
                                        <p:tgtEl>
                                          <p:spTgt spid="93"/>
                                        </p:tgtEl>
                                      </p:cBhvr>
                                    </p:animEffect>
                                  </p:childTnLst>
                                </p:cTn>
                              </p:par>
                            </p:childTnLst>
                          </p:cTn>
                        </p:par>
                      </p:childTnLst>
                    </p:cTn>
                  </p:par>
                  <p:par>
                    <p:cTn id="491" fill="hold">
                      <p:stCondLst>
                        <p:cond delay="indefinite"/>
                      </p:stCondLst>
                      <p:childTnLst>
                        <p:par>
                          <p:cTn id="492" fill="hold">
                            <p:stCondLst>
                              <p:cond delay="0"/>
                            </p:stCondLst>
                            <p:childTnLst>
                              <p:par>
                                <p:cTn id="493" presetID="22" presetClass="entr" presetSubtype="2" fill="hold" grpId="0" nodeType="clickEffect">
                                  <p:stCondLst>
                                    <p:cond delay="0"/>
                                  </p:stCondLst>
                                  <p:childTnLst>
                                    <p:set>
                                      <p:cBhvr>
                                        <p:cTn id="494" dur="1" fill="hold">
                                          <p:stCondLst>
                                            <p:cond delay="0"/>
                                          </p:stCondLst>
                                        </p:cTn>
                                        <p:tgtEl>
                                          <p:spTgt spid="92"/>
                                        </p:tgtEl>
                                        <p:attrNameLst>
                                          <p:attrName>style.visibility</p:attrName>
                                        </p:attrNameLst>
                                      </p:cBhvr>
                                      <p:to>
                                        <p:strVal val="visible"/>
                                      </p:to>
                                    </p:set>
                                    <p:animEffect transition="in" filter="wipe(right)">
                                      <p:cBhvr>
                                        <p:cTn id="495" dur="500"/>
                                        <p:tgtEl>
                                          <p:spTgt spid="92"/>
                                        </p:tgtEl>
                                      </p:cBhvr>
                                    </p:animEffect>
                                  </p:childTnLst>
                                </p:cTn>
                              </p:par>
                              <p:par>
                                <p:cTn id="496" presetID="22" presetClass="entr" presetSubtype="2" fill="hold" grpId="0" nodeType="withEffect">
                                  <p:stCondLst>
                                    <p:cond delay="1700"/>
                                  </p:stCondLst>
                                  <p:childTnLst>
                                    <p:set>
                                      <p:cBhvr>
                                        <p:cTn id="497" dur="1" fill="hold">
                                          <p:stCondLst>
                                            <p:cond delay="0"/>
                                          </p:stCondLst>
                                        </p:cTn>
                                        <p:tgtEl>
                                          <p:spTgt spid="95">
                                            <p:txEl>
                                              <p:pRg st="0" end="0"/>
                                            </p:txEl>
                                          </p:spTgt>
                                        </p:tgtEl>
                                        <p:attrNameLst>
                                          <p:attrName>style.visibility</p:attrName>
                                        </p:attrNameLst>
                                      </p:cBhvr>
                                      <p:to>
                                        <p:strVal val="visible"/>
                                      </p:to>
                                    </p:set>
                                    <p:animEffect transition="in" filter="wipe(right)">
                                      <p:cBhvr>
                                        <p:cTn id="498" dur="500"/>
                                        <p:tgtEl>
                                          <p:spTgt spid="9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99" repeatCount="indefinite" fill="hold" display="0">
                  <p:stCondLst>
                    <p:cond delay="indefinite"/>
                  </p:stCondLst>
                </p:cTn>
                <p:tgtEl>
                  <p:spTgt spid="94"/>
                </p:tgtEl>
              </p:cMediaNode>
            </p:video>
          </p:childTnLst>
        </p:cTn>
      </p:par>
    </p:tnLst>
    <p:bldLst>
      <p:bldP spid="5" grpId="0"/>
      <p:bldP spid="5" grpId="1"/>
      <p:bldP spid="6" grpId="0"/>
      <p:bldP spid="6" grpId="1"/>
      <p:bldP spid="23" grpId="0"/>
      <p:bldP spid="23" grpId="1"/>
      <p:bldP spid="24" grpId="0" animBg="1"/>
      <p:bldP spid="24" grpId="1" animBg="1"/>
      <p:bldP spid="25" grpId="0"/>
      <p:bldP spid="25" grpId="1"/>
      <p:bldP spid="26" grpId="0"/>
      <p:bldP spid="26" grpId="1"/>
      <p:bldP spid="27" grpId="0"/>
      <p:bldP spid="27" grpId="1"/>
      <p:bldP spid="28" grpId="0"/>
      <p:bldP spid="28" grpId="1"/>
      <p:bldP spid="29" grpId="0"/>
      <p:bldP spid="29" grpId="1"/>
      <p:bldP spid="30" grpId="0" animBg="1"/>
      <p:bldP spid="30" grpId="1" animBg="1"/>
      <p:bldP spid="32" grpId="0"/>
      <p:bldP spid="32" grpId="1"/>
      <p:bldP spid="33" grpId="0"/>
      <p:bldP spid="33" grpId="1"/>
      <p:bldP spid="34" grpId="0"/>
      <p:bldP spid="34" grpId="1"/>
      <p:bldP spid="35" grpId="0"/>
      <p:bldP spid="35" grpId="1"/>
      <p:bldP spid="36" grpId="0" animBg="1"/>
      <p:bldP spid="36" grpId="1" animBg="1"/>
      <p:bldP spid="37" grpId="0"/>
      <p:bldP spid="37" grpId="1"/>
      <p:bldP spid="38" grpId="0"/>
      <p:bldP spid="38" grpId="1"/>
      <p:bldP spid="39" grpId="0"/>
      <p:bldP spid="39" grpId="1"/>
      <p:bldP spid="40" grpId="0"/>
      <p:bldP spid="40" grpId="1"/>
      <p:bldP spid="41" grpId="0" animBg="1"/>
      <p:bldP spid="41" grpId="1" animBg="1"/>
      <p:bldP spid="42" grpId="0"/>
      <p:bldP spid="42" grpId="1"/>
      <p:bldP spid="43" grpId="0"/>
      <p:bldP spid="43" grpId="1"/>
      <p:bldP spid="44" grpId="0"/>
      <p:bldP spid="44" grpId="1"/>
      <p:bldP spid="45" grpId="0"/>
      <p:bldP spid="45" grpId="1"/>
      <p:bldP spid="46" grpId="0"/>
      <p:bldP spid="46" grpId="1"/>
      <p:bldP spid="47" grpId="0"/>
      <p:bldP spid="47" grpId="1"/>
      <p:bldP spid="48" grpId="0"/>
      <p:bldP spid="48" grpId="1"/>
      <p:bldP spid="49" grpId="0"/>
      <p:bldP spid="49" grpId="1"/>
      <p:bldP spid="50" grpId="0"/>
      <p:bldP spid="50" grpId="1"/>
      <p:bldP spid="51" grpId="0"/>
      <p:bldP spid="51" grpId="1"/>
      <p:bldP spid="52" grpId="0"/>
      <p:bldP spid="52" grpId="1"/>
      <p:bldP spid="53" grpId="0"/>
      <p:bldP spid="53" grpId="1"/>
      <p:bldP spid="54" grpId="0" animBg="1"/>
      <p:bldP spid="54" grpId="1" animBg="1"/>
      <p:bldP spid="55" grpId="0" build="allAtOnce"/>
      <p:bldP spid="56" grpId="0"/>
      <p:bldP spid="56" grpId="1"/>
      <p:bldP spid="57" grpId="0"/>
      <p:bldP spid="57" grpId="1"/>
      <p:bldP spid="58" grpId="0"/>
      <p:bldP spid="58" grpId="1"/>
      <p:bldP spid="59" grpId="0" animBg="1"/>
      <p:bldP spid="59" grpId="1" animBg="1"/>
      <p:bldP spid="60" grpId="0"/>
      <p:bldP spid="60" grpId="1"/>
      <p:bldP spid="61" grpId="0"/>
      <p:bldP spid="61" grpId="1"/>
      <p:bldP spid="62" grpId="0"/>
      <p:bldP spid="62" grpId="1"/>
      <p:bldP spid="63" grpId="0"/>
      <p:bldP spid="63" grpId="1"/>
      <p:bldP spid="64" grpId="0" animBg="1"/>
      <p:bldP spid="64" grpId="1" animBg="1"/>
      <p:bldP spid="65" grpId="0"/>
      <p:bldP spid="65" grpId="1"/>
      <p:bldP spid="66" grpId="0"/>
      <p:bldP spid="66" grpId="1"/>
      <p:bldP spid="67" grpId="0"/>
      <p:bldP spid="67" grpId="1"/>
      <p:bldP spid="68" grpId="0"/>
      <p:bldP spid="68" grpId="1"/>
      <p:bldP spid="69" grpId="0"/>
      <p:bldP spid="69" grpId="1"/>
      <p:bldP spid="73" grpId="0"/>
      <p:bldP spid="73" grpId="1"/>
      <p:bldP spid="74" grpId="0"/>
      <p:bldP spid="74" grpId="1"/>
      <p:bldP spid="75" grpId="0"/>
      <p:bldP spid="75" grpId="1"/>
      <p:bldP spid="76" grpId="0"/>
      <p:bldP spid="76" grpId="1"/>
      <p:bldP spid="77" grpId="0"/>
      <p:bldP spid="77" grpId="1"/>
      <p:bldP spid="78" grpId="0"/>
      <p:bldP spid="78" grpId="1"/>
      <p:bldP spid="79" grpId="0"/>
      <p:bldP spid="79" grpId="1"/>
      <p:bldP spid="80" grpId="0"/>
      <p:bldP spid="80" grpId="1"/>
      <p:bldP spid="81" grpId="0"/>
      <p:bldP spid="81" grpId="1"/>
      <p:bldP spid="82" grpId="0"/>
      <p:bldP spid="82" grpId="1"/>
      <p:bldP spid="83" grpId="0" animBg="1"/>
      <p:bldP spid="83" grpId="1" animBg="1"/>
      <p:bldP spid="84" grpId="0"/>
      <p:bldP spid="84" grpId="1"/>
      <p:bldP spid="85" grpId="0"/>
      <p:bldP spid="85" grpId="1"/>
      <p:bldP spid="86" grpId="0"/>
      <p:bldP spid="86" grpId="1"/>
      <p:bldP spid="87" grpId="0" animBg="1"/>
      <p:bldP spid="87" grpId="1" animBg="1"/>
      <p:bldP spid="88" grpId="0"/>
      <p:bldP spid="88" grpId="1"/>
      <p:bldP spid="89" grpId="0"/>
      <p:bldP spid="89" grpId="1"/>
      <p:bldP spid="90" grpId="0"/>
      <p:bldP spid="90" grpId="1"/>
      <p:bldP spid="91" grpId="0"/>
      <p:bldP spid="92" grpId="0"/>
      <p:bldP spid="93" grpId="0"/>
      <p:bldP spid="95"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5" name="Rectangle 4" hidden="1"/>
          <p:cNvSpPr/>
          <p:nvPr/>
        </p:nvSpPr>
        <p:spPr>
          <a:xfrm>
            <a:off x="2014688" y="2591316"/>
            <a:ext cx="8079456" cy="769441"/>
          </a:xfrm>
          <a:prstGeom prst="rect">
            <a:avLst/>
          </a:prstGeom>
        </p:spPr>
        <p:txBody>
          <a:bodyPr wrap="none">
            <a:spAutoFit/>
          </a:bodyPr>
          <a:lstStyle/>
          <a:p>
            <a:pPr marL="571500" indent="-571500" algn="l" rtl="1">
              <a:buFont typeface="Arial" panose="020B0604020202020204" pitchFamily="34" charset="0"/>
              <a:buChar char="•"/>
            </a:pPr>
            <a:r>
              <a:rPr lang="en-US" sz="4400" dirty="0" smtClean="0">
                <a:solidFill>
                  <a:srgbClr val="513910"/>
                </a:solidFill>
                <a:effectLst/>
                <a:latin typeface="Jameel Noori Nastaleeq" panose="02000503000000000004" pitchFamily="2" charset="-78"/>
                <a:ea typeface="Calibri" panose="020F0502020204030204" pitchFamily="34" charset="0"/>
                <a:cs typeface="Jameel Noori Nastaleeq" panose="02000503000000000004" pitchFamily="2" charset="-78"/>
              </a:rPr>
              <a:t> </a:t>
            </a:r>
            <a:r>
              <a:rPr lang="ur-PK" sz="4400" dirty="0" smtClean="0">
                <a:solidFill>
                  <a:srgbClr val="513910"/>
                </a:solidFill>
                <a:effectLst/>
                <a:latin typeface="Jameel Noori Nastaleeq" panose="02000503000000000004" pitchFamily="2" charset="-78"/>
                <a:ea typeface="Calibri" panose="020F0502020204030204" pitchFamily="34" charset="0"/>
                <a:cs typeface="Jameel Noori Nastaleeq" panose="02000503000000000004" pitchFamily="2" charset="-78"/>
              </a:rPr>
              <a:t>قرآنِ حکیم کی روشنی میں دینِ اسلام کا جامع تصور کیا ہے؟ </a:t>
            </a:r>
            <a:endParaRPr lang="en-US" sz="4400" dirty="0">
              <a:solidFill>
                <a:srgbClr val="513910"/>
              </a:solidFill>
              <a:latin typeface="Jameel Noori Nastaleeq" panose="02000503000000000004" pitchFamily="2" charset="-78"/>
              <a:cs typeface="Jameel Noori Nastaleeq" panose="02000503000000000004" pitchFamily="2" charset="-78"/>
            </a:endParaRPr>
          </a:p>
        </p:txBody>
      </p:sp>
      <p:sp>
        <p:nvSpPr>
          <p:cNvPr id="6" name="Rectangle 5" hidden="1"/>
          <p:cNvSpPr/>
          <p:nvPr/>
        </p:nvSpPr>
        <p:spPr>
          <a:xfrm>
            <a:off x="2707185" y="3624863"/>
            <a:ext cx="7386959" cy="769441"/>
          </a:xfrm>
          <a:prstGeom prst="rect">
            <a:avLst/>
          </a:prstGeom>
        </p:spPr>
        <p:txBody>
          <a:bodyPr wrap="none">
            <a:spAutoFit/>
          </a:bodyPr>
          <a:lstStyle/>
          <a:p>
            <a:pPr marL="571500" indent="-571500" algn="l" rtl="1">
              <a:buFont typeface="Arial" panose="020B0604020202020204" pitchFamily="34" charset="0"/>
              <a:buChar char="•"/>
            </a:pPr>
            <a:r>
              <a:rPr lang="ur-PK" sz="4400" dirty="0" smtClean="0">
                <a:solidFill>
                  <a:srgbClr val="513910"/>
                </a:solidFill>
                <a:effectLst/>
                <a:ea typeface="Calibri" panose="020F0502020204030204" pitchFamily="34" charset="0"/>
                <a:cs typeface="Jameel Noori Nastaleeq" panose="02000503000000000004" pitchFamily="2" charset="-78"/>
              </a:rPr>
              <a:t>دینِ اسلام کے ایک مسلمان سے عملی </a:t>
            </a:r>
            <a:r>
              <a:rPr lang="ur-PK" sz="440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تقاضے</a:t>
            </a:r>
            <a:r>
              <a:rPr lang="ur-PK" sz="4400" dirty="0" smtClean="0">
                <a:solidFill>
                  <a:srgbClr val="513910"/>
                </a:solidFill>
                <a:effectLst/>
                <a:ea typeface="Calibri" panose="020F0502020204030204" pitchFamily="34" charset="0"/>
                <a:cs typeface="Jameel Noori Nastaleeq" panose="02000503000000000004" pitchFamily="2" charset="-78"/>
              </a:rPr>
              <a:t> کیا ہیں؟</a:t>
            </a:r>
            <a:endParaRPr lang="en-US" sz="4400" dirty="0">
              <a:solidFill>
                <a:srgbClr val="513910"/>
              </a:solidFill>
            </a:endParaRPr>
          </a:p>
        </p:txBody>
      </p:sp>
      <p:sp>
        <p:nvSpPr>
          <p:cNvPr id="7" name="Rectangle 6"/>
          <p:cNvSpPr/>
          <p:nvPr/>
        </p:nvSpPr>
        <p:spPr>
          <a:xfrm>
            <a:off x="0" y="1371490"/>
            <a:ext cx="12192000" cy="769441"/>
          </a:xfrm>
          <a:prstGeom prst="rect">
            <a:avLst/>
          </a:prstGeom>
        </p:spPr>
        <p:txBody>
          <a:bodyPr wrap="square">
            <a:spAutoFit/>
          </a:bodyPr>
          <a:lstStyle/>
          <a:p>
            <a:pPr algn="ctr" rtl="1"/>
            <a:r>
              <a:rPr lang="ur-PK" sz="4400" kern="0" dirty="0" smtClean="0">
                <a:ln w="0"/>
                <a:solidFill>
                  <a:srgbClr val="513910"/>
                </a:solidFill>
                <a:effectLst>
                  <a:outerShdw blurRad="38100" dist="19050" dir="2700000" algn="tl" rotWithShape="0">
                    <a:schemeClr val="dk1">
                      <a:alpha val="40000"/>
                    </a:schemeClr>
                  </a:outerShdw>
                </a:effectLst>
                <a:latin typeface="Bombay Black Unicode" panose="02000000000000000000" pitchFamily="2" charset="-78"/>
                <a:ea typeface="Times New Roman" panose="02020603050405020304" pitchFamily="18" charset="0"/>
                <a:cs typeface="Bombay Black Unicode" panose="02000000000000000000" pitchFamily="2" charset="-78"/>
              </a:rPr>
              <a:t>تعارفِ قرآنِ حکیم</a:t>
            </a:r>
            <a:endParaRPr lang="en-US" sz="4400" kern="0" dirty="0">
              <a:ln w="0"/>
              <a:solidFill>
                <a:srgbClr val="513910"/>
              </a:solidFill>
              <a:effectLst>
                <a:outerShdw blurRad="38100" dist="19050" dir="2700000" algn="tl" rotWithShape="0">
                  <a:schemeClr val="dk1">
                    <a:alpha val="40000"/>
                  </a:schemeClr>
                </a:outerShdw>
              </a:effectLst>
              <a:latin typeface="Bombay Black Unicode" panose="02000000000000000000" pitchFamily="2" charset="-78"/>
              <a:ea typeface="Times New Roman" panose="02020603050405020304" pitchFamily="18" charset="0"/>
              <a:cs typeface="Bombay Black Unicode" panose="02000000000000000000" pitchFamily="2" charset="-78"/>
            </a:endParaRPr>
          </a:p>
        </p:txBody>
      </p:sp>
      <p:sp>
        <p:nvSpPr>
          <p:cNvPr id="23" name="Rectangle 22" hidden="1"/>
          <p:cNvSpPr/>
          <p:nvPr/>
        </p:nvSpPr>
        <p:spPr>
          <a:xfrm>
            <a:off x="7413301" y="2114136"/>
            <a:ext cx="3031599" cy="776879"/>
          </a:xfrm>
          <a:prstGeom prst="rect">
            <a:avLst/>
          </a:prstGeom>
        </p:spPr>
        <p:txBody>
          <a:bodyPr wrap="none">
            <a:spAutoFit/>
          </a:bodyPr>
          <a:lstStyle/>
          <a:p>
            <a:pPr marL="342900" marR="0" lvl="0" indent="-342900" algn="just" rtl="1">
              <a:lnSpc>
                <a:spcPct val="115000"/>
              </a:lnSpc>
              <a:spcBef>
                <a:spcPts val="600"/>
              </a:spcBef>
              <a:spcAft>
                <a:spcPts val="0"/>
              </a:spcAft>
              <a:buFont typeface="+mj-lt"/>
              <a:buAutoNum type="arabicParenR"/>
            </a:pPr>
            <a:r>
              <a:rPr lang="ur-PK" sz="4000" dirty="0">
                <a:solidFill>
                  <a:srgbClr val="513910"/>
                </a:solidFill>
                <a:latin typeface="Calibri" panose="020F0502020204030204" pitchFamily="34" charset="0"/>
                <a:ea typeface="Calibri" panose="020F0502020204030204" pitchFamily="34" charset="0"/>
                <a:cs typeface="Jameel Noori Nastaleeq" panose="02000503000000000004" pitchFamily="2" charset="-78"/>
              </a:rPr>
              <a:t>قرآ نِ حکیم کیا ہے؟ </a:t>
            </a:r>
            <a:endParaRPr lang="en-US" sz="4000" dirty="0">
              <a:solidFill>
                <a:srgbClr val="513910"/>
              </a:solidFill>
              <a:effectLst/>
              <a:latin typeface="Calibri" panose="020F0502020204030204" pitchFamily="34" charset="0"/>
              <a:ea typeface="Calibri" panose="020F0502020204030204" pitchFamily="34" charset="0"/>
              <a:cs typeface="Arial" panose="020B0604020202020204" pitchFamily="34" charset="0"/>
            </a:endParaRPr>
          </a:p>
        </p:txBody>
      </p:sp>
      <p:sp>
        <p:nvSpPr>
          <p:cNvPr id="24" name="Rounded Rectangle 23" hidden="1"/>
          <p:cNvSpPr/>
          <p:nvPr/>
        </p:nvSpPr>
        <p:spPr>
          <a:xfrm>
            <a:off x="1743134" y="3178740"/>
            <a:ext cx="8797642" cy="1371600"/>
          </a:xfrm>
          <a:prstGeom prst="round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2400"/>
          </a:p>
        </p:txBody>
      </p:sp>
      <p:sp>
        <p:nvSpPr>
          <p:cNvPr id="25" name="Rectangle 24" hidden="1"/>
          <p:cNvSpPr/>
          <p:nvPr/>
        </p:nvSpPr>
        <p:spPr>
          <a:xfrm>
            <a:off x="1743134" y="3512085"/>
            <a:ext cx="8797642" cy="374461"/>
          </a:xfrm>
          <a:prstGeom prst="rect">
            <a:avLst/>
          </a:prstGeom>
        </p:spPr>
        <p:txBody>
          <a:bodyPr wrap="square">
            <a:spAutoFit/>
          </a:bodyPr>
          <a:lstStyle/>
          <a:p>
            <a:pPr marL="457200" marR="228600" algn="ctr" rtl="1">
              <a:lnSpc>
                <a:spcPts val="2200"/>
              </a:lnSpc>
              <a:spcBef>
                <a:spcPts val="0"/>
              </a:spcBef>
              <a:spcAft>
                <a:spcPts val="0"/>
              </a:spcAft>
            </a:pPr>
            <a:r>
              <a:rPr lang="ur-PK" sz="3600" dirty="0" smtClean="0">
                <a:solidFill>
                  <a:srgbClr val="513910"/>
                </a:solidFill>
                <a:effectLst/>
                <a:latin typeface="Al Qalam Quran Publisher" panose="02040503050201020203" pitchFamily="18" charset="-78"/>
                <a:ea typeface="Calibri" panose="020F0502020204030204" pitchFamily="34" charset="0"/>
                <a:cs typeface="Al Qalam Quran Publisher" panose="02040503050201020203" pitchFamily="18" charset="-78"/>
              </a:rPr>
              <a:t>وَ اِنْ اَحَدٌ مِّنَ الْمُشْرِكِيْنَ اسْتَجَارَكَ فَاَجِرْهُ حَتّٰى يَسْمَعَ كَلٰمَ اللّٰهِ</a:t>
            </a:r>
            <a:endParaRPr lang="en-US" sz="3600" dirty="0">
              <a:solidFill>
                <a:srgbClr val="513910"/>
              </a:solidFill>
              <a:effectLst/>
              <a:latin typeface="Al Qalam Quran Publisher" panose="02040503050201020203" pitchFamily="18" charset="-78"/>
              <a:ea typeface="Calibri" panose="020F0502020204030204" pitchFamily="34" charset="0"/>
              <a:cs typeface="Al Qalam Quran Publisher" panose="02040503050201020203" pitchFamily="18" charset="-78"/>
            </a:endParaRPr>
          </a:p>
        </p:txBody>
      </p:sp>
      <p:sp>
        <p:nvSpPr>
          <p:cNvPr id="26" name="Rectangle 25" hidden="1"/>
          <p:cNvSpPr/>
          <p:nvPr/>
        </p:nvSpPr>
        <p:spPr>
          <a:xfrm>
            <a:off x="1743133" y="4076136"/>
            <a:ext cx="8797643" cy="409728"/>
          </a:xfrm>
          <a:prstGeom prst="rect">
            <a:avLst/>
          </a:prstGeom>
        </p:spPr>
        <p:txBody>
          <a:bodyPr wrap="square">
            <a:spAutoFit/>
          </a:bodyPr>
          <a:lstStyle/>
          <a:p>
            <a:pPr marL="457200" marR="228600" algn="ctr" rtl="1">
              <a:lnSpc>
                <a:spcPts val="2100"/>
              </a:lnSpc>
              <a:spcBef>
                <a:spcPts val="0"/>
              </a:spcBef>
              <a:spcAft>
                <a:spcPts val="0"/>
              </a:spcAft>
            </a:pPr>
            <a:r>
              <a:rPr lang="en-US" sz="3000" spc="-2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a:t>
            </a:r>
            <a:r>
              <a:rPr lang="ur-PK" sz="3000" spc="-2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اور اگر کوئی مشرک تم سے پناہ کاطلب گار ہو تو اُس کو پناہ دو یہاں تک کہ وہ اللہ کا کلام سن لے</a:t>
            </a:r>
            <a:r>
              <a:rPr lang="ur-PK" sz="3000" spc="-20" dirty="0" smtClean="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a:t>
            </a:r>
            <a:endParaRPr lang="en-US" sz="3000" dirty="0">
              <a:solidFill>
                <a:srgbClr val="513910"/>
              </a:solidFill>
              <a:effectLst/>
              <a:latin typeface="Jameel Noori Nastaleeq" panose="02000503000000000004" pitchFamily="2" charset="-78"/>
              <a:ea typeface="Calibri" panose="020F0502020204030204" pitchFamily="34" charset="0"/>
              <a:cs typeface="Jameel Noori Nastaleeq" panose="02000503000000000004" pitchFamily="2" charset="-78"/>
            </a:endParaRPr>
          </a:p>
        </p:txBody>
      </p:sp>
      <p:sp>
        <p:nvSpPr>
          <p:cNvPr id="27" name="Rectangle 26" hidden="1"/>
          <p:cNvSpPr/>
          <p:nvPr/>
        </p:nvSpPr>
        <p:spPr>
          <a:xfrm>
            <a:off x="1743133" y="4675454"/>
            <a:ext cx="1829668" cy="523220"/>
          </a:xfrm>
          <a:prstGeom prst="rect">
            <a:avLst/>
          </a:prstGeom>
        </p:spPr>
        <p:txBody>
          <a:bodyPr wrap="none">
            <a:spAutoFit/>
          </a:bodyPr>
          <a:lstStyle/>
          <a:p>
            <a:r>
              <a:rPr lang="en-US" sz="2800" spc="-1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 </a:t>
            </a:r>
            <a:r>
              <a:rPr lang="ur-PK" sz="240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سورۃ التوبۃ</a:t>
            </a:r>
            <a:r>
              <a:rPr lang="ur-PK" sz="2400" baseline="30000" dirty="0">
                <a:solidFill>
                  <a:srgbClr val="513910"/>
                </a:solidFill>
                <a:latin typeface="Jameel Noori Nastaleeq" panose="02000503000000000004" pitchFamily="2" charset="-78"/>
                <a:ea typeface="Times New Roman" panose="02020603050405020304" pitchFamily="18" charset="0"/>
                <a:cs typeface="Jameel Noori Nastaleeq" panose="02000503000000000004" pitchFamily="2" charset="-78"/>
              </a:rPr>
              <a:t>9</a:t>
            </a:r>
            <a:r>
              <a:rPr lang="ur-PK" sz="240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 </a:t>
            </a:r>
            <a:r>
              <a:rPr lang="ur-PK" sz="2800" spc="-1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آیت 6 </a:t>
            </a:r>
            <a:endParaRPr lang="en-US" sz="2400" dirty="0">
              <a:solidFill>
                <a:srgbClr val="513910"/>
              </a:solidFill>
              <a:latin typeface="Jameel Noori Nastaleeq" panose="02000503000000000004" pitchFamily="2" charset="-78"/>
              <a:cs typeface="Jameel Noori Nastaleeq" panose="02000503000000000004" pitchFamily="2" charset="-78"/>
            </a:endParaRPr>
          </a:p>
        </p:txBody>
      </p:sp>
      <p:sp>
        <p:nvSpPr>
          <p:cNvPr id="28" name="Rectangle 27" hidden="1"/>
          <p:cNvSpPr/>
          <p:nvPr/>
        </p:nvSpPr>
        <p:spPr>
          <a:xfrm>
            <a:off x="5317254" y="2193392"/>
            <a:ext cx="5125121" cy="777136"/>
          </a:xfrm>
          <a:prstGeom prst="rect">
            <a:avLst/>
          </a:prstGeom>
        </p:spPr>
        <p:txBody>
          <a:bodyPr wrap="none">
            <a:spAutoFit/>
          </a:bodyPr>
          <a:lstStyle/>
          <a:p>
            <a:pPr marR="0" lvl="0" algn="just" rtl="1">
              <a:lnSpc>
                <a:spcPct val="115000"/>
              </a:lnSpc>
              <a:spcBef>
                <a:spcPts val="600"/>
              </a:spcBef>
              <a:spcAft>
                <a:spcPts val="0"/>
              </a:spcAft>
            </a:pPr>
            <a:r>
              <a:rPr lang="en-US" sz="4000" dirty="0" smtClean="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 (2</a:t>
            </a:r>
            <a:r>
              <a:rPr lang="ur-PK" sz="4000" dirty="0" smtClean="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قرآ </a:t>
            </a:r>
            <a:r>
              <a:rPr lang="ur-PK" sz="400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نِ حکیم کی عظمت کا کیا مقام ہے ؟ </a:t>
            </a:r>
            <a:endParaRPr lang="en-US" sz="4000" dirty="0">
              <a:solidFill>
                <a:srgbClr val="513910"/>
              </a:solidFill>
              <a:effectLst/>
              <a:latin typeface="Jameel Noori Nastaleeq" panose="02000503000000000004" pitchFamily="2" charset="-78"/>
              <a:ea typeface="Calibri" panose="020F0502020204030204" pitchFamily="34" charset="0"/>
              <a:cs typeface="Jameel Noori Nastaleeq" panose="02000503000000000004" pitchFamily="2" charset="-78"/>
            </a:endParaRPr>
          </a:p>
        </p:txBody>
      </p:sp>
      <p:sp>
        <p:nvSpPr>
          <p:cNvPr id="29" name="Rectangle 28" hidden="1"/>
          <p:cNvSpPr/>
          <p:nvPr/>
        </p:nvSpPr>
        <p:spPr>
          <a:xfrm>
            <a:off x="2432048" y="2996410"/>
            <a:ext cx="7327899" cy="584775"/>
          </a:xfrm>
          <a:prstGeom prst="rect">
            <a:avLst/>
          </a:prstGeom>
        </p:spPr>
        <p:txBody>
          <a:bodyPr wrap="square">
            <a:spAutoFit/>
          </a:bodyPr>
          <a:lstStyle/>
          <a:p>
            <a:pPr marL="457200" indent="-457200" algn="r" rtl="1">
              <a:buFont typeface="Arial" panose="020B0604020202020204" pitchFamily="34" charset="0"/>
              <a:buChar char="•"/>
            </a:pPr>
            <a:r>
              <a:rPr lang="ur-PK" sz="3200" dirty="0">
                <a:solidFill>
                  <a:srgbClr val="513910"/>
                </a:solidFill>
                <a:ea typeface="Calibri" panose="020F0502020204030204" pitchFamily="34" charset="0"/>
                <a:cs typeface="Jameel Noori Nastaleeq" panose="02000503000000000004" pitchFamily="2" charset="-78"/>
              </a:rPr>
              <a:t>قرآنِ حکیم کی عظمت کی اصل وجہ یہ ہے کہ یہ اللہ کا کلا م ہے۔ </a:t>
            </a:r>
            <a:endParaRPr lang="en-US" sz="3200" dirty="0">
              <a:solidFill>
                <a:srgbClr val="513910"/>
              </a:solidFill>
            </a:endParaRPr>
          </a:p>
        </p:txBody>
      </p:sp>
      <p:sp>
        <p:nvSpPr>
          <p:cNvPr id="30" name="Rounded Rectangle 29" hidden="1"/>
          <p:cNvSpPr/>
          <p:nvPr/>
        </p:nvSpPr>
        <p:spPr>
          <a:xfrm>
            <a:off x="2564528" y="3675547"/>
            <a:ext cx="7327900" cy="2042025"/>
          </a:xfrm>
          <a:prstGeom prst="round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32" name="Rectangle 31" hidden="1"/>
          <p:cNvSpPr/>
          <p:nvPr/>
        </p:nvSpPr>
        <p:spPr>
          <a:xfrm>
            <a:off x="3716686" y="3010197"/>
            <a:ext cx="8326256" cy="584775"/>
          </a:xfrm>
          <a:prstGeom prst="rect">
            <a:avLst/>
          </a:prstGeom>
        </p:spPr>
        <p:txBody>
          <a:bodyPr wrap="square">
            <a:spAutoFit/>
          </a:bodyPr>
          <a:lstStyle/>
          <a:p>
            <a:pPr marL="457200" indent="-457200" algn="l" rtl="1">
              <a:buFont typeface="Arial" panose="020B0604020202020204" pitchFamily="34" charset="0"/>
              <a:buChar char="•"/>
            </a:pPr>
            <a:r>
              <a:rPr lang="ur-PK" sz="3200" dirty="0">
                <a:solidFill>
                  <a:srgbClr val="513910"/>
                </a:solidFill>
                <a:ea typeface="Calibri" panose="020F0502020204030204" pitchFamily="34" charset="0"/>
                <a:cs typeface="Jameel Noori Nastaleeq" panose="02000503000000000004" pitchFamily="2" charset="-78"/>
              </a:rPr>
              <a:t> کلام اللہ کی وہی تا ثیر ہے جو تاثیر تجلّیِٴ ذاتِ باری تعالیٰ کی ہے</a:t>
            </a:r>
            <a:endParaRPr lang="en-US" sz="3200" dirty="0">
              <a:solidFill>
                <a:srgbClr val="513910"/>
              </a:solidFill>
            </a:endParaRPr>
          </a:p>
        </p:txBody>
      </p:sp>
      <p:sp>
        <p:nvSpPr>
          <p:cNvPr id="33" name="Rectangle 32" hidden="1"/>
          <p:cNvSpPr/>
          <p:nvPr/>
        </p:nvSpPr>
        <p:spPr>
          <a:xfrm>
            <a:off x="2079521" y="3698564"/>
            <a:ext cx="8297913" cy="1175706"/>
          </a:xfrm>
          <a:prstGeom prst="rect">
            <a:avLst/>
          </a:prstGeom>
        </p:spPr>
        <p:txBody>
          <a:bodyPr wrap="square">
            <a:spAutoFit/>
          </a:bodyPr>
          <a:lstStyle/>
          <a:p>
            <a:pPr marL="457200" marR="228600" algn="ctr" rtl="1">
              <a:lnSpc>
                <a:spcPct val="110000"/>
              </a:lnSpc>
              <a:spcBef>
                <a:spcPts val="0"/>
              </a:spcBef>
              <a:spcAft>
                <a:spcPts val="0"/>
              </a:spcAft>
            </a:pPr>
            <a:r>
              <a:rPr lang="ur-PK" sz="3200" dirty="0">
                <a:solidFill>
                  <a:srgbClr val="513910"/>
                </a:solidFill>
                <a:latin typeface="Al Qalam Quran Publisher" panose="02040503050201020203" pitchFamily="18" charset="-78"/>
                <a:ea typeface="Calibri" panose="020F0502020204030204" pitchFamily="34" charset="0"/>
                <a:cs typeface="Al Qalam Quran Publisher" panose="02040503050201020203" pitchFamily="18" charset="-78"/>
              </a:rPr>
              <a:t>لَوْ اَنْزَلْنَا هٰذَا الْقُرْاٰنَ عَلٰى جَبَلٍ لَّرَاَيْتَهٗ خَاشِعًا مُّتَصَدِّعًا مِّنْ خَشْيَةِ اللّٰهِ١ؕ </a:t>
            </a:r>
            <a:endParaRPr lang="ur-PK" sz="3200" dirty="0" smtClean="0">
              <a:solidFill>
                <a:srgbClr val="513910"/>
              </a:solidFill>
              <a:latin typeface="Al Qalam Quran Publisher" panose="02040503050201020203" pitchFamily="18" charset="-78"/>
              <a:ea typeface="Calibri" panose="020F0502020204030204" pitchFamily="34" charset="0"/>
              <a:cs typeface="Al Qalam Quran Publisher" panose="02040503050201020203" pitchFamily="18" charset="-78"/>
            </a:endParaRPr>
          </a:p>
          <a:p>
            <a:pPr marL="457200" marR="228600" algn="ctr" rtl="1">
              <a:lnSpc>
                <a:spcPct val="110000"/>
              </a:lnSpc>
              <a:spcBef>
                <a:spcPts val="0"/>
              </a:spcBef>
              <a:spcAft>
                <a:spcPts val="0"/>
              </a:spcAft>
            </a:pPr>
            <a:r>
              <a:rPr lang="ur-PK" sz="3200" dirty="0" smtClean="0">
                <a:solidFill>
                  <a:srgbClr val="513910"/>
                </a:solidFill>
                <a:latin typeface="Al Qalam Quran Publisher" panose="02040503050201020203" pitchFamily="18" charset="-78"/>
                <a:ea typeface="Calibri" panose="020F0502020204030204" pitchFamily="34" charset="0"/>
                <a:cs typeface="Al Qalam Quran Publisher" panose="02040503050201020203" pitchFamily="18" charset="-78"/>
              </a:rPr>
              <a:t>وَ </a:t>
            </a:r>
            <a:r>
              <a:rPr lang="ur-PK" sz="3200" dirty="0">
                <a:solidFill>
                  <a:srgbClr val="513910"/>
                </a:solidFill>
                <a:latin typeface="Al Qalam Quran Publisher" panose="02040503050201020203" pitchFamily="18" charset="-78"/>
                <a:ea typeface="Calibri" panose="020F0502020204030204" pitchFamily="34" charset="0"/>
                <a:cs typeface="Al Qalam Quran Publisher" panose="02040503050201020203" pitchFamily="18" charset="-78"/>
              </a:rPr>
              <a:t>تِلْكَ الْاَمْثَالُ نَضْرِبُهَا لِلنَّاسِ لَعَلَّهُمْ </a:t>
            </a:r>
            <a:r>
              <a:rPr lang="ur-PK" sz="3200" dirty="0" smtClean="0">
                <a:solidFill>
                  <a:srgbClr val="513910"/>
                </a:solidFill>
                <a:latin typeface="Al Qalam Quran Publisher" panose="02040503050201020203" pitchFamily="18" charset="-78"/>
                <a:ea typeface="Calibri" panose="020F0502020204030204" pitchFamily="34" charset="0"/>
                <a:cs typeface="Al Qalam Quran Publisher" panose="02040503050201020203" pitchFamily="18" charset="-78"/>
              </a:rPr>
              <a:t>يَتَفَكَّرُوْنَ</a:t>
            </a:r>
            <a:endParaRPr lang="en-US" sz="3200" dirty="0">
              <a:solidFill>
                <a:srgbClr val="513910"/>
              </a:solidFill>
              <a:effectLst/>
              <a:latin typeface="Al Qalam Quran Publisher" panose="02040503050201020203" pitchFamily="18" charset="-78"/>
              <a:ea typeface="Calibri" panose="020F0502020204030204" pitchFamily="34" charset="0"/>
              <a:cs typeface="Al Qalam Quran Publisher" panose="02040503050201020203" pitchFamily="18" charset="-78"/>
            </a:endParaRPr>
          </a:p>
        </p:txBody>
      </p:sp>
      <p:sp>
        <p:nvSpPr>
          <p:cNvPr id="34" name="Rectangle 33" hidden="1"/>
          <p:cNvSpPr/>
          <p:nvPr/>
        </p:nvSpPr>
        <p:spPr>
          <a:xfrm>
            <a:off x="2564527" y="4763465"/>
            <a:ext cx="7327899" cy="954107"/>
          </a:xfrm>
          <a:prstGeom prst="rect">
            <a:avLst/>
          </a:prstGeom>
        </p:spPr>
        <p:txBody>
          <a:bodyPr wrap="square">
            <a:spAutoFit/>
          </a:bodyPr>
          <a:lstStyle/>
          <a:p>
            <a:pPr marL="457200" marR="228600" algn="ctr" rtl="1">
              <a:spcBef>
                <a:spcPts val="0"/>
              </a:spcBef>
              <a:spcAft>
                <a:spcPts val="0"/>
              </a:spcAft>
            </a:pPr>
            <a:r>
              <a:rPr lang="ur-PK" sz="280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"اگر ہم یہ قرآن کسی پہاڑ پر نازل کرتے تو تم دیکھتے کہ وہ اللہ کے خوف سے دبا اور پھٹا جاتا ہے اور یہ </a:t>
            </a:r>
            <a:r>
              <a:rPr lang="ur-PK" sz="2800" dirty="0" smtClean="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باتیں </a:t>
            </a:r>
            <a:r>
              <a:rPr lang="ur-PK" sz="280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ہم لوگوں کے لیے بیان کرتے ہیں تاکہ وہ فکر کریں"۔</a:t>
            </a:r>
            <a:endParaRPr lang="en-US" sz="2800" dirty="0">
              <a:solidFill>
                <a:srgbClr val="513910"/>
              </a:solidFill>
              <a:effectLst/>
              <a:latin typeface="Jameel Noori Nastaleeq" panose="02000503000000000004" pitchFamily="2" charset="-78"/>
              <a:ea typeface="Calibri" panose="020F0502020204030204" pitchFamily="34" charset="0"/>
              <a:cs typeface="Jameel Noori Nastaleeq" panose="02000503000000000004" pitchFamily="2" charset="-78"/>
            </a:endParaRPr>
          </a:p>
        </p:txBody>
      </p:sp>
      <p:sp>
        <p:nvSpPr>
          <p:cNvPr id="35" name="Rectangle 34" hidden="1"/>
          <p:cNvSpPr/>
          <p:nvPr/>
        </p:nvSpPr>
        <p:spPr>
          <a:xfrm>
            <a:off x="2564527" y="5740589"/>
            <a:ext cx="1657570" cy="461665"/>
          </a:xfrm>
          <a:prstGeom prst="rect">
            <a:avLst/>
          </a:prstGeom>
        </p:spPr>
        <p:txBody>
          <a:bodyPr wrap="none">
            <a:spAutoFit/>
          </a:bodyPr>
          <a:lstStyle/>
          <a:p>
            <a:r>
              <a:rPr lang="ur-PK" sz="2000" spc="-2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سورۃ الحشر</a:t>
            </a:r>
            <a:r>
              <a:rPr lang="ur-PK" sz="2000" spc="-20" baseline="3000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59</a:t>
            </a:r>
            <a:r>
              <a:rPr lang="ur-PK" sz="240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 آیت21</a:t>
            </a:r>
            <a:endParaRPr lang="en-US" sz="2000" dirty="0">
              <a:solidFill>
                <a:srgbClr val="513910"/>
              </a:solidFill>
              <a:latin typeface="Jameel Noori Nastaleeq" panose="02000503000000000004" pitchFamily="2" charset="-78"/>
              <a:cs typeface="Jameel Noori Nastaleeq" panose="02000503000000000004" pitchFamily="2" charset="-78"/>
            </a:endParaRPr>
          </a:p>
        </p:txBody>
      </p:sp>
      <p:sp>
        <p:nvSpPr>
          <p:cNvPr id="36" name="Rounded Rectangle 35" hidden="1"/>
          <p:cNvSpPr/>
          <p:nvPr/>
        </p:nvSpPr>
        <p:spPr>
          <a:xfrm>
            <a:off x="2438400" y="3975099"/>
            <a:ext cx="7327900" cy="1574801"/>
          </a:xfrm>
          <a:prstGeom prst="round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37" name="Rectangle 36" hidden="1"/>
          <p:cNvSpPr/>
          <p:nvPr/>
        </p:nvSpPr>
        <p:spPr>
          <a:xfrm>
            <a:off x="1463040" y="3034574"/>
            <a:ext cx="8880033" cy="523220"/>
          </a:xfrm>
          <a:prstGeom prst="rect">
            <a:avLst/>
          </a:prstGeom>
        </p:spPr>
        <p:txBody>
          <a:bodyPr wrap="square">
            <a:spAutoFit/>
          </a:bodyPr>
          <a:lstStyle/>
          <a:p>
            <a:pPr algn="r"/>
            <a:r>
              <a:rPr lang="en-US" sz="280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 </a:t>
            </a:r>
            <a:r>
              <a:rPr lang="ur-PK" sz="280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قرآنِ حکیم، صاحبِ قرآن یعنی نبی کریمﷺ کاایک ایسا معجزہ ہے جس کا مقا بلہ بندوں کا کلا م نہیں کر سکتا</a:t>
            </a:r>
            <a:endParaRPr lang="en-US" sz="2800" dirty="0">
              <a:solidFill>
                <a:srgbClr val="513910"/>
              </a:solidFill>
              <a:latin typeface="Jameel Noori Nastaleeq" panose="02000503000000000004" pitchFamily="2" charset="-78"/>
              <a:cs typeface="Jameel Noori Nastaleeq" panose="02000503000000000004" pitchFamily="2" charset="-78"/>
            </a:endParaRPr>
          </a:p>
        </p:txBody>
      </p:sp>
      <p:sp>
        <p:nvSpPr>
          <p:cNvPr id="38" name="Rectangle 37" hidden="1"/>
          <p:cNvSpPr/>
          <p:nvPr/>
        </p:nvSpPr>
        <p:spPr>
          <a:xfrm>
            <a:off x="2432048" y="4056214"/>
            <a:ext cx="7327899" cy="584775"/>
          </a:xfrm>
          <a:prstGeom prst="rect">
            <a:avLst/>
          </a:prstGeom>
        </p:spPr>
        <p:txBody>
          <a:bodyPr wrap="square">
            <a:spAutoFit/>
          </a:bodyPr>
          <a:lstStyle/>
          <a:p>
            <a:pPr algn="ctr"/>
            <a:r>
              <a:rPr lang="ar-SA" sz="3200" dirty="0">
                <a:solidFill>
                  <a:srgbClr val="513910"/>
                </a:solidFill>
                <a:latin typeface="Al Qalam Quran Publisher" panose="02040503050201020203" pitchFamily="18" charset="-78"/>
                <a:ea typeface="Calibri" panose="020F0502020204030204" pitchFamily="34" charset="0"/>
                <a:cs typeface="Al Qalam Quran Publisher" panose="02040503050201020203" pitchFamily="18" charset="-78"/>
              </a:rPr>
              <a:t>اَلرَّحْمٰنُۙ۰۰۱عَلَّمَ الْقُرْاٰنَؕ۰۰۲خَلَقَ </a:t>
            </a:r>
            <a:r>
              <a:rPr lang="ar-SA" sz="3200" dirty="0" smtClean="0">
                <a:solidFill>
                  <a:srgbClr val="513910"/>
                </a:solidFill>
                <a:latin typeface="Al Qalam Quran Publisher" panose="02040503050201020203" pitchFamily="18" charset="-78"/>
                <a:ea typeface="Calibri" panose="020F0502020204030204" pitchFamily="34" charset="0"/>
                <a:cs typeface="Al Qalam Quran Publisher" panose="02040503050201020203" pitchFamily="18" charset="-78"/>
              </a:rPr>
              <a:t>الْاِنْسَانَۙ۰۰۳عَلَّمَهُ الْبَيَانَ۰۰۴</a:t>
            </a:r>
            <a:endParaRPr lang="en-US" sz="3200" dirty="0">
              <a:solidFill>
                <a:srgbClr val="513910"/>
              </a:solidFill>
              <a:latin typeface="Al Qalam Quran Publisher" panose="02040503050201020203" pitchFamily="18" charset="-78"/>
              <a:cs typeface="Al Qalam Quran Publisher" panose="02040503050201020203" pitchFamily="18" charset="-78"/>
            </a:endParaRPr>
          </a:p>
        </p:txBody>
      </p:sp>
      <p:sp>
        <p:nvSpPr>
          <p:cNvPr id="39" name="Rectangle 38" hidden="1"/>
          <p:cNvSpPr/>
          <p:nvPr/>
        </p:nvSpPr>
        <p:spPr>
          <a:xfrm>
            <a:off x="2444753" y="4628017"/>
            <a:ext cx="7327899" cy="954107"/>
          </a:xfrm>
          <a:prstGeom prst="rect">
            <a:avLst/>
          </a:prstGeom>
        </p:spPr>
        <p:txBody>
          <a:bodyPr wrap="square">
            <a:spAutoFit/>
          </a:bodyPr>
          <a:lstStyle/>
          <a:p>
            <a:pPr marL="457200" marR="228600" algn="ctr" rtl="1">
              <a:spcBef>
                <a:spcPts val="0"/>
              </a:spcBef>
              <a:spcAft>
                <a:spcPts val="0"/>
              </a:spcAft>
            </a:pPr>
            <a:r>
              <a:rPr lang="ur-PK" sz="280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"(اللہ جو) نہایت مہربان ہے ۔ اُسی نے قرآن سکھایا۔ انسان کو پیدا کیا۔ </a:t>
            </a:r>
            <a:endParaRPr lang="ur-PK" sz="2800" dirty="0" smtClean="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endParaRPr>
          </a:p>
          <a:p>
            <a:pPr marL="457200" marR="228600" algn="ctr" rtl="1">
              <a:spcBef>
                <a:spcPts val="0"/>
              </a:spcBef>
              <a:spcAft>
                <a:spcPts val="0"/>
              </a:spcAft>
            </a:pPr>
            <a:r>
              <a:rPr lang="ur-PK" sz="2800" dirty="0" smtClean="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اُسے </a:t>
            </a:r>
            <a:r>
              <a:rPr lang="ur-PK" sz="280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بیان کرنے کی صلاحیت دی"۔</a:t>
            </a:r>
            <a:endParaRPr lang="en-US" sz="2800" dirty="0">
              <a:solidFill>
                <a:srgbClr val="513910"/>
              </a:solidFill>
              <a:effectLst/>
              <a:latin typeface="Jameel Noori Nastaleeq" panose="02000503000000000004" pitchFamily="2" charset="-78"/>
              <a:ea typeface="Calibri" panose="020F0502020204030204" pitchFamily="34" charset="0"/>
              <a:cs typeface="Jameel Noori Nastaleeq" panose="02000503000000000004" pitchFamily="2" charset="-78"/>
            </a:endParaRPr>
          </a:p>
        </p:txBody>
      </p:sp>
      <p:sp>
        <p:nvSpPr>
          <p:cNvPr id="40" name="Rectangle 39" hidden="1"/>
          <p:cNvSpPr/>
          <p:nvPr/>
        </p:nvSpPr>
        <p:spPr>
          <a:xfrm>
            <a:off x="2460519" y="5678089"/>
            <a:ext cx="1376082" cy="400110"/>
          </a:xfrm>
          <a:prstGeom prst="rect">
            <a:avLst/>
          </a:prstGeom>
        </p:spPr>
        <p:txBody>
          <a:bodyPr wrap="none">
            <a:spAutoFit/>
          </a:bodyPr>
          <a:lstStyle/>
          <a:p>
            <a:r>
              <a:rPr lang="ur-PK" sz="2000" spc="-2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(الرحمٰن</a:t>
            </a:r>
            <a:r>
              <a:rPr lang="ur-PK" sz="2000" spc="-20" baseline="3000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55</a:t>
            </a:r>
            <a:r>
              <a:rPr lang="ur-PK" sz="2000" spc="-2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 : 1-4)</a:t>
            </a:r>
            <a:endParaRPr lang="en-US" sz="2000" dirty="0">
              <a:solidFill>
                <a:srgbClr val="513910"/>
              </a:solidFill>
              <a:latin typeface="Jameel Noori Nastaleeq" panose="02000503000000000004" pitchFamily="2" charset="-78"/>
              <a:cs typeface="Jameel Noori Nastaleeq" panose="02000503000000000004" pitchFamily="2" charset="-78"/>
            </a:endParaRPr>
          </a:p>
        </p:txBody>
      </p:sp>
      <p:sp>
        <p:nvSpPr>
          <p:cNvPr id="41" name="Rounded Rectangle 40" hidden="1"/>
          <p:cNvSpPr/>
          <p:nvPr/>
        </p:nvSpPr>
        <p:spPr>
          <a:xfrm>
            <a:off x="2438400" y="3543299"/>
            <a:ext cx="7327900" cy="1574801"/>
          </a:xfrm>
          <a:prstGeom prst="round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42" name="Rectangle 41" hidden="1"/>
          <p:cNvSpPr/>
          <p:nvPr/>
        </p:nvSpPr>
        <p:spPr>
          <a:xfrm>
            <a:off x="1" y="2606770"/>
            <a:ext cx="12192000" cy="457561"/>
          </a:xfrm>
          <a:prstGeom prst="rect">
            <a:avLst/>
          </a:prstGeom>
        </p:spPr>
        <p:txBody>
          <a:bodyPr wrap="square">
            <a:spAutoFit/>
          </a:bodyPr>
          <a:lstStyle/>
          <a:p>
            <a:pPr marL="228600" marR="0" algn="ctr" rtl="1">
              <a:lnSpc>
                <a:spcPts val="2200"/>
              </a:lnSpc>
              <a:spcBef>
                <a:spcPts val="0"/>
              </a:spcBef>
              <a:spcAft>
                <a:spcPts val="0"/>
              </a:spcAft>
            </a:pPr>
            <a:r>
              <a:rPr lang="ur-PK" sz="4000" i="1" dirty="0">
                <a:solidFill>
                  <a:srgbClr val="513910"/>
                </a:solidFill>
                <a:latin typeface="Calibri" panose="020F0502020204030204" pitchFamily="34" charset="0"/>
                <a:ea typeface="Calibri" panose="020F0502020204030204" pitchFamily="34" charset="0"/>
                <a:cs typeface="Jameel Noori Nastaleeq" panose="02000503000000000004" pitchFamily="2" charset="-78"/>
              </a:rPr>
              <a:t>عظمتِ قرآن بزبانِ صاحبِ قرآن ﷺ</a:t>
            </a:r>
            <a:endParaRPr lang="en-US" sz="4000" i="1" dirty="0">
              <a:solidFill>
                <a:srgbClr val="513910"/>
              </a:solidFill>
              <a:effectLst/>
              <a:latin typeface="Calibri" panose="020F0502020204030204" pitchFamily="34" charset="0"/>
              <a:ea typeface="Calibri" panose="020F0502020204030204" pitchFamily="34" charset="0"/>
              <a:cs typeface="Arial" panose="020B0604020202020204" pitchFamily="34" charset="0"/>
            </a:endParaRPr>
          </a:p>
        </p:txBody>
      </p:sp>
      <p:sp>
        <p:nvSpPr>
          <p:cNvPr id="43" name="Rectangle 42" hidden="1"/>
          <p:cNvSpPr/>
          <p:nvPr/>
        </p:nvSpPr>
        <p:spPr>
          <a:xfrm>
            <a:off x="3054348" y="3792804"/>
            <a:ext cx="6096000" cy="1077218"/>
          </a:xfrm>
          <a:prstGeom prst="rect">
            <a:avLst/>
          </a:prstGeom>
        </p:spPr>
        <p:txBody>
          <a:bodyPr>
            <a:spAutoFit/>
          </a:bodyPr>
          <a:lstStyle/>
          <a:p>
            <a:pPr marL="201295" marR="0" indent="-171450" algn="ctr" rtl="1">
              <a:spcBef>
                <a:spcPts val="0"/>
              </a:spcBef>
              <a:spcAft>
                <a:spcPts val="0"/>
              </a:spcAft>
            </a:pPr>
            <a:r>
              <a:rPr lang="en-US" sz="3200" spc="10" dirty="0">
                <a:solidFill>
                  <a:srgbClr val="513910"/>
                </a:solidFill>
                <a:latin typeface="noorehira" panose="02000000000000000000" pitchFamily="2" charset="-78"/>
                <a:ea typeface="Calibri" panose="020F0502020204030204" pitchFamily="34" charset="0"/>
                <a:cs typeface="noorehira" panose="02000000000000000000" pitchFamily="2" charset="-78"/>
              </a:rPr>
              <a:t> </a:t>
            </a:r>
            <a:r>
              <a:rPr lang="ur-PK" sz="3200" spc="10" dirty="0">
                <a:solidFill>
                  <a:srgbClr val="513910"/>
                </a:solidFill>
                <a:latin typeface="noorehira" panose="02000000000000000000" pitchFamily="2" charset="-78"/>
                <a:ea typeface="Calibri" panose="020F0502020204030204" pitchFamily="34" charset="0"/>
                <a:cs typeface="noorehira" panose="02000000000000000000" pitchFamily="2" charset="-78"/>
              </a:rPr>
              <a:t>مَنْ قَالَ بِہٖ صَدَقَ وَمَنْ عَمِلَ بِہٖ اُجِرَ  وَمَنْ حَکَمَ بِہٖ عَدَلَ وَمَنْ دَعَا اِلَیْہِ ھُدِیَ </a:t>
            </a:r>
            <a:r>
              <a:rPr lang="ur-PK" sz="3200" spc="10" dirty="0" smtClean="0">
                <a:solidFill>
                  <a:srgbClr val="513910"/>
                </a:solidFill>
                <a:latin typeface="noorehira" panose="02000000000000000000" pitchFamily="2" charset="-78"/>
                <a:ea typeface="Calibri" panose="020F0502020204030204" pitchFamily="34" charset="0"/>
                <a:cs typeface="noorehira" panose="02000000000000000000" pitchFamily="2" charset="-78"/>
              </a:rPr>
              <a:t>اِلٰی صِرَاطٍ مُّسْتَقِیْمٍ</a:t>
            </a:r>
            <a:endParaRPr lang="en-US" sz="3200" dirty="0">
              <a:solidFill>
                <a:srgbClr val="513910"/>
              </a:solidFill>
              <a:effectLst/>
              <a:latin typeface="noorehira" panose="02000000000000000000" pitchFamily="2" charset="-78"/>
              <a:ea typeface="Calibri" panose="020F0502020204030204" pitchFamily="34" charset="0"/>
              <a:cs typeface="noorehira" panose="02000000000000000000" pitchFamily="2" charset="-78"/>
            </a:endParaRPr>
          </a:p>
        </p:txBody>
      </p:sp>
      <p:sp>
        <p:nvSpPr>
          <p:cNvPr id="44" name="Rectangle 43" hidden="1"/>
          <p:cNvSpPr/>
          <p:nvPr/>
        </p:nvSpPr>
        <p:spPr>
          <a:xfrm>
            <a:off x="2284464" y="5316319"/>
            <a:ext cx="7635767" cy="369332"/>
          </a:xfrm>
          <a:prstGeom prst="rect">
            <a:avLst/>
          </a:prstGeom>
        </p:spPr>
        <p:txBody>
          <a:bodyPr wrap="square">
            <a:spAutoFit/>
          </a:bodyPr>
          <a:lstStyle/>
          <a:p>
            <a:pPr algn="ctr"/>
            <a:r>
              <a:rPr lang="ur-PK"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سنن الترمذی، کتاب فضائل القرآن عن رسول اللہ، باب ما جاء فی فضل القرآن، و سنن الدارمی، کتاب فضائل القرآن، باب فضل من قرء القرآن</a:t>
            </a:r>
            <a:endParaRPr lang="en-US" dirty="0">
              <a:solidFill>
                <a:srgbClr val="513910"/>
              </a:solidFill>
              <a:latin typeface="Jameel Noori Nastaleeq" panose="02000503000000000004" pitchFamily="2" charset="-78"/>
              <a:cs typeface="Jameel Noori Nastaleeq" panose="02000503000000000004" pitchFamily="2" charset="-78"/>
            </a:endParaRPr>
          </a:p>
        </p:txBody>
      </p:sp>
      <p:sp>
        <p:nvSpPr>
          <p:cNvPr id="45" name="Rectangle 44" hidden="1"/>
          <p:cNvSpPr/>
          <p:nvPr/>
        </p:nvSpPr>
        <p:spPr>
          <a:xfrm>
            <a:off x="6537039" y="2347413"/>
            <a:ext cx="3946914" cy="777136"/>
          </a:xfrm>
          <a:prstGeom prst="rect">
            <a:avLst/>
          </a:prstGeom>
        </p:spPr>
        <p:txBody>
          <a:bodyPr wrap="none">
            <a:spAutoFit/>
          </a:bodyPr>
          <a:lstStyle/>
          <a:p>
            <a:pPr marR="0" lvl="0" algn="just" rtl="1">
              <a:lnSpc>
                <a:spcPct val="115000"/>
              </a:lnSpc>
              <a:spcBef>
                <a:spcPts val="600"/>
              </a:spcBef>
              <a:spcAft>
                <a:spcPts val="0"/>
              </a:spcAft>
            </a:pPr>
            <a:r>
              <a:rPr lang="en-US" sz="4000" dirty="0" smtClean="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 (3</a:t>
            </a:r>
            <a:r>
              <a:rPr lang="ur-PK" sz="4000" dirty="0" smtClean="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قرآنِ </a:t>
            </a:r>
            <a:r>
              <a:rPr lang="ur-PK" sz="400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حکیم کیوں نا زل ہوا ؟</a:t>
            </a:r>
            <a:endParaRPr lang="en-US" sz="4000" dirty="0">
              <a:solidFill>
                <a:srgbClr val="513910"/>
              </a:solidFill>
              <a:effectLst/>
              <a:latin typeface="Jameel Noori Nastaleeq" panose="02000503000000000004" pitchFamily="2" charset="-78"/>
              <a:ea typeface="Calibri" panose="020F0502020204030204" pitchFamily="34" charset="0"/>
              <a:cs typeface="Jameel Noori Nastaleeq" panose="02000503000000000004" pitchFamily="2" charset="-78"/>
            </a:endParaRPr>
          </a:p>
        </p:txBody>
      </p:sp>
      <p:sp>
        <p:nvSpPr>
          <p:cNvPr id="46" name="Rectangle 45" hidden="1"/>
          <p:cNvSpPr/>
          <p:nvPr/>
        </p:nvSpPr>
        <p:spPr>
          <a:xfrm>
            <a:off x="1403015" y="3455079"/>
            <a:ext cx="9080938" cy="1311128"/>
          </a:xfrm>
          <a:prstGeom prst="rect">
            <a:avLst/>
          </a:prstGeom>
        </p:spPr>
        <p:txBody>
          <a:bodyPr wrap="square">
            <a:spAutoFit/>
          </a:bodyPr>
          <a:lstStyle/>
          <a:p>
            <a:pPr algn="ctr">
              <a:lnSpc>
                <a:spcPct val="110000"/>
              </a:lnSpc>
            </a:pPr>
            <a:r>
              <a:rPr lang="en-US" sz="360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 </a:t>
            </a:r>
            <a:r>
              <a:rPr lang="ur-PK" sz="360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قرآنِ حکیم نو عِ انسا نی کی روحانی ضرورت پوری کرنے </a:t>
            </a:r>
            <a:r>
              <a:rPr lang="ur-PK" sz="3600" dirty="0" smtClean="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یعنی </a:t>
            </a:r>
            <a:endParaRPr lang="ar-SA" sz="3600" dirty="0" smtClean="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endParaRPr>
          </a:p>
          <a:p>
            <a:pPr algn="ctr">
              <a:lnSpc>
                <a:spcPct val="110000"/>
              </a:lnSpc>
            </a:pPr>
            <a:r>
              <a:rPr lang="ur-PK" sz="3600" dirty="0" smtClean="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اُس </a:t>
            </a:r>
            <a:r>
              <a:rPr lang="ur-PK" sz="360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کے لیے ہدا یت کے طور پر نازل ہوا ۔</a:t>
            </a:r>
            <a:endParaRPr lang="en-US" sz="3600" dirty="0">
              <a:solidFill>
                <a:srgbClr val="513910"/>
              </a:solidFill>
              <a:latin typeface="Jameel Noori Nastaleeq" panose="02000503000000000004" pitchFamily="2" charset="-78"/>
              <a:cs typeface="Jameel Noori Nastaleeq" panose="02000503000000000004" pitchFamily="2" charset="-78"/>
            </a:endParaRPr>
          </a:p>
        </p:txBody>
      </p:sp>
      <p:sp>
        <p:nvSpPr>
          <p:cNvPr id="47" name="Rectangle 46" hidden="1"/>
          <p:cNvSpPr/>
          <p:nvPr/>
        </p:nvSpPr>
        <p:spPr>
          <a:xfrm>
            <a:off x="6364961" y="2257896"/>
            <a:ext cx="4011034" cy="800219"/>
          </a:xfrm>
          <a:prstGeom prst="rect">
            <a:avLst/>
          </a:prstGeom>
        </p:spPr>
        <p:txBody>
          <a:bodyPr wrap="none">
            <a:spAutoFit/>
          </a:bodyPr>
          <a:lstStyle/>
          <a:p>
            <a:pPr marR="0" lvl="0" algn="just" rtl="1">
              <a:lnSpc>
                <a:spcPct val="115000"/>
              </a:lnSpc>
              <a:spcBef>
                <a:spcPts val="600"/>
              </a:spcBef>
              <a:spcAft>
                <a:spcPts val="0"/>
              </a:spcAft>
            </a:pPr>
            <a:r>
              <a:rPr lang="en-US" sz="4000" dirty="0" smtClean="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 (4 </a:t>
            </a:r>
            <a:r>
              <a:rPr lang="ur-PK" sz="4000" dirty="0" smtClean="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قرآنِ </a:t>
            </a:r>
            <a:r>
              <a:rPr lang="ur-PK" sz="400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حکیم کب نا زل ہوا ؟ </a:t>
            </a:r>
            <a:endParaRPr lang="en-US" sz="4000" dirty="0">
              <a:solidFill>
                <a:srgbClr val="513910"/>
              </a:solidFill>
              <a:effectLst/>
              <a:latin typeface="Jameel Noori Nastaleeq" panose="02000503000000000004" pitchFamily="2" charset="-78"/>
              <a:ea typeface="Calibri" panose="020F0502020204030204" pitchFamily="34" charset="0"/>
              <a:cs typeface="Jameel Noori Nastaleeq" panose="02000503000000000004" pitchFamily="2" charset="-78"/>
            </a:endParaRPr>
          </a:p>
        </p:txBody>
      </p:sp>
      <p:sp>
        <p:nvSpPr>
          <p:cNvPr id="48" name="Rectangle 47" hidden="1"/>
          <p:cNvSpPr/>
          <p:nvPr/>
        </p:nvSpPr>
        <p:spPr>
          <a:xfrm>
            <a:off x="6265632" y="3205492"/>
            <a:ext cx="3601307" cy="646331"/>
          </a:xfrm>
          <a:prstGeom prst="rect">
            <a:avLst/>
          </a:prstGeom>
        </p:spPr>
        <p:txBody>
          <a:bodyPr wrap="none">
            <a:spAutoFit/>
          </a:bodyPr>
          <a:lstStyle/>
          <a:p>
            <a:pPr algn="l" rtl="1"/>
            <a:r>
              <a:rPr lang="ur-PK" sz="3200" spc="-10" dirty="0">
                <a:solidFill>
                  <a:srgbClr val="513910"/>
                </a:solidFill>
                <a:ea typeface="Calibri" panose="020F0502020204030204" pitchFamily="34" charset="0"/>
                <a:cs typeface="Jameel Noori Nastaleeq" panose="02000503000000000004" pitchFamily="2" charset="-78"/>
              </a:rPr>
              <a:t>قرآنِ </a:t>
            </a:r>
            <a:r>
              <a:rPr lang="ur-PK" sz="3600" spc="-10" dirty="0">
                <a:solidFill>
                  <a:srgbClr val="513910"/>
                </a:solidFill>
                <a:ea typeface="Calibri" panose="020F0502020204030204" pitchFamily="34" charset="0"/>
                <a:cs typeface="Jameel Noori Nastaleeq" panose="02000503000000000004" pitchFamily="2" charset="-78"/>
              </a:rPr>
              <a:t>حکیم</a:t>
            </a:r>
            <a:r>
              <a:rPr lang="ur-PK" sz="3200" spc="-10" dirty="0">
                <a:solidFill>
                  <a:srgbClr val="513910"/>
                </a:solidFill>
                <a:ea typeface="Calibri" panose="020F0502020204030204" pitchFamily="34" charset="0"/>
                <a:cs typeface="Jameel Noori Nastaleeq" panose="02000503000000000004" pitchFamily="2" charset="-78"/>
              </a:rPr>
              <a:t> دو مرا حل میں نازل </a:t>
            </a:r>
            <a:r>
              <a:rPr lang="ur-PK" sz="3200" spc="-10" dirty="0" smtClean="0">
                <a:solidFill>
                  <a:srgbClr val="513910"/>
                </a:solidFill>
                <a:ea typeface="Calibri" panose="020F0502020204030204" pitchFamily="34" charset="0"/>
                <a:cs typeface="Jameel Noori Nastaleeq" panose="02000503000000000004" pitchFamily="2" charset="-78"/>
              </a:rPr>
              <a:t>ہوا:</a:t>
            </a:r>
            <a:endParaRPr lang="en-US" sz="3200" dirty="0">
              <a:solidFill>
                <a:srgbClr val="513910"/>
              </a:solidFill>
            </a:endParaRPr>
          </a:p>
        </p:txBody>
      </p:sp>
      <p:sp>
        <p:nvSpPr>
          <p:cNvPr id="49" name="Rectangle 48" hidden="1"/>
          <p:cNvSpPr/>
          <p:nvPr/>
        </p:nvSpPr>
        <p:spPr>
          <a:xfrm>
            <a:off x="1058180" y="3972581"/>
            <a:ext cx="8696217" cy="1177245"/>
          </a:xfrm>
          <a:prstGeom prst="rect">
            <a:avLst/>
          </a:prstGeom>
        </p:spPr>
        <p:txBody>
          <a:bodyPr wrap="square">
            <a:spAutoFit/>
          </a:bodyPr>
          <a:lstStyle/>
          <a:p>
            <a:pPr marL="338138" indent="-338138" algn="r" rtl="1">
              <a:lnSpc>
                <a:spcPct val="120000"/>
              </a:lnSpc>
              <a:buFont typeface="+mj-lt"/>
              <a:buAutoNum type="arabicPeriod"/>
            </a:pPr>
            <a:r>
              <a:rPr lang="ur-PK" sz="3000" spc="-1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 پہلے مرحلہ میں </a:t>
            </a:r>
            <a:r>
              <a:rPr lang="ur-PK" sz="3000" spc="-10" dirty="0" smtClean="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لیلةُ </a:t>
            </a:r>
            <a:r>
              <a:rPr lang="ur-PK" sz="3000" spc="-1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القدر میں لوحِ محفوظ سے دنیوی آسمان تک ایک ہی دفعہ میں نازل کیا گیا </a:t>
            </a:r>
            <a:endParaRPr lang="en-US" sz="3000" spc="-1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endParaRPr>
          </a:p>
          <a:p>
            <a:pPr marL="338138" indent="-338138" algn="r" rtl="1">
              <a:lnSpc>
                <a:spcPct val="120000"/>
              </a:lnSpc>
              <a:buFont typeface="+mj-lt"/>
              <a:buAutoNum type="arabicPeriod"/>
            </a:pPr>
            <a:r>
              <a:rPr lang="ur-PK" sz="3000" spc="-10" dirty="0" smtClean="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 </a:t>
            </a:r>
            <a:r>
              <a:rPr lang="ur-PK" sz="3000" spc="-1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پھردوسرے مرحلہ میں دنیوی آسمان سے نبی اکرمﷺپروقفہ وقفہ سے نازل کیا جاتا </a:t>
            </a:r>
            <a:r>
              <a:rPr lang="ur-PK" sz="3000" spc="-10" dirty="0" smtClean="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رہا</a:t>
            </a:r>
            <a:endParaRPr lang="en-US" sz="3000" dirty="0">
              <a:solidFill>
                <a:srgbClr val="513910"/>
              </a:solidFill>
              <a:latin typeface="Jameel Noori Nastaleeq" panose="02000503000000000004" pitchFamily="2" charset="-78"/>
              <a:cs typeface="Jameel Noori Nastaleeq" panose="02000503000000000004" pitchFamily="2" charset="-78"/>
            </a:endParaRPr>
          </a:p>
        </p:txBody>
      </p:sp>
      <p:sp>
        <p:nvSpPr>
          <p:cNvPr id="50" name="Rectangle 49" hidden="1"/>
          <p:cNvSpPr/>
          <p:nvPr/>
        </p:nvSpPr>
        <p:spPr>
          <a:xfrm>
            <a:off x="6558300" y="2254468"/>
            <a:ext cx="3927677" cy="800219"/>
          </a:xfrm>
          <a:prstGeom prst="rect">
            <a:avLst/>
          </a:prstGeom>
        </p:spPr>
        <p:txBody>
          <a:bodyPr wrap="none">
            <a:spAutoFit/>
          </a:bodyPr>
          <a:lstStyle/>
          <a:p>
            <a:pPr marR="0" lvl="0" algn="just" rtl="1">
              <a:lnSpc>
                <a:spcPct val="115000"/>
              </a:lnSpc>
              <a:spcBef>
                <a:spcPts val="600"/>
              </a:spcBef>
              <a:spcAft>
                <a:spcPts val="0"/>
              </a:spcAft>
            </a:pPr>
            <a:r>
              <a:rPr lang="en-US" sz="4000" dirty="0" smtClean="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 (5</a:t>
            </a:r>
            <a:r>
              <a:rPr lang="ur-PK" sz="4000" dirty="0" smtClean="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قرآنِ </a:t>
            </a:r>
            <a:r>
              <a:rPr lang="ur-PK" sz="400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حکیم کہا ں نا زل ہوا ؟</a:t>
            </a:r>
            <a:endParaRPr lang="en-US" sz="4000" dirty="0">
              <a:solidFill>
                <a:srgbClr val="513910"/>
              </a:solidFill>
              <a:effectLst/>
              <a:latin typeface="Jameel Noori Nastaleeq" panose="02000503000000000004" pitchFamily="2" charset="-78"/>
              <a:ea typeface="Calibri" panose="020F0502020204030204" pitchFamily="34" charset="0"/>
              <a:cs typeface="Jameel Noori Nastaleeq" panose="02000503000000000004" pitchFamily="2" charset="-78"/>
            </a:endParaRPr>
          </a:p>
        </p:txBody>
      </p:sp>
      <p:sp>
        <p:nvSpPr>
          <p:cNvPr id="51" name="Rectangle 50" hidden="1"/>
          <p:cNvSpPr/>
          <p:nvPr/>
        </p:nvSpPr>
        <p:spPr>
          <a:xfrm>
            <a:off x="1111348" y="3168224"/>
            <a:ext cx="9101797" cy="1249573"/>
          </a:xfrm>
          <a:prstGeom prst="rect">
            <a:avLst/>
          </a:prstGeom>
        </p:spPr>
        <p:txBody>
          <a:bodyPr wrap="square">
            <a:spAutoFit/>
          </a:bodyPr>
          <a:lstStyle/>
          <a:p>
            <a:pPr marL="457200" indent="-457200" algn="r" rtl="1">
              <a:lnSpc>
                <a:spcPct val="120000"/>
              </a:lnSpc>
              <a:buFont typeface="Arial" panose="020B0604020202020204" pitchFamily="34" charset="0"/>
              <a:buChar char="•"/>
            </a:pPr>
            <a:r>
              <a:rPr lang="ur-PK" sz="320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قرآ نِ حکیم سرزمینِ حجا ز یعنی مکہ ، مدینہ اور اِ ن شہروں کے ا طراف کے علاقہ میں نازل ہوا </a:t>
            </a:r>
            <a:endParaRPr lang="ur-PK" sz="3200" dirty="0" smtClean="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endParaRPr>
          </a:p>
          <a:p>
            <a:pPr marL="457200" indent="-457200" algn="r" rtl="1">
              <a:lnSpc>
                <a:spcPct val="120000"/>
              </a:lnSpc>
              <a:buFont typeface="Arial" panose="020B0604020202020204" pitchFamily="34" charset="0"/>
              <a:buChar char="•"/>
            </a:pPr>
            <a:r>
              <a:rPr lang="ur-PK" sz="3200" dirty="0" smtClean="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البتہ </a:t>
            </a:r>
            <a:r>
              <a:rPr lang="ur-PK" sz="3200" spc="-2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سورۃ </a:t>
            </a:r>
            <a:r>
              <a:rPr lang="ur-PK" sz="3200" spc="-20" dirty="0" smtClean="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البقرۃ</a:t>
            </a:r>
            <a:r>
              <a:rPr lang="ur-PK" sz="3200" dirty="0" smtClean="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کی </a:t>
            </a:r>
            <a:r>
              <a:rPr lang="ur-PK" sz="320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آخری دو آیا ت نبی اکرمﷺ کومعراج کی شب آسمان پر عطا کی </a:t>
            </a:r>
            <a:r>
              <a:rPr lang="ur-PK" sz="3200" dirty="0" smtClean="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گئیں</a:t>
            </a:r>
            <a:endParaRPr lang="en-US" sz="3200" dirty="0">
              <a:solidFill>
                <a:srgbClr val="513910"/>
              </a:solidFill>
              <a:latin typeface="Jameel Noori Nastaleeq" panose="02000503000000000004" pitchFamily="2" charset="-78"/>
              <a:cs typeface="Jameel Noori Nastaleeq" panose="02000503000000000004" pitchFamily="2" charset="-78"/>
            </a:endParaRPr>
          </a:p>
        </p:txBody>
      </p:sp>
      <p:sp>
        <p:nvSpPr>
          <p:cNvPr id="52" name="Rectangle 51" hidden="1"/>
          <p:cNvSpPr/>
          <p:nvPr/>
        </p:nvSpPr>
        <p:spPr>
          <a:xfrm>
            <a:off x="6561945" y="2412124"/>
            <a:ext cx="3836307" cy="800219"/>
          </a:xfrm>
          <a:prstGeom prst="rect">
            <a:avLst/>
          </a:prstGeom>
        </p:spPr>
        <p:txBody>
          <a:bodyPr wrap="none">
            <a:spAutoFit/>
          </a:bodyPr>
          <a:lstStyle/>
          <a:p>
            <a:pPr marR="0" lvl="0" algn="just" rtl="1">
              <a:lnSpc>
                <a:spcPct val="115000"/>
              </a:lnSpc>
              <a:spcBef>
                <a:spcPts val="600"/>
              </a:spcBef>
              <a:spcAft>
                <a:spcPts val="0"/>
              </a:spcAft>
            </a:pPr>
            <a:r>
              <a:rPr lang="en-US" sz="4000" dirty="0" smtClean="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 (6</a:t>
            </a:r>
            <a:r>
              <a:rPr lang="ur-PK" sz="4000" dirty="0" smtClean="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قرآ </a:t>
            </a:r>
            <a:r>
              <a:rPr lang="ur-PK" sz="400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نِ حکیم کیسے نا زل ہوا ؟</a:t>
            </a:r>
            <a:endParaRPr lang="en-US" sz="4000" dirty="0">
              <a:solidFill>
                <a:srgbClr val="513910"/>
              </a:solidFill>
              <a:effectLst/>
              <a:latin typeface="Jameel Noori Nastaleeq" panose="02000503000000000004" pitchFamily="2" charset="-78"/>
              <a:ea typeface="Calibri" panose="020F0502020204030204" pitchFamily="34" charset="0"/>
              <a:cs typeface="Jameel Noori Nastaleeq" panose="02000503000000000004" pitchFamily="2" charset="-78"/>
            </a:endParaRPr>
          </a:p>
        </p:txBody>
      </p:sp>
      <p:sp>
        <p:nvSpPr>
          <p:cNvPr id="53" name="Rectangle 52" hidden="1"/>
          <p:cNvSpPr/>
          <p:nvPr/>
        </p:nvSpPr>
        <p:spPr>
          <a:xfrm>
            <a:off x="3463635" y="3322631"/>
            <a:ext cx="6563015" cy="646331"/>
          </a:xfrm>
          <a:prstGeom prst="rect">
            <a:avLst/>
          </a:prstGeom>
        </p:spPr>
        <p:txBody>
          <a:bodyPr wrap="none">
            <a:spAutoFit/>
          </a:bodyPr>
          <a:lstStyle/>
          <a:p>
            <a:r>
              <a:rPr lang="en-US" sz="360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 </a:t>
            </a:r>
            <a:r>
              <a:rPr lang="ur-PK" sz="360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قرآ نِ حکیم کا نزول نبی اکرمﷺ کے قلبِ مبارک پر ہوا۔</a:t>
            </a:r>
            <a:endParaRPr lang="en-US" sz="3600" dirty="0">
              <a:solidFill>
                <a:srgbClr val="513910"/>
              </a:solidFill>
              <a:latin typeface="Jameel Noori Nastaleeq" panose="02000503000000000004" pitchFamily="2" charset="-78"/>
              <a:cs typeface="Jameel Noori Nastaleeq" panose="02000503000000000004" pitchFamily="2" charset="-78"/>
            </a:endParaRPr>
          </a:p>
        </p:txBody>
      </p:sp>
      <p:sp>
        <p:nvSpPr>
          <p:cNvPr id="54" name="Rounded Rectangle 53" hidden="1"/>
          <p:cNvSpPr/>
          <p:nvPr/>
        </p:nvSpPr>
        <p:spPr>
          <a:xfrm>
            <a:off x="2438400" y="4182177"/>
            <a:ext cx="7327900" cy="859723"/>
          </a:xfrm>
          <a:prstGeom prst="round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2800"/>
          </a:p>
        </p:txBody>
      </p:sp>
      <p:sp>
        <p:nvSpPr>
          <p:cNvPr id="55" name="Rectangle 54" hidden="1"/>
          <p:cNvSpPr/>
          <p:nvPr/>
        </p:nvSpPr>
        <p:spPr>
          <a:xfrm>
            <a:off x="2438400" y="4527052"/>
            <a:ext cx="7327900" cy="457818"/>
          </a:xfrm>
          <a:prstGeom prst="rect">
            <a:avLst/>
          </a:prstGeom>
        </p:spPr>
        <p:txBody>
          <a:bodyPr wrap="square">
            <a:spAutoFit/>
          </a:bodyPr>
          <a:lstStyle/>
          <a:p>
            <a:pPr marL="457200" marR="228600" algn="ctr" rtl="1">
              <a:lnSpc>
                <a:spcPts val="2200"/>
              </a:lnSpc>
              <a:spcBef>
                <a:spcPts val="0"/>
              </a:spcBef>
              <a:spcAft>
                <a:spcPts val="0"/>
              </a:spcAft>
            </a:pPr>
            <a:r>
              <a:rPr lang="ur-PK" sz="4000" dirty="0">
                <a:solidFill>
                  <a:srgbClr val="513910"/>
                </a:solidFill>
                <a:latin typeface="Al Qalam Quran Publisher" panose="02040503050201020203" pitchFamily="18" charset="-78"/>
                <a:ea typeface="Calibri" panose="020F0502020204030204" pitchFamily="34" charset="0"/>
                <a:cs typeface="Al Qalam Quran Publisher" panose="02040503050201020203" pitchFamily="18" charset="-78"/>
              </a:rPr>
              <a:t>قُلْ مَنْ كَانَ عَدُوًّا لِّجِبْرِيْلَ فَاِنَّهٗ نَزَّلَهٗ عَلٰى قَلْبِكَ </a:t>
            </a:r>
            <a:endParaRPr lang="en-US" sz="4000" dirty="0">
              <a:solidFill>
                <a:srgbClr val="513910"/>
              </a:solidFill>
              <a:effectLst/>
              <a:latin typeface="Al Qalam Quran Publisher" panose="02040503050201020203" pitchFamily="18" charset="-78"/>
              <a:ea typeface="Calibri" panose="020F0502020204030204" pitchFamily="34" charset="0"/>
              <a:cs typeface="Al Qalam Quran Publisher" panose="02040503050201020203" pitchFamily="18" charset="-78"/>
            </a:endParaRPr>
          </a:p>
        </p:txBody>
      </p:sp>
      <p:sp>
        <p:nvSpPr>
          <p:cNvPr id="56" name="Rectangle 55" hidden="1"/>
          <p:cNvSpPr/>
          <p:nvPr/>
        </p:nvSpPr>
        <p:spPr>
          <a:xfrm>
            <a:off x="2161092" y="5215350"/>
            <a:ext cx="1989519" cy="396262"/>
          </a:xfrm>
          <a:prstGeom prst="rect">
            <a:avLst/>
          </a:prstGeom>
        </p:spPr>
        <p:txBody>
          <a:bodyPr wrap="none">
            <a:spAutoFit/>
          </a:bodyPr>
          <a:lstStyle/>
          <a:p>
            <a:pPr marL="457200" marR="228600" algn="just" rtl="1">
              <a:lnSpc>
                <a:spcPts val="2200"/>
              </a:lnSpc>
              <a:spcBef>
                <a:spcPts val="0"/>
              </a:spcBef>
              <a:spcAft>
                <a:spcPts val="0"/>
              </a:spcAft>
            </a:pPr>
            <a:r>
              <a:rPr lang="ur-PK" sz="2400" spc="-2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(البقرۃ</a:t>
            </a:r>
            <a:r>
              <a:rPr lang="ur-PK" sz="2400" spc="-20" baseline="3000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2</a:t>
            </a:r>
            <a:r>
              <a:rPr lang="ur-PK" sz="2400" spc="-2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 : 97)</a:t>
            </a:r>
            <a:endParaRPr lang="en-US" sz="2800" dirty="0">
              <a:solidFill>
                <a:srgbClr val="513910"/>
              </a:solidFill>
              <a:effectLst/>
              <a:latin typeface="Jameel Noori Nastaleeq" panose="02000503000000000004" pitchFamily="2" charset="-78"/>
              <a:ea typeface="Calibri" panose="020F0502020204030204" pitchFamily="34" charset="0"/>
              <a:cs typeface="Jameel Noori Nastaleeq" panose="02000503000000000004" pitchFamily="2" charset="-78"/>
            </a:endParaRPr>
          </a:p>
        </p:txBody>
      </p:sp>
      <p:sp>
        <p:nvSpPr>
          <p:cNvPr id="57" name="Rectangle 56" hidden="1"/>
          <p:cNvSpPr/>
          <p:nvPr/>
        </p:nvSpPr>
        <p:spPr>
          <a:xfrm>
            <a:off x="6245609" y="2252388"/>
            <a:ext cx="4222630" cy="800219"/>
          </a:xfrm>
          <a:prstGeom prst="rect">
            <a:avLst/>
          </a:prstGeom>
        </p:spPr>
        <p:txBody>
          <a:bodyPr wrap="none">
            <a:spAutoFit/>
          </a:bodyPr>
          <a:lstStyle/>
          <a:p>
            <a:pPr marR="0" lvl="0" algn="just" rtl="1">
              <a:lnSpc>
                <a:spcPct val="115000"/>
              </a:lnSpc>
              <a:spcBef>
                <a:spcPts val="600"/>
              </a:spcBef>
              <a:spcAft>
                <a:spcPts val="0"/>
              </a:spcAft>
            </a:pPr>
            <a:r>
              <a:rPr lang="en-US" sz="4000" dirty="0" smtClean="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 (7</a:t>
            </a:r>
            <a:r>
              <a:rPr lang="ur-PK" sz="4000" dirty="0" smtClean="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قر </a:t>
            </a:r>
            <a:r>
              <a:rPr lang="ur-PK" sz="400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آ نِ حکیم کے کتنے نا م ہیں؟ </a:t>
            </a:r>
            <a:endParaRPr lang="en-US" sz="4000" dirty="0">
              <a:solidFill>
                <a:srgbClr val="513910"/>
              </a:solidFill>
              <a:effectLst/>
              <a:latin typeface="Jameel Noori Nastaleeq" panose="02000503000000000004" pitchFamily="2" charset="-78"/>
              <a:ea typeface="Calibri" panose="020F0502020204030204" pitchFamily="34" charset="0"/>
              <a:cs typeface="Jameel Noori Nastaleeq" panose="02000503000000000004" pitchFamily="2" charset="-78"/>
            </a:endParaRPr>
          </a:p>
        </p:txBody>
      </p:sp>
      <p:sp>
        <p:nvSpPr>
          <p:cNvPr id="58" name="Rectangle 57" hidden="1"/>
          <p:cNvSpPr/>
          <p:nvPr/>
        </p:nvSpPr>
        <p:spPr>
          <a:xfrm>
            <a:off x="1552135" y="3201765"/>
            <a:ext cx="9087730" cy="1815882"/>
          </a:xfrm>
          <a:prstGeom prst="rect">
            <a:avLst/>
          </a:prstGeom>
        </p:spPr>
        <p:txBody>
          <a:bodyPr wrap="square">
            <a:spAutoFit/>
          </a:bodyPr>
          <a:lstStyle/>
          <a:p>
            <a:pPr marL="228600" marR="0" algn="ctr" rtl="1">
              <a:spcBef>
                <a:spcPts val="0"/>
              </a:spcBef>
              <a:spcAft>
                <a:spcPts val="0"/>
              </a:spcAft>
            </a:pPr>
            <a:r>
              <a:rPr lang="ur-PK" sz="280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علّامہ جلا ل الدین سیو طی﷫ نے </a:t>
            </a:r>
            <a:r>
              <a:rPr lang="ur-PK" sz="240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a:t>
            </a:r>
            <a:r>
              <a:rPr lang="ur-PK" sz="2800" dirty="0">
                <a:solidFill>
                  <a:srgbClr val="513910"/>
                </a:solidFill>
                <a:latin typeface="Al_Mushaf" panose="02000000000000000000" pitchFamily="2" charset="-78"/>
                <a:ea typeface="Calibri" panose="020F0502020204030204" pitchFamily="34" charset="0"/>
                <a:cs typeface="Al_Mushaf" panose="02000000000000000000" pitchFamily="2" charset="-78"/>
              </a:rPr>
              <a:t> </a:t>
            </a:r>
            <a:r>
              <a:rPr lang="ur-PK" sz="2800" dirty="0">
                <a:solidFill>
                  <a:srgbClr val="513910"/>
                </a:solidFill>
                <a:latin typeface="noorehira" panose="02000000000000000000" pitchFamily="2" charset="-78"/>
                <a:ea typeface="Calibri" panose="020F0502020204030204" pitchFamily="34" charset="0"/>
                <a:cs typeface="noorehira" panose="02000000000000000000" pitchFamily="2" charset="-78"/>
              </a:rPr>
              <a:t>الاتقان فی علو م القرآن </a:t>
            </a:r>
            <a:r>
              <a:rPr lang="ur-PK" sz="240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a:t>
            </a:r>
            <a:r>
              <a:rPr lang="ur-PK" sz="280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 میں </a:t>
            </a:r>
            <a:endParaRPr lang="ur-PK" sz="2800" dirty="0" smtClean="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endParaRPr>
          </a:p>
          <a:p>
            <a:pPr marL="228600" marR="0" algn="ctr" rtl="1">
              <a:spcBef>
                <a:spcPts val="0"/>
              </a:spcBef>
              <a:spcAft>
                <a:spcPts val="0"/>
              </a:spcAft>
            </a:pPr>
            <a:r>
              <a:rPr lang="ur-PK" sz="2800" dirty="0" smtClean="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قرآنِ </a:t>
            </a:r>
            <a:r>
              <a:rPr lang="ur-PK" sz="280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حکیم کے55 نام نقل کئے ہیں مثلا ً </a:t>
            </a:r>
            <a:r>
              <a:rPr lang="ur-PK" sz="2800" dirty="0" smtClean="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a:t>
            </a:r>
            <a:endParaRPr lang="en-US" sz="2800" dirty="0" smtClean="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endParaRPr>
          </a:p>
          <a:p>
            <a:pPr marL="228600" marR="0" algn="ctr" rtl="1">
              <a:spcBef>
                <a:spcPts val="0"/>
              </a:spcBef>
              <a:spcAft>
                <a:spcPts val="0"/>
              </a:spcAft>
            </a:pPr>
            <a:r>
              <a:rPr lang="ur-PK" sz="2800" dirty="0" smtClean="0">
                <a:solidFill>
                  <a:srgbClr val="513910"/>
                </a:solidFill>
                <a:latin typeface="noorehira" panose="02000000000000000000" pitchFamily="2" charset="-78"/>
                <a:ea typeface="Calibri" panose="020F0502020204030204" pitchFamily="34" charset="0"/>
                <a:cs typeface="noorehira" panose="02000000000000000000" pitchFamily="2" charset="-78"/>
              </a:rPr>
              <a:t>القرآن</a:t>
            </a:r>
            <a:r>
              <a:rPr lang="ur-PK" sz="2800" dirty="0">
                <a:solidFill>
                  <a:srgbClr val="513910"/>
                </a:solidFill>
                <a:latin typeface="noorehira" panose="02000000000000000000" pitchFamily="2" charset="-78"/>
                <a:ea typeface="Calibri" panose="020F0502020204030204" pitchFamily="34" charset="0"/>
                <a:cs typeface="noorehira" panose="02000000000000000000" pitchFamily="2" charset="-78"/>
              </a:rPr>
              <a:t>، المصحف، الکتاب، الفرقان، الھدٰی، النور، الموعظہ، الذکر، المھیمن، الحکیم، العزیز، المبین، العلی، الکر یم، المجید، احسن الحدیث </a:t>
            </a:r>
            <a:r>
              <a:rPr lang="ur-PK" sz="2800" dirty="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وغیرہ۔</a:t>
            </a:r>
            <a:endParaRPr lang="en-US" sz="2800" dirty="0">
              <a:solidFill>
                <a:srgbClr val="513910"/>
              </a:solidFill>
              <a:effectLst/>
              <a:latin typeface="Jameel Noori Nastaleeq" panose="02000503000000020004" pitchFamily="2" charset="-78"/>
              <a:ea typeface="Calibri" panose="020F0502020204030204" pitchFamily="34" charset="0"/>
              <a:cs typeface="Jameel Noori Nastaleeq" panose="02000503000000020004" pitchFamily="2" charset="-78"/>
            </a:endParaRPr>
          </a:p>
        </p:txBody>
      </p:sp>
      <p:sp>
        <p:nvSpPr>
          <p:cNvPr id="59" name="Rounded Rectangle 58" hidden="1"/>
          <p:cNvSpPr/>
          <p:nvPr/>
        </p:nvSpPr>
        <p:spPr>
          <a:xfrm>
            <a:off x="2438400" y="4182177"/>
            <a:ext cx="7327900" cy="932967"/>
          </a:xfrm>
          <a:prstGeom prst="round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60" name="Rectangle 59" hidden="1"/>
          <p:cNvSpPr/>
          <p:nvPr/>
        </p:nvSpPr>
        <p:spPr>
          <a:xfrm>
            <a:off x="5663990" y="2258556"/>
            <a:ext cx="4919938" cy="800219"/>
          </a:xfrm>
          <a:prstGeom prst="rect">
            <a:avLst/>
          </a:prstGeom>
        </p:spPr>
        <p:txBody>
          <a:bodyPr wrap="none">
            <a:spAutoFit/>
          </a:bodyPr>
          <a:lstStyle/>
          <a:p>
            <a:pPr marR="0" lvl="0" algn="just" rtl="1">
              <a:lnSpc>
                <a:spcPct val="115000"/>
              </a:lnSpc>
              <a:spcBef>
                <a:spcPts val="600"/>
              </a:spcBef>
              <a:spcAft>
                <a:spcPts val="0"/>
              </a:spcAft>
            </a:pPr>
            <a:r>
              <a:rPr lang="en-US" sz="4000" dirty="0" smtClean="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 (8</a:t>
            </a:r>
            <a:r>
              <a:rPr lang="ur-PK" sz="4000" dirty="0" smtClean="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قرآنِ </a:t>
            </a:r>
            <a:r>
              <a:rPr lang="ur-PK" sz="400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حکیم کس زبان میں نازل ہوا؟</a:t>
            </a:r>
            <a:endParaRPr lang="en-US" sz="4000" dirty="0">
              <a:solidFill>
                <a:srgbClr val="513910"/>
              </a:solidFill>
              <a:effectLst/>
              <a:latin typeface="Jameel Noori Nastaleeq" panose="02000503000000000004" pitchFamily="2" charset="-78"/>
              <a:ea typeface="Calibri" panose="020F0502020204030204" pitchFamily="34" charset="0"/>
              <a:cs typeface="Jameel Noori Nastaleeq" panose="02000503000000000004" pitchFamily="2" charset="-78"/>
            </a:endParaRPr>
          </a:p>
        </p:txBody>
      </p:sp>
      <p:sp>
        <p:nvSpPr>
          <p:cNvPr id="61" name="Rectangle 60" hidden="1"/>
          <p:cNvSpPr/>
          <p:nvPr/>
        </p:nvSpPr>
        <p:spPr>
          <a:xfrm>
            <a:off x="3453185" y="3239833"/>
            <a:ext cx="5562741" cy="615553"/>
          </a:xfrm>
          <a:prstGeom prst="rect">
            <a:avLst/>
          </a:prstGeom>
        </p:spPr>
        <p:txBody>
          <a:bodyPr wrap="none">
            <a:spAutoFit/>
          </a:bodyPr>
          <a:lstStyle/>
          <a:p>
            <a:r>
              <a:rPr lang="ur-PK" sz="340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قرآنِ حکیم دیہا ت کی خا لص عربی زبان میں نا زل ہوا ۔</a:t>
            </a:r>
            <a:endParaRPr lang="en-US" sz="3400" dirty="0">
              <a:solidFill>
                <a:srgbClr val="513910"/>
              </a:solidFill>
              <a:latin typeface="Jameel Noori Nastaleeq" panose="02000503000000000004" pitchFamily="2" charset="-78"/>
              <a:cs typeface="Jameel Noori Nastaleeq" panose="02000503000000000004" pitchFamily="2" charset="-78"/>
            </a:endParaRPr>
          </a:p>
        </p:txBody>
      </p:sp>
      <p:sp>
        <p:nvSpPr>
          <p:cNvPr id="62" name="Rectangle 61" hidden="1"/>
          <p:cNvSpPr/>
          <p:nvPr/>
        </p:nvSpPr>
        <p:spPr>
          <a:xfrm>
            <a:off x="0" y="4318533"/>
            <a:ext cx="12191999" cy="830997"/>
          </a:xfrm>
          <a:prstGeom prst="rect">
            <a:avLst/>
          </a:prstGeom>
        </p:spPr>
        <p:txBody>
          <a:bodyPr wrap="square">
            <a:spAutoFit/>
          </a:bodyPr>
          <a:lstStyle/>
          <a:p>
            <a:pPr algn="ctr"/>
            <a:r>
              <a:rPr lang="ur-PK" sz="4800" dirty="0">
                <a:solidFill>
                  <a:srgbClr val="513910"/>
                </a:solidFill>
                <a:latin typeface="Al Qalam Quran Publisher" panose="02040503050201020203" pitchFamily="18" charset="-78"/>
                <a:ea typeface="Calibri" panose="020F0502020204030204" pitchFamily="34" charset="0"/>
                <a:cs typeface="Al Qalam Quran Publisher" panose="02040503050201020203" pitchFamily="18" charset="-78"/>
              </a:rPr>
              <a:t>بِلِسَانٍ عَرَبِيٍّ مُّبِيْنٍؕ</a:t>
            </a:r>
            <a:endParaRPr lang="en-US" sz="4800" dirty="0">
              <a:solidFill>
                <a:srgbClr val="513910"/>
              </a:solidFill>
              <a:latin typeface="Al Qalam Quran Publisher" panose="02040503050201020203" pitchFamily="18" charset="-78"/>
              <a:cs typeface="Al Qalam Quran Publisher" panose="02040503050201020203" pitchFamily="18" charset="-78"/>
            </a:endParaRPr>
          </a:p>
        </p:txBody>
      </p:sp>
      <p:sp>
        <p:nvSpPr>
          <p:cNvPr id="63" name="Rectangle 62" hidden="1"/>
          <p:cNvSpPr/>
          <p:nvPr/>
        </p:nvSpPr>
        <p:spPr>
          <a:xfrm>
            <a:off x="2381705" y="5251500"/>
            <a:ext cx="2142959" cy="461665"/>
          </a:xfrm>
          <a:prstGeom prst="rect">
            <a:avLst/>
          </a:prstGeom>
        </p:spPr>
        <p:txBody>
          <a:bodyPr wrap="none">
            <a:spAutoFit/>
          </a:bodyPr>
          <a:lstStyle/>
          <a:p>
            <a:r>
              <a:rPr lang="ur-PK" sz="2400" spc="-2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(الشعرا ء</a:t>
            </a:r>
            <a:r>
              <a:rPr lang="ur-PK" sz="2400" spc="-20" baseline="3000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26</a:t>
            </a:r>
            <a:r>
              <a:rPr lang="ur-PK" sz="2400" spc="-2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 : 193-195)</a:t>
            </a:r>
            <a:endParaRPr lang="en-US" sz="2400" dirty="0">
              <a:solidFill>
                <a:srgbClr val="513910"/>
              </a:solidFill>
              <a:latin typeface="Jameel Noori Nastaleeq" panose="02000503000000000004" pitchFamily="2" charset="-78"/>
              <a:cs typeface="Jameel Noori Nastaleeq" panose="02000503000000000004" pitchFamily="2" charset="-78"/>
            </a:endParaRPr>
          </a:p>
        </p:txBody>
      </p:sp>
      <p:sp>
        <p:nvSpPr>
          <p:cNvPr id="64" name="Rounded Rectangle 63" hidden="1"/>
          <p:cNvSpPr/>
          <p:nvPr/>
        </p:nvSpPr>
        <p:spPr>
          <a:xfrm>
            <a:off x="2438400" y="4626677"/>
            <a:ext cx="7327900" cy="859723"/>
          </a:xfrm>
          <a:prstGeom prst="round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65" name="Rectangle 64" hidden="1"/>
          <p:cNvSpPr/>
          <p:nvPr/>
        </p:nvSpPr>
        <p:spPr>
          <a:xfrm>
            <a:off x="6350401" y="2374949"/>
            <a:ext cx="4222630" cy="457818"/>
          </a:xfrm>
          <a:prstGeom prst="rect">
            <a:avLst/>
          </a:prstGeom>
        </p:spPr>
        <p:txBody>
          <a:bodyPr wrap="none">
            <a:spAutoFit/>
          </a:bodyPr>
          <a:lstStyle/>
          <a:p>
            <a:pPr marR="0" lvl="0" algn="just" rtl="1">
              <a:lnSpc>
                <a:spcPts val="2200"/>
              </a:lnSpc>
              <a:spcBef>
                <a:spcPts val="600"/>
              </a:spcBef>
              <a:spcAft>
                <a:spcPts val="0"/>
              </a:spcAft>
            </a:pPr>
            <a:r>
              <a:rPr lang="en-US" sz="4000" dirty="0" smtClean="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 (9</a:t>
            </a:r>
            <a:r>
              <a:rPr lang="ur-PK" sz="4000" dirty="0" smtClean="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قرآ </a:t>
            </a:r>
            <a:r>
              <a:rPr lang="ur-PK" sz="400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نِ حکیم کا اُ سلو ب کیا ہے؟</a:t>
            </a:r>
            <a:endParaRPr lang="en-US" sz="4000" dirty="0">
              <a:solidFill>
                <a:srgbClr val="513910"/>
              </a:solidFill>
              <a:effectLst/>
              <a:latin typeface="Jameel Noori Nastaleeq" panose="02000503000000000004" pitchFamily="2" charset="-78"/>
              <a:ea typeface="Calibri" panose="020F0502020204030204" pitchFamily="34" charset="0"/>
              <a:cs typeface="Jameel Noori Nastaleeq" panose="02000503000000000004" pitchFamily="2" charset="-78"/>
            </a:endParaRPr>
          </a:p>
        </p:txBody>
      </p:sp>
      <p:sp>
        <p:nvSpPr>
          <p:cNvPr id="66" name="Rectangle 65" hidden="1"/>
          <p:cNvSpPr/>
          <p:nvPr/>
        </p:nvSpPr>
        <p:spPr>
          <a:xfrm>
            <a:off x="2393061" y="3022587"/>
            <a:ext cx="9242717" cy="584775"/>
          </a:xfrm>
          <a:prstGeom prst="rect">
            <a:avLst/>
          </a:prstGeom>
        </p:spPr>
        <p:txBody>
          <a:bodyPr wrap="square">
            <a:spAutoFit/>
          </a:bodyPr>
          <a:lstStyle/>
          <a:p>
            <a:r>
              <a:rPr lang="ur-PK" sz="3200" spc="-20" dirty="0">
                <a:solidFill>
                  <a:srgbClr val="513910"/>
                </a:solidFill>
                <a:ea typeface="Calibri" panose="020F0502020204030204" pitchFamily="34" charset="0"/>
                <a:cs typeface="Jameel Noori Nastaleeq" panose="02000503000000000004" pitchFamily="2" charset="-78"/>
              </a:rPr>
              <a:t>قرآنِ حکیم کا اُسلوب تقریری ہے ۔ قرآنِ حکیم کی ہرسورة اللہ تعالیٰ کا ایک خطبہ ہے۔</a:t>
            </a:r>
            <a:endParaRPr lang="en-US" sz="3200" dirty="0">
              <a:solidFill>
                <a:srgbClr val="513910"/>
              </a:solidFill>
            </a:endParaRPr>
          </a:p>
        </p:txBody>
      </p:sp>
      <p:sp>
        <p:nvSpPr>
          <p:cNvPr id="67" name="Rectangle 66" hidden="1"/>
          <p:cNvSpPr/>
          <p:nvPr/>
        </p:nvSpPr>
        <p:spPr>
          <a:xfrm>
            <a:off x="4623693" y="3611015"/>
            <a:ext cx="5608127" cy="584775"/>
          </a:xfrm>
          <a:prstGeom prst="rect">
            <a:avLst/>
          </a:prstGeom>
        </p:spPr>
        <p:txBody>
          <a:bodyPr wrap="square">
            <a:spAutoFit/>
          </a:bodyPr>
          <a:lstStyle/>
          <a:p>
            <a:pPr algn="r"/>
            <a:r>
              <a:rPr lang="ur-PK" sz="3200" spc="-10" dirty="0">
                <a:solidFill>
                  <a:srgbClr val="513910"/>
                </a:solidFill>
                <a:ea typeface="Calibri" panose="020F0502020204030204" pitchFamily="34" charset="0"/>
                <a:cs typeface="Jameel Noori Nastaleeq" panose="02000503000000000004" pitchFamily="2" charset="-78"/>
              </a:rPr>
              <a:t>قرآنِ حکیم کااسلو ب نہ عام نثر کاسا ہے اور نہ ہی شا عرا نہ۔</a:t>
            </a:r>
            <a:endParaRPr lang="en-US" sz="3200" dirty="0">
              <a:solidFill>
                <a:srgbClr val="513910"/>
              </a:solidFill>
            </a:endParaRPr>
          </a:p>
        </p:txBody>
      </p:sp>
      <p:sp>
        <p:nvSpPr>
          <p:cNvPr id="68" name="Rectangle 67" hidden="1"/>
          <p:cNvSpPr/>
          <p:nvPr/>
        </p:nvSpPr>
        <p:spPr>
          <a:xfrm>
            <a:off x="2686451" y="5002002"/>
            <a:ext cx="7327900" cy="427040"/>
          </a:xfrm>
          <a:prstGeom prst="rect">
            <a:avLst/>
          </a:prstGeom>
        </p:spPr>
        <p:txBody>
          <a:bodyPr wrap="square">
            <a:spAutoFit/>
          </a:bodyPr>
          <a:lstStyle/>
          <a:p>
            <a:pPr marL="685800" marR="228600" algn="ctr" rtl="1">
              <a:lnSpc>
                <a:spcPts val="2200"/>
              </a:lnSpc>
              <a:spcBef>
                <a:spcPts val="0"/>
              </a:spcBef>
              <a:spcAft>
                <a:spcPts val="0"/>
              </a:spcAft>
            </a:pPr>
            <a:r>
              <a:rPr lang="ur-PK" sz="3200" dirty="0">
                <a:solidFill>
                  <a:srgbClr val="513910"/>
                </a:solidFill>
                <a:latin typeface="Al Qalam Quran Publisher" panose="02040503050201020203" pitchFamily="18" charset="-78"/>
                <a:ea typeface="Calibri" panose="020F0502020204030204" pitchFamily="34" charset="0"/>
                <a:cs typeface="Al Qalam Quran Publisher" panose="02040503050201020203" pitchFamily="18" charset="-78"/>
              </a:rPr>
              <a:t>وَ مَا عَلَّمْنٰهُ الشِّعْرَ وَ مَا يَنْۢبَغِيْ لَهٗ١ؕ اِنْ هُوَ اِلَّا ذِكْرٌ وَّ قُرْاٰنٌ </a:t>
            </a:r>
            <a:r>
              <a:rPr lang="ur-PK" sz="3200" dirty="0" smtClean="0">
                <a:solidFill>
                  <a:srgbClr val="513910"/>
                </a:solidFill>
                <a:latin typeface="Al Qalam Quran Publisher" panose="02040503050201020203" pitchFamily="18" charset="-78"/>
                <a:ea typeface="Calibri" panose="020F0502020204030204" pitchFamily="34" charset="0"/>
                <a:cs typeface="Al Qalam Quran Publisher" panose="02040503050201020203" pitchFamily="18" charset="-78"/>
              </a:rPr>
              <a:t>مُّبِيْنٌۙ</a:t>
            </a:r>
            <a:endParaRPr lang="en-US" sz="3200" dirty="0">
              <a:solidFill>
                <a:srgbClr val="513910"/>
              </a:solidFill>
              <a:effectLst/>
              <a:latin typeface="Al Qalam Quran Publisher" panose="02040503050201020203" pitchFamily="18" charset="-78"/>
              <a:ea typeface="Calibri" panose="020F0502020204030204" pitchFamily="34" charset="0"/>
              <a:cs typeface="Al Qalam Quran Publisher" panose="02040503050201020203" pitchFamily="18" charset="-78"/>
            </a:endParaRPr>
          </a:p>
        </p:txBody>
      </p:sp>
      <p:sp>
        <p:nvSpPr>
          <p:cNvPr id="69" name="Rectangle 68" hidden="1"/>
          <p:cNvSpPr/>
          <p:nvPr/>
        </p:nvSpPr>
        <p:spPr>
          <a:xfrm>
            <a:off x="2393061" y="5542757"/>
            <a:ext cx="1766894" cy="523220"/>
          </a:xfrm>
          <a:prstGeom prst="rect">
            <a:avLst/>
          </a:prstGeom>
        </p:spPr>
        <p:txBody>
          <a:bodyPr wrap="none">
            <a:spAutoFit/>
          </a:bodyPr>
          <a:lstStyle/>
          <a:p>
            <a:r>
              <a:rPr lang="ur-PK" sz="2400" spc="-2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سورۃ یٰس</a:t>
            </a:r>
            <a:r>
              <a:rPr lang="ur-PK" sz="2400" spc="-20" baseline="3000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36</a:t>
            </a:r>
            <a:r>
              <a:rPr lang="ur-PK" sz="2800" spc="-1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 آیت 69</a:t>
            </a:r>
            <a:endParaRPr lang="en-US" sz="2400" dirty="0">
              <a:solidFill>
                <a:srgbClr val="513910"/>
              </a:solidFill>
              <a:latin typeface="Jameel Noori Nastaleeq" panose="02000503000000000004" pitchFamily="2" charset="-78"/>
              <a:cs typeface="Jameel Noori Nastaleeq" panose="02000503000000000004" pitchFamily="2" charset="-78"/>
            </a:endParaRPr>
          </a:p>
        </p:txBody>
      </p:sp>
      <p:sp>
        <p:nvSpPr>
          <p:cNvPr id="73" name="Rectangle 72" hidden="1"/>
          <p:cNvSpPr/>
          <p:nvPr/>
        </p:nvSpPr>
        <p:spPr>
          <a:xfrm>
            <a:off x="4331927" y="2357285"/>
            <a:ext cx="6292107" cy="800219"/>
          </a:xfrm>
          <a:prstGeom prst="rect">
            <a:avLst/>
          </a:prstGeom>
        </p:spPr>
        <p:txBody>
          <a:bodyPr wrap="none">
            <a:spAutoFit/>
          </a:bodyPr>
          <a:lstStyle/>
          <a:p>
            <a:pPr marR="0" lvl="0" algn="r" rtl="1">
              <a:lnSpc>
                <a:spcPct val="115000"/>
              </a:lnSpc>
              <a:spcBef>
                <a:spcPts val="200"/>
              </a:spcBef>
              <a:spcAft>
                <a:spcPts val="0"/>
              </a:spcAft>
            </a:pPr>
            <a:r>
              <a:rPr lang="ur-PK" sz="4000" dirty="0" smtClean="0">
                <a:solidFill>
                  <a:srgbClr val="513910"/>
                </a:solidFill>
                <a:latin typeface="Calibri" panose="020F0502020204030204" pitchFamily="34" charset="0"/>
                <a:ea typeface="Calibri" panose="020F0502020204030204" pitchFamily="34" charset="0"/>
                <a:cs typeface="Jameel Noori Nastaleeq" panose="02000503000000020004" pitchFamily="2" charset="-78"/>
              </a:rPr>
              <a:t>10) قر </a:t>
            </a:r>
            <a:r>
              <a:rPr lang="ur-PK" sz="4000" dirty="0">
                <a:solidFill>
                  <a:srgbClr val="513910"/>
                </a:solidFill>
                <a:latin typeface="Calibri" panose="020F0502020204030204" pitchFamily="34" charset="0"/>
                <a:ea typeface="Calibri" panose="020F0502020204030204" pitchFamily="34" charset="0"/>
                <a:cs typeface="Jameel Noori Nastaleeq" panose="02000503000000020004" pitchFamily="2" charset="-78"/>
              </a:rPr>
              <a:t>آنِ حکیم کی ترتیب و تد وین کس طرح ہوئی؟ </a:t>
            </a:r>
            <a:endParaRPr lang="en-US" sz="4000" dirty="0">
              <a:solidFill>
                <a:srgbClr val="513910"/>
              </a:solidFill>
              <a:effectLst/>
              <a:latin typeface="Calibri" panose="020F0502020204030204" pitchFamily="34" charset="0"/>
              <a:ea typeface="Calibri" panose="020F0502020204030204" pitchFamily="34" charset="0"/>
              <a:cs typeface="Arial" panose="020B0604020202020204" pitchFamily="34" charset="0"/>
            </a:endParaRPr>
          </a:p>
        </p:txBody>
      </p:sp>
      <p:sp>
        <p:nvSpPr>
          <p:cNvPr id="74" name="Rectangle 73" hidden="1"/>
          <p:cNvSpPr/>
          <p:nvPr/>
        </p:nvSpPr>
        <p:spPr>
          <a:xfrm>
            <a:off x="2905599" y="3134164"/>
            <a:ext cx="6444392" cy="2677656"/>
          </a:xfrm>
          <a:prstGeom prst="rect">
            <a:avLst/>
          </a:prstGeom>
        </p:spPr>
        <p:txBody>
          <a:bodyPr wrap="none">
            <a:spAutoFit/>
          </a:bodyPr>
          <a:lstStyle/>
          <a:p>
            <a:pPr algn="r">
              <a:lnSpc>
                <a:spcPct val="150000"/>
              </a:lnSpc>
            </a:pPr>
            <a:r>
              <a:rPr lang="ur-PK" sz="4000" dirty="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قرآ نِ حکیم کی ترتیب دو اعتبارات سے </a:t>
            </a:r>
            <a:r>
              <a:rPr lang="ur-PK" sz="4000" dirty="0" smtClean="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ہے</a:t>
            </a:r>
          </a:p>
          <a:p>
            <a:pPr algn="r">
              <a:lnSpc>
                <a:spcPct val="150000"/>
              </a:lnSpc>
            </a:pPr>
            <a:r>
              <a:rPr lang="ur-PK" sz="3600" dirty="0" smtClean="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 </a:t>
            </a:r>
            <a:r>
              <a:rPr lang="ur-PK" sz="3600" dirty="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ترتیبِ نزولی جس کے اعتبار سے پہلی سورة "</a:t>
            </a:r>
            <a:r>
              <a:rPr lang="ur-PK" sz="3600" dirty="0" smtClean="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العلق"ہے</a:t>
            </a:r>
            <a:r>
              <a:rPr lang="ur-PK" sz="3600" dirty="0">
                <a:solidFill>
                  <a:srgbClr val="513910"/>
                </a:solidFill>
                <a:latin typeface="Jameel Noori Nastaleeq" panose="02000503000000020004" pitchFamily="2" charset="-78"/>
                <a:cs typeface="Jameel Noori Nastaleeq" panose="02000503000000020004" pitchFamily="2" charset="-78"/>
              </a:rPr>
              <a:t> ۔</a:t>
            </a:r>
            <a:r>
              <a:rPr lang="ur-PK" sz="3600" dirty="0" smtClean="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 </a:t>
            </a:r>
          </a:p>
          <a:p>
            <a:pPr algn="r">
              <a:lnSpc>
                <a:spcPct val="150000"/>
              </a:lnSpc>
            </a:pPr>
            <a:r>
              <a:rPr lang="en-US" sz="3600" dirty="0">
                <a:solidFill>
                  <a:srgbClr val="513910"/>
                </a:solidFill>
                <a:latin typeface="Jameel Noori Nastaleeq" panose="02000503000000020004" pitchFamily="2" charset="-78"/>
                <a:cs typeface="Jameel Noori Nastaleeq" panose="02000503000000020004" pitchFamily="2" charset="-78"/>
              </a:rPr>
              <a:t> </a:t>
            </a:r>
            <a:r>
              <a:rPr lang="ur-PK" sz="3600" dirty="0">
                <a:solidFill>
                  <a:srgbClr val="513910"/>
                </a:solidFill>
                <a:latin typeface="Jameel Noori Nastaleeq" panose="02000503000000020004" pitchFamily="2" charset="-78"/>
                <a:cs typeface="Jameel Noori Nastaleeq" panose="02000503000000020004" pitchFamily="2" charset="-78"/>
              </a:rPr>
              <a:t>ترتیبِ تلاوت جس کے اعتبار سے پہلی سورة  "الفاتحہ" ہے۔</a:t>
            </a:r>
            <a:endParaRPr lang="en-US" sz="3600" dirty="0">
              <a:solidFill>
                <a:srgbClr val="513910"/>
              </a:solidFill>
              <a:latin typeface="Jameel Noori Nastaleeq" panose="02000503000000020004" pitchFamily="2" charset="-78"/>
              <a:cs typeface="Jameel Noori Nastaleeq" panose="02000503000000020004" pitchFamily="2" charset="-78"/>
            </a:endParaRPr>
          </a:p>
        </p:txBody>
      </p:sp>
      <p:sp>
        <p:nvSpPr>
          <p:cNvPr id="75" name="Rectangle 74" hidden="1"/>
          <p:cNvSpPr/>
          <p:nvPr/>
        </p:nvSpPr>
        <p:spPr>
          <a:xfrm>
            <a:off x="5075909" y="2054330"/>
            <a:ext cx="5213287" cy="800219"/>
          </a:xfrm>
          <a:prstGeom prst="rect">
            <a:avLst/>
          </a:prstGeom>
        </p:spPr>
        <p:txBody>
          <a:bodyPr wrap="none">
            <a:spAutoFit/>
          </a:bodyPr>
          <a:lstStyle/>
          <a:p>
            <a:pPr marR="0" lvl="0" algn="r" rtl="1">
              <a:lnSpc>
                <a:spcPct val="115000"/>
              </a:lnSpc>
              <a:spcBef>
                <a:spcPts val="600"/>
              </a:spcBef>
              <a:spcAft>
                <a:spcPts val="0"/>
              </a:spcAft>
            </a:pPr>
            <a:r>
              <a:rPr lang="ur-PK" sz="4000" dirty="0" smtClean="0">
                <a:solidFill>
                  <a:srgbClr val="513910"/>
                </a:solidFill>
                <a:latin typeface="Calibri" panose="020F0502020204030204" pitchFamily="34" charset="0"/>
                <a:ea typeface="Calibri" panose="020F0502020204030204" pitchFamily="34" charset="0"/>
                <a:cs typeface="Jameel Noori Nastaleeq" panose="02000503000000020004" pitchFamily="2" charset="-78"/>
              </a:rPr>
              <a:t>11) قرآنِ </a:t>
            </a:r>
            <a:r>
              <a:rPr lang="ur-PK" sz="4000" dirty="0">
                <a:solidFill>
                  <a:srgbClr val="513910"/>
                </a:solidFill>
                <a:latin typeface="Calibri" panose="020F0502020204030204" pitchFamily="34" charset="0"/>
                <a:ea typeface="Calibri" panose="020F0502020204030204" pitchFamily="34" charset="0"/>
                <a:cs typeface="Jameel Noori Nastaleeq" panose="02000503000000020004" pitchFamily="2" charset="-78"/>
              </a:rPr>
              <a:t>حکیم کی تر کیب و تقسیم کیا ہے؟</a:t>
            </a:r>
            <a:endParaRPr lang="en-US" sz="4000" dirty="0">
              <a:solidFill>
                <a:srgbClr val="513910"/>
              </a:solidFill>
              <a:effectLst/>
              <a:latin typeface="Calibri" panose="020F0502020204030204" pitchFamily="34" charset="0"/>
              <a:ea typeface="Calibri" panose="020F0502020204030204" pitchFamily="34" charset="0"/>
              <a:cs typeface="Arial" panose="020B0604020202020204" pitchFamily="34" charset="0"/>
            </a:endParaRPr>
          </a:p>
        </p:txBody>
      </p:sp>
      <p:sp>
        <p:nvSpPr>
          <p:cNvPr id="76" name="Rectangle 75" hidden="1"/>
          <p:cNvSpPr/>
          <p:nvPr/>
        </p:nvSpPr>
        <p:spPr>
          <a:xfrm>
            <a:off x="6650057" y="2831209"/>
            <a:ext cx="3140603" cy="1169551"/>
          </a:xfrm>
          <a:prstGeom prst="rect">
            <a:avLst/>
          </a:prstGeom>
        </p:spPr>
        <p:txBody>
          <a:bodyPr wrap="none">
            <a:spAutoFit/>
          </a:bodyPr>
          <a:lstStyle/>
          <a:p>
            <a:r>
              <a:rPr lang="ur-PK" sz="3500" dirty="0">
                <a:solidFill>
                  <a:srgbClr val="513910"/>
                </a:solidFill>
                <a:ea typeface="Calibri" panose="020F0502020204030204" pitchFamily="34" charset="0"/>
                <a:cs typeface="Jameel Noori Nastaleeq" panose="02000503000000020004" pitchFamily="2" charset="-78"/>
              </a:rPr>
              <a:t>آیات کی تعداد6236 ہے ۔</a:t>
            </a:r>
            <a:endParaRPr lang="en-US" sz="3500" dirty="0">
              <a:solidFill>
                <a:srgbClr val="513910"/>
              </a:solidFill>
            </a:endParaRPr>
          </a:p>
          <a:p>
            <a:endParaRPr lang="en-US" sz="3500" dirty="0">
              <a:solidFill>
                <a:srgbClr val="513910"/>
              </a:solidFill>
            </a:endParaRPr>
          </a:p>
        </p:txBody>
      </p:sp>
      <p:sp>
        <p:nvSpPr>
          <p:cNvPr id="77" name="Rectangle 76" hidden="1"/>
          <p:cNvSpPr/>
          <p:nvPr/>
        </p:nvSpPr>
        <p:spPr>
          <a:xfrm>
            <a:off x="6461592" y="3472966"/>
            <a:ext cx="3166251" cy="630942"/>
          </a:xfrm>
          <a:prstGeom prst="rect">
            <a:avLst/>
          </a:prstGeom>
        </p:spPr>
        <p:txBody>
          <a:bodyPr wrap="none">
            <a:spAutoFit/>
          </a:bodyPr>
          <a:lstStyle/>
          <a:p>
            <a:pPr algn="r"/>
            <a:r>
              <a:rPr lang="ur-PK" sz="3500" dirty="0">
                <a:solidFill>
                  <a:srgbClr val="513910"/>
                </a:solidFill>
                <a:ea typeface="Calibri" panose="020F0502020204030204" pitchFamily="34" charset="0"/>
                <a:cs typeface="Jameel Noori Nastaleeq" panose="02000503000000020004" pitchFamily="2" charset="-78"/>
              </a:rPr>
              <a:t>سورتوں کی تعداد 114 </a:t>
            </a:r>
            <a:r>
              <a:rPr lang="ur-PK" sz="3500" dirty="0" smtClean="0">
                <a:solidFill>
                  <a:srgbClr val="513910"/>
                </a:solidFill>
                <a:ea typeface="Calibri" panose="020F0502020204030204" pitchFamily="34" charset="0"/>
                <a:cs typeface="Jameel Noori Nastaleeq" panose="02000503000000020004" pitchFamily="2" charset="-78"/>
              </a:rPr>
              <a:t>ہے۔</a:t>
            </a:r>
            <a:endParaRPr lang="en-US" sz="3500" dirty="0">
              <a:solidFill>
                <a:srgbClr val="513910"/>
              </a:solidFill>
            </a:endParaRPr>
          </a:p>
        </p:txBody>
      </p:sp>
      <p:sp>
        <p:nvSpPr>
          <p:cNvPr id="78" name="Rectangle 77" hidden="1"/>
          <p:cNvSpPr/>
          <p:nvPr/>
        </p:nvSpPr>
        <p:spPr>
          <a:xfrm>
            <a:off x="6217246" y="4189036"/>
            <a:ext cx="3573414" cy="630942"/>
          </a:xfrm>
          <a:prstGeom prst="rect">
            <a:avLst/>
          </a:prstGeom>
        </p:spPr>
        <p:txBody>
          <a:bodyPr wrap="none">
            <a:spAutoFit/>
          </a:bodyPr>
          <a:lstStyle/>
          <a:p>
            <a:pPr algn="r"/>
            <a:r>
              <a:rPr lang="ur-PK" sz="3500" dirty="0">
                <a:solidFill>
                  <a:srgbClr val="513910"/>
                </a:solidFill>
                <a:ea typeface="Calibri" panose="020F0502020204030204" pitchFamily="34" charset="0"/>
                <a:cs typeface="Jameel Noori Nastaleeq" panose="02000503000000020004" pitchFamily="2" charset="-78"/>
              </a:rPr>
              <a:t>منازل یا </a:t>
            </a:r>
            <a:r>
              <a:rPr lang="ur-PK" sz="3500" dirty="0" smtClean="0">
                <a:solidFill>
                  <a:srgbClr val="513910"/>
                </a:solidFill>
                <a:ea typeface="Calibri" panose="020F0502020204030204" pitchFamily="34" charset="0"/>
                <a:cs typeface="Jameel Noori Nastaleeq" panose="02000503000000020004" pitchFamily="2" charset="-78"/>
              </a:rPr>
              <a:t>احزاب کی </a:t>
            </a:r>
            <a:r>
              <a:rPr lang="ur-PK" sz="3500" dirty="0">
                <a:solidFill>
                  <a:srgbClr val="513910"/>
                </a:solidFill>
                <a:ea typeface="Calibri" panose="020F0502020204030204" pitchFamily="34" charset="0"/>
                <a:cs typeface="Jameel Noori Nastaleeq" panose="02000503000000020004" pitchFamily="2" charset="-78"/>
              </a:rPr>
              <a:t>تعداد7ہے۔</a:t>
            </a:r>
            <a:endParaRPr lang="en-US" sz="3500" dirty="0">
              <a:solidFill>
                <a:srgbClr val="513910"/>
              </a:solidFill>
            </a:endParaRPr>
          </a:p>
        </p:txBody>
      </p:sp>
      <p:sp>
        <p:nvSpPr>
          <p:cNvPr id="79" name="Rectangle 78" hidden="1"/>
          <p:cNvSpPr/>
          <p:nvPr/>
        </p:nvSpPr>
        <p:spPr>
          <a:xfrm>
            <a:off x="6236370" y="4912311"/>
            <a:ext cx="3616696" cy="630942"/>
          </a:xfrm>
          <a:prstGeom prst="rect">
            <a:avLst/>
          </a:prstGeom>
        </p:spPr>
        <p:txBody>
          <a:bodyPr wrap="none">
            <a:spAutoFit/>
          </a:bodyPr>
          <a:lstStyle/>
          <a:p>
            <a:r>
              <a:rPr lang="ur-PK" sz="3500" dirty="0">
                <a:solidFill>
                  <a:srgbClr val="513910"/>
                </a:solidFill>
                <a:ea typeface="Calibri" panose="020F0502020204030204" pitchFamily="34" charset="0"/>
                <a:cs typeface="Jameel Noori Nastaleeq" panose="02000503000000020004" pitchFamily="2" charset="-78"/>
              </a:rPr>
              <a:t>رکوعوں کی کل تعداد558 </a:t>
            </a:r>
            <a:r>
              <a:rPr lang="ur-PK" sz="3500" dirty="0" smtClean="0">
                <a:solidFill>
                  <a:srgbClr val="513910"/>
                </a:solidFill>
                <a:ea typeface="Calibri" panose="020F0502020204030204" pitchFamily="34" charset="0"/>
                <a:cs typeface="Jameel Noori Nastaleeq" panose="02000503000000020004" pitchFamily="2" charset="-78"/>
              </a:rPr>
              <a:t>ہے۔</a:t>
            </a:r>
            <a:endParaRPr lang="en-US" sz="3500" dirty="0">
              <a:solidFill>
                <a:srgbClr val="513910"/>
              </a:solidFill>
            </a:endParaRPr>
          </a:p>
        </p:txBody>
      </p:sp>
      <p:sp>
        <p:nvSpPr>
          <p:cNvPr id="80" name="Rectangle 79" hidden="1"/>
          <p:cNvSpPr/>
          <p:nvPr/>
        </p:nvSpPr>
        <p:spPr>
          <a:xfrm>
            <a:off x="7046687" y="5543253"/>
            <a:ext cx="2581156" cy="630942"/>
          </a:xfrm>
          <a:prstGeom prst="rect">
            <a:avLst/>
          </a:prstGeom>
        </p:spPr>
        <p:txBody>
          <a:bodyPr wrap="none">
            <a:spAutoFit/>
          </a:bodyPr>
          <a:lstStyle/>
          <a:p>
            <a:pPr algn="r"/>
            <a:r>
              <a:rPr lang="ur-PK" sz="3500" dirty="0">
                <a:solidFill>
                  <a:srgbClr val="513910"/>
                </a:solidFill>
                <a:ea typeface="Calibri" panose="020F0502020204030204" pitchFamily="34" charset="0"/>
                <a:cs typeface="Jameel Noori Nastaleeq" panose="02000503000000020004" pitchFamily="2" charset="-78"/>
              </a:rPr>
              <a:t>پاروں کی تعداد30 ہے </a:t>
            </a:r>
            <a:endParaRPr lang="en-US" sz="3500" dirty="0">
              <a:solidFill>
                <a:srgbClr val="513910"/>
              </a:solidFill>
            </a:endParaRPr>
          </a:p>
        </p:txBody>
      </p:sp>
      <p:sp>
        <p:nvSpPr>
          <p:cNvPr id="81" name="Rectangle 80" hidden="1"/>
          <p:cNvSpPr/>
          <p:nvPr/>
        </p:nvSpPr>
        <p:spPr>
          <a:xfrm>
            <a:off x="5403204" y="2324149"/>
            <a:ext cx="5211683" cy="800219"/>
          </a:xfrm>
          <a:prstGeom prst="rect">
            <a:avLst/>
          </a:prstGeom>
        </p:spPr>
        <p:txBody>
          <a:bodyPr wrap="none">
            <a:spAutoFit/>
          </a:bodyPr>
          <a:lstStyle/>
          <a:p>
            <a:pPr marR="0" lvl="0" algn="r" rtl="1">
              <a:lnSpc>
                <a:spcPct val="115000"/>
              </a:lnSpc>
              <a:spcBef>
                <a:spcPts val="600"/>
              </a:spcBef>
              <a:spcAft>
                <a:spcPts val="0"/>
              </a:spcAft>
            </a:pPr>
            <a:r>
              <a:rPr lang="ur-PK" sz="4000" dirty="0" smtClean="0">
                <a:solidFill>
                  <a:srgbClr val="513910"/>
                </a:solidFill>
                <a:latin typeface="Calibri" panose="020F0502020204030204" pitchFamily="34" charset="0"/>
                <a:ea typeface="Calibri" panose="020F0502020204030204" pitchFamily="34" charset="0"/>
                <a:cs typeface="Jameel Noori Nastaleeq" panose="02000503000000020004" pitchFamily="2" charset="-78"/>
              </a:rPr>
              <a:t>12) قرآ </a:t>
            </a:r>
            <a:r>
              <a:rPr lang="ur-PK" sz="4000" dirty="0">
                <a:solidFill>
                  <a:srgbClr val="513910"/>
                </a:solidFill>
                <a:latin typeface="Calibri" panose="020F0502020204030204" pitchFamily="34" charset="0"/>
                <a:ea typeface="Calibri" panose="020F0502020204030204" pitchFamily="34" charset="0"/>
                <a:cs typeface="Jameel Noori Nastaleeq" panose="02000503000000020004" pitchFamily="2" charset="-78"/>
              </a:rPr>
              <a:t>نِ حکیم کے فہم سے کیا مراد ہے؟ </a:t>
            </a:r>
            <a:endParaRPr lang="en-US" sz="4000" dirty="0">
              <a:solidFill>
                <a:srgbClr val="513910"/>
              </a:solidFill>
              <a:effectLst/>
              <a:latin typeface="Calibri" panose="020F0502020204030204" pitchFamily="34" charset="0"/>
              <a:ea typeface="Calibri" panose="020F0502020204030204" pitchFamily="34" charset="0"/>
              <a:cs typeface="Arial" panose="020B0604020202020204" pitchFamily="34" charset="0"/>
            </a:endParaRPr>
          </a:p>
        </p:txBody>
      </p:sp>
      <p:sp>
        <p:nvSpPr>
          <p:cNvPr id="82" name="Rectangle 81" hidden="1"/>
          <p:cNvSpPr/>
          <p:nvPr/>
        </p:nvSpPr>
        <p:spPr>
          <a:xfrm>
            <a:off x="7969771" y="3346701"/>
            <a:ext cx="1702710" cy="438582"/>
          </a:xfrm>
          <a:prstGeom prst="rect">
            <a:avLst/>
          </a:prstGeom>
        </p:spPr>
        <p:txBody>
          <a:bodyPr wrap="none">
            <a:spAutoFit/>
          </a:bodyPr>
          <a:lstStyle/>
          <a:p>
            <a:pPr marR="0" lvl="0" algn="just" rtl="1">
              <a:lnSpc>
                <a:spcPts val="2200"/>
              </a:lnSpc>
              <a:spcBef>
                <a:spcPts val="0"/>
              </a:spcBef>
              <a:spcAft>
                <a:spcPts val="0"/>
              </a:spcAft>
              <a:buSzPts val="1000"/>
            </a:pPr>
            <a:r>
              <a:rPr lang="ur-PK" sz="3500" dirty="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تذ کر اور تد بر :</a:t>
            </a:r>
            <a:endParaRPr lang="en-US" sz="3500" dirty="0">
              <a:solidFill>
                <a:srgbClr val="513910"/>
              </a:solidFill>
              <a:effectLst/>
              <a:latin typeface="Jameel Noori Nastaleeq" panose="02000503000000020004" pitchFamily="2" charset="-78"/>
              <a:ea typeface="Calibri" panose="020F0502020204030204" pitchFamily="34" charset="0"/>
              <a:cs typeface="Jameel Noori Nastaleeq" panose="02000503000000020004" pitchFamily="2" charset="-78"/>
            </a:endParaRPr>
          </a:p>
        </p:txBody>
      </p:sp>
      <p:sp>
        <p:nvSpPr>
          <p:cNvPr id="83" name="Rounded Rectangle 82" hidden="1"/>
          <p:cNvSpPr/>
          <p:nvPr/>
        </p:nvSpPr>
        <p:spPr>
          <a:xfrm>
            <a:off x="1960197" y="4057056"/>
            <a:ext cx="8068223" cy="859723"/>
          </a:xfrm>
          <a:prstGeom prst="round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84" name="Rectangle 83" hidden="1"/>
          <p:cNvSpPr/>
          <p:nvPr/>
        </p:nvSpPr>
        <p:spPr>
          <a:xfrm>
            <a:off x="1960197" y="4411002"/>
            <a:ext cx="8661345" cy="457818"/>
          </a:xfrm>
          <a:prstGeom prst="rect">
            <a:avLst/>
          </a:prstGeom>
        </p:spPr>
        <p:txBody>
          <a:bodyPr wrap="none">
            <a:spAutoFit/>
          </a:bodyPr>
          <a:lstStyle/>
          <a:p>
            <a:pPr marL="914400" marR="228600" algn="just" rtl="1">
              <a:lnSpc>
                <a:spcPts val="2200"/>
              </a:lnSpc>
              <a:spcBef>
                <a:spcPts val="0"/>
              </a:spcBef>
              <a:spcAft>
                <a:spcPts val="0"/>
              </a:spcAft>
            </a:pPr>
            <a:r>
              <a:rPr lang="ur-PK" sz="4000" dirty="0">
                <a:solidFill>
                  <a:srgbClr val="513910"/>
                </a:solidFill>
                <a:latin typeface="Al Qalam Quran Publisher" panose="02040503050201020203" pitchFamily="18" charset="-78"/>
                <a:ea typeface="Calibri" panose="020F0502020204030204" pitchFamily="34" charset="0"/>
                <a:cs typeface="Al Qalam Quran Publisher" panose="02040503050201020203" pitchFamily="18" charset="-78"/>
              </a:rPr>
              <a:t>كِتٰبٌ اَنْزَلْنٰهُ اِلَيْكَ مُبٰرَكٌ لِّيَدَّبَّرُوْۤا اٰيٰتِهٖ وَ لِيَتَذَكَّرَ اُولُوا الْاَلْبَابِ۰۰۲۹</a:t>
            </a:r>
            <a:endParaRPr lang="en-US" sz="4000" dirty="0">
              <a:solidFill>
                <a:srgbClr val="513910"/>
              </a:solidFill>
              <a:effectLst/>
              <a:latin typeface="Al Qalam Quran Publisher" panose="02040503050201020203" pitchFamily="18" charset="-78"/>
              <a:ea typeface="Calibri" panose="020F0502020204030204" pitchFamily="34" charset="0"/>
              <a:cs typeface="Al Qalam Quran Publisher" panose="02040503050201020203" pitchFamily="18" charset="-78"/>
            </a:endParaRPr>
          </a:p>
        </p:txBody>
      </p:sp>
      <p:sp>
        <p:nvSpPr>
          <p:cNvPr id="85" name="Rectangle 84" hidden="1"/>
          <p:cNvSpPr/>
          <p:nvPr/>
        </p:nvSpPr>
        <p:spPr>
          <a:xfrm>
            <a:off x="1605104" y="5009115"/>
            <a:ext cx="1935210" cy="461665"/>
          </a:xfrm>
          <a:prstGeom prst="rect">
            <a:avLst/>
          </a:prstGeom>
        </p:spPr>
        <p:txBody>
          <a:bodyPr wrap="none">
            <a:spAutoFit/>
          </a:bodyPr>
          <a:lstStyle/>
          <a:p>
            <a:r>
              <a:rPr lang="en-US" sz="2400" dirty="0">
                <a:solidFill>
                  <a:srgbClr val="513910"/>
                </a:solidFill>
                <a:latin typeface="Jameel Noori Nastaleeq" panose="02000503000000020004" pitchFamily="2" charset="-78"/>
                <a:ea typeface="Calibri" panose="020F0502020204030204" pitchFamily="34" charset="0"/>
              </a:rPr>
              <a:t> </a:t>
            </a:r>
            <a:r>
              <a:rPr lang="ur-PK" sz="2000" spc="-20" dirty="0">
                <a:solidFill>
                  <a:srgbClr val="513910"/>
                </a:solidFill>
                <a:latin typeface="Cambria" panose="02040503050406030204" pitchFamily="18" charset="0"/>
                <a:ea typeface="Calibri" panose="020F0502020204030204" pitchFamily="34" charset="0"/>
                <a:cs typeface="noorehira" panose="02000000000000000000" pitchFamily="2" charset="-78"/>
              </a:rPr>
              <a:t>سورۃ  ص</a:t>
            </a:r>
            <a:r>
              <a:rPr lang="ur-PK" sz="2000" spc="-20" baseline="30000" dirty="0">
                <a:solidFill>
                  <a:srgbClr val="513910"/>
                </a:solidFill>
                <a:latin typeface="Cambria" panose="02040503050406030204" pitchFamily="18" charset="0"/>
                <a:ea typeface="Calibri" panose="020F0502020204030204" pitchFamily="34" charset="0"/>
                <a:cs typeface="noorehira" panose="02000000000000000000" pitchFamily="2" charset="-78"/>
              </a:rPr>
              <a:t>38</a:t>
            </a:r>
            <a:r>
              <a:rPr lang="ur-PK" sz="2000" spc="-20" dirty="0">
                <a:solidFill>
                  <a:srgbClr val="513910"/>
                </a:solidFill>
                <a:latin typeface="Cambria" panose="02040503050406030204" pitchFamily="18" charset="0"/>
                <a:ea typeface="Calibri" panose="020F0502020204030204" pitchFamily="34" charset="0"/>
                <a:cs typeface="noorehira" panose="02000000000000000000" pitchFamily="2" charset="-78"/>
              </a:rPr>
              <a:t> </a:t>
            </a:r>
            <a:r>
              <a:rPr lang="ur-PK" sz="2400" dirty="0">
                <a:solidFill>
                  <a:srgbClr val="513910"/>
                </a:solidFill>
                <a:ea typeface="Calibri" panose="020F0502020204030204" pitchFamily="34" charset="0"/>
                <a:cs typeface="Jameel Noori Nastaleeq" panose="02000503000000020004" pitchFamily="2" charset="-78"/>
              </a:rPr>
              <a:t> کی آیت 29</a:t>
            </a:r>
            <a:endParaRPr lang="en-US" sz="2400" dirty="0">
              <a:solidFill>
                <a:srgbClr val="513910"/>
              </a:solidFill>
            </a:endParaRPr>
          </a:p>
        </p:txBody>
      </p:sp>
      <p:sp>
        <p:nvSpPr>
          <p:cNvPr id="86" name="Rectangle 85" hidden="1"/>
          <p:cNvSpPr/>
          <p:nvPr/>
        </p:nvSpPr>
        <p:spPr>
          <a:xfrm>
            <a:off x="3835627" y="3823758"/>
            <a:ext cx="5836854" cy="630942"/>
          </a:xfrm>
          <a:prstGeom prst="rect">
            <a:avLst/>
          </a:prstGeom>
        </p:spPr>
        <p:txBody>
          <a:bodyPr wrap="none">
            <a:spAutoFit/>
          </a:bodyPr>
          <a:lstStyle/>
          <a:p>
            <a:pPr algn="r"/>
            <a:r>
              <a:rPr lang="ur-PK" sz="3500" dirty="0">
                <a:solidFill>
                  <a:srgbClr val="513910"/>
                </a:solidFill>
                <a:ea typeface="Calibri" panose="020F0502020204030204" pitchFamily="34" charset="0"/>
                <a:cs typeface="Jameel Noori Nastaleeq" panose="02000503000000020004" pitchFamily="2" charset="-78"/>
              </a:rPr>
              <a:t>تذکر کے معنی ہیں یادد ہانی حاصل کرنا یا نصیحت اخذکرنا ۔ </a:t>
            </a:r>
            <a:endParaRPr lang="en-US" sz="3500" dirty="0">
              <a:solidFill>
                <a:srgbClr val="513910"/>
              </a:solidFill>
            </a:endParaRPr>
          </a:p>
        </p:txBody>
      </p:sp>
      <p:sp>
        <p:nvSpPr>
          <p:cNvPr id="87" name="Rounded Rectangle 86" hidden="1"/>
          <p:cNvSpPr/>
          <p:nvPr/>
        </p:nvSpPr>
        <p:spPr>
          <a:xfrm>
            <a:off x="2438400" y="4626677"/>
            <a:ext cx="7327900" cy="859723"/>
          </a:xfrm>
          <a:prstGeom prst="round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88" name="Rectangle 87" hidden="1"/>
          <p:cNvSpPr/>
          <p:nvPr/>
        </p:nvSpPr>
        <p:spPr>
          <a:xfrm>
            <a:off x="3442019" y="4808646"/>
            <a:ext cx="4984057" cy="630942"/>
          </a:xfrm>
          <a:prstGeom prst="rect">
            <a:avLst/>
          </a:prstGeom>
        </p:spPr>
        <p:txBody>
          <a:bodyPr wrap="none">
            <a:spAutoFit/>
          </a:bodyPr>
          <a:lstStyle/>
          <a:p>
            <a:r>
              <a:rPr lang="ur-PK" sz="3500" dirty="0">
                <a:solidFill>
                  <a:srgbClr val="513910"/>
                </a:solidFill>
                <a:latin typeface="Al Qalam Quran Publisher" panose="02040503050201020203" pitchFamily="18" charset="-78"/>
                <a:ea typeface="Calibri" panose="020F0502020204030204" pitchFamily="34" charset="0"/>
                <a:cs typeface="Al Qalam Quran Publisher" panose="02040503050201020203" pitchFamily="18" charset="-78"/>
              </a:rPr>
              <a:t>وَ لَقَدْ يَسَّرْنَا الْقُرْاٰنَ لِلذِّكْرِ فَهَلْ مِنْ مُّدَّكِرٍ۰۰۱۷ </a:t>
            </a:r>
            <a:endParaRPr lang="en-US" sz="3500" dirty="0">
              <a:solidFill>
                <a:srgbClr val="513910"/>
              </a:solidFill>
              <a:latin typeface="Al Qalam Quran Publisher" panose="02040503050201020203" pitchFamily="18" charset="-78"/>
              <a:cs typeface="Al Qalam Quran Publisher" panose="02040503050201020203" pitchFamily="18" charset="-78"/>
            </a:endParaRPr>
          </a:p>
        </p:txBody>
      </p:sp>
      <p:sp>
        <p:nvSpPr>
          <p:cNvPr id="89" name="Rectangle 88" hidden="1"/>
          <p:cNvSpPr/>
          <p:nvPr/>
        </p:nvSpPr>
        <p:spPr>
          <a:xfrm>
            <a:off x="1548833" y="5531924"/>
            <a:ext cx="2383729" cy="430887"/>
          </a:xfrm>
          <a:prstGeom prst="rect">
            <a:avLst/>
          </a:prstGeom>
        </p:spPr>
        <p:txBody>
          <a:bodyPr wrap="none">
            <a:spAutoFit/>
          </a:bodyPr>
          <a:lstStyle/>
          <a:p>
            <a:r>
              <a:rPr lang="ur-PK" sz="2200" spc="-20" dirty="0">
                <a:solidFill>
                  <a:srgbClr val="513910"/>
                </a:solidFill>
                <a:latin typeface="Al Qalam Quran Publisher" panose="02040503050201020203" pitchFamily="18" charset="-78"/>
                <a:ea typeface="Calibri" panose="020F0502020204030204" pitchFamily="34" charset="0"/>
                <a:cs typeface="Al Qalam Quran Publisher" panose="02040503050201020203" pitchFamily="18" charset="-78"/>
              </a:rPr>
              <a:t>(القمر</a:t>
            </a:r>
            <a:r>
              <a:rPr lang="ur-PK" sz="2200" spc="-20" baseline="30000" dirty="0">
                <a:solidFill>
                  <a:srgbClr val="513910"/>
                </a:solidFill>
                <a:latin typeface="Al Qalam Quran Publisher" panose="02040503050201020203" pitchFamily="18" charset="-78"/>
                <a:ea typeface="Calibri" panose="020F0502020204030204" pitchFamily="34" charset="0"/>
                <a:cs typeface="Al Qalam Quran Publisher" panose="02040503050201020203" pitchFamily="18" charset="-78"/>
              </a:rPr>
              <a:t>54</a:t>
            </a:r>
            <a:r>
              <a:rPr lang="ur-PK" sz="2200" spc="-20" dirty="0">
                <a:solidFill>
                  <a:srgbClr val="513910"/>
                </a:solidFill>
                <a:latin typeface="Al Qalam Quran Publisher" panose="02040503050201020203" pitchFamily="18" charset="-78"/>
                <a:ea typeface="Calibri" panose="020F0502020204030204" pitchFamily="34" charset="0"/>
                <a:cs typeface="Al Qalam Quran Publisher" panose="02040503050201020203" pitchFamily="18" charset="-78"/>
              </a:rPr>
              <a:t> :17، 22، 32، 40)</a:t>
            </a:r>
            <a:endParaRPr lang="en-US" sz="2200" dirty="0">
              <a:solidFill>
                <a:srgbClr val="513910"/>
              </a:solidFill>
              <a:latin typeface="Al Qalam Quran Publisher" panose="02040503050201020203" pitchFamily="18" charset="-78"/>
              <a:cs typeface="Al Qalam Quran Publisher" panose="02040503050201020203" pitchFamily="18" charset="-78"/>
            </a:endParaRPr>
          </a:p>
        </p:txBody>
      </p:sp>
      <p:sp>
        <p:nvSpPr>
          <p:cNvPr id="90" name="Rectangle 89" hidden="1"/>
          <p:cNvSpPr/>
          <p:nvPr/>
        </p:nvSpPr>
        <p:spPr>
          <a:xfrm>
            <a:off x="2001078" y="3914690"/>
            <a:ext cx="8189844" cy="1169551"/>
          </a:xfrm>
          <a:prstGeom prst="rect">
            <a:avLst/>
          </a:prstGeom>
        </p:spPr>
        <p:txBody>
          <a:bodyPr wrap="square">
            <a:spAutoFit/>
          </a:bodyPr>
          <a:lstStyle/>
          <a:p>
            <a:pPr algn="ctr"/>
            <a:r>
              <a:rPr lang="ar-SA" sz="3500" spc="-10" dirty="0">
                <a:solidFill>
                  <a:srgbClr val="513910"/>
                </a:solidFill>
                <a:ea typeface="Calibri" panose="020F0502020204030204" pitchFamily="34" charset="0"/>
                <a:cs typeface="Jameel Noori Nastaleeq" panose="02000503000000020004" pitchFamily="2" charset="-78"/>
              </a:rPr>
              <a:t>تدبر کے معنی ہیں گہرا غور وفکر ۔ قرآنِ حکیم کے کسی حصّہ پر گہرا غور و فکر کرکے اِس کے مضامین میں پوشیدہ حکمت و فلسفہ کوسمجھ لینا "تدبر فی القرآن "کہلاتا ہے۔ </a:t>
            </a:r>
            <a:endParaRPr lang="en-US" sz="3500" dirty="0">
              <a:solidFill>
                <a:srgbClr val="513910"/>
              </a:solidFill>
            </a:endParaRPr>
          </a:p>
        </p:txBody>
      </p:sp>
      <p:sp>
        <p:nvSpPr>
          <p:cNvPr id="91" name="Rectangle 90"/>
          <p:cNvSpPr/>
          <p:nvPr/>
        </p:nvSpPr>
        <p:spPr>
          <a:xfrm>
            <a:off x="7241080" y="2140931"/>
            <a:ext cx="3049233" cy="742896"/>
          </a:xfrm>
          <a:prstGeom prst="rect">
            <a:avLst/>
          </a:prstGeom>
        </p:spPr>
        <p:txBody>
          <a:bodyPr wrap="none">
            <a:spAutoFit/>
          </a:bodyPr>
          <a:lstStyle/>
          <a:p>
            <a:pPr marL="571500" marR="0" lvl="0" indent="-571500" algn="just" rtl="1">
              <a:lnSpc>
                <a:spcPct val="115000"/>
              </a:lnSpc>
              <a:spcBef>
                <a:spcPts val="0"/>
              </a:spcBef>
              <a:spcAft>
                <a:spcPts val="0"/>
              </a:spcAft>
              <a:buSzPct val="100000"/>
              <a:buFont typeface="Arial" panose="020B0604020202020204" pitchFamily="34" charset="0"/>
              <a:buChar char="•"/>
            </a:pPr>
            <a:r>
              <a:rPr lang="ur-PK" sz="3800" dirty="0" smtClean="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سا </a:t>
            </a:r>
            <a:r>
              <a:rPr lang="ur-PK" sz="3800" dirty="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ئنسی حقا ئق کا فہم:</a:t>
            </a:r>
            <a:endParaRPr lang="en-US" sz="3800" dirty="0" smtClean="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endParaRPr>
          </a:p>
        </p:txBody>
      </p:sp>
      <p:sp>
        <p:nvSpPr>
          <p:cNvPr id="92" name="Rectangle 91" hidden="1"/>
          <p:cNvSpPr/>
          <p:nvPr/>
        </p:nvSpPr>
        <p:spPr>
          <a:xfrm>
            <a:off x="1738858" y="3206303"/>
            <a:ext cx="8724275" cy="2862322"/>
          </a:xfrm>
          <a:prstGeom prst="rect">
            <a:avLst/>
          </a:prstGeom>
        </p:spPr>
        <p:txBody>
          <a:bodyPr wrap="square">
            <a:spAutoFit/>
          </a:bodyPr>
          <a:lstStyle/>
          <a:p>
            <a:pPr marL="342900" marR="0" lvl="0" indent="-342900" algn="r" rtl="1">
              <a:spcBef>
                <a:spcPts val="0"/>
              </a:spcBef>
              <a:spcAft>
                <a:spcPts val="0"/>
              </a:spcAft>
              <a:buFont typeface="+mj-lt"/>
              <a:buAutoNum type="romanLcPeriod"/>
            </a:pPr>
            <a:r>
              <a:rPr lang="ur-PK" sz="3000" dirty="0" smtClean="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ایما </a:t>
            </a:r>
            <a:r>
              <a:rPr lang="ur-PK" sz="3000" dirty="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ن و تعظیم یعنی دل کی گہرائیوں سے ما ننا کہ قرآ نِ حکیم اللہ کا کلا م ہے۔ </a:t>
            </a:r>
            <a:endParaRPr lang="en-US" sz="3000" dirty="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endParaRPr>
          </a:p>
          <a:p>
            <a:pPr marL="342900" marR="0" lvl="0" indent="-342900" algn="r" rtl="1">
              <a:spcBef>
                <a:spcPts val="0"/>
              </a:spcBef>
              <a:spcAft>
                <a:spcPts val="0"/>
              </a:spcAft>
              <a:buFont typeface="+mj-lt"/>
              <a:buAutoNum type="romanLcPeriod"/>
            </a:pPr>
            <a:r>
              <a:rPr lang="ur-PK" sz="3000" dirty="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تلاوت یعنی آ دا ب کے سا تھ رو زا نہ قرآ نِ حکیم پڑ ھنا ۔</a:t>
            </a:r>
            <a:endParaRPr lang="en-US" sz="3000" dirty="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endParaRPr>
          </a:p>
          <a:p>
            <a:pPr marL="342900" marR="0" lvl="0" indent="-342900" algn="r" rtl="1">
              <a:spcBef>
                <a:spcPts val="0"/>
              </a:spcBef>
              <a:spcAft>
                <a:spcPts val="0"/>
              </a:spcAft>
              <a:buFont typeface="+mj-lt"/>
              <a:buAutoNum type="romanLcPeriod"/>
            </a:pPr>
            <a:r>
              <a:rPr lang="ur-PK" sz="3000" dirty="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تفہیم یعنی قرآ نِ حکیم کو سمجھنا اور اِس پر غور و فکر کر نا ۔</a:t>
            </a:r>
            <a:endParaRPr lang="en-US" sz="3000" dirty="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endParaRPr>
          </a:p>
          <a:p>
            <a:pPr marL="342900" marR="0" lvl="0" indent="-342900" algn="r" rtl="1">
              <a:spcBef>
                <a:spcPts val="0"/>
              </a:spcBef>
              <a:spcAft>
                <a:spcPts val="0"/>
              </a:spcAft>
              <a:buFont typeface="+mj-lt"/>
              <a:buAutoNum type="romanLcPeriod"/>
            </a:pPr>
            <a:r>
              <a:rPr lang="ur-PK" sz="3000" dirty="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عمل یعنی قرآ نِ حکیم کے احکامات پر انفرا دی زندگی میں عمل کر نا اوراجتماعی زندگی میں ان کے نفاذ کے لیے کو شش کر نا ۔</a:t>
            </a:r>
            <a:endParaRPr lang="en-US" sz="3000" dirty="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endParaRPr>
          </a:p>
          <a:p>
            <a:pPr marL="342900" marR="0" lvl="0" indent="-342900" algn="r" rtl="1">
              <a:spcBef>
                <a:spcPts val="0"/>
              </a:spcBef>
              <a:spcAft>
                <a:spcPts val="0"/>
              </a:spcAft>
              <a:buFont typeface="+mj-lt"/>
              <a:buAutoNum type="romanLcPeriod"/>
            </a:pPr>
            <a:r>
              <a:rPr lang="ur-PK" sz="3000" dirty="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تبلیغ یعنی قرآ نِ حکیم کی تعلیما ت دو سروں تک پہنچا نا ۔ </a:t>
            </a:r>
            <a:endParaRPr lang="en-US" sz="3000" dirty="0">
              <a:solidFill>
                <a:srgbClr val="513910"/>
              </a:solidFill>
              <a:effectLst/>
              <a:latin typeface="Jameel Noori Nastaleeq" panose="02000503000000020004" pitchFamily="2" charset="-78"/>
              <a:ea typeface="Calibri" panose="020F0502020204030204" pitchFamily="34" charset="0"/>
              <a:cs typeface="Jameel Noori Nastaleeq" panose="02000503000000020004" pitchFamily="2" charset="-78"/>
            </a:endParaRPr>
          </a:p>
        </p:txBody>
      </p:sp>
      <p:sp>
        <p:nvSpPr>
          <p:cNvPr id="93" name="Rectangle 92" hidden="1"/>
          <p:cNvSpPr/>
          <p:nvPr/>
        </p:nvSpPr>
        <p:spPr>
          <a:xfrm>
            <a:off x="4520245" y="2359915"/>
            <a:ext cx="6123792" cy="707886"/>
          </a:xfrm>
          <a:prstGeom prst="rect">
            <a:avLst/>
          </a:prstGeom>
        </p:spPr>
        <p:txBody>
          <a:bodyPr wrap="none">
            <a:spAutoFit/>
          </a:bodyPr>
          <a:lstStyle/>
          <a:p>
            <a:pPr marR="0" lvl="0" algn="r" rtl="1">
              <a:spcBef>
                <a:spcPts val="0"/>
              </a:spcBef>
              <a:spcAft>
                <a:spcPts val="0"/>
              </a:spcAft>
            </a:pPr>
            <a:r>
              <a:rPr lang="en-US" sz="4000" dirty="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a:t>
            </a:r>
            <a:r>
              <a:rPr lang="en-US" sz="4000" dirty="0" smtClean="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13</a:t>
            </a:r>
            <a:r>
              <a:rPr lang="ur-PK" sz="4000" dirty="0" smtClean="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قرآ </a:t>
            </a:r>
            <a:r>
              <a:rPr lang="ur-PK" sz="4000" dirty="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نِ حکیم کے ایک مسلمان پر کیا حقو ق ہیں؟</a:t>
            </a:r>
            <a:endParaRPr lang="en-US" sz="4000" dirty="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endParaRPr>
          </a:p>
        </p:txBody>
      </p:sp>
      <p:sp>
        <p:nvSpPr>
          <p:cNvPr id="95" name="Rectangle 94"/>
          <p:cNvSpPr/>
          <p:nvPr/>
        </p:nvSpPr>
        <p:spPr>
          <a:xfrm>
            <a:off x="1901687" y="3001287"/>
            <a:ext cx="8388626" cy="1249573"/>
          </a:xfrm>
          <a:prstGeom prst="rect">
            <a:avLst/>
          </a:prstGeom>
        </p:spPr>
        <p:txBody>
          <a:bodyPr wrap="square">
            <a:spAutoFit/>
          </a:bodyPr>
          <a:lstStyle/>
          <a:p>
            <a:pPr marR="0" lvl="0" algn="ctr" rtl="1">
              <a:lnSpc>
                <a:spcPct val="120000"/>
              </a:lnSpc>
              <a:spcBef>
                <a:spcPts val="0"/>
              </a:spcBef>
              <a:spcAft>
                <a:spcPts val="0"/>
              </a:spcAft>
            </a:pPr>
            <a:r>
              <a:rPr lang="ur-PK" sz="3200" dirty="0">
                <a:solidFill>
                  <a:srgbClr val="5F461C"/>
                </a:solidFill>
                <a:latin typeface="Jameel Noori Nastaleeq" panose="02000503000000020004" pitchFamily="2" charset="-78"/>
                <a:ea typeface="Calibri" panose="020F0502020204030204" pitchFamily="34" charset="0"/>
                <a:cs typeface="Jameel Noori Nastaleeq" panose="02000503000000020004" pitchFamily="2" charset="-78"/>
              </a:rPr>
              <a:t>قرآنِ حکیم میں بعض سائنسی حقائق بھی بیان کیے گئے ہیں یا اُن کی طرف اشارے کیے گئے ہیں۔ اُن کے فہم کے لیے ہمیں جدید سے جدید تحقیقات سے اِستفادہ کرنا ہوگا</a:t>
            </a:r>
          </a:p>
        </p:txBody>
      </p:sp>
    </p:spTree>
    <p:extLst>
      <p:ext uri="{BB962C8B-B14F-4D97-AF65-F5344CB8AC3E}">
        <p14:creationId xmlns:p14="http://schemas.microsoft.com/office/powerpoint/2010/main" val="2137592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94"/>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2"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right)">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2"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right)">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grpId="1" nodeType="clickEffect">
                                  <p:stCondLst>
                                    <p:cond delay="0"/>
                                  </p:stCondLst>
                                  <p:childTnLst>
                                    <p:animEffect transition="out" filter="fade">
                                      <p:cBhvr>
                                        <p:cTn id="20" dur="500"/>
                                        <p:tgtEl>
                                          <p:spTgt spid="5"/>
                                        </p:tgtEl>
                                      </p:cBhvr>
                                    </p:animEffect>
                                    <p:set>
                                      <p:cBhvr>
                                        <p:cTn id="21" dur="1" fill="hold">
                                          <p:stCondLst>
                                            <p:cond delay="499"/>
                                          </p:stCondLst>
                                        </p:cTn>
                                        <p:tgtEl>
                                          <p:spTgt spid="5"/>
                                        </p:tgtEl>
                                        <p:attrNameLst>
                                          <p:attrName>style.visibility</p:attrName>
                                        </p:attrNameLst>
                                      </p:cBhvr>
                                      <p:to>
                                        <p:strVal val="hidden"/>
                                      </p:to>
                                    </p:set>
                                  </p:childTnLst>
                                </p:cTn>
                              </p:par>
                              <p:par>
                                <p:cTn id="22" presetID="10" presetClass="exit" presetSubtype="0" fill="hold" grpId="1" nodeType="withEffect">
                                  <p:stCondLst>
                                    <p:cond delay="0"/>
                                  </p:stCondLst>
                                  <p:childTnLst>
                                    <p:animEffect transition="out" filter="fade">
                                      <p:cBhvr>
                                        <p:cTn id="23" dur="500"/>
                                        <p:tgtEl>
                                          <p:spTgt spid="6"/>
                                        </p:tgtEl>
                                      </p:cBhvr>
                                    </p:animEffect>
                                    <p:set>
                                      <p:cBhvr>
                                        <p:cTn id="24" dur="1" fill="hold">
                                          <p:stCondLst>
                                            <p:cond delay="499"/>
                                          </p:stCondLst>
                                        </p:cTn>
                                        <p:tgtEl>
                                          <p:spTgt spid="6"/>
                                        </p:tgtEl>
                                        <p:attrNameLst>
                                          <p:attrName>style.visibility</p:attrName>
                                        </p:attrNameLst>
                                      </p:cBhvr>
                                      <p:to>
                                        <p:strVal val="hidden"/>
                                      </p:to>
                                    </p:set>
                                  </p:childTnLst>
                                </p:cTn>
                              </p:par>
                              <p:par>
                                <p:cTn id="25" presetID="22" presetClass="entr" presetSubtype="2"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wipe(right)">
                                      <p:cBhvr>
                                        <p:cTn id="27" dur="500"/>
                                        <p:tgtEl>
                                          <p:spTgt spid="2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37" fill="hold" grpId="0"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barn(outVertical)">
                                      <p:cBhvr>
                                        <p:cTn id="32" dur="500"/>
                                        <p:tgtEl>
                                          <p:spTgt spid="24"/>
                                        </p:tgtEl>
                                      </p:cBhvr>
                                    </p:animEffect>
                                  </p:childTnLst>
                                </p:cTn>
                              </p:par>
                              <p:par>
                                <p:cTn id="33" presetID="22" presetClass="entr" presetSubtype="2" fill="hold" grpId="0" nodeType="withEffect">
                                  <p:stCondLst>
                                    <p:cond delay="300"/>
                                  </p:stCondLst>
                                  <p:childTnLst>
                                    <p:set>
                                      <p:cBhvr>
                                        <p:cTn id="34" dur="1" fill="hold">
                                          <p:stCondLst>
                                            <p:cond delay="0"/>
                                          </p:stCondLst>
                                        </p:cTn>
                                        <p:tgtEl>
                                          <p:spTgt spid="25"/>
                                        </p:tgtEl>
                                        <p:attrNameLst>
                                          <p:attrName>style.visibility</p:attrName>
                                        </p:attrNameLst>
                                      </p:cBhvr>
                                      <p:to>
                                        <p:strVal val="visible"/>
                                      </p:to>
                                    </p:set>
                                    <p:animEffect transition="in" filter="wipe(right)">
                                      <p:cBhvr>
                                        <p:cTn id="35" dur="500"/>
                                        <p:tgtEl>
                                          <p:spTgt spid="25"/>
                                        </p:tgtEl>
                                      </p:cBhvr>
                                    </p:animEffect>
                                  </p:childTnLst>
                                </p:cTn>
                              </p:par>
                              <p:par>
                                <p:cTn id="36" presetID="22" presetClass="entr" presetSubtype="2" fill="hold" grpId="0" nodeType="withEffect">
                                  <p:stCondLst>
                                    <p:cond delay="700"/>
                                  </p:stCondLst>
                                  <p:childTnLst>
                                    <p:set>
                                      <p:cBhvr>
                                        <p:cTn id="37" dur="1" fill="hold">
                                          <p:stCondLst>
                                            <p:cond delay="0"/>
                                          </p:stCondLst>
                                        </p:cTn>
                                        <p:tgtEl>
                                          <p:spTgt spid="26"/>
                                        </p:tgtEl>
                                        <p:attrNameLst>
                                          <p:attrName>style.visibility</p:attrName>
                                        </p:attrNameLst>
                                      </p:cBhvr>
                                      <p:to>
                                        <p:strVal val="visible"/>
                                      </p:to>
                                    </p:set>
                                    <p:animEffect transition="in" filter="wipe(right)">
                                      <p:cBhvr>
                                        <p:cTn id="38" dur="500"/>
                                        <p:tgtEl>
                                          <p:spTgt spid="26"/>
                                        </p:tgtEl>
                                      </p:cBhvr>
                                    </p:animEffect>
                                  </p:childTnLst>
                                </p:cTn>
                              </p:par>
                              <p:par>
                                <p:cTn id="39" presetID="42" presetClass="entr" presetSubtype="0" fill="hold" grpId="0" nodeType="withEffect">
                                  <p:stCondLst>
                                    <p:cond delay="700"/>
                                  </p:stCondLst>
                                  <p:childTnLst>
                                    <p:set>
                                      <p:cBhvr>
                                        <p:cTn id="40" dur="1" fill="hold">
                                          <p:stCondLst>
                                            <p:cond delay="0"/>
                                          </p:stCondLst>
                                        </p:cTn>
                                        <p:tgtEl>
                                          <p:spTgt spid="27"/>
                                        </p:tgtEl>
                                        <p:attrNameLst>
                                          <p:attrName>style.visibility</p:attrName>
                                        </p:attrNameLst>
                                      </p:cBhvr>
                                      <p:to>
                                        <p:strVal val="visible"/>
                                      </p:to>
                                    </p:set>
                                    <p:animEffect transition="in" filter="fade">
                                      <p:cBhvr>
                                        <p:cTn id="41" dur="1000"/>
                                        <p:tgtEl>
                                          <p:spTgt spid="27"/>
                                        </p:tgtEl>
                                      </p:cBhvr>
                                    </p:animEffect>
                                    <p:anim calcmode="lin" valueType="num">
                                      <p:cBhvr>
                                        <p:cTn id="42" dur="1000" fill="hold"/>
                                        <p:tgtEl>
                                          <p:spTgt spid="27"/>
                                        </p:tgtEl>
                                        <p:attrNameLst>
                                          <p:attrName>ppt_x</p:attrName>
                                        </p:attrNameLst>
                                      </p:cBhvr>
                                      <p:tavLst>
                                        <p:tav tm="0">
                                          <p:val>
                                            <p:strVal val="#ppt_x"/>
                                          </p:val>
                                        </p:tav>
                                        <p:tav tm="100000">
                                          <p:val>
                                            <p:strVal val="#ppt_x"/>
                                          </p:val>
                                        </p:tav>
                                      </p:tavLst>
                                    </p:anim>
                                    <p:anim calcmode="lin" valueType="num">
                                      <p:cBhvr>
                                        <p:cTn id="43"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10" presetClass="exit" presetSubtype="0" fill="hold" grpId="1" nodeType="clickEffect">
                                  <p:stCondLst>
                                    <p:cond delay="0"/>
                                  </p:stCondLst>
                                  <p:childTnLst>
                                    <p:animEffect transition="out" filter="fade">
                                      <p:cBhvr>
                                        <p:cTn id="47" dur="500"/>
                                        <p:tgtEl>
                                          <p:spTgt spid="23"/>
                                        </p:tgtEl>
                                      </p:cBhvr>
                                    </p:animEffect>
                                    <p:set>
                                      <p:cBhvr>
                                        <p:cTn id="48" dur="1" fill="hold">
                                          <p:stCondLst>
                                            <p:cond delay="499"/>
                                          </p:stCondLst>
                                        </p:cTn>
                                        <p:tgtEl>
                                          <p:spTgt spid="23"/>
                                        </p:tgtEl>
                                        <p:attrNameLst>
                                          <p:attrName>style.visibility</p:attrName>
                                        </p:attrNameLst>
                                      </p:cBhvr>
                                      <p:to>
                                        <p:strVal val="hidden"/>
                                      </p:to>
                                    </p:set>
                                  </p:childTnLst>
                                </p:cTn>
                              </p:par>
                              <p:par>
                                <p:cTn id="49" presetID="10" presetClass="exit" presetSubtype="0" fill="hold" grpId="1" nodeType="withEffect">
                                  <p:stCondLst>
                                    <p:cond delay="0"/>
                                  </p:stCondLst>
                                  <p:childTnLst>
                                    <p:animEffect transition="out" filter="fade">
                                      <p:cBhvr>
                                        <p:cTn id="50" dur="500"/>
                                        <p:tgtEl>
                                          <p:spTgt spid="24"/>
                                        </p:tgtEl>
                                      </p:cBhvr>
                                    </p:animEffect>
                                    <p:set>
                                      <p:cBhvr>
                                        <p:cTn id="51" dur="1" fill="hold">
                                          <p:stCondLst>
                                            <p:cond delay="499"/>
                                          </p:stCondLst>
                                        </p:cTn>
                                        <p:tgtEl>
                                          <p:spTgt spid="24"/>
                                        </p:tgtEl>
                                        <p:attrNameLst>
                                          <p:attrName>style.visibility</p:attrName>
                                        </p:attrNameLst>
                                      </p:cBhvr>
                                      <p:to>
                                        <p:strVal val="hidden"/>
                                      </p:to>
                                    </p:set>
                                  </p:childTnLst>
                                </p:cTn>
                              </p:par>
                              <p:par>
                                <p:cTn id="52" presetID="10" presetClass="exit" presetSubtype="0" fill="hold" grpId="1" nodeType="withEffect">
                                  <p:stCondLst>
                                    <p:cond delay="0"/>
                                  </p:stCondLst>
                                  <p:childTnLst>
                                    <p:animEffect transition="out" filter="fade">
                                      <p:cBhvr>
                                        <p:cTn id="53" dur="500"/>
                                        <p:tgtEl>
                                          <p:spTgt spid="25"/>
                                        </p:tgtEl>
                                      </p:cBhvr>
                                    </p:animEffect>
                                    <p:set>
                                      <p:cBhvr>
                                        <p:cTn id="54" dur="1" fill="hold">
                                          <p:stCondLst>
                                            <p:cond delay="499"/>
                                          </p:stCondLst>
                                        </p:cTn>
                                        <p:tgtEl>
                                          <p:spTgt spid="25"/>
                                        </p:tgtEl>
                                        <p:attrNameLst>
                                          <p:attrName>style.visibility</p:attrName>
                                        </p:attrNameLst>
                                      </p:cBhvr>
                                      <p:to>
                                        <p:strVal val="hidden"/>
                                      </p:to>
                                    </p:set>
                                  </p:childTnLst>
                                </p:cTn>
                              </p:par>
                              <p:par>
                                <p:cTn id="55" presetID="10" presetClass="exit" presetSubtype="0" fill="hold" grpId="1" nodeType="withEffect">
                                  <p:stCondLst>
                                    <p:cond delay="0"/>
                                  </p:stCondLst>
                                  <p:childTnLst>
                                    <p:animEffect transition="out" filter="fade">
                                      <p:cBhvr>
                                        <p:cTn id="56" dur="500"/>
                                        <p:tgtEl>
                                          <p:spTgt spid="26"/>
                                        </p:tgtEl>
                                      </p:cBhvr>
                                    </p:animEffect>
                                    <p:set>
                                      <p:cBhvr>
                                        <p:cTn id="57" dur="1" fill="hold">
                                          <p:stCondLst>
                                            <p:cond delay="499"/>
                                          </p:stCondLst>
                                        </p:cTn>
                                        <p:tgtEl>
                                          <p:spTgt spid="26"/>
                                        </p:tgtEl>
                                        <p:attrNameLst>
                                          <p:attrName>style.visibility</p:attrName>
                                        </p:attrNameLst>
                                      </p:cBhvr>
                                      <p:to>
                                        <p:strVal val="hidden"/>
                                      </p:to>
                                    </p:set>
                                  </p:childTnLst>
                                </p:cTn>
                              </p:par>
                              <p:par>
                                <p:cTn id="58" presetID="10" presetClass="exit" presetSubtype="0" fill="hold" grpId="1" nodeType="withEffect">
                                  <p:stCondLst>
                                    <p:cond delay="0"/>
                                  </p:stCondLst>
                                  <p:childTnLst>
                                    <p:animEffect transition="out" filter="fade">
                                      <p:cBhvr>
                                        <p:cTn id="59" dur="500"/>
                                        <p:tgtEl>
                                          <p:spTgt spid="27"/>
                                        </p:tgtEl>
                                      </p:cBhvr>
                                    </p:animEffect>
                                    <p:set>
                                      <p:cBhvr>
                                        <p:cTn id="60" dur="1" fill="hold">
                                          <p:stCondLst>
                                            <p:cond delay="499"/>
                                          </p:stCondLst>
                                        </p:cTn>
                                        <p:tgtEl>
                                          <p:spTgt spid="27"/>
                                        </p:tgtEl>
                                        <p:attrNameLst>
                                          <p:attrName>style.visibility</p:attrName>
                                        </p:attrNameLst>
                                      </p:cBhvr>
                                      <p:to>
                                        <p:strVal val="hidden"/>
                                      </p:to>
                                    </p:set>
                                  </p:childTnLst>
                                </p:cTn>
                              </p:par>
                              <p:par>
                                <p:cTn id="61" presetID="22" presetClass="entr" presetSubtype="2" fill="hold" grpId="0" nodeType="withEffect">
                                  <p:stCondLst>
                                    <p:cond delay="300"/>
                                  </p:stCondLst>
                                  <p:childTnLst>
                                    <p:set>
                                      <p:cBhvr>
                                        <p:cTn id="62" dur="1" fill="hold">
                                          <p:stCondLst>
                                            <p:cond delay="0"/>
                                          </p:stCondLst>
                                        </p:cTn>
                                        <p:tgtEl>
                                          <p:spTgt spid="28"/>
                                        </p:tgtEl>
                                        <p:attrNameLst>
                                          <p:attrName>style.visibility</p:attrName>
                                        </p:attrNameLst>
                                      </p:cBhvr>
                                      <p:to>
                                        <p:strVal val="visible"/>
                                      </p:to>
                                    </p:set>
                                    <p:animEffect transition="in" filter="wipe(right)">
                                      <p:cBhvr>
                                        <p:cTn id="63" dur="500"/>
                                        <p:tgtEl>
                                          <p:spTgt spid="28"/>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2" fill="hold" grpId="0" nodeType="clickEffect">
                                  <p:stCondLst>
                                    <p:cond delay="0"/>
                                  </p:stCondLst>
                                  <p:childTnLst>
                                    <p:set>
                                      <p:cBhvr>
                                        <p:cTn id="67" dur="1" fill="hold">
                                          <p:stCondLst>
                                            <p:cond delay="0"/>
                                          </p:stCondLst>
                                        </p:cTn>
                                        <p:tgtEl>
                                          <p:spTgt spid="29"/>
                                        </p:tgtEl>
                                        <p:attrNameLst>
                                          <p:attrName>style.visibility</p:attrName>
                                        </p:attrNameLst>
                                      </p:cBhvr>
                                      <p:to>
                                        <p:strVal val="visible"/>
                                      </p:to>
                                    </p:set>
                                    <p:animEffect transition="in" filter="wipe(right)">
                                      <p:cBhvr>
                                        <p:cTn id="68" dur="500"/>
                                        <p:tgtEl>
                                          <p:spTgt spid="29"/>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xit" presetSubtype="0" fill="hold" grpId="1" nodeType="clickEffect">
                                  <p:stCondLst>
                                    <p:cond delay="0"/>
                                  </p:stCondLst>
                                  <p:childTnLst>
                                    <p:animEffect transition="out" filter="fade">
                                      <p:cBhvr>
                                        <p:cTn id="72" dur="500"/>
                                        <p:tgtEl>
                                          <p:spTgt spid="29"/>
                                        </p:tgtEl>
                                      </p:cBhvr>
                                    </p:animEffect>
                                    <p:set>
                                      <p:cBhvr>
                                        <p:cTn id="73" dur="1" fill="hold">
                                          <p:stCondLst>
                                            <p:cond delay="499"/>
                                          </p:stCondLst>
                                        </p:cTn>
                                        <p:tgtEl>
                                          <p:spTgt spid="29"/>
                                        </p:tgtEl>
                                        <p:attrNameLst>
                                          <p:attrName>style.visibility</p:attrName>
                                        </p:attrNameLst>
                                      </p:cBhvr>
                                      <p:to>
                                        <p:strVal val="hidden"/>
                                      </p:to>
                                    </p:set>
                                  </p:childTnLst>
                                </p:cTn>
                              </p:par>
                              <p:par>
                                <p:cTn id="74" presetID="22" presetClass="entr" presetSubtype="2" fill="hold" grpId="0" nodeType="withEffect">
                                  <p:stCondLst>
                                    <p:cond delay="0"/>
                                  </p:stCondLst>
                                  <p:childTnLst>
                                    <p:set>
                                      <p:cBhvr>
                                        <p:cTn id="75" dur="1" fill="hold">
                                          <p:stCondLst>
                                            <p:cond delay="0"/>
                                          </p:stCondLst>
                                        </p:cTn>
                                        <p:tgtEl>
                                          <p:spTgt spid="32"/>
                                        </p:tgtEl>
                                        <p:attrNameLst>
                                          <p:attrName>style.visibility</p:attrName>
                                        </p:attrNameLst>
                                      </p:cBhvr>
                                      <p:to>
                                        <p:strVal val="visible"/>
                                      </p:to>
                                    </p:set>
                                    <p:animEffect transition="in" filter="wipe(right)">
                                      <p:cBhvr>
                                        <p:cTn id="76" dur="500"/>
                                        <p:tgtEl>
                                          <p:spTgt spid="32"/>
                                        </p:tgtEl>
                                      </p:cBhvr>
                                    </p:animEffect>
                                  </p:childTnLst>
                                </p:cTn>
                              </p:par>
                              <p:par>
                                <p:cTn id="77" presetID="16" presetClass="entr" presetSubtype="37" fill="hold" grpId="0" nodeType="withEffect">
                                  <p:stCondLst>
                                    <p:cond delay="400"/>
                                  </p:stCondLst>
                                  <p:childTnLst>
                                    <p:set>
                                      <p:cBhvr>
                                        <p:cTn id="78" dur="1" fill="hold">
                                          <p:stCondLst>
                                            <p:cond delay="0"/>
                                          </p:stCondLst>
                                        </p:cTn>
                                        <p:tgtEl>
                                          <p:spTgt spid="30"/>
                                        </p:tgtEl>
                                        <p:attrNameLst>
                                          <p:attrName>style.visibility</p:attrName>
                                        </p:attrNameLst>
                                      </p:cBhvr>
                                      <p:to>
                                        <p:strVal val="visible"/>
                                      </p:to>
                                    </p:set>
                                    <p:animEffect transition="in" filter="barn(outVertical)">
                                      <p:cBhvr>
                                        <p:cTn id="79" dur="500"/>
                                        <p:tgtEl>
                                          <p:spTgt spid="30"/>
                                        </p:tgtEl>
                                      </p:cBhvr>
                                    </p:animEffect>
                                  </p:childTnLst>
                                </p:cTn>
                              </p:par>
                              <p:par>
                                <p:cTn id="80" presetID="22" presetClass="entr" presetSubtype="2" fill="hold" grpId="0" nodeType="withEffect">
                                  <p:stCondLst>
                                    <p:cond delay="800"/>
                                  </p:stCondLst>
                                  <p:childTnLst>
                                    <p:set>
                                      <p:cBhvr>
                                        <p:cTn id="81" dur="1" fill="hold">
                                          <p:stCondLst>
                                            <p:cond delay="0"/>
                                          </p:stCondLst>
                                        </p:cTn>
                                        <p:tgtEl>
                                          <p:spTgt spid="33"/>
                                        </p:tgtEl>
                                        <p:attrNameLst>
                                          <p:attrName>style.visibility</p:attrName>
                                        </p:attrNameLst>
                                      </p:cBhvr>
                                      <p:to>
                                        <p:strVal val="visible"/>
                                      </p:to>
                                    </p:set>
                                    <p:animEffect transition="in" filter="wipe(right)">
                                      <p:cBhvr>
                                        <p:cTn id="82" dur="500"/>
                                        <p:tgtEl>
                                          <p:spTgt spid="33"/>
                                        </p:tgtEl>
                                      </p:cBhvr>
                                    </p:animEffect>
                                  </p:childTnLst>
                                </p:cTn>
                              </p:par>
                              <p:par>
                                <p:cTn id="83" presetID="22" presetClass="entr" presetSubtype="2" fill="hold" grpId="0" nodeType="withEffect">
                                  <p:stCondLst>
                                    <p:cond delay="1000"/>
                                  </p:stCondLst>
                                  <p:childTnLst>
                                    <p:set>
                                      <p:cBhvr>
                                        <p:cTn id="84" dur="1" fill="hold">
                                          <p:stCondLst>
                                            <p:cond delay="0"/>
                                          </p:stCondLst>
                                        </p:cTn>
                                        <p:tgtEl>
                                          <p:spTgt spid="34"/>
                                        </p:tgtEl>
                                        <p:attrNameLst>
                                          <p:attrName>style.visibility</p:attrName>
                                        </p:attrNameLst>
                                      </p:cBhvr>
                                      <p:to>
                                        <p:strVal val="visible"/>
                                      </p:to>
                                    </p:set>
                                    <p:animEffect transition="in" filter="wipe(right)">
                                      <p:cBhvr>
                                        <p:cTn id="85" dur="500"/>
                                        <p:tgtEl>
                                          <p:spTgt spid="34"/>
                                        </p:tgtEl>
                                      </p:cBhvr>
                                    </p:animEffect>
                                  </p:childTnLst>
                                </p:cTn>
                              </p:par>
                              <p:par>
                                <p:cTn id="86" presetID="42" presetClass="entr" presetSubtype="0" fill="hold" grpId="0" nodeType="withEffect">
                                  <p:stCondLst>
                                    <p:cond delay="1000"/>
                                  </p:stCondLst>
                                  <p:childTnLst>
                                    <p:set>
                                      <p:cBhvr>
                                        <p:cTn id="87" dur="1" fill="hold">
                                          <p:stCondLst>
                                            <p:cond delay="0"/>
                                          </p:stCondLst>
                                        </p:cTn>
                                        <p:tgtEl>
                                          <p:spTgt spid="35"/>
                                        </p:tgtEl>
                                        <p:attrNameLst>
                                          <p:attrName>style.visibility</p:attrName>
                                        </p:attrNameLst>
                                      </p:cBhvr>
                                      <p:to>
                                        <p:strVal val="visible"/>
                                      </p:to>
                                    </p:set>
                                    <p:animEffect transition="in" filter="fade">
                                      <p:cBhvr>
                                        <p:cTn id="88" dur="1000"/>
                                        <p:tgtEl>
                                          <p:spTgt spid="35"/>
                                        </p:tgtEl>
                                      </p:cBhvr>
                                    </p:animEffect>
                                    <p:anim calcmode="lin" valueType="num">
                                      <p:cBhvr>
                                        <p:cTn id="89" dur="1000" fill="hold"/>
                                        <p:tgtEl>
                                          <p:spTgt spid="35"/>
                                        </p:tgtEl>
                                        <p:attrNameLst>
                                          <p:attrName>ppt_x</p:attrName>
                                        </p:attrNameLst>
                                      </p:cBhvr>
                                      <p:tavLst>
                                        <p:tav tm="0">
                                          <p:val>
                                            <p:strVal val="#ppt_x"/>
                                          </p:val>
                                        </p:tav>
                                        <p:tav tm="100000">
                                          <p:val>
                                            <p:strVal val="#ppt_x"/>
                                          </p:val>
                                        </p:tav>
                                      </p:tavLst>
                                    </p:anim>
                                    <p:anim calcmode="lin" valueType="num">
                                      <p:cBhvr>
                                        <p:cTn id="90"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10" presetClass="exit" presetSubtype="0" fill="hold" grpId="1" nodeType="clickEffect">
                                  <p:stCondLst>
                                    <p:cond delay="0"/>
                                  </p:stCondLst>
                                  <p:childTnLst>
                                    <p:animEffect transition="out" filter="fade">
                                      <p:cBhvr>
                                        <p:cTn id="94" dur="500"/>
                                        <p:tgtEl>
                                          <p:spTgt spid="32"/>
                                        </p:tgtEl>
                                      </p:cBhvr>
                                    </p:animEffect>
                                    <p:set>
                                      <p:cBhvr>
                                        <p:cTn id="95" dur="1" fill="hold">
                                          <p:stCondLst>
                                            <p:cond delay="499"/>
                                          </p:stCondLst>
                                        </p:cTn>
                                        <p:tgtEl>
                                          <p:spTgt spid="32"/>
                                        </p:tgtEl>
                                        <p:attrNameLst>
                                          <p:attrName>style.visibility</p:attrName>
                                        </p:attrNameLst>
                                      </p:cBhvr>
                                      <p:to>
                                        <p:strVal val="hidden"/>
                                      </p:to>
                                    </p:set>
                                  </p:childTnLst>
                                </p:cTn>
                              </p:par>
                              <p:par>
                                <p:cTn id="96" presetID="10" presetClass="exit" presetSubtype="0" fill="hold" grpId="1" nodeType="withEffect">
                                  <p:stCondLst>
                                    <p:cond delay="0"/>
                                  </p:stCondLst>
                                  <p:childTnLst>
                                    <p:animEffect transition="out" filter="fade">
                                      <p:cBhvr>
                                        <p:cTn id="97" dur="500"/>
                                        <p:tgtEl>
                                          <p:spTgt spid="30"/>
                                        </p:tgtEl>
                                      </p:cBhvr>
                                    </p:animEffect>
                                    <p:set>
                                      <p:cBhvr>
                                        <p:cTn id="98" dur="1" fill="hold">
                                          <p:stCondLst>
                                            <p:cond delay="499"/>
                                          </p:stCondLst>
                                        </p:cTn>
                                        <p:tgtEl>
                                          <p:spTgt spid="30"/>
                                        </p:tgtEl>
                                        <p:attrNameLst>
                                          <p:attrName>style.visibility</p:attrName>
                                        </p:attrNameLst>
                                      </p:cBhvr>
                                      <p:to>
                                        <p:strVal val="hidden"/>
                                      </p:to>
                                    </p:set>
                                  </p:childTnLst>
                                </p:cTn>
                              </p:par>
                              <p:par>
                                <p:cTn id="99" presetID="10" presetClass="exit" presetSubtype="0" fill="hold" grpId="1" nodeType="withEffect">
                                  <p:stCondLst>
                                    <p:cond delay="0"/>
                                  </p:stCondLst>
                                  <p:childTnLst>
                                    <p:animEffect transition="out" filter="fade">
                                      <p:cBhvr>
                                        <p:cTn id="100" dur="500"/>
                                        <p:tgtEl>
                                          <p:spTgt spid="33"/>
                                        </p:tgtEl>
                                      </p:cBhvr>
                                    </p:animEffect>
                                    <p:set>
                                      <p:cBhvr>
                                        <p:cTn id="101" dur="1" fill="hold">
                                          <p:stCondLst>
                                            <p:cond delay="499"/>
                                          </p:stCondLst>
                                        </p:cTn>
                                        <p:tgtEl>
                                          <p:spTgt spid="33"/>
                                        </p:tgtEl>
                                        <p:attrNameLst>
                                          <p:attrName>style.visibility</p:attrName>
                                        </p:attrNameLst>
                                      </p:cBhvr>
                                      <p:to>
                                        <p:strVal val="hidden"/>
                                      </p:to>
                                    </p:set>
                                  </p:childTnLst>
                                </p:cTn>
                              </p:par>
                              <p:par>
                                <p:cTn id="102" presetID="10" presetClass="exit" presetSubtype="0" fill="hold" grpId="1" nodeType="withEffect">
                                  <p:stCondLst>
                                    <p:cond delay="0"/>
                                  </p:stCondLst>
                                  <p:childTnLst>
                                    <p:animEffect transition="out" filter="fade">
                                      <p:cBhvr>
                                        <p:cTn id="103" dur="500"/>
                                        <p:tgtEl>
                                          <p:spTgt spid="34"/>
                                        </p:tgtEl>
                                      </p:cBhvr>
                                    </p:animEffect>
                                    <p:set>
                                      <p:cBhvr>
                                        <p:cTn id="104" dur="1" fill="hold">
                                          <p:stCondLst>
                                            <p:cond delay="499"/>
                                          </p:stCondLst>
                                        </p:cTn>
                                        <p:tgtEl>
                                          <p:spTgt spid="34"/>
                                        </p:tgtEl>
                                        <p:attrNameLst>
                                          <p:attrName>style.visibility</p:attrName>
                                        </p:attrNameLst>
                                      </p:cBhvr>
                                      <p:to>
                                        <p:strVal val="hidden"/>
                                      </p:to>
                                    </p:set>
                                  </p:childTnLst>
                                </p:cTn>
                              </p:par>
                              <p:par>
                                <p:cTn id="105" presetID="10" presetClass="exit" presetSubtype="0" fill="hold" grpId="1" nodeType="withEffect">
                                  <p:stCondLst>
                                    <p:cond delay="0"/>
                                  </p:stCondLst>
                                  <p:childTnLst>
                                    <p:animEffect transition="out" filter="fade">
                                      <p:cBhvr>
                                        <p:cTn id="106" dur="500"/>
                                        <p:tgtEl>
                                          <p:spTgt spid="35"/>
                                        </p:tgtEl>
                                      </p:cBhvr>
                                    </p:animEffect>
                                    <p:set>
                                      <p:cBhvr>
                                        <p:cTn id="107" dur="1" fill="hold">
                                          <p:stCondLst>
                                            <p:cond delay="499"/>
                                          </p:stCondLst>
                                        </p:cTn>
                                        <p:tgtEl>
                                          <p:spTgt spid="35"/>
                                        </p:tgtEl>
                                        <p:attrNameLst>
                                          <p:attrName>style.visibility</p:attrName>
                                        </p:attrNameLst>
                                      </p:cBhvr>
                                      <p:to>
                                        <p:strVal val="hidden"/>
                                      </p:to>
                                    </p:set>
                                  </p:childTnLst>
                                </p:cTn>
                              </p:par>
                              <p:par>
                                <p:cTn id="108" presetID="22" presetClass="entr" presetSubtype="2" fill="hold" grpId="0" nodeType="withEffect">
                                  <p:stCondLst>
                                    <p:cond delay="600"/>
                                  </p:stCondLst>
                                  <p:childTnLst>
                                    <p:set>
                                      <p:cBhvr>
                                        <p:cTn id="109" dur="1" fill="hold">
                                          <p:stCondLst>
                                            <p:cond delay="0"/>
                                          </p:stCondLst>
                                        </p:cTn>
                                        <p:tgtEl>
                                          <p:spTgt spid="37"/>
                                        </p:tgtEl>
                                        <p:attrNameLst>
                                          <p:attrName>style.visibility</p:attrName>
                                        </p:attrNameLst>
                                      </p:cBhvr>
                                      <p:to>
                                        <p:strVal val="visible"/>
                                      </p:to>
                                    </p:set>
                                    <p:animEffect transition="in" filter="wipe(right)">
                                      <p:cBhvr>
                                        <p:cTn id="110" dur="500"/>
                                        <p:tgtEl>
                                          <p:spTgt spid="37"/>
                                        </p:tgtEl>
                                      </p:cBhvr>
                                    </p:animEffect>
                                  </p:childTnLst>
                                </p:cTn>
                              </p:par>
                              <p:par>
                                <p:cTn id="111" presetID="16" presetClass="entr" presetSubtype="37" fill="hold" grpId="0" nodeType="withEffect">
                                  <p:stCondLst>
                                    <p:cond delay="1000"/>
                                  </p:stCondLst>
                                  <p:childTnLst>
                                    <p:set>
                                      <p:cBhvr>
                                        <p:cTn id="112" dur="1" fill="hold">
                                          <p:stCondLst>
                                            <p:cond delay="0"/>
                                          </p:stCondLst>
                                        </p:cTn>
                                        <p:tgtEl>
                                          <p:spTgt spid="36"/>
                                        </p:tgtEl>
                                        <p:attrNameLst>
                                          <p:attrName>style.visibility</p:attrName>
                                        </p:attrNameLst>
                                      </p:cBhvr>
                                      <p:to>
                                        <p:strVal val="visible"/>
                                      </p:to>
                                    </p:set>
                                    <p:animEffect transition="in" filter="barn(outVertical)">
                                      <p:cBhvr>
                                        <p:cTn id="113" dur="500"/>
                                        <p:tgtEl>
                                          <p:spTgt spid="36"/>
                                        </p:tgtEl>
                                      </p:cBhvr>
                                    </p:animEffect>
                                  </p:childTnLst>
                                </p:cTn>
                              </p:par>
                              <p:par>
                                <p:cTn id="114" presetID="22" presetClass="entr" presetSubtype="2" fill="hold" grpId="0" nodeType="withEffect">
                                  <p:stCondLst>
                                    <p:cond delay="1100"/>
                                  </p:stCondLst>
                                  <p:childTnLst>
                                    <p:set>
                                      <p:cBhvr>
                                        <p:cTn id="115" dur="1" fill="hold">
                                          <p:stCondLst>
                                            <p:cond delay="0"/>
                                          </p:stCondLst>
                                        </p:cTn>
                                        <p:tgtEl>
                                          <p:spTgt spid="38"/>
                                        </p:tgtEl>
                                        <p:attrNameLst>
                                          <p:attrName>style.visibility</p:attrName>
                                        </p:attrNameLst>
                                      </p:cBhvr>
                                      <p:to>
                                        <p:strVal val="visible"/>
                                      </p:to>
                                    </p:set>
                                    <p:animEffect transition="in" filter="wipe(right)">
                                      <p:cBhvr>
                                        <p:cTn id="116" dur="500"/>
                                        <p:tgtEl>
                                          <p:spTgt spid="38"/>
                                        </p:tgtEl>
                                      </p:cBhvr>
                                    </p:animEffect>
                                  </p:childTnLst>
                                </p:cTn>
                              </p:par>
                              <p:par>
                                <p:cTn id="117" presetID="22" presetClass="entr" presetSubtype="2" fill="hold" grpId="0" nodeType="withEffect">
                                  <p:stCondLst>
                                    <p:cond delay="1300"/>
                                  </p:stCondLst>
                                  <p:childTnLst>
                                    <p:set>
                                      <p:cBhvr>
                                        <p:cTn id="118" dur="1" fill="hold">
                                          <p:stCondLst>
                                            <p:cond delay="0"/>
                                          </p:stCondLst>
                                        </p:cTn>
                                        <p:tgtEl>
                                          <p:spTgt spid="39"/>
                                        </p:tgtEl>
                                        <p:attrNameLst>
                                          <p:attrName>style.visibility</p:attrName>
                                        </p:attrNameLst>
                                      </p:cBhvr>
                                      <p:to>
                                        <p:strVal val="visible"/>
                                      </p:to>
                                    </p:set>
                                    <p:animEffect transition="in" filter="wipe(right)">
                                      <p:cBhvr>
                                        <p:cTn id="119" dur="500"/>
                                        <p:tgtEl>
                                          <p:spTgt spid="39"/>
                                        </p:tgtEl>
                                      </p:cBhvr>
                                    </p:animEffect>
                                  </p:childTnLst>
                                </p:cTn>
                              </p:par>
                              <p:par>
                                <p:cTn id="120" presetID="42" presetClass="entr" presetSubtype="0" fill="hold" grpId="0" nodeType="withEffect">
                                  <p:stCondLst>
                                    <p:cond delay="1300"/>
                                  </p:stCondLst>
                                  <p:childTnLst>
                                    <p:set>
                                      <p:cBhvr>
                                        <p:cTn id="121" dur="1" fill="hold">
                                          <p:stCondLst>
                                            <p:cond delay="0"/>
                                          </p:stCondLst>
                                        </p:cTn>
                                        <p:tgtEl>
                                          <p:spTgt spid="40"/>
                                        </p:tgtEl>
                                        <p:attrNameLst>
                                          <p:attrName>style.visibility</p:attrName>
                                        </p:attrNameLst>
                                      </p:cBhvr>
                                      <p:to>
                                        <p:strVal val="visible"/>
                                      </p:to>
                                    </p:set>
                                    <p:animEffect transition="in" filter="fade">
                                      <p:cBhvr>
                                        <p:cTn id="122" dur="1000"/>
                                        <p:tgtEl>
                                          <p:spTgt spid="40"/>
                                        </p:tgtEl>
                                      </p:cBhvr>
                                    </p:animEffect>
                                    <p:anim calcmode="lin" valueType="num">
                                      <p:cBhvr>
                                        <p:cTn id="123" dur="1000" fill="hold"/>
                                        <p:tgtEl>
                                          <p:spTgt spid="40"/>
                                        </p:tgtEl>
                                        <p:attrNameLst>
                                          <p:attrName>ppt_x</p:attrName>
                                        </p:attrNameLst>
                                      </p:cBhvr>
                                      <p:tavLst>
                                        <p:tav tm="0">
                                          <p:val>
                                            <p:strVal val="#ppt_x"/>
                                          </p:val>
                                        </p:tav>
                                        <p:tav tm="100000">
                                          <p:val>
                                            <p:strVal val="#ppt_x"/>
                                          </p:val>
                                        </p:tav>
                                      </p:tavLst>
                                    </p:anim>
                                    <p:anim calcmode="lin" valueType="num">
                                      <p:cBhvr>
                                        <p:cTn id="124"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125" fill="hold">
                      <p:stCondLst>
                        <p:cond delay="indefinite"/>
                      </p:stCondLst>
                      <p:childTnLst>
                        <p:par>
                          <p:cTn id="126" fill="hold">
                            <p:stCondLst>
                              <p:cond delay="0"/>
                            </p:stCondLst>
                            <p:childTnLst>
                              <p:par>
                                <p:cTn id="127" presetID="10" presetClass="exit" presetSubtype="0" fill="hold" grpId="1" nodeType="clickEffect">
                                  <p:stCondLst>
                                    <p:cond delay="0"/>
                                  </p:stCondLst>
                                  <p:childTnLst>
                                    <p:animEffect transition="out" filter="fade">
                                      <p:cBhvr>
                                        <p:cTn id="128" dur="500"/>
                                        <p:tgtEl>
                                          <p:spTgt spid="37"/>
                                        </p:tgtEl>
                                      </p:cBhvr>
                                    </p:animEffect>
                                    <p:set>
                                      <p:cBhvr>
                                        <p:cTn id="129" dur="1" fill="hold">
                                          <p:stCondLst>
                                            <p:cond delay="499"/>
                                          </p:stCondLst>
                                        </p:cTn>
                                        <p:tgtEl>
                                          <p:spTgt spid="37"/>
                                        </p:tgtEl>
                                        <p:attrNameLst>
                                          <p:attrName>style.visibility</p:attrName>
                                        </p:attrNameLst>
                                      </p:cBhvr>
                                      <p:to>
                                        <p:strVal val="hidden"/>
                                      </p:to>
                                    </p:set>
                                  </p:childTnLst>
                                </p:cTn>
                              </p:par>
                              <p:par>
                                <p:cTn id="130" presetID="10" presetClass="exit" presetSubtype="0" fill="hold" grpId="1" nodeType="withEffect">
                                  <p:stCondLst>
                                    <p:cond delay="0"/>
                                  </p:stCondLst>
                                  <p:childTnLst>
                                    <p:animEffect transition="out" filter="fade">
                                      <p:cBhvr>
                                        <p:cTn id="131" dur="500"/>
                                        <p:tgtEl>
                                          <p:spTgt spid="36"/>
                                        </p:tgtEl>
                                      </p:cBhvr>
                                    </p:animEffect>
                                    <p:set>
                                      <p:cBhvr>
                                        <p:cTn id="132" dur="1" fill="hold">
                                          <p:stCondLst>
                                            <p:cond delay="499"/>
                                          </p:stCondLst>
                                        </p:cTn>
                                        <p:tgtEl>
                                          <p:spTgt spid="36"/>
                                        </p:tgtEl>
                                        <p:attrNameLst>
                                          <p:attrName>style.visibility</p:attrName>
                                        </p:attrNameLst>
                                      </p:cBhvr>
                                      <p:to>
                                        <p:strVal val="hidden"/>
                                      </p:to>
                                    </p:set>
                                  </p:childTnLst>
                                </p:cTn>
                              </p:par>
                              <p:par>
                                <p:cTn id="133" presetID="10" presetClass="exit" presetSubtype="0" fill="hold" grpId="1" nodeType="withEffect">
                                  <p:stCondLst>
                                    <p:cond delay="0"/>
                                  </p:stCondLst>
                                  <p:childTnLst>
                                    <p:animEffect transition="out" filter="fade">
                                      <p:cBhvr>
                                        <p:cTn id="134" dur="500"/>
                                        <p:tgtEl>
                                          <p:spTgt spid="38"/>
                                        </p:tgtEl>
                                      </p:cBhvr>
                                    </p:animEffect>
                                    <p:set>
                                      <p:cBhvr>
                                        <p:cTn id="135" dur="1" fill="hold">
                                          <p:stCondLst>
                                            <p:cond delay="499"/>
                                          </p:stCondLst>
                                        </p:cTn>
                                        <p:tgtEl>
                                          <p:spTgt spid="38"/>
                                        </p:tgtEl>
                                        <p:attrNameLst>
                                          <p:attrName>style.visibility</p:attrName>
                                        </p:attrNameLst>
                                      </p:cBhvr>
                                      <p:to>
                                        <p:strVal val="hidden"/>
                                      </p:to>
                                    </p:set>
                                  </p:childTnLst>
                                </p:cTn>
                              </p:par>
                              <p:par>
                                <p:cTn id="136" presetID="10" presetClass="exit" presetSubtype="0" fill="hold" grpId="1" nodeType="withEffect">
                                  <p:stCondLst>
                                    <p:cond delay="0"/>
                                  </p:stCondLst>
                                  <p:childTnLst>
                                    <p:animEffect transition="out" filter="fade">
                                      <p:cBhvr>
                                        <p:cTn id="137" dur="500"/>
                                        <p:tgtEl>
                                          <p:spTgt spid="39"/>
                                        </p:tgtEl>
                                      </p:cBhvr>
                                    </p:animEffect>
                                    <p:set>
                                      <p:cBhvr>
                                        <p:cTn id="138" dur="1" fill="hold">
                                          <p:stCondLst>
                                            <p:cond delay="499"/>
                                          </p:stCondLst>
                                        </p:cTn>
                                        <p:tgtEl>
                                          <p:spTgt spid="39"/>
                                        </p:tgtEl>
                                        <p:attrNameLst>
                                          <p:attrName>style.visibility</p:attrName>
                                        </p:attrNameLst>
                                      </p:cBhvr>
                                      <p:to>
                                        <p:strVal val="hidden"/>
                                      </p:to>
                                    </p:set>
                                  </p:childTnLst>
                                </p:cTn>
                              </p:par>
                              <p:par>
                                <p:cTn id="139" presetID="10" presetClass="exit" presetSubtype="0" fill="hold" grpId="1" nodeType="withEffect">
                                  <p:stCondLst>
                                    <p:cond delay="0"/>
                                  </p:stCondLst>
                                  <p:childTnLst>
                                    <p:animEffect transition="out" filter="fade">
                                      <p:cBhvr>
                                        <p:cTn id="140" dur="500"/>
                                        <p:tgtEl>
                                          <p:spTgt spid="40"/>
                                        </p:tgtEl>
                                      </p:cBhvr>
                                    </p:animEffect>
                                    <p:set>
                                      <p:cBhvr>
                                        <p:cTn id="141" dur="1" fill="hold">
                                          <p:stCondLst>
                                            <p:cond delay="499"/>
                                          </p:stCondLst>
                                        </p:cTn>
                                        <p:tgtEl>
                                          <p:spTgt spid="40"/>
                                        </p:tgtEl>
                                        <p:attrNameLst>
                                          <p:attrName>style.visibility</p:attrName>
                                        </p:attrNameLst>
                                      </p:cBhvr>
                                      <p:to>
                                        <p:strVal val="hidden"/>
                                      </p:to>
                                    </p:set>
                                  </p:childTnLst>
                                </p:cTn>
                              </p:par>
                              <p:par>
                                <p:cTn id="142" presetID="10" presetClass="exit" presetSubtype="0" fill="hold" grpId="1" nodeType="withEffect">
                                  <p:stCondLst>
                                    <p:cond delay="0"/>
                                  </p:stCondLst>
                                  <p:childTnLst>
                                    <p:animEffect transition="out" filter="fade">
                                      <p:cBhvr>
                                        <p:cTn id="143" dur="500"/>
                                        <p:tgtEl>
                                          <p:spTgt spid="28"/>
                                        </p:tgtEl>
                                      </p:cBhvr>
                                    </p:animEffect>
                                    <p:set>
                                      <p:cBhvr>
                                        <p:cTn id="144" dur="1" fill="hold">
                                          <p:stCondLst>
                                            <p:cond delay="499"/>
                                          </p:stCondLst>
                                        </p:cTn>
                                        <p:tgtEl>
                                          <p:spTgt spid="28"/>
                                        </p:tgtEl>
                                        <p:attrNameLst>
                                          <p:attrName>style.visibility</p:attrName>
                                        </p:attrNameLst>
                                      </p:cBhvr>
                                      <p:to>
                                        <p:strVal val="hidden"/>
                                      </p:to>
                                    </p:set>
                                  </p:childTnLst>
                                </p:cTn>
                              </p:par>
                              <p:par>
                                <p:cTn id="145" presetID="22" presetClass="entr" presetSubtype="2" fill="hold" grpId="0" nodeType="withEffect">
                                  <p:stCondLst>
                                    <p:cond delay="500"/>
                                  </p:stCondLst>
                                  <p:childTnLst>
                                    <p:set>
                                      <p:cBhvr>
                                        <p:cTn id="146" dur="1" fill="hold">
                                          <p:stCondLst>
                                            <p:cond delay="0"/>
                                          </p:stCondLst>
                                        </p:cTn>
                                        <p:tgtEl>
                                          <p:spTgt spid="42"/>
                                        </p:tgtEl>
                                        <p:attrNameLst>
                                          <p:attrName>style.visibility</p:attrName>
                                        </p:attrNameLst>
                                      </p:cBhvr>
                                      <p:to>
                                        <p:strVal val="visible"/>
                                      </p:to>
                                    </p:set>
                                    <p:animEffect transition="in" filter="wipe(right)">
                                      <p:cBhvr>
                                        <p:cTn id="147" dur="500"/>
                                        <p:tgtEl>
                                          <p:spTgt spid="42"/>
                                        </p:tgtEl>
                                      </p:cBhvr>
                                    </p:animEffect>
                                  </p:childTnLst>
                                </p:cTn>
                              </p:par>
                              <p:par>
                                <p:cTn id="148" presetID="16" presetClass="entr" presetSubtype="37" fill="hold" grpId="0" nodeType="withEffect">
                                  <p:stCondLst>
                                    <p:cond delay="1000"/>
                                  </p:stCondLst>
                                  <p:childTnLst>
                                    <p:set>
                                      <p:cBhvr>
                                        <p:cTn id="149" dur="1" fill="hold">
                                          <p:stCondLst>
                                            <p:cond delay="0"/>
                                          </p:stCondLst>
                                        </p:cTn>
                                        <p:tgtEl>
                                          <p:spTgt spid="41"/>
                                        </p:tgtEl>
                                        <p:attrNameLst>
                                          <p:attrName>style.visibility</p:attrName>
                                        </p:attrNameLst>
                                      </p:cBhvr>
                                      <p:to>
                                        <p:strVal val="visible"/>
                                      </p:to>
                                    </p:set>
                                    <p:animEffect transition="in" filter="barn(outVertical)">
                                      <p:cBhvr>
                                        <p:cTn id="150" dur="500"/>
                                        <p:tgtEl>
                                          <p:spTgt spid="41"/>
                                        </p:tgtEl>
                                      </p:cBhvr>
                                    </p:animEffect>
                                  </p:childTnLst>
                                </p:cTn>
                              </p:par>
                              <p:par>
                                <p:cTn id="151" presetID="22" presetClass="entr" presetSubtype="2" fill="hold" grpId="0" nodeType="withEffect">
                                  <p:stCondLst>
                                    <p:cond delay="1300"/>
                                  </p:stCondLst>
                                  <p:childTnLst>
                                    <p:set>
                                      <p:cBhvr>
                                        <p:cTn id="152" dur="1" fill="hold">
                                          <p:stCondLst>
                                            <p:cond delay="0"/>
                                          </p:stCondLst>
                                        </p:cTn>
                                        <p:tgtEl>
                                          <p:spTgt spid="43"/>
                                        </p:tgtEl>
                                        <p:attrNameLst>
                                          <p:attrName>style.visibility</p:attrName>
                                        </p:attrNameLst>
                                      </p:cBhvr>
                                      <p:to>
                                        <p:strVal val="visible"/>
                                      </p:to>
                                    </p:set>
                                    <p:animEffect transition="in" filter="wipe(right)">
                                      <p:cBhvr>
                                        <p:cTn id="153" dur="500"/>
                                        <p:tgtEl>
                                          <p:spTgt spid="43"/>
                                        </p:tgtEl>
                                      </p:cBhvr>
                                    </p:animEffect>
                                  </p:childTnLst>
                                </p:cTn>
                              </p:par>
                              <p:par>
                                <p:cTn id="154" presetID="22" presetClass="entr" presetSubtype="2" fill="hold" grpId="0" nodeType="withEffect">
                                  <p:stCondLst>
                                    <p:cond delay="1400"/>
                                  </p:stCondLst>
                                  <p:childTnLst>
                                    <p:set>
                                      <p:cBhvr>
                                        <p:cTn id="155" dur="1" fill="hold">
                                          <p:stCondLst>
                                            <p:cond delay="0"/>
                                          </p:stCondLst>
                                        </p:cTn>
                                        <p:tgtEl>
                                          <p:spTgt spid="44"/>
                                        </p:tgtEl>
                                        <p:attrNameLst>
                                          <p:attrName>style.visibility</p:attrName>
                                        </p:attrNameLst>
                                      </p:cBhvr>
                                      <p:to>
                                        <p:strVal val="visible"/>
                                      </p:to>
                                    </p:set>
                                    <p:animEffect transition="in" filter="wipe(right)">
                                      <p:cBhvr>
                                        <p:cTn id="156" dur="500"/>
                                        <p:tgtEl>
                                          <p:spTgt spid="44"/>
                                        </p:tgtEl>
                                      </p:cBhvr>
                                    </p:animEffect>
                                  </p:childTnLst>
                                </p:cTn>
                              </p:par>
                            </p:childTnLst>
                          </p:cTn>
                        </p:par>
                      </p:childTnLst>
                    </p:cTn>
                  </p:par>
                  <p:par>
                    <p:cTn id="157" fill="hold">
                      <p:stCondLst>
                        <p:cond delay="indefinite"/>
                      </p:stCondLst>
                      <p:childTnLst>
                        <p:par>
                          <p:cTn id="158" fill="hold">
                            <p:stCondLst>
                              <p:cond delay="0"/>
                            </p:stCondLst>
                            <p:childTnLst>
                              <p:par>
                                <p:cTn id="159" presetID="10" presetClass="exit" presetSubtype="0" fill="hold" grpId="1" nodeType="clickEffect">
                                  <p:stCondLst>
                                    <p:cond delay="0"/>
                                  </p:stCondLst>
                                  <p:childTnLst>
                                    <p:animEffect transition="out" filter="fade">
                                      <p:cBhvr>
                                        <p:cTn id="160" dur="500"/>
                                        <p:tgtEl>
                                          <p:spTgt spid="42"/>
                                        </p:tgtEl>
                                      </p:cBhvr>
                                    </p:animEffect>
                                    <p:set>
                                      <p:cBhvr>
                                        <p:cTn id="161" dur="1" fill="hold">
                                          <p:stCondLst>
                                            <p:cond delay="499"/>
                                          </p:stCondLst>
                                        </p:cTn>
                                        <p:tgtEl>
                                          <p:spTgt spid="42"/>
                                        </p:tgtEl>
                                        <p:attrNameLst>
                                          <p:attrName>style.visibility</p:attrName>
                                        </p:attrNameLst>
                                      </p:cBhvr>
                                      <p:to>
                                        <p:strVal val="hidden"/>
                                      </p:to>
                                    </p:set>
                                  </p:childTnLst>
                                </p:cTn>
                              </p:par>
                              <p:par>
                                <p:cTn id="162" presetID="10" presetClass="exit" presetSubtype="0" fill="hold" grpId="1" nodeType="withEffect">
                                  <p:stCondLst>
                                    <p:cond delay="0"/>
                                  </p:stCondLst>
                                  <p:childTnLst>
                                    <p:animEffect transition="out" filter="fade">
                                      <p:cBhvr>
                                        <p:cTn id="163" dur="500"/>
                                        <p:tgtEl>
                                          <p:spTgt spid="41"/>
                                        </p:tgtEl>
                                      </p:cBhvr>
                                    </p:animEffect>
                                    <p:set>
                                      <p:cBhvr>
                                        <p:cTn id="164" dur="1" fill="hold">
                                          <p:stCondLst>
                                            <p:cond delay="499"/>
                                          </p:stCondLst>
                                        </p:cTn>
                                        <p:tgtEl>
                                          <p:spTgt spid="41"/>
                                        </p:tgtEl>
                                        <p:attrNameLst>
                                          <p:attrName>style.visibility</p:attrName>
                                        </p:attrNameLst>
                                      </p:cBhvr>
                                      <p:to>
                                        <p:strVal val="hidden"/>
                                      </p:to>
                                    </p:set>
                                  </p:childTnLst>
                                </p:cTn>
                              </p:par>
                              <p:par>
                                <p:cTn id="165" presetID="10" presetClass="exit" presetSubtype="0" fill="hold" grpId="1" nodeType="withEffect">
                                  <p:stCondLst>
                                    <p:cond delay="0"/>
                                  </p:stCondLst>
                                  <p:childTnLst>
                                    <p:animEffect transition="out" filter="fade">
                                      <p:cBhvr>
                                        <p:cTn id="166" dur="500"/>
                                        <p:tgtEl>
                                          <p:spTgt spid="43"/>
                                        </p:tgtEl>
                                      </p:cBhvr>
                                    </p:animEffect>
                                    <p:set>
                                      <p:cBhvr>
                                        <p:cTn id="167" dur="1" fill="hold">
                                          <p:stCondLst>
                                            <p:cond delay="499"/>
                                          </p:stCondLst>
                                        </p:cTn>
                                        <p:tgtEl>
                                          <p:spTgt spid="43"/>
                                        </p:tgtEl>
                                        <p:attrNameLst>
                                          <p:attrName>style.visibility</p:attrName>
                                        </p:attrNameLst>
                                      </p:cBhvr>
                                      <p:to>
                                        <p:strVal val="hidden"/>
                                      </p:to>
                                    </p:set>
                                  </p:childTnLst>
                                </p:cTn>
                              </p:par>
                              <p:par>
                                <p:cTn id="168" presetID="10" presetClass="exit" presetSubtype="0" fill="hold" grpId="1" nodeType="withEffect">
                                  <p:stCondLst>
                                    <p:cond delay="0"/>
                                  </p:stCondLst>
                                  <p:childTnLst>
                                    <p:animEffect transition="out" filter="fade">
                                      <p:cBhvr>
                                        <p:cTn id="169" dur="500"/>
                                        <p:tgtEl>
                                          <p:spTgt spid="44"/>
                                        </p:tgtEl>
                                      </p:cBhvr>
                                    </p:animEffect>
                                    <p:set>
                                      <p:cBhvr>
                                        <p:cTn id="170" dur="1" fill="hold">
                                          <p:stCondLst>
                                            <p:cond delay="499"/>
                                          </p:stCondLst>
                                        </p:cTn>
                                        <p:tgtEl>
                                          <p:spTgt spid="44"/>
                                        </p:tgtEl>
                                        <p:attrNameLst>
                                          <p:attrName>style.visibility</p:attrName>
                                        </p:attrNameLst>
                                      </p:cBhvr>
                                      <p:to>
                                        <p:strVal val="hidden"/>
                                      </p:to>
                                    </p:set>
                                  </p:childTnLst>
                                </p:cTn>
                              </p:par>
                              <p:par>
                                <p:cTn id="171" presetID="22" presetClass="entr" presetSubtype="2" fill="hold" grpId="0" nodeType="withEffect">
                                  <p:stCondLst>
                                    <p:cond delay="0"/>
                                  </p:stCondLst>
                                  <p:childTnLst>
                                    <p:set>
                                      <p:cBhvr>
                                        <p:cTn id="172" dur="1" fill="hold">
                                          <p:stCondLst>
                                            <p:cond delay="0"/>
                                          </p:stCondLst>
                                        </p:cTn>
                                        <p:tgtEl>
                                          <p:spTgt spid="45"/>
                                        </p:tgtEl>
                                        <p:attrNameLst>
                                          <p:attrName>style.visibility</p:attrName>
                                        </p:attrNameLst>
                                      </p:cBhvr>
                                      <p:to>
                                        <p:strVal val="visible"/>
                                      </p:to>
                                    </p:set>
                                    <p:animEffect transition="in" filter="wipe(right)">
                                      <p:cBhvr>
                                        <p:cTn id="173" dur="500"/>
                                        <p:tgtEl>
                                          <p:spTgt spid="45"/>
                                        </p:tgtEl>
                                      </p:cBhvr>
                                    </p:animEffect>
                                  </p:childTnLst>
                                </p:cTn>
                              </p:par>
                            </p:childTnLst>
                          </p:cTn>
                        </p:par>
                      </p:childTnLst>
                    </p:cTn>
                  </p:par>
                  <p:par>
                    <p:cTn id="174" fill="hold">
                      <p:stCondLst>
                        <p:cond delay="indefinite"/>
                      </p:stCondLst>
                      <p:childTnLst>
                        <p:par>
                          <p:cTn id="175" fill="hold">
                            <p:stCondLst>
                              <p:cond delay="0"/>
                            </p:stCondLst>
                            <p:childTnLst>
                              <p:par>
                                <p:cTn id="176" presetID="22" presetClass="entr" presetSubtype="2" fill="hold" grpId="0" nodeType="clickEffect">
                                  <p:stCondLst>
                                    <p:cond delay="0"/>
                                  </p:stCondLst>
                                  <p:childTnLst>
                                    <p:set>
                                      <p:cBhvr>
                                        <p:cTn id="177" dur="1" fill="hold">
                                          <p:stCondLst>
                                            <p:cond delay="0"/>
                                          </p:stCondLst>
                                        </p:cTn>
                                        <p:tgtEl>
                                          <p:spTgt spid="46"/>
                                        </p:tgtEl>
                                        <p:attrNameLst>
                                          <p:attrName>style.visibility</p:attrName>
                                        </p:attrNameLst>
                                      </p:cBhvr>
                                      <p:to>
                                        <p:strVal val="visible"/>
                                      </p:to>
                                    </p:set>
                                    <p:animEffect transition="in" filter="wipe(right)">
                                      <p:cBhvr>
                                        <p:cTn id="178" dur="500"/>
                                        <p:tgtEl>
                                          <p:spTgt spid="46"/>
                                        </p:tgtEl>
                                      </p:cBhvr>
                                    </p:animEffect>
                                  </p:childTnLst>
                                </p:cTn>
                              </p:par>
                            </p:childTnLst>
                          </p:cTn>
                        </p:par>
                      </p:childTnLst>
                    </p:cTn>
                  </p:par>
                  <p:par>
                    <p:cTn id="179" fill="hold">
                      <p:stCondLst>
                        <p:cond delay="indefinite"/>
                      </p:stCondLst>
                      <p:childTnLst>
                        <p:par>
                          <p:cTn id="180" fill="hold">
                            <p:stCondLst>
                              <p:cond delay="0"/>
                            </p:stCondLst>
                            <p:childTnLst>
                              <p:par>
                                <p:cTn id="181" presetID="10" presetClass="exit" presetSubtype="0" fill="hold" grpId="1" nodeType="clickEffect">
                                  <p:stCondLst>
                                    <p:cond delay="0"/>
                                  </p:stCondLst>
                                  <p:childTnLst>
                                    <p:animEffect transition="out" filter="fade">
                                      <p:cBhvr>
                                        <p:cTn id="182" dur="500"/>
                                        <p:tgtEl>
                                          <p:spTgt spid="45"/>
                                        </p:tgtEl>
                                      </p:cBhvr>
                                    </p:animEffect>
                                    <p:set>
                                      <p:cBhvr>
                                        <p:cTn id="183" dur="1" fill="hold">
                                          <p:stCondLst>
                                            <p:cond delay="499"/>
                                          </p:stCondLst>
                                        </p:cTn>
                                        <p:tgtEl>
                                          <p:spTgt spid="45"/>
                                        </p:tgtEl>
                                        <p:attrNameLst>
                                          <p:attrName>style.visibility</p:attrName>
                                        </p:attrNameLst>
                                      </p:cBhvr>
                                      <p:to>
                                        <p:strVal val="hidden"/>
                                      </p:to>
                                    </p:set>
                                  </p:childTnLst>
                                </p:cTn>
                              </p:par>
                              <p:par>
                                <p:cTn id="184" presetID="10" presetClass="exit" presetSubtype="0" fill="hold" grpId="1" nodeType="withEffect">
                                  <p:stCondLst>
                                    <p:cond delay="0"/>
                                  </p:stCondLst>
                                  <p:childTnLst>
                                    <p:animEffect transition="out" filter="fade">
                                      <p:cBhvr>
                                        <p:cTn id="185" dur="500"/>
                                        <p:tgtEl>
                                          <p:spTgt spid="46"/>
                                        </p:tgtEl>
                                      </p:cBhvr>
                                    </p:animEffect>
                                    <p:set>
                                      <p:cBhvr>
                                        <p:cTn id="186" dur="1" fill="hold">
                                          <p:stCondLst>
                                            <p:cond delay="499"/>
                                          </p:stCondLst>
                                        </p:cTn>
                                        <p:tgtEl>
                                          <p:spTgt spid="46"/>
                                        </p:tgtEl>
                                        <p:attrNameLst>
                                          <p:attrName>style.visibility</p:attrName>
                                        </p:attrNameLst>
                                      </p:cBhvr>
                                      <p:to>
                                        <p:strVal val="hidden"/>
                                      </p:to>
                                    </p:set>
                                  </p:childTnLst>
                                </p:cTn>
                              </p:par>
                              <p:par>
                                <p:cTn id="187" presetID="22" presetClass="entr" presetSubtype="2" fill="hold" grpId="0" nodeType="withEffect">
                                  <p:stCondLst>
                                    <p:cond delay="400"/>
                                  </p:stCondLst>
                                  <p:childTnLst>
                                    <p:set>
                                      <p:cBhvr>
                                        <p:cTn id="188" dur="1" fill="hold">
                                          <p:stCondLst>
                                            <p:cond delay="0"/>
                                          </p:stCondLst>
                                        </p:cTn>
                                        <p:tgtEl>
                                          <p:spTgt spid="47"/>
                                        </p:tgtEl>
                                        <p:attrNameLst>
                                          <p:attrName>style.visibility</p:attrName>
                                        </p:attrNameLst>
                                      </p:cBhvr>
                                      <p:to>
                                        <p:strVal val="visible"/>
                                      </p:to>
                                    </p:set>
                                    <p:animEffect transition="in" filter="wipe(right)">
                                      <p:cBhvr>
                                        <p:cTn id="189" dur="500"/>
                                        <p:tgtEl>
                                          <p:spTgt spid="47"/>
                                        </p:tgtEl>
                                      </p:cBhvr>
                                    </p:animEffect>
                                  </p:childTnLst>
                                </p:cTn>
                              </p:par>
                            </p:childTnLst>
                          </p:cTn>
                        </p:par>
                      </p:childTnLst>
                    </p:cTn>
                  </p:par>
                  <p:par>
                    <p:cTn id="190" fill="hold">
                      <p:stCondLst>
                        <p:cond delay="indefinite"/>
                      </p:stCondLst>
                      <p:childTnLst>
                        <p:par>
                          <p:cTn id="191" fill="hold">
                            <p:stCondLst>
                              <p:cond delay="0"/>
                            </p:stCondLst>
                            <p:childTnLst>
                              <p:par>
                                <p:cTn id="192" presetID="22" presetClass="entr" presetSubtype="2" fill="hold" grpId="0" nodeType="clickEffect">
                                  <p:stCondLst>
                                    <p:cond delay="0"/>
                                  </p:stCondLst>
                                  <p:childTnLst>
                                    <p:set>
                                      <p:cBhvr>
                                        <p:cTn id="193" dur="1" fill="hold">
                                          <p:stCondLst>
                                            <p:cond delay="0"/>
                                          </p:stCondLst>
                                        </p:cTn>
                                        <p:tgtEl>
                                          <p:spTgt spid="48"/>
                                        </p:tgtEl>
                                        <p:attrNameLst>
                                          <p:attrName>style.visibility</p:attrName>
                                        </p:attrNameLst>
                                      </p:cBhvr>
                                      <p:to>
                                        <p:strVal val="visible"/>
                                      </p:to>
                                    </p:set>
                                    <p:animEffect transition="in" filter="wipe(right)">
                                      <p:cBhvr>
                                        <p:cTn id="194" dur="500"/>
                                        <p:tgtEl>
                                          <p:spTgt spid="48"/>
                                        </p:tgtEl>
                                      </p:cBhvr>
                                    </p:animEffect>
                                  </p:childTnLst>
                                </p:cTn>
                              </p:par>
                              <p:par>
                                <p:cTn id="195" presetID="22" presetClass="entr" presetSubtype="2" fill="hold" grpId="0" nodeType="withEffect">
                                  <p:stCondLst>
                                    <p:cond delay="800"/>
                                  </p:stCondLst>
                                  <p:childTnLst>
                                    <p:set>
                                      <p:cBhvr>
                                        <p:cTn id="196" dur="1" fill="hold">
                                          <p:stCondLst>
                                            <p:cond delay="0"/>
                                          </p:stCondLst>
                                        </p:cTn>
                                        <p:tgtEl>
                                          <p:spTgt spid="49"/>
                                        </p:tgtEl>
                                        <p:attrNameLst>
                                          <p:attrName>style.visibility</p:attrName>
                                        </p:attrNameLst>
                                      </p:cBhvr>
                                      <p:to>
                                        <p:strVal val="visible"/>
                                      </p:to>
                                    </p:set>
                                    <p:animEffect transition="in" filter="wipe(right)">
                                      <p:cBhvr>
                                        <p:cTn id="197" dur="500"/>
                                        <p:tgtEl>
                                          <p:spTgt spid="49"/>
                                        </p:tgtEl>
                                      </p:cBhvr>
                                    </p:animEffect>
                                  </p:childTnLst>
                                </p:cTn>
                              </p:par>
                            </p:childTnLst>
                          </p:cTn>
                        </p:par>
                      </p:childTnLst>
                    </p:cTn>
                  </p:par>
                  <p:par>
                    <p:cTn id="198" fill="hold">
                      <p:stCondLst>
                        <p:cond delay="indefinite"/>
                      </p:stCondLst>
                      <p:childTnLst>
                        <p:par>
                          <p:cTn id="199" fill="hold">
                            <p:stCondLst>
                              <p:cond delay="0"/>
                            </p:stCondLst>
                            <p:childTnLst>
                              <p:par>
                                <p:cTn id="200" presetID="10" presetClass="exit" presetSubtype="0" fill="hold" grpId="1" nodeType="clickEffect">
                                  <p:stCondLst>
                                    <p:cond delay="0"/>
                                  </p:stCondLst>
                                  <p:childTnLst>
                                    <p:animEffect transition="out" filter="fade">
                                      <p:cBhvr>
                                        <p:cTn id="201" dur="500"/>
                                        <p:tgtEl>
                                          <p:spTgt spid="47"/>
                                        </p:tgtEl>
                                      </p:cBhvr>
                                    </p:animEffect>
                                    <p:set>
                                      <p:cBhvr>
                                        <p:cTn id="202" dur="1" fill="hold">
                                          <p:stCondLst>
                                            <p:cond delay="499"/>
                                          </p:stCondLst>
                                        </p:cTn>
                                        <p:tgtEl>
                                          <p:spTgt spid="47"/>
                                        </p:tgtEl>
                                        <p:attrNameLst>
                                          <p:attrName>style.visibility</p:attrName>
                                        </p:attrNameLst>
                                      </p:cBhvr>
                                      <p:to>
                                        <p:strVal val="hidden"/>
                                      </p:to>
                                    </p:set>
                                  </p:childTnLst>
                                </p:cTn>
                              </p:par>
                              <p:par>
                                <p:cTn id="203" presetID="10" presetClass="exit" presetSubtype="0" fill="hold" grpId="1" nodeType="withEffect">
                                  <p:stCondLst>
                                    <p:cond delay="0"/>
                                  </p:stCondLst>
                                  <p:childTnLst>
                                    <p:animEffect transition="out" filter="fade">
                                      <p:cBhvr>
                                        <p:cTn id="204" dur="500"/>
                                        <p:tgtEl>
                                          <p:spTgt spid="48"/>
                                        </p:tgtEl>
                                      </p:cBhvr>
                                    </p:animEffect>
                                    <p:set>
                                      <p:cBhvr>
                                        <p:cTn id="205" dur="1" fill="hold">
                                          <p:stCondLst>
                                            <p:cond delay="499"/>
                                          </p:stCondLst>
                                        </p:cTn>
                                        <p:tgtEl>
                                          <p:spTgt spid="48"/>
                                        </p:tgtEl>
                                        <p:attrNameLst>
                                          <p:attrName>style.visibility</p:attrName>
                                        </p:attrNameLst>
                                      </p:cBhvr>
                                      <p:to>
                                        <p:strVal val="hidden"/>
                                      </p:to>
                                    </p:set>
                                  </p:childTnLst>
                                </p:cTn>
                              </p:par>
                              <p:par>
                                <p:cTn id="206" presetID="10" presetClass="exit" presetSubtype="0" fill="hold" grpId="1" nodeType="withEffect">
                                  <p:stCondLst>
                                    <p:cond delay="0"/>
                                  </p:stCondLst>
                                  <p:childTnLst>
                                    <p:animEffect transition="out" filter="fade">
                                      <p:cBhvr>
                                        <p:cTn id="207" dur="500"/>
                                        <p:tgtEl>
                                          <p:spTgt spid="49"/>
                                        </p:tgtEl>
                                      </p:cBhvr>
                                    </p:animEffect>
                                    <p:set>
                                      <p:cBhvr>
                                        <p:cTn id="208" dur="1" fill="hold">
                                          <p:stCondLst>
                                            <p:cond delay="499"/>
                                          </p:stCondLst>
                                        </p:cTn>
                                        <p:tgtEl>
                                          <p:spTgt spid="49"/>
                                        </p:tgtEl>
                                        <p:attrNameLst>
                                          <p:attrName>style.visibility</p:attrName>
                                        </p:attrNameLst>
                                      </p:cBhvr>
                                      <p:to>
                                        <p:strVal val="hidden"/>
                                      </p:to>
                                    </p:set>
                                  </p:childTnLst>
                                </p:cTn>
                              </p:par>
                              <p:par>
                                <p:cTn id="209" presetID="22" presetClass="entr" presetSubtype="2" fill="hold" grpId="0" nodeType="withEffect">
                                  <p:stCondLst>
                                    <p:cond delay="600"/>
                                  </p:stCondLst>
                                  <p:childTnLst>
                                    <p:set>
                                      <p:cBhvr>
                                        <p:cTn id="210" dur="1" fill="hold">
                                          <p:stCondLst>
                                            <p:cond delay="0"/>
                                          </p:stCondLst>
                                        </p:cTn>
                                        <p:tgtEl>
                                          <p:spTgt spid="50"/>
                                        </p:tgtEl>
                                        <p:attrNameLst>
                                          <p:attrName>style.visibility</p:attrName>
                                        </p:attrNameLst>
                                      </p:cBhvr>
                                      <p:to>
                                        <p:strVal val="visible"/>
                                      </p:to>
                                    </p:set>
                                    <p:animEffect transition="in" filter="wipe(right)">
                                      <p:cBhvr>
                                        <p:cTn id="211" dur="500"/>
                                        <p:tgtEl>
                                          <p:spTgt spid="50"/>
                                        </p:tgtEl>
                                      </p:cBhvr>
                                    </p:animEffect>
                                  </p:childTnLst>
                                </p:cTn>
                              </p:par>
                            </p:childTnLst>
                          </p:cTn>
                        </p:par>
                      </p:childTnLst>
                    </p:cTn>
                  </p:par>
                  <p:par>
                    <p:cTn id="212" fill="hold">
                      <p:stCondLst>
                        <p:cond delay="indefinite"/>
                      </p:stCondLst>
                      <p:childTnLst>
                        <p:par>
                          <p:cTn id="213" fill="hold">
                            <p:stCondLst>
                              <p:cond delay="0"/>
                            </p:stCondLst>
                            <p:childTnLst>
                              <p:par>
                                <p:cTn id="214" presetID="22" presetClass="entr" presetSubtype="2" fill="hold" grpId="0" nodeType="clickEffect">
                                  <p:stCondLst>
                                    <p:cond delay="0"/>
                                  </p:stCondLst>
                                  <p:childTnLst>
                                    <p:set>
                                      <p:cBhvr>
                                        <p:cTn id="215" dur="1" fill="hold">
                                          <p:stCondLst>
                                            <p:cond delay="0"/>
                                          </p:stCondLst>
                                        </p:cTn>
                                        <p:tgtEl>
                                          <p:spTgt spid="51"/>
                                        </p:tgtEl>
                                        <p:attrNameLst>
                                          <p:attrName>style.visibility</p:attrName>
                                        </p:attrNameLst>
                                      </p:cBhvr>
                                      <p:to>
                                        <p:strVal val="visible"/>
                                      </p:to>
                                    </p:set>
                                    <p:animEffect transition="in" filter="wipe(right)">
                                      <p:cBhvr>
                                        <p:cTn id="216" dur="500"/>
                                        <p:tgtEl>
                                          <p:spTgt spid="51"/>
                                        </p:tgtEl>
                                      </p:cBhvr>
                                    </p:animEffect>
                                  </p:childTnLst>
                                </p:cTn>
                              </p:par>
                            </p:childTnLst>
                          </p:cTn>
                        </p:par>
                      </p:childTnLst>
                    </p:cTn>
                  </p:par>
                  <p:par>
                    <p:cTn id="217" fill="hold">
                      <p:stCondLst>
                        <p:cond delay="indefinite"/>
                      </p:stCondLst>
                      <p:childTnLst>
                        <p:par>
                          <p:cTn id="218" fill="hold">
                            <p:stCondLst>
                              <p:cond delay="0"/>
                            </p:stCondLst>
                            <p:childTnLst>
                              <p:par>
                                <p:cTn id="219" presetID="10" presetClass="exit" presetSubtype="0" fill="hold" grpId="1" nodeType="clickEffect">
                                  <p:stCondLst>
                                    <p:cond delay="0"/>
                                  </p:stCondLst>
                                  <p:childTnLst>
                                    <p:animEffect transition="out" filter="fade">
                                      <p:cBhvr>
                                        <p:cTn id="220" dur="500"/>
                                        <p:tgtEl>
                                          <p:spTgt spid="50"/>
                                        </p:tgtEl>
                                      </p:cBhvr>
                                    </p:animEffect>
                                    <p:set>
                                      <p:cBhvr>
                                        <p:cTn id="221" dur="1" fill="hold">
                                          <p:stCondLst>
                                            <p:cond delay="499"/>
                                          </p:stCondLst>
                                        </p:cTn>
                                        <p:tgtEl>
                                          <p:spTgt spid="50"/>
                                        </p:tgtEl>
                                        <p:attrNameLst>
                                          <p:attrName>style.visibility</p:attrName>
                                        </p:attrNameLst>
                                      </p:cBhvr>
                                      <p:to>
                                        <p:strVal val="hidden"/>
                                      </p:to>
                                    </p:set>
                                  </p:childTnLst>
                                </p:cTn>
                              </p:par>
                              <p:par>
                                <p:cTn id="222" presetID="10" presetClass="exit" presetSubtype="0" fill="hold" grpId="1" nodeType="withEffect">
                                  <p:stCondLst>
                                    <p:cond delay="0"/>
                                  </p:stCondLst>
                                  <p:childTnLst>
                                    <p:animEffect transition="out" filter="fade">
                                      <p:cBhvr>
                                        <p:cTn id="223" dur="500"/>
                                        <p:tgtEl>
                                          <p:spTgt spid="51"/>
                                        </p:tgtEl>
                                      </p:cBhvr>
                                    </p:animEffect>
                                    <p:set>
                                      <p:cBhvr>
                                        <p:cTn id="224" dur="1" fill="hold">
                                          <p:stCondLst>
                                            <p:cond delay="499"/>
                                          </p:stCondLst>
                                        </p:cTn>
                                        <p:tgtEl>
                                          <p:spTgt spid="51"/>
                                        </p:tgtEl>
                                        <p:attrNameLst>
                                          <p:attrName>style.visibility</p:attrName>
                                        </p:attrNameLst>
                                      </p:cBhvr>
                                      <p:to>
                                        <p:strVal val="hidden"/>
                                      </p:to>
                                    </p:set>
                                  </p:childTnLst>
                                </p:cTn>
                              </p:par>
                              <p:par>
                                <p:cTn id="225" presetID="22" presetClass="entr" presetSubtype="2" fill="hold" grpId="0" nodeType="withEffect">
                                  <p:stCondLst>
                                    <p:cond delay="500"/>
                                  </p:stCondLst>
                                  <p:childTnLst>
                                    <p:set>
                                      <p:cBhvr>
                                        <p:cTn id="226" dur="1" fill="hold">
                                          <p:stCondLst>
                                            <p:cond delay="0"/>
                                          </p:stCondLst>
                                        </p:cTn>
                                        <p:tgtEl>
                                          <p:spTgt spid="52"/>
                                        </p:tgtEl>
                                        <p:attrNameLst>
                                          <p:attrName>style.visibility</p:attrName>
                                        </p:attrNameLst>
                                      </p:cBhvr>
                                      <p:to>
                                        <p:strVal val="visible"/>
                                      </p:to>
                                    </p:set>
                                    <p:animEffect transition="in" filter="wipe(right)">
                                      <p:cBhvr>
                                        <p:cTn id="227" dur="500"/>
                                        <p:tgtEl>
                                          <p:spTgt spid="52"/>
                                        </p:tgtEl>
                                      </p:cBhvr>
                                    </p:animEffect>
                                  </p:childTnLst>
                                </p:cTn>
                              </p:par>
                            </p:childTnLst>
                          </p:cTn>
                        </p:par>
                      </p:childTnLst>
                    </p:cTn>
                  </p:par>
                  <p:par>
                    <p:cTn id="228" fill="hold">
                      <p:stCondLst>
                        <p:cond delay="indefinite"/>
                      </p:stCondLst>
                      <p:childTnLst>
                        <p:par>
                          <p:cTn id="229" fill="hold">
                            <p:stCondLst>
                              <p:cond delay="0"/>
                            </p:stCondLst>
                            <p:childTnLst>
                              <p:par>
                                <p:cTn id="230" presetID="22" presetClass="entr" presetSubtype="2" fill="hold" grpId="0" nodeType="clickEffect">
                                  <p:stCondLst>
                                    <p:cond delay="0"/>
                                  </p:stCondLst>
                                  <p:childTnLst>
                                    <p:set>
                                      <p:cBhvr>
                                        <p:cTn id="231" dur="1" fill="hold">
                                          <p:stCondLst>
                                            <p:cond delay="0"/>
                                          </p:stCondLst>
                                        </p:cTn>
                                        <p:tgtEl>
                                          <p:spTgt spid="53"/>
                                        </p:tgtEl>
                                        <p:attrNameLst>
                                          <p:attrName>style.visibility</p:attrName>
                                        </p:attrNameLst>
                                      </p:cBhvr>
                                      <p:to>
                                        <p:strVal val="visible"/>
                                      </p:to>
                                    </p:set>
                                    <p:animEffect transition="in" filter="wipe(right)">
                                      <p:cBhvr>
                                        <p:cTn id="232" dur="500"/>
                                        <p:tgtEl>
                                          <p:spTgt spid="53"/>
                                        </p:tgtEl>
                                      </p:cBhvr>
                                    </p:animEffect>
                                  </p:childTnLst>
                                </p:cTn>
                              </p:par>
                              <p:par>
                                <p:cTn id="233" presetID="16" presetClass="entr" presetSubtype="37" fill="hold" grpId="0" nodeType="withEffect">
                                  <p:stCondLst>
                                    <p:cond delay="1100"/>
                                  </p:stCondLst>
                                  <p:childTnLst>
                                    <p:set>
                                      <p:cBhvr>
                                        <p:cTn id="234" dur="1" fill="hold">
                                          <p:stCondLst>
                                            <p:cond delay="0"/>
                                          </p:stCondLst>
                                        </p:cTn>
                                        <p:tgtEl>
                                          <p:spTgt spid="54"/>
                                        </p:tgtEl>
                                        <p:attrNameLst>
                                          <p:attrName>style.visibility</p:attrName>
                                        </p:attrNameLst>
                                      </p:cBhvr>
                                      <p:to>
                                        <p:strVal val="visible"/>
                                      </p:to>
                                    </p:set>
                                    <p:animEffect transition="in" filter="barn(outVertical)">
                                      <p:cBhvr>
                                        <p:cTn id="235" dur="500"/>
                                        <p:tgtEl>
                                          <p:spTgt spid="54"/>
                                        </p:tgtEl>
                                      </p:cBhvr>
                                    </p:animEffect>
                                  </p:childTnLst>
                                </p:cTn>
                              </p:par>
                              <p:par>
                                <p:cTn id="236" presetID="22" presetClass="entr" presetSubtype="2" fill="hold" nodeType="withEffect">
                                  <p:stCondLst>
                                    <p:cond delay="1400"/>
                                  </p:stCondLst>
                                  <p:childTnLst>
                                    <p:set>
                                      <p:cBhvr>
                                        <p:cTn id="237" dur="1" fill="hold">
                                          <p:stCondLst>
                                            <p:cond delay="0"/>
                                          </p:stCondLst>
                                        </p:cTn>
                                        <p:tgtEl>
                                          <p:spTgt spid="55">
                                            <p:txEl>
                                              <p:pRg st="0" end="0"/>
                                            </p:txEl>
                                          </p:spTgt>
                                        </p:tgtEl>
                                        <p:attrNameLst>
                                          <p:attrName>style.visibility</p:attrName>
                                        </p:attrNameLst>
                                      </p:cBhvr>
                                      <p:to>
                                        <p:strVal val="visible"/>
                                      </p:to>
                                    </p:set>
                                    <p:animEffect transition="in" filter="wipe(right)">
                                      <p:cBhvr>
                                        <p:cTn id="238" dur="500"/>
                                        <p:tgtEl>
                                          <p:spTgt spid="55">
                                            <p:txEl>
                                              <p:pRg st="0" end="0"/>
                                            </p:txEl>
                                          </p:spTgt>
                                        </p:tgtEl>
                                      </p:cBhvr>
                                    </p:animEffect>
                                  </p:childTnLst>
                                </p:cTn>
                              </p:par>
                              <p:par>
                                <p:cTn id="239" presetID="42" presetClass="entr" presetSubtype="0" fill="hold" grpId="0" nodeType="withEffect">
                                  <p:stCondLst>
                                    <p:cond delay="1400"/>
                                  </p:stCondLst>
                                  <p:childTnLst>
                                    <p:set>
                                      <p:cBhvr>
                                        <p:cTn id="240" dur="1" fill="hold">
                                          <p:stCondLst>
                                            <p:cond delay="0"/>
                                          </p:stCondLst>
                                        </p:cTn>
                                        <p:tgtEl>
                                          <p:spTgt spid="56"/>
                                        </p:tgtEl>
                                        <p:attrNameLst>
                                          <p:attrName>style.visibility</p:attrName>
                                        </p:attrNameLst>
                                      </p:cBhvr>
                                      <p:to>
                                        <p:strVal val="visible"/>
                                      </p:to>
                                    </p:set>
                                    <p:animEffect transition="in" filter="fade">
                                      <p:cBhvr>
                                        <p:cTn id="241" dur="1000"/>
                                        <p:tgtEl>
                                          <p:spTgt spid="56"/>
                                        </p:tgtEl>
                                      </p:cBhvr>
                                    </p:animEffect>
                                    <p:anim calcmode="lin" valueType="num">
                                      <p:cBhvr>
                                        <p:cTn id="242" dur="1000" fill="hold"/>
                                        <p:tgtEl>
                                          <p:spTgt spid="56"/>
                                        </p:tgtEl>
                                        <p:attrNameLst>
                                          <p:attrName>ppt_x</p:attrName>
                                        </p:attrNameLst>
                                      </p:cBhvr>
                                      <p:tavLst>
                                        <p:tav tm="0">
                                          <p:val>
                                            <p:strVal val="#ppt_x"/>
                                          </p:val>
                                        </p:tav>
                                        <p:tav tm="100000">
                                          <p:val>
                                            <p:strVal val="#ppt_x"/>
                                          </p:val>
                                        </p:tav>
                                      </p:tavLst>
                                    </p:anim>
                                    <p:anim calcmode="lin" valueType="num">
                                      <p:cBhvr>
                                        <p:cTn id="243"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par>
                    <p:cTn id="244" fill="hold">
                      <p:stCondLst>
                        <p:cond delay="indefinite"/>
                      </p:stCondLst>
                      <p:childTnLst>
                        <p:par>
                          <p:cTn id="245" fill="hold">
                            <p:stCondLst>
                              <p:cond delay="0"/>
                            </p:stCondLst>
                            <p:childTnLst>
                              <p:par>
                                <p:cTn id="246" presetID="10" presetClass="exit" presetSubtype="0" fill="hold" grpId="1" nodeType="clickEffect">
                                  <p:stCondLst>
                                    <p:cond delay="0"/>
                                  </p:stCondLst>
                                  <p:childTnLst>
                                    <p:animEffect transition="out" filter="fade">
                                      <p:cBhvr>
                                        <p:cTn id="247" dur="500"/>
                                        <p:tgtEl>
                                          <p:spTgt spid="52"/>
                                        </p:tgtEl>
                                      </p:cBhvr>
                                    </p:animEffect>
                                    <p:set>
                                      <p:cBhvr>
                                        <p:cTn id="248" dur="1" fill="hold">
                                          <p:stCondLst>
                                            <p:cond delay="499"/>
                                          </p:stCondLst>
                                        </p:cTn>
                                        <p:tgtEl>
                                          <p:spTgt spid="52"/>
                                        </p:tgtEl>
                                        <p:attrNameLst>
                                          <p:attrName>style.visibility</p:attrName>
                                        </p:attrNameLst>
                                      </p:cBhvr>
                                      <p:to>
                                        <p:strVal val="hidden"/>
                                      </p:to>
                                    </p:set>
                                  </p:childTnLst>
                                </p:cTn>
                              </p:par>
                              <p:par>
                                <p:cTn id="249" presetID="10" presetClass="exit" presetSubtype="0" fill="hold" grpId="1" nodeType="withEffect">
                                  <p:stCondLst>
                                    <p:cond delay="0"/>
                                  </p:stCondLst>
                                  <p:childTnLst>
                                    <p:animEffect transition="out" filter="fade">
                                      <p:cBhvr>
                                        <p:cTn id="250" dur="500"/>
                                        <p:tgtEl>
                                          <p:spTgt spid="53"/>
                                        </p:tgtEl>
                                      </p:cBhvr>
                                    </p:animEffect>
                                    <p:set>
                                      <p:cBhvr>
                                        <p:cTn id="251" dur="1" fill="hold">
                                          <p:stCondLst>
                                            <p:cond delay="499"/>
                                          </p:stCondLst>
                                        </p:cTn>
                                        <p:tgtEl>
                                          <p:spTgt spid="53"/>
                                        </p:tgtEl>
                                        <p:attrNameLst>
                                          <p:attrName>style.visibility</p:attrName>
                                        </p:attrNameLst>
                                      </p:cBhvr>
                                      <p:to>
                                        <p:strVal val="hidden"/>
                                      </p:to>
                                    </p:set>
                                  </p:childTnLst>
                                </p:cTn>
                              </p:par>
                              <p:par>
                                <p:cTn id="252" presetID="10" presetClass="exit" presetSubtype="0" fill="hold" grpId="1" nodeType="withEffect">
                                  <p:stCondLst>
                                    <p:cond delay="0"/>
                                  </p:stCondLst>
                                  <p:childTnLst>
                                    <p:animEffect transition="out" filter="fade">
                                      <p:cBhvr>
                                        <p:cTn id="253" dur="500"/>
                                        <p:tgtEl>
                                          <p:spTgt spid="54"/>
                                        </p:tgtEl>
                                      </p:cBhvr>
                                    </p:animEffect>
                                    <p:set>
                                      <p:cBhvr>
                                        <p:cTn id="254" dur="1" fill="hold">
                                          <p:stCondLst>
                                            <p:cond delay="499"/>
                                          </p:stCondLst>
                                        </p:cTn>
                                        <p:tgtEl>
                                          <p:spTgt spid="54"/>
                                        </p:tgtEl>
                                        <p:attrNameLst>
                                          <p:attrName>style.visibility</p:attrName>
                                        </p:attrNameLst>
                                      </p:cBhvr>
                                      <p:to>
                                        <p:strVal val="hidden"/>
                                      </p:to>
                                    </p:set>
                                  </p:childTnLst>
                                </p:cTn>
                              </p:par>
                              <p:par>
                                <p:cTn id="255" presetID="10" presetClass="exit" presetSubtype="0" fill="hold" grpId="0" nodeType="withEffect">
                                  <p:stCondLst>
                                    <p:cond delay="0"/>
                                  </p:stCondLst>
                                  <p:childTnLst>
                                    <p:animEffect transition="out" filter="fade">
                                      <p:cBhvr>
                                        <p:cTn id="256" dur="500"/>
                                        <p:tgtEl>
                                          <p:spTgt spid="55">
                                            <p:txEl>
                                              <p:pRg st="0" end="0"/>
                                            </p:txEl>
                                          </p:spTgt>
                                        </p:tgtEl>
                                      </p:cBhvr>
                                    </p:animEffect>
                                    <p:set>
                                      <p:cBhvr>
                                        <p:cTn id="257" dur="1" fill="hold">
                                          <p:stCondLst>
                                            <p:cond delay="499"/>
                                          </p:stCondLst>
                                        </p:cTn>
                                        <p:tgtEl>
                                          <p:spTgt spid="55">
                                            <p:txEl>
                                              <p:pRg st="0" end="0"/>
                                            </p:txEl>
                                          </p:spTgt>
                                        </p:tgtEl>
                                        <p:attrNameLst>
                                          <p:attrName>style.visibility</p:attrName>
                                        </p:attrNameLst>
                                      </p:cBhvr>
                                      <p:to>
                                        <p:strVal val="hidden"/>
                                      </p:to>
                                    </p:set>
                                  </p:childTnLst>
                                </p:cTn>
                              </p:par>
                              <p:par>
                                <p:cTn id="258" presetID="10" presetClass="exit" presetSubtype="0" fill="hold" grpId="1" nodeType="withEffect">
                                  <p:stCondLst>
                                    <p:cond delay="0"/>
                                  </p:stCondLst>
                                  <p:childTnLst>
                                    <p:animEffect transition="out" filter="fade">
                                      <p:cBhvr>
                                        <p:cTn id="259" dur="500"/>
                                        <p:tgtEl>
                                          <p:spTgt spid="56"/>
                                        </p:tgtEl>
                                      </p:cBhvr>
                                    </p:animEffect>
                                    <p:set>
                                      <p:cBhvr>
                                        <p:cTn id="260" dur="1" fill="hold">
                                          <p:stCondLst>
                                            <p:cond delay="499"/>
                                          </p:stCondLst>
                                        </p:cTn>
                                        <p:tgtEl>
                                          <p:spTgt spid="56"/>
                                        </p:tgtEl>
                                        <p:attrNameLst>
                                          <p:attrName>style.visibility</p:attrName>
                                        </p:attrNameLst>
                                      </p:cBhvr>
                                      <p:to>
                                        <p:strVal val="hidden"/>
                                      </p:to>
                                    </p:set>
                                  </p:childTnLst>
                                </p:cTn>
                              </p:par>
                              <p:par>
                                <p:cTn id="261" presetID="22" presetClass="entr" presetSubtype="2" fill="hold" grpId="0" nodeType="withEffect">
                                  <p:stCondLst>
                                    <p:cond delay="500"/>
                                  </p:stCondLst>
                                  <p:childTnLst>
                                    <p:set>
                                      <p:cBhvr>
                                        <p:cTn id="262" dur="1" fill="hold">
                                          <p:stCondLst>
                                            <p:cond delay="0"/>
                                          </p:stCondLst>
                                        </p:cTn>
                                        <p:tgtEl>
                                          <p:spTgt spid="57"/>
                                        </p:tgtEl>
                                        <p:attrNameLst>
                                          <p:attrName>style.visibility</p:attrName>
                                        </p:attrNameLst>
                                      </p:cBhvr>
                                      <p:to>
                                        <p:strVal val="visible"/>
                                      </p:to>
                                    </p:set>
                                    <p:animEffect transition="in" filter="wipe(right)">
                                      <p:cBhvr>
                                        <p:cTn id="263" dur="500"/>
                                        <p:tgtEl>
                                          <p:spTgt spid="57"/>
                                        </p:tgtEl>
                                      </p:cBhvr>
                                    </p:animEffect>
                                  </p:childTnLst>
                                </p:cTn>
                              </p:par>
                            </p:childTnLst>
                          </p:cTn>
                        </p:par>
                      </p:childTnLst>
                    </p:cTn>
                  </p:par>
                  <p:par>
                    <p:cTn id="264" fill="hold">
                      <p:stCondLst>
                        <p:cond delay="indefinite"/>
                      </p:stCondLst>
                      <p:childTnLst>
                        <p:par>
                          <p:cTn id="265" fill="hold">
                            <p:stCondLst>
                              <p:cond delay="0"/>
                            </p:stCondLst>
                            <p:childTnLst>
                              <p:par>
                                <p:cTn id="266" presetID="22" presetClass="entr" presetSubtype="2" fill="hold" grpId="0" nodeType="clickEffect">
                                  <p:stCondLst>
                                    <p:cond delay="0"/>
                                  </p:stCondLst>
                                  <p:childTnLst>
                                    <p:set>
                                      <p:cBhvr>
                                        <p:cTn id="267" dur="1" fill="hold">
                                          <p:stCondLst>
                                            <p:cond delay="0"/>
                                          </p:stCondLst>
                                        </p:cTn>
                                        <p:tgtEl>
                                          <p:spTgt spid="58"/>
                                        </p:tgtEl>
                                        <p:attrNameLst>
                                          <p:attrName>style.visibility</p:attrName>
                                        </p:attrNameLst>
                                      </p:cBhvr>
                                      <p:to>
                                        <p:strVal val="visible"/>
                                      </p:to>
                                    </p:set>
                                    <p:animEffect transition="in" filter="wipe(right)">
                                      <p:cBhvr>
                                        <p:cTn id="268" dur="500"/>
                                        <p:tgtEl>
                                          <p:spTgt spid="58"/>
                                        </p:tgtEl>
                                      </p:cBhvr>
                                    </p:animEffect>
                                  </p:childTnLst>
                                </p:cTn>
                              </p:par>
                            </p:childTnLst>
                          </p:cTn>
                        </p:par>
                      </p:childTnLst>
                    </p:cTn>
                  </p:par>
                  <p:par>
                    <p:cTn id="269" fill="hold">
                      <p:stCondLst>
                        <p:cond delay="indefinite"/>
                      </p:stCondLst>
                      <p:childTnLst>
                        <p:par>
                          <p:cTn id="270" fill="hold">
                            <p:stCondLst>
                              <p:cond delay="0"/>
                            </p:stCondLst>
                            <p:childTnLst>
                              <p:par>
                                <p:cTn id="271" presetID="10" presetClass="exit" presetSubtype="0" fill="hold" grpId="1" nodeType="clickEffect">
                                  <p:stCondLst>
                                    <p:cond delay="0"/>
                                  </p:stCondLst>
                                  <p:childTnLst>
                                    <p:animEffect transition="out" filter="fade">
                                      <p:cBhvr>
                                        <p:cTn id="272" dur="500"/>
                                        <p:tgtEl>
                                          <p:spTgt spid="57"/>
                                        </p:tgtEl>
                                      </p:cBhvr>
                                    </p:animEffect>
                                    <p:set>
                                      <p:cBhvr>
                                        <p:cTn id="273" dur="1" fill="hold">
                                          <p:stCondLst>
                                            <p:cond delay="499"/>
                                          </p:stCondLst>
                                        </p:cTn>
                                        <p:tgtEl>
                                          <p:spTgt spid="57"/>
                                        </p:tgtEl>
                                        <p:attrNameLst>
                                          <p:attrName>style.visibility</p:attrName>
                                        </p:attrNameLst>
                                      </p:cBhvr>
                                      <p:to>
                                        <p:strVal val="hidden"/>
                                      </p:to>
                                    </p:set>
                                  </p:childTnLst>
                                </p:cTn>
                              </p:par>
                              <p:par>
                                <p:cTn id="274" presetID="10" presetClass="exit" presetSubtype="0" fill="hold" grpId="1" nodeType="withEffect">
                                  <p:stCondLst>
                                    <p:cond delay="0"/>
                                  </p:stCondLst>
                                  <p:childTnLst>
                                    <p:animEffect transition="out" filter="fade">
                                      <p:cBhvr>
                                        <p:cTn id="275" dur="500"/>
                                        <p:tgtEl>
                                          <p:spTgt spid="58"/>
                                        </p:tgtEl>
                                      </p:cBhvr>
                                    </p:animEffect>
                                    <p:set>
                                      <p:cBhvr>
                                        <p:cTn id="276" dur="1" fill="hold">
                                          <p:stCondLst>
                                            <p:cond delay="499"/>
                                          </p:stCondLst>
                                        </p:cTn>
                                        <p:tgtEl>
                                          <p:spTgt spid="58"/>
                                        </p:tgtEl>
                                        <p:attrNameLst>
                                          <p:attrName>style.visibility</p:attrName>
                                        </p:attrNameLst>
                                      </p:cBhvr>
                                      <p:to>
                                        <p:strVal val="hidden"/>
                                      </p:to>
                                    </p:set>
                                  </p:childTnLst>
                                </p:cTn>
                              </p:par>
                              <p:par>
                                <p:cTn id="277" presetID="22" presetClass="entr" presetSubtype="2" fill="hold" grpId="0" nodeType="withEffect">
                                  <p:stCondLst>
                                    <p:cond delay="500"/>
                                  </p:stCondLst>
                                  <p:childTnLst>
                                    <p:set>
                                      <p:cBhvr>
                                        <p:cTn id="278" dur="1" fill="hold">
                                          <p:stCondLst>
                                            <p:cond delay="0"/>
                                          </p:stCondLst>
                                        </p:cTn>
                                        <p:tgtEl>
                                          <p:spTgt spid="60"/>
                                        </p:tgtEl>
                                        <p:attrNameLst>
                                          <p:attrName>style.visibility</p:attrName>
                                        </p:attrNameLst>
                                      </p:cBhvr>
                                      <p:to>
                                        <p:strVal val="visible"/>
                                      </p:to>
                                    </p:set>
                                    <p:animEffect transition="in" filter="wipe(right)">
                                      <p:cBhvr>
                                        <p:cTn id="279" dur="500"/>
                                        <p:tgtEl>
                                          <p:spTgt spid="60"/>
                                        </p:tgtEl>
                                      </p:cBhvr>
                                    </p:animEffect>
                                  </p:childTnLst>
                                </p:cTn>
                              </p:par>
                            </p:childTnLst>
                          </p:cTn>
                        </p:par>
                      </p:childTnLst>
                    </p:cTn>
                  </p:par>
                  <p:par>
                    <p:cTn id="280" fill="hold">
                      <p:stCondLst>
                        <p:cond delay="indefinite"/>
                      </p:stCondLst>
                      <p:childTnLst>
                        <p:par>
                          <p:cTn id="281" fill="hold">
                            <p:stCondLst>
                              <p:cond delay="0"/>
                            </p:stCondLst>
                            <p:childTnLst>
                              <p:par>
                                <p:cTn id="282" presetID="22" presetClass="entr" presetSubtype="2" fill="hold" grpId="0" nodeType="clickEffect">
                                  <p:stCondLst>
                                    <p:cond delay="0"/>
                                  </p:stCondLst>
                                  <p:childTnLst>
                                    <p:set>
                                      <p:cBhvr>
                                        <p:cTn id="283" dur="1" fill="hold">
                                          <p:stCondLst>
                                            <p:cond delay="0"/>
                                          </p:stCondLst>
                                        </p:cTn>
                                        <p:tgtEl>
                                          <p:spTgt spid="61"/>
                                        </p:tgtEl>
                                        <p:attrNameLst>
                                          <p:attrName>style.visibility</p:attrName>
                                        </p:attrNameLst>
                                      </p:cBhvr>
                                      <p:to>
                                        <p:strVal val="visible"/>
                                      </p:to>
                                    </p:set>
                                    <p:animEffect transition="in" filter="wipe(right)">
                                      <p:cBhvr>
                                        <p:cTn id="284" dur="500"/>
                                        <p:tgtEl>
                                          <p:spTgt spid="61"/>
                                        </p:tgtEl>
                                      </p:cBhvr>
                                    </p:animEffect>
                                  </p:childTnLst>
                                </p:cTn>
                              </p:par>
                              <p:par>
                                <p:cTn id="285" presetID="16" presetClass="entr" presetSubtype="37" fill="hold" grpId="0" nodeType="withEffect">
                                  <p:stCondLst>
                                    <p:cond delay="1000"/>
                                  </p:stCondLst>
                                  <p:childTnLst>
                                    <p:set>
                                      <p:cBhvr>
                                        <p:cTn id="286" dur="1" fill="hold">
                                          <p:stCondLst>
                                            <p:cond delay="0"/>
                                          </p:stCondLst>
                                        </p:cTn>
                                        <p:tgtEl>
                                          <p:spTgt spid="59"/>
                                        </p:tgtEl>
                                        <p:attrNameLst>
                                          <p:attrName>style.visibility</p:attrName>
                                        </p:attrNameLst>
                                      </p:cBhvr>
                                      <p:to>
                                        <p:strVal val="visible"/>
                                      </p:to>
                                    </p:set>
                                    <p:animEffect transition="in" filter="barn(outVertical)">
                                      <p:cBhvr>
                                        <p:cTn id="287" dur="500"/>
                                        <p:tgtEl>
                                          <p:spTgt spid="59"/>
                                        </p:tgtEl>
                                      </p:cBhvr>
                                    </p:animEffect>
                                  </p:childTnLst>
                                </p:cTn>
                              </p:par>
                              <p:par>
                                <p:cTn id="288" presetID="22" presetClass="entr" presetSubtype="2" fill="hold" grpId="0" nodeType="withEffect">
                                  <p:stCondLst>
                                    <p:cond delay="1300"/>
                                  </p:stCondLst>
                                  <p:childTnLst>
                                    <p:set>
                                      <p:cBhvr>
                                        <p:cTn id="289" dur="1" fill="hold">
                                          <p:stCondLst>
                                            <p:cond delay="0"/>
                                          </p:stCondLst>
                                        </p:cTn>
                                        <p:tgtEl>
                                          <p:spTgt spid="62"/>
                                        </p:tgtEl>
                                        <p:attrNameLst>
                                          <p:attrName>style.visibility</p:attrName>
                                        </p:attrNameLst>
                                      </p:cBhvr>
                                      <p:to>
                                        <p:strVal val="visible"/>
                                      </p:to>
                                    </p:set>
                                    <p:animEffect transition="in" filter="wipe(right)">
                                      <p:cBhvr>
                                        <p:cTn id="290" dur="500"/>
                                        <p:tgtEl>
                                          <p:spTgt spid="62"/>
                                        </p:tgtEl>
                                      </p:cBhvr>
                                    </p:animEffect>
                                  </p:childTnLst>
                                </p:cTn>
                              </p:par>
                              <p:par>
                                <p:cTn id="291" presetID="42" presetClass="entr" presetSubtype="0" fill="hold" grpId="0" nodeType="withEffect">
                                  <p:stCondLst>
                                    <p:cond delay="1100"/>
                                  </p:stCondLst>
                                  <p:childTnLst>
                                    <p:set>
                                      <p:cBhvr>
                                        <p:cTn id="292" dur="1" fill="hold">
                                          <p:stCondLst>
                                            <p:cond delay="0"/>
                                          </p:stCondLst>
                                        </p:cTn>
                                        <p:tgtEl>
                                          <p:spTgt spid="63"/>
                                        </p:tgtEl>
                                        <p:attrNameLst>
                                          <p:attrName>style.visibility</p:attrName>
                                        </p:attrNameLst>
                                      </p:cBhvr>
                                      <p:to>
                                        <p:strVal val="visible"/>
                                      </p:to>
                                    </p:set>
                                    <p:animEffect transition="in" filter="fade">
                                      <p:cBhvr>
                                        <p:cTn id="293" dur="1000"/>
                                        <p:tgtEl>
                                          <p:spTgt spid="63"/>
                                        </p:tgtEl>
                                      </p:cBhvr>
                                    </p:animEffect>
                                    <p:anim calcmode="lin" valueType="num">
                                      <p:cBhvr>
                                        <p:cTn id="294" dur="1000" fill="hold"/>
                                        <p:tgtEl>
                                          <p:spTgt spid="63"/>
                                        </p:tgtEl>
                                        <p:attrNameLst>
                                          <p:attrName>ppt_x</p:attrName>
                                        </p:attrNameLst>
                                      </p:cBhvr>
                                      <p:tavLst>
                                        <p:tav tm="0">
                                          <p:val>
                                            <p:strVal val="#ppt_x"/>
                                          </p:val>
                                        </p:tav>
                                        <p:tav tm="100000">
                                          <p:val>
                                            <p:strVal val="#ppt_x"/>
                                          </p:val>
                                        </p:tav>
                                      </p:tavLst>
                                    </p:anim>
                                    <p:anim calcmode="lin" valueType="num">
                                      <p:cBhvr>
                                        <p:cTn id="295" dur="1000" fill="hold"/>
                                        <p:tgtEl>
                                          <p:spTgt spid="63"/>
                                        </p:tgtEl>
                                        <p:attrNameLst>
                                          <p:attrName>ppt_y</p:attrName>
                                        </p:attrNameLst>
                                      </p:cBhvr>
                                      <p:tavLst>
                                        <p:tav tm="0">
                                          <p:val>
                                            <p:strVal val="#ppt_y+.1"/>
                                          </p:val>
                                        </p:tav>
                                        <p:tav tm="100000">
                                          <p:val>
                                            <p:strVal val="#ppt_y"/>
                                          </p:val>
                                        </p:tav>
                                      </p:tavLst>
                                    </p:anim>
                                  </p:childTnLst>
                                </p:cTn>
                              </p:par>
                            </p:childTnLst>
                          </p:cTn>
                        </p:par>
                      </p:childTnLst>
                    </p:cTn>
                  </p:par>
                  <p:par>
                    <p:cTn id="296" fill="hold">
                      <p:stCondLst>
                        <p:cond delay="indefinite"/>
                      </p:stCondLst>
                      <p:childTnLst>
                        <p:par>
                          <p:cTn id="297" fill="hold">
                            <p:stCondLst>
                              <p:cond delay="0"/>
                            </p:stCondLst>
                            <p:childTnLst>
                              <p:par>
                                <p:cTn id="298" presetID="10" presetClass="exit" presetSubtype="0" fill="hold" grpId="1" nodeType="clickEffect">
                                  <p:stCondLst>
                                    <p:cond delay="0"/>
                                  </p:stCondLst>
                                  <p:childTnLst>
                                    <p:animEffect transition="out" filter="fade">
                                      <p:cBhvr>
                                        <p:cTn id="299" dur="500"/>
                                        <p:tgtEl>
                                          <p:spTgt spid="60"/>
                                        </p:tgtEl>
                                      </p:cBhvr>
                                    </p:animEffect>
                                    <p:set>
                                      <p:cBhvr>
                                        <p:cTn id="300" dur="1" fill="hold">
                                          <p:stCondLst>
                                            <p:cond delay="499"/>
                                          </p:stCondLst>
                                        </p:cTn>
                                        <p:tgtEl>
                                          <p:spTgt spid="60"/>
                                        </p:tgtEl>
                                        <p:attrNameLst>
                                          <p:attrName>style.visibility</p:attrName>
                                        </p:attrNameLst>
                                      </p:cBhvr>
                                      <p:to>
                                        <p:strVal val="hidden"/>
                                      </p:to>
                                    </p:set>
                                  </p:childTnLst>
                                </p:cTn>
                              </p:par>
                              <p:par>
                                <p:cTn id="301" presetID="10" presetClass="exit" presetSubtype="0" fill="hold" grpId="1" nodeType="withEffect">
                                  <p:stCondLst>
                                    <p:cond delay="0"/>
                                  </p:stCondLst>
                                  <p:childTnLst>
                                    <p:animEffect transition="out" filter="fade">
                                      <p:cBhvr>
                                        <p:cTn id="302" dur="500"/>
                                        <p:tgtEl>
                                          <p:spTgt spid="61"/>
                                        </p:tgtEl>
                                      </p:cBhvr>
                                    </p:animEffect>
                                    <p:set>
                                      <p:cBhvr>
                                        <p:cTn id="303" dur="1" fill="hold">
                                          <p:stCondLst>
                                            <p:cond delay="499"/>
                                          </p:stCondLst>
                                        </p:cTn>
                                        <p:tgtEl>
                                          <p:spTgt spid="61"/>
                                        </p:tgtEl>
                                        <p:attrNameLst>
                                          <p:attrName>style.visibility</p:attrName>
                                        </p:attrNameLst>
                                      </p:cBhvr>
                                      <p:to>
                                        <p:strVal val="hidden"/>
                                      </p:to>
                                    </p:set>
                                  </p:childTnLst>
                                </p:cTn>
                              </p:par>
                              <p:par>
                                <p:cTn id="304" presetID="10" presetClass="exit" presetSubtype="0" fill="hold" grpId="1" nodeType="withEffect">
                                  <p:stCondLst>
                                    <p:cond delay="0"/>
                                  </p:stCondLst>
                                  <p:childTnLst>
                                    <p:animEffect transition="out" filter="fade">
                                      <p:cBhvr>
                                        <p:cTn id="305" dur="500"/>
                                        <p:tgtEl>
                                          <p:spTgt spid="59"/>
                                        </p:tgtEl>
                                      </p:cBhvr>
                                    </p:animEffect>
                                    <p:set>
                                      <p:cBhvr>
                                        <p:cTn id="306" dur="1" fill="hold">
                                          <p:stCondLst>
                                            <p:cond delay="499"/>
                                          </p:stCondLst>
                                        </p:cTn>
                                        <p:tgtEl>
                                          <p:spTgt spid="59"/>
                                        </p:tgtEl>
                                        <p:attrNameLst>
                                          <p:attrName>style.visibility</p:attrName>
                                        </p:attrNameLst>
                                      </p:cBhvr>
                                      <p:to>
                                        <p:strVal val="hidden"/>
                                      </p:to>
                                    </p:set>
                                  </p:childTnLst>
                                </p:cTn>
                              </p:par>
                              <p:par>
                                <p:cTn id="307" presetID="10" presetClass="exit" presetSubtype="0" fill="hold" grpId="1" nodeType="withEffect">
                                  <p:stCondLst>
                                    <p:cond delay="0"/>
                                  </p:stCondLst>
                                  <p:childTnLst>
                                    <p:animEffect transition="out" filter="fade">
                                      <p:cBhvr>
                                        <p:cTn id="308" dur="500"/>
                                        <p:tgtEl>
                                          <p:spTgt spid="62"/>
                                        </p:tgtEl>
                                      </p:cBhvr>
                                    </p:animEffect>
                                    <p:set>
                                      <p:cBhvr>
                                        <p:cTn id="309" dur="1" fill="hold">
                                          <p:stCondLst>
                                            <p:cond delay="499"/>
                                          </p:stCondLst>
                                        </p:cTn>
                                        <p:tgtEl>
                                          <p:spTgt spid="62"/>
                                        </p:tgtEl>
                                        <p:attrNameLst>
                                          <p:attrName>style.visibility</p:attrName>
                                        </p:attrNameLst>
                                      </p:cBhvr>
                                      <p:to>
                                        <p:strVal val="hidden"/>
                                      </p:to>
                                    </p:set>
                                  </p:childTnLst>
                                </p:cTn>
                              </p:par>
                              <p:par>
                                <p:cTn id="310" presetID="10" presetClass="exit" presetSubtype="0" fill="hold" grpId="1" nodeType="withEffect">
                                  <p:stCondLst>
                                    <p:cond delay="0"/>
                                  </p:stCondLst>
                                  <p:childTnLst>
                                    <p:animEffect transition="out" filter="fade">
                                      <p:cBhvr>
                                        <p:cTn id="311" dur="500"/>
                                        <p:tgtEl>
                                          <p:spTgt spid="63"/>
                                        </p:tgtEl>
                                      </p:cBhvr>
                                    </p:animEffect>
                                    <p:set>
                                      <p:cBhvr>
                                        <p:cTn id="312" dur="1" fill="hold">
                                          <p:stCondLst>
                                            <p:cond delay="499"/>
                                          </p:stCondLst>
                                        </p:cTn>
                                        <p:tgtEl>
                                          <p:spTgt spid="63"/>
                                        </p:tgtEl>
                                        <p:attrNameLst>
                                          <p:attrName>style.visibility</p:attrName>
                                        </p:attrNameLst>
                                      </p:cBhvr>
                                      <p:to>
                                        <p:strVal val="hidden"/>
                                      </p:to>
                                    </p:set>
                                  </p:childTnLst>
                                </p:cTn>
                              </p:par>
                              <p:par>
                                <p:cTn id="313" presetID="22" presetClass="entr" presetSubtype="2" fill="hold" grpId="0" nodeType="withEffect">
                                  <p:stCondLst>
                                    <p:cond delay="500"/>
                                  </p:stCondLst>
                                  <p:childTnLst>
                                    <p:set>
                                      <p:cBhvr>
                                        <p:cTn id="314" dur="1" fill="hold">
                                          <p:stCondLst>
                                            <p:cond delay="0"/>
                                          </p:stCondLst>
                                        </p:cTn>
                                        <p:tgtEl>
                                          <p:spTgt spid="65"/>
                                        </p:tgtEl>
                                        <p:attrNameLst>
                                          <p:attrName>style.visibility</p:attrName>
                                        </p:attrNameLst>
                                      </p:cBhvr>
                                      <p:to>
                                        <p:strVal val="visible"/>
                                      </p:to>
                                    </p:set>
                                    <p:animEffect transition="in" filter="wipe(right)">
                                      <p:cBhvr>
                                        <p:cTn id="315" dur="500"/>
                                        <p:tgtEl>
                                          <p:spTgt spid="65"/>
                                        </p:tgtEl>
                                      </p:cBhvr>
                                    </p:animEffect>
                                  </p:childTnLst>
                                </p:cTn>
                              </p:par>
                            </p:childTnLst>
                          </p:cTn>
                        </p:par>
                      </p:childTnLst>
                    </p:cTn>
                  </p:par>
                  <p:par>
                    <p:cTn id="316" fill="hold">
                      <p:stCondLst>
                        <p:cond delay="indefinite"/>
                      </p:stCondLst>
                      <p:childTnLst>
                        <p:par>
                          <p:cTn id="317" fill="hold">
                            <p:stCondLst>
                              <p:cond delay="0"/>
                            </p:stCondLst>
                            <p:childTnLst>
                              <p:par>
                                <p:cTn id="318" presetID="22" presetClass="entr" presetSubtype="2" fill="hold" grpId="0" nodeType="clickEffect">
                                  <p:stCondLst>
                                    <p:cond delay="0"/>
                                  </p:stCondLst>
                                  <p:childTnLst>
                                    <p:set>
                                      <p:cBhvr>
                                        <p:cTn id="319" dur="1" fill="hold">
                                          <p:stCondLst>
                                            <p:cond delay="0"/>
                                          </p:stCondLst>
                                        </p:cTn>
                                        <p:tgtEl>
                                          <p:spTgt spid="66"/>
                                        </p:tgtEl>
                                        <p:attrNameLst>
                                          <p:attrName>style.visibility</p:attrName>
                                        </p:attrNameLst>
                                      </p:cBhvr>
                                      <p:to>
                                        <p:strVal val="visible"/>
                                      </p:to>
                                    </p:set>
                                    <p:animEffect transition="in" filter="wipe(right)">
                                      <p:cBhvr>
                                        <p:cTn id="320" dur="500"/>
                                        <p:tgtEl>
                                          <p:spTgt spid="66"/>
                                        </p:tgtEl>
                                      </p:cBhvr>
                                    </p:animEffect>
                                  </p:childTnLst>
                                </p:cTn>
                              </p:par>
                              <p:par>
                                <p:cTn id="321" presetID="22" presetClass="entr" presetSubtype="2" fill="hold" grpId="0" nodeType="withEffect">
                                  <p:stCondLst>
                                    <p:cond delay="1100"/>
                                  </p:stCondLst>
                                  <p:childTnLst>
                                    <p:set>
                                      <p:cBhvr>
                                        <p:cTn id="322" dur="1" fill="hold">
                                          <p:stCondLst>
                                            <p:cond delay="0"/>
                                          </p:stCondLst>
                                        </p:cTn>
                                        <p:tgtEl>
                                          <p:spTgt spid="67"/>
                                        </p:tgtEl>
                                        <p:attrNameLst>
                                          <p:attrName>style.visibility</p:attrName>
                                        </p:attrNameLst>
                                      </p:cBhvr>
                                      <p:to>
                                        <p:strVal val="visible"/>
                                      </p:to>
                                    </p:set>
                                    <p:animEffect transition="in" filter="wipe(right)">
                                      <p:cBhvr>
                                        <p:cTn id="323" dur="500"/>
                                        <p:tgtEl>
                                          <p:spTgt spid="67"/>
                                        </p:tgtEl>
                                      </p:cBhvr>
                                    </p:animEffect>
                                  </p:childTnLst>
                                </p:cTn>
                              </p:par>
                              <p:par>
                                <p:cTn id="324" presetID="16" presetClass="entr" presetSubtype="37" fill="hold" grpId="0" nodeType="withEffect">
                                  <p:stCondLst>
                                    <p:cond delay="1200"/>
                                  </p:stCondLst>
                                  <p:childTnLst>
                                    <p:set>
                                      <p:cBhvr>
                                        <p:cTn id="325" dur="1" fill="hold">
                                          <p:stCondLst>
                                            <p:cond delay="0"/>
                                          </p:stCondLst>
                                        </p:cTn>
                                        <p:tgtEl>
                                          <p:spTgt spid="64"/>
                                        </p:tgtEl>
                                        <p:attrNameLst>
                                          <p:attrName>style.visibility</p:attrName>
                                        </p:attrNameLst>
                                      </p:cBhvr>
                                      <p:to>
                                        <p:strVal val="visible"/>
                                      </p:to>
                                    </p:set>
                                    <p:animEffect transition="in" filter="barn(outVertical)">
                                      <p:cBhvr>
                                        <p:cTn id="326" dur="500"/>
                                        <p:tgtEl>
                                          <p:spTgt spid="64"/>
                                        </p:tgtEl>
                                      </p:cBhvr>
                                    </p:animEffect>
                                  </p:childTnLst>
                                </p:cTn>
                              </p:par>
                              <p:par>
                                <p:cTn id="327" presetID="22" presetClass="entr" presetSubtype="2" fill="hold" grpId="0" nodeType="withEffect">
                                  <p:stCondLst>
                                    <p:cond delay="1300"/>
                                  </p:stCondLst>
                                  <p:childTnLst>
                                    <p:set>
                                      <p:cBhvr>
                                        <p:cTn id="328" dur="1" fill="hold">
                                          <p:stCondLst>
                                            <p:cond delay="0"/>
                                          </p:stCondLst>
                                        </p:cTn>
                                        <p:tgtEl>
                                          <p:spTgt spid="68"/>
                                        </p:tgtEl>
                                        <p:attrNameLst>
                                          <p:attrName>style.visibility</p:attrName>
                                        </p:attrNameLst>
                                      </p:cBhvr>
                                      <p:to>
                                        <p:strVal val="visible"/>
                                      </p:to>
                                    </p:set>
                                    <p:animEffect transition="in" filter="wipe(right)">
                                      <p:cBhvr>
                                        <p:cTn id="329" dur="500"/>
                                        <p:tgtEl>
                                          <p:spTgt spid="68"/>
                                        </p:tgtEl>
                                      </p:cBhvr>
                                    </p:animEffect>
                                  </p:childTnLst>
                                </p:cTn>
                              </p:par>
                              <p:par>
                                <p:cTn id="330" presetID="42" presetClass="entr" presetSubtype="0" fill="hold" grpId="0" nodeType="withEffect">
                                  <p:stCondLst>
                                    <p:cond delay="1500"/>
                                  </p:stCondLst>
                                  <p:childTnLst>
                                    <p:set>
                                      <p:cBhvr>
                                        <p:cTn id="331" dur="1" fill="hold">
                                          <p:stCondLst>
                                            <p:cond delay="0"/>
                                          </p:stCondLst>
                                        </p:cTn>
                                        <p:tgtEl>
                                          <p:spTgt spid="69"/>
                                        </p:tgtEl>
                                        <p:attrNameLst>
                                          <p:attrName>style.visibility</p:attrName>
                                        </p:attrNameLst>
                                      </p:cBhvr>
                                      <p:to>
                                        <p:strVal val="visible"/>
                                      </p:to>
                                    </p:set>
                                    <p:animEffect transition="in" filter="fade">
                                      <p:cBhvr>
                                        <p:cTn id="332" dur="1000"/>
                                        <p:tgtEl>
                                          <p:spTgt spid="69"/>
                                        </p:tgtEl>
                                      </p:cBhvr>
                                    </p:animEffect>
                                    <p:anim calcmode="lin" valueType="num">
                                      <p:cBhvr>
                                        <p:cTn id="333" dur="1000" fill="hold"/>
                                        <p:tgtEl>
                                          <p:spTgt spid="69"/>
                                        </p:tgtEl>
                                        <p:attrNameLst>
                                          <p:attrName>ppt_x</p:attrName>
                                        </p:attrNameLst>
                                      </p:cBhvr>
                                      <p:tavLst>
                                        <p:tav tm="0">
                                          <p:val>
                                            <p:strVal val="#ppt_x"/>
                                          </p:val>
                                        </p:tav>
                                        <p:tav tm="100000">
                                          <p:val>
                                            <p:strVal val="#ppt_x"/>
                                          </p:val>
                                        </p:tav>
                                      </p:tavLst>
                                    </p:anim>
                                    <p:anim calcmode="lin" valueType="num">
                                      <p:cBhvr>
                                        <p:cTn id="334" dur="1000" fill="hold"/>
                                        <p:tgtEl>
                                          <p:spTgt spid="69"/>
                                        </p:tgtEl>
                                        <p:attrNameLst>
                                          <p:attrName>ppt_y</p:attrName>
                                        </p:attrNameLst>
                                      </p:cBhvr>
                                      <p:tavLst>
                                        <p:tav tm="0">
                                          <p:val>
                                            <p:strVal val="#ppt_y+.1"/>
                                          </p:val>
                                        </p:tav>
                                        <p:tav tm="100000">
                                          <p:val>
                                            <p:strVal val="#ppt_y"/>
                                          </p:val>
                                        </p:tav>
                                      </p:tavLst>
                                    </p:anim>
                                  </p:childTnLst>
                                </p:cTn>
                              </p:par>
                            </p:childTnLst>
                          </p:cTn>
                        </p:par>
                      </p:childTnLst>
                    </p:cTn>
                  </p:par>
                  <p:par>
                    <p:cTn id="335" fill="hold">
                      <p:stCondLst>
                        <p:cond delay="indefinite"/>
                      </p:stCondLst>
                      <p:childTnLst>
                        <p:par>
                          <p:cTn id="336" fill="hold">
                            <p:stCondLst>
                              <p:cond delay="0"/>
                            </p:stCondLst>
                            <p:childTnLst>
                              <p:par>
                                <p:cTn id="337" presetID="10" presetClass="exit" presetSubtype="0" fill="hold" grpId="1" nodeType="clickEffect">
                                  <p:stCondLst>
                                    <p:cond delay="0"/>
                                  </p:stCondLst>
                                  <p:childTnLst>
                                    <p:animEffect transition="out" filter="fade">
                                      <p:cBhvr>
                                        <p:cTn id="338" dur="500"/>
                                        <p:tgtEl>
                                          <p:spTgt spid="65"/>
                                        </p:tgtEl>
                                      </p:cBhvr>
                                    </p:animEffect>
                                    <p:set>
                                      <p:cBhvr>
                                        <p:cTn id="339" dur="1" fill="hold">
                                          <p:stCondLst>
                                            <p:cond delay="499"/>
                                          </p:stCondLst>
                                        </p:cTn>
                                        <p:tgtEl>
                                          <p:spTgt spid="65"/>
                                        </p:tgtEl>
                                        <p:attrNameLst>
                                          <p:attrName>style.visibility</p:attrName>
                                        </p:attrNameLst>
                                      </p:cBhvr>
                                      <p:to>
                                        <p:strVal val="hidden"/>
                                      </p:to>
                                    </p:set>
                                  </p:childTnLst>
                                </p:cTn>
                              </p:par>
                              <p:par>
                                <p:cTn id="340" presetID="10" presetClass="exit" presetSubtype="0" fill="hold" grpId="1" nodeType="withEffect">
                                  <p:stCondLst>
                                    <p:cond delay="0"/>
                                  </p:stCondLst>
                                  <p:childTnLst>
                                    <p:animEffect transition="out" filter="fade">
                                      <p:cBhvr>
                                        <p:cTn id="341" dur="500"/>
                                        <p:tgtEl>
                                          <p:spTgt spid="66"/>
                                        </p:tgtEl>
                                      </p:cBhvr>
                                    </p:animEffect>
                                    <p:set>
                                      <p:cBhvr>
                                        <p:cTn id="342" dur="1" fill="hold">
                                          <p:stCondLst>
                                            <p:cond delay="499"/>
                                          </p:stCondLst>
                                        </p:cTn>
                                        <p:tgtEl>
                                          <p:spTgt spid="66"/>
                                        </p:tgtEl>
                                        <p:attrNameLst>
                                          <p:attrName>style.visibility</p:attrName>
                                        </p:attrNameLst>
                                      </p:cBhvr>
                                      <p:to>
                                        <p:strVal val="hidden"/>
                                      </p:to>
                                    </p:set>
                                  </p:childTnLst>
                                </p:cTn>
                              </p:par>
                              <p:par>
                                <p:cTn id="343" presetID="10" presetClass="exit" presetSubtype="0" fill="hold" grpId="1" nodeType="withEffect">
                                  <p:stCondLst>
                                    <p:cond delay="0"/>
                                  </p:stCondLst>
                                  <p:childTnLst>
                                    <p:animEffect transition="out" filter="fade">
                                      <p:cBhvr>
                                        <p:cTn id="344" dur="500"/>
                                        <p:tgtEl>
                                          <p:spTgt spid="67"/>
                                        </p:tgtEl>
                                      </p:cBhvr>
                                    </p:animEffect>
                                    <p:set>
                                      <p:cBhvr>
                                        <p:cTn id="345" dur="1" fill="hold">
                                          <p:stCondLst>
                                            <p:cond delay="499"/>
                                          </p:stCondLst>
                                        </p:cTn>
                                        <p:tgtEl>
                                          <p:spTgt spid="67"/>
                                        </p:tgtEl>
                                        <p:attrNameLst>
                                          <p:attrName>style.visibility</p:attrName>
                                        </p:attrNameLst>
                                      </p:cBhvr>
                                      <p:to>
                                        <p:strVal val="hidden"/>
                                      </p:to>
                                    </p:set>
                                  </p:childTnLst>
                                </p:cTn>
                              </p:par>
                              <p:par>
                                <p:cTn id="346" presetID="10" presetClass="exit" presetSubtype="0" fill="hold" grpId="1" nodeType="withEffect">
                                  <p:stCondLst>
                                    <p:cond delay="0"/>
                                  </p:stCondLst>
                                  <p:childTnLst>
                                    <p:animEffect transition="out" filter="fade">
                                      <p:cBhvr>
                                        <p:cTn id="347" dur="500"/>
                                        <p:tgtEl>
                                          <p:spTgt spid="64"/>
                                        </p:tgtEl>
                                      </p:cBhvr>
                                    </p:animEffect>
                                    <p:set>
                                      <p:cBhvr>
                                        <p:cTn id="348" dur="1" fill="hold">
                                          <p:stCondLst>
                                            <p:cond delay="499"/>
                                          </p:stCondLst>
                                        </p:cTn>
                                        <p:tgtEl>
                                          <p:spTgt spid="64"/>
                                        </p:tgtEl>
                                        <p:attrNameLst>
                                          <p:attrName>style.visibility</p:attrName>
                                        </p:attrNameLst>
                                      </p:cBhvr>
                                      <p:to>
                                        <p:strVal val="hidden"/>
                                      </p:to>
                                    </p:set>
                                  </p:childTnLst>
                                </p:cTn>
                              </p:par>
                              <p:par>
                                <p:cTn id="349" presetID="10" presetClass="exit" presetSubtype="0" fill="hold" grpId="1" nodeType="withEffect">
                                  <p:stCondLst>
                                    <p:cond delay="0"/>
                                  </p:stCondLst>
                                  <p:childTnLst>
                                    <p:animEffect transition="out" filter="fade">
                                      <p:cBhvr>
                                        <p:cTn id="350" dur="500"/>
                                        <p:tgtEl>
                                          <p:spTgt spid="68"/>
                                        </p:tgtEl>
                                      </p:cBhvr>
                                    </p:animEffect>
                                    <p:set>
                                      <p:cBhvr>
                                        <p:cTn id="351" dur="1" fill="hold">
                                          <p:stCondLst>
                                            <p:cond delay="499"/>
                                          </p:stCondLst>
                                        </p:cTn>
                                        <p:tgtEl>
                                          <p:spTgt spid="68"/>
                                        </p:tgtEl>
                                        <p:attrNameLst>
                                          <p:attrName>style.visibility</p:attrName>
                                        </p:attrNameLst>
                                      </p:cBhvr>
                                      <p:to>
                                        <p:strVal val="hidden"/>
                                      </p:to>
                                    </p:set>
                                  </p:childTnLst>
                                </p:cTn>
                              </p:par>
                              <p:par>
                                <p:cTn id="352" presetID="10" presetClass="exit" presetSubtype="0" fill="hold" grpId="1" nodeType="withEffect">
                                  <p:stCondLst>
                                    <p:cond delay="0"/>
                                  </p:stCondLst>
                                  <p:childTnLst>
                                    <p:animEffect transition="out" filter="fade">
                                      <p:cBhvr>
                                        <p:cTn id="353" dur="500"/>
                                        <p:tgtEl>
                                          <p:spTgt spid="69"/>
                                        </p:tgtEl>
                                      </p:cBhvr>
                                    </p:animEffect>
                                    <p:set>
                                      <p:cBhvr>
                                        <p:cTn id="354" dur="1" fill="hold">
                                          <p:stCondLst>
                                            <p:cond delay="499"/>
                                          </p:stCondLst>
                                        </p:cTn>
                                        <p:tgtEl>
                                          <p:spTgt spid="69"/>
                                        </p:tgtEl>
                                        <p:attrNameLst>
                                          <p:attrName>style.visibility</p:attrName>
                                        </p:attrNameLst>
                                      </p:cBhvr>
                                      <p:to>
                                        <p:strVal val="hidden"/>
                                      </p:to>
                                    </p:set>
                                  </p:childTnLst>
                                </p:cTn>
                              </p:par>
                              <p:par>
                                <p:cTn id="355" presetID="22" presetClass="entr" presetSubtype="2" fill="hold" grpId="0" nodeType="withEffect">
                                  <p:stCondLst>
                                    <p:cond delay="0"/>
                                  </p:stCondLst>
                                  <p:childTnLst>
                                    <p:set>
                                      <p:cBhvr>
                                        <p:cTn id="356" dur="1" fill="hold">
                                          <p:stCondLst>
                                            <p:cond delay="0"/>
                                          </p:stCondLst>
                                        </p:cTn>
                                        <p:tgtEl>
                                          <p:spTgt spid="73"/>
                                        </p:tgtEl>
                                        <p:attrNameLst>
                                          <p:attrName>style.visibility</p:attrName>
                                        </p:attrNameLst>
                                      </p:cBhvr>
                                      <p:to>
                                        <p:strVal val="visible"/>
                                      </p:to>
                                    </p:set>
                                    <p:animEffect transition="in" filter="wipe(right)">
                                      <p:cBhvr>
                                        <p:cTn id="357" dur="500"/>
                                        <p:tgtEl>
                                          <p:spTgt spid="73"/>
                                        </p:tgtEl>
                                      </p:cBhvr>
                                    </p:animEffect>
                                  </p:childTnLst>
                                </p:cTn>
                              </p:par>
                            </p:childTnLst>
                          </p:cTn>
                        </p:par>
                      </p:childTnLst>
                    </p:cTn>
                  </p:par>
                  <p:par>
                    <p:cTn id="358" fill="hold">
                      <p:stCondLst>
                        <p:cond delay="indefinite"/>
                      </p:stCondLst>
                      <p:childTnLst>
                        <p:par>
                          <p:cTn id="359" fill="hold">
                            <p:stCondLst>
                              <p:cond delay="0"/>
                            </p:stCondLst>
                            <p:childTnLst>
                              <p:par>
                                <p:cTn id="360" presetID="22" presetClass="entr" presetSubtype="2" fill="hold" grpId="0" nodeType="clickEffect">
                                  <p:stCondLst>
                                    <p:cond delay="0"/>
                                  </p:stCondLst>
                                  <p:childTnLst>
                                    <p:set>
                                      <p:cBhvr>
                                        <p:cTn id="361" dur="1" fill="hold">
                                          <p:stCondLst>
                                            <p:cond delay="0"/>
                                          </p:stCondLst>
                                        </p:cTn>
                                        <p:tgtEl>
                                          <p:spTgt spid="74"/>
                                        </p:tgtEl>
                                        <p:attrNameLst>
                                          <p:attrName>style.visibility</p:attrName>
                                        </p:attrNameLst>
                                      </p:cBhvr>
                                      <p:to>
                                        <p:strVal val="visible"/>
                                      </p:to>
                                    </p:set>
                                    <p:animEffect transition="in" filter="wipe(right)">
                                      <p:cBhvr>
                                        <p:cTn id="362" dur="500"/>
                                        <p:tgtEl>
                                          <p:spTgt spid="74"/>
                                        </p:tgtEl>
                                      </p:cBhvr>
                                    </p:animEffect>
                                  </p:childTnLst>
                                </p:cTn>
                              </p:par>
                            </p:childTnLst>
                          </p:cTn>
                        </p:par>
                      </p:childTnLst>
                    </p:cTn>
                  </p:par>
                  <p:par>
                    <p:cTn id="363" fill="hold">
                      <p:stCondLst>
                        <p:cond delay="indefinite"/>
                      </p:stCondLst>
                      <p:childTnLst>
                        <p:par>
                          <p:cTn id="364" fill="hold">
                            <p:stCondLst>
                              <p:cond delay="0"/>
                            </p:stCondLst>
                            <p:childTnLst>
                              <p:par>
                                <p:cTn id="365" presetID="10" presetClass="exit" presetSubtype="0" fill="hold" grpId="1" nodeType="clickEffect">
                                  <p:stCondLst>
                                    <p:cond delay="0"/>
                                  </p:stCondLst>
                                  <p:childTnLst>
                                    <p:animEffect transition="out" filter="fade">
                                      <p:cBhvr>
                                        <p:cTn id="366" dur="500"/>
                                        <p:tgtEl>
                                          <p:spTgt spid="73"/>
                                        </p:tgtEl>
                                      </p:cBhvr>
                                    </p:animEffect>
                                    <p:set>
                                      <p:cBhvr>
                                        <p:cTn id="367" dur="1" fill="hold">
                                          <p:stCondLst>
                                            <p:cond delay="499"/>
                                          </p:stCondLst>
                                        </p:cTn>
                                        <p:tgtEl>
                                          <p:spTgt spid="73"/>
                                        </p:tgtEl>
                                        <p:attrNameLst>
                                          <p:attrName>style.visibility</p:attrName>
                                        </p:attrNameLst>
                                      </p:cBhvr>
                                      <p:to>
                                        <p:strVal val="hidden"/>
                                      </p:to>
                                    </p:set>
                                  </p:childTnLst>
                                </p:cTn>
                              </p:par>
                              <p:par>
                                <p:cTn id="368" presetID="10" presetClass="exit" presetSubtype="0" fill="hold" grpId="1" nodeType="withEffect">
                                  <p:stCondLst>
                                    <p:cond delay="0"/>
                                  </p:stCondLst>
                                  <p:childTnLst>
                                    <p:animEffect transition="out" filter="fade">
                                      <p:cBhvr>
                                        <p:cTn id="369" dur="500"/>
                                        <p:tgtEl>
                                          <p:spTgt spid="74"/>
                                        </p:tgtEl>
                                      </p:cBhvr>
                                    </p:animEffect>
                                    <p:set>
                                      <p:cBhvr>
                                        <p:cTn id="370" dur="1" fill="hold">
                                          <p:stCondLst>
                                            <p:cond delay="499"/>
                                          </p:stCondLst>
                                        </p:cTn>
                                        <p:tgtEl>
                                          <p:spTgt spid="74"/>
                                        </p:tgtEl>
                                        <p:attrNameLst>
                                          <p:attrName>style.visibility</p:attrName>
                                        </p:attrNameLst>
                                      </p:cBhvr>
                                      <p:to>
                                        <p:strVal val="hidden"/>
                                      </p:to>
                                    </p:set>
                                  </p:childTnLst>
                                </p:cTn>
                              </p:par>
                              <p:par>
                                <p:cTn id="371" presetID="22" presetClass="entr" presetSubtype="2" fill="hold" grpId="0" nodeType="withEffect">
                                  <p:stCondLst>
                                    <p:cond delay="0"/>
                                  </p:stCondLst>
                                  <p:childTnLst>
                                    <p:set>
                                      <p:cBhvr>
                                        <p:cTn id="372" dur="1" fill="hold">
                                          <p:stCondLst>
                                            <p:cond delay="0"/>
                                          </p:stCondLst>
                                        </p:cTn>
                                        <p:tgtEl>
                                          <p:spTgt spid="75"/>
                                        </p:tgtEl>
                                        <p:attrNameLst>
                                          <p:attrName>style.visibility</p:attrName>
                                        </p:attrNameLst>
                                      </p:cBhvr>
                                      <p:to>
                                        <p:strVal val="visible"/>
                                      </p:to>
                                    </p:set>
                                    <p:animEffect transition="in" filter="wipe(right)">
                                      <p:cBhvr>
                                        <p:cTn id="373" dur="500"/>
                                        <p:tgtEl>
                                          <p:spTgt spid="75"/>
                                        </p:tgtEl>
                                      </p:cBhvr>
                                    </p:animEffect>
                                  </p:childTnLst>
                                </p:cTn>
                              </p:par>
                            </p:childTnLst>
                          </p:cTn>
                        </p:par>
                      </p:childTnLst>
                    </p:cTn>
                  </p:par>
                  <p:par>
                    <p:cTn id="374" fill="hold">
                      <p:stCondLst>
                        <p:cond delay="indefinite"/>
                      </p:stCondLst>
                      <p:childTnLst>
                        <p:par>
                          <p:cTn id="375" fill="hold">
                            <p:stCondLst>
                              <p:cond delay="0"/>
                            </p:stCondLst>
                            <p:childTnLst>
                              <p:par>
                                <p:cTn id="376" presetID="22" presetClass="entr" presetSubtype="2" fill="hold" grpId="0" nodeType="clickEffect">
                                  <p:stCondLst>
                                    <p:cond delay="0"/>
                                  </p:stCondLst>
                                  <p:childTnLst>
                                    <p:set>
                                      <p:cBhvr>
                                        <p:cTn id="377" dur="1" fill="hold">
                                          <p:stCondLst>
                                            <p:cond delay="0"/>
                                          </p:stCondLst>
                                        </p:cTn>
                                        <p:tgtEl>
                                          <p:spTgt spid="80"/>
                                        </p:tgtEl>
                                        <p:attrNameLst>
                                          <p:attrName>style.visibility</p:attrName>
                                        </p:attrNameLst>
                                      </p:cBhvr>
                                      <p:to>
                                        <p:strVal val="visible"/>
                                      </p:to>
                                    </p:set>
                                    <p:animEffect transition="in" filter="wipe(right)">
                                      <p:cBhvr>
                                        <p:cTn id="378" dur="500"/>
                                        <p:tgtEl>
                                          <p:spTgt spid="80"/>
                                        </p:tgtEl>
                                      </p:cBhvr>
                                    </p:animEffect>
                                  </p:childTnLst>
                                </p:cTn>
                              </p:par>
                              <p:par>
                                <p:cTn id="379" presetID="22" presetClass="entr" presetSubtype="2" fill="hold" grpId="0" nodeType="withEffect">
                                  <p:stCondLst>
                                    <p:cond delay="0"/>
                                  </p:stCondLst>
                                  <p:childTnLst>
                                    <p:set>
                                      <p:cBhvr>
                                        <p:cTn id="380" dur="1" fill="hold">
                                          <p:stCondLst>
                                            <p:cond delay="0"/>
                                          </p:stCondLst>
                                        </p:cTn>
                                        <p:tgtEl>
                                          <p:spTgt spid="79"/>
                                        </p:tgtEl>
                                        <p:attrNameLst>
                                          <p:attrName>style.visibility</p:attrName>
                                        </p:attrNameLst>
                                      </p:cBhvr>
                                      <p:to>
                                        <p:strVal val="visible"/>
                                      </p:to>
                                    </p:set>
                                    <p:animEffect transition="in" filter="wipe(right)">
                                      <p:cBhvr>
                                        <p:cTn id="381" dur="500"/>
                                        <p:tgtEl>
                                          <p:spTgt spid="79"/>
                                        </p:tgtEl>
                                      </p:cBhvr>
                                    </p:animEffect>
                                  </p:childTnLst>
                                </p:cTn>
                              </p:par>
                              <p:par>
                                <p:cTn id="382" presetID="22" presetClass="entr" presetSubtype="2" fill="hold" grpId="0" nodeType="withEffect">
                                  <p:stCondLst>
                                    <p:cond delay="0"/>
                                  </p:stCondLst>
                                  <p:childTnLst>
                                    <p:set>
                                      <p:cBhvr>
                                        <p:cTn id="383" dur="1" fill="hold">
                                          <p:stCondLst>
                                            <p:cond delay="0"/>
                                          </p:stCondLst>
                                        </p:cTn>
                                        <p:tgtEl>
                                          <p:spTgt spid="78"/>
                                        </p:tgtEl>
                                        <p:attrNameLst>
                                          <p:attrName>style.visibility</p:attrName>
                                        </p:attrNameLst>
                                      </p:cBhvr>
                                      <p:to>
                                        <p:strVal val="visible"/>
                                      </p:to>
                                    </p:set>
                                    <p:animEffect transition="in" filter="wipe(right)">
                                      <p:cBhvr>
                                        <p:cTn id="384" dur="500"/>
                                        <p:tgtEl>
                                          <p:spTgt spid="78"/>
                                        </p:tgtEl>
                                      </p:cBhvr>
                                    </p:animEffect>
                                  </p:childTnLst>
                                </p:cTn>
                              </p:par>
                              <p:par>
                                <p:cTn id="385" presetID="22" presetClass="entr" presetSubtype="2" fill="hold" grpId="0" nodeType="withEffect">
                                  <p:stCondLst>
                                    <p:cond delay="0"/>
                                  </p:stCondLst>
                                  <p:childTnLst>
                                    <p:set>
                                      <p:cBhvr>
                                        <p:cTn id="386" dur="1" fill="hold">
                                          <p:stCondLst>
                                            <p:cond delay="0"/>
                                          </p:stCondLst>
                                        </p:cTn>
                                        <p:tgtEl>
                                          <p:spTgt spid="77"/>
                                        </p:tgtEl>
                                        <p:attrNameLst>
                                          <p:attrName>style.visibility</p:attrName>
                                        </p:attrNameLst>
                                      </p:cBhvr>
                                      <p:to>
                                        <p:strVal val="visible"/>
                                      </p:to>
                                    </p:set>
                                    <p:animEffect transition="in" filter="wipe(right)">
                                      <p:cBhvr>
                                        <p:cTn id="387" dur="500"/>
                                        <p:tgtEl>
                                          <p:spTgt spid="77"/>
                                        </p:tgtEl>
                                      </p:cBhvr>
                                    </p:animEffect>
                                  </p:childTnLst>
                                </p:cTn>
                              </p:par>
                              <p:par>
                                <p:cTn id="388" presetID="22" presetClass="entr" presetSubtype="2" fill="hold" grpId="0" nodeType="withEffect">
                                  <p:stCondLst>
                                    <p:cond delay="0"/>
                                  </p:stCondLst>
                                  <p:childTnLst>
                                    <p:set>
                                      <p:cBhvr>
                                        <p:cTn id="389" dur="1" fill="hold">
                                          <p:stCondLst>
                                            <p:cond delay="0"/>
                                          </p:stCondLst>
                                        </p:cTn>
                                        <p:tgtEl>
                                          <p:spTgt spid="76"/>
                                        </p:tgtEl>
                                        <p:attrNameLst>
                                          <p:attrName>style.visibility</p:attrName>
                                        </p:attrNameLst>
                                      </p:cBhvr>
                                      <p:to>
                                        <p:strVal val="visible"/>
                                      </p:to>
                                    </p:set>
                                    <p:animEffect transition="in" filter="wipe(right)">
                                      <p:cBhvr>
                                        <p:cTn id="390" dur="500"/>
                                        <p:tgtEl>
                                          <p:spTgt spid="76"/>
                                        </p:tgtEl>
                                      </p:cBhvr>
                                    </p:animEffect>
                                  </p:childTnLst>
                                </p:cTn>
                              </p:par>
                            </p:childTnLst>
                          </p:cTn>
                        </p:par>
                      </p:childTnLst>
                    </p:cTn>
                  </p:par>
                  <p:par>
                    <p:cTn id="391" fill="hold">
                      <p:stCondLst>
                        <p:cond delay="indefinite"/>
                      </p:stCondLst>
                      <p:childTnLst>
                        <p:par>
                          <p:cTn id="392" fill="hold">
                            <p:stCondLst>
                              <p:cond delay="0"/>
                            </p:stCondLst>
                            <p:childTnLst>
                              <p:par>
                                <p:cTn id="393" presetID="10" presetClass="exit" presetSubtype="0" fill="hold" grpId="1" nodeType="clickEffect">
                                  <p:stCondLst>
                                    <p:cond delay="0"/>
                                  </p:stCondLst>
                                  <p:childTnLst>
                                    <p:animEffect transition="out" filter="fade">
                                      <p:cBhvr>
                                        <p:cTn id="394" dur="500"/>
                                        <p:tgtEl>
                                          <p:spTgt spid="80"/>
                                        </p:tgtEl>
                                      </p:cBhvr>
                                    </p:animEffect>
                                    <p:set>
                                      <p:cBhvr>
                                        <p:cTn id="395" dur="1" fill="hold">
                                          <p:stCondLst>
                                            <p:cond delay="499"/>
                                          </p:stCondLst>
                                        </p:cTn>
                                        <p:tgtEl>
                                          <p:spTgt spid="80"/>
                                        </p:tgtEl>
                                        <p:attrNameLst>
                                          <p:attrName>style.visibility</p:attrName>
                                        </p:attrNameLst>
                                      </p:cBhvr>
                                      <p:to>
                                        <p:strVal val="hidden"/>
                                      </p:to>
                                    </p:set>
                                  </p:childTnLst>
                                </p:cTn>
                              </p:par>
                              <p:par>
                                <p:cTn id="396" presetID="10" presetClass="exit" presetSubtype="0" fill="hold" grpId="1" nodeType="withEffect">
                                  <p:stCondLst>
                                    <p:cond delay="0"/>
                                  </p:stCondLst>
                                  <p:childTnLst>
                                    <p:animEffect transition="out" filter="fade">
                                      <p:cBhvr>
                                        <p:cTn id="397" dur="500"/>
                                        <p:tgtEl>
                                          <p:spTgt spid="79"/>
                                        </p:tgtEl>
                                      </p:cBhvr>
                                    </p:animEffect>
                                    <p:set>
                                      <p:cBhvr>
                                        <p:cTn id="398" dur="1" fill="hold">
                                          <p:stCondLst>
                                            <p:cond delay="499"/>
                                          </p:stCondLst>
                                        </p:cTn>
                                        <p:tgtEl>
                                          <p:spTgt spid="79"/>
                                        </p:tgtEl>
                                        <p:attrNameLst>
                                          <p:attrName>style.visibility</p:attrName>
                                        </p:attrNameLst>
                                      </p:cBhvr>
                                      <p:to>
                                        <p:strVal val="hidden"/>
                                      </p:to>
                                    </p:set>
                                  </p:childTnLst>
                                </p:cTn>
                              </p:par>
                              <p:par>
                                <p:cTn id="399" presetID="10" presetClass="exit" presetSubtype="0" fill="hold" grpId="1" nodeType="withEffect">
                                  <p:stCondLst>
                                    <p:cond delay="0"/>
                                  </p:stCondLst>
                                  <p:childTnLst>
                                    <p:animEffect transition="out" filter="fade">
                                      <p:cBhvr>
                                        <p:cTn id="400" dur="500"/>
                                        <p:tgtEl>
                                          <p:spTgt spid="78"/>
                                        </p:tgtEl>
                                      </p:cBhvr>
                                    </p:animEffect>
                                    <p:set>
                                      <p:cBhvr>
                                        <p:cTn id="401" dur="1" fill="hold">
                                          <p:stCondLst>
                                            <p:cond delay="499"/>
                                          </p:stCondLst>
                                        </p:cTn>
                                        <p:tgtEl>
                                          <p:spTgt spid="78"/>
                                        </p:tgtEl>
                                        <p:attrNameLst>
                                          <p:attrName>style.visibility</p:attrName>
                                        </p:attrNameLst>
                                      </p:cBhvr>
                                      <p:to>
                                        <p:strVal val="hidden"/>
                                      </p:to>
                                    </p:set>
                                  </p:childTnLst>
                                </p:cTn>
                              </p:par>
                              <p:par>
                                <p:cTn id="402" presetID="10" presetClass="exit" presetSubtype="0" fill="hold" grpId="1" nodeType="withEffect">
                                  <p:stCondLst>
                                    <p:cond delay="0"/>
                                  </p:stCondLst>
                                  <p:childTnLst>
                                    <p:animEffect transition="out" filter="fade">
                                      <p:cBhvr>
                                        <p:cTn id="403" dur="500"/>
                                        <p:tgtEl>
                                          <p:spTgt spid="77"/>
                                        </p:tgtEl>
                                      </p:cBhvr>
                                    </p:animEffect>
                                    <p:set>
                                      <p:cBhvr>
                                        <p:cTn id="404" dur="1" fill="hold">
                                          <p:stCondLst>
                                            <p:cond delay="499"/>
                                          </p:stCondLst>
                                        </p:cTn>
                                        <p:tgtEl>
                                          <p:spTgt spid="77"/>
                                        </p:tgtEl>
                                        <p:attrNameLst>
                                          <p:attrName>style.visibility</p:attrName>
                                        </p:attrNameLst>
                                      </p:cBhvr>
                                      <p:to>
                                        <p:strVal val="hidden"/>
                                      </p:to>
                                    </p:set>
                                  </p:childTnLst>
                                </p:cTn>
                              </p:par>
                              <p:par>
                                <p:cTn id="405" presetID="10" presetClass="exit" presetSubtype="0" fill="hold" grpId="1" nodeType="withEffect">
                                  <p:stCondLst>
                                    <p:cond delay="0"/>
                                  </p:stCondLst>
                                  <p:childTnLst>
                                    <p:animEffect transition="out" filter="fade">
                                      <p:cBhvr>
                                        <p:cTn id="406" dur="500"/>
                                        <p:tgtEl>
                                          <p:spTgt spid="76"/>
                                        </p:tgtEl>
                                      </p:cBhvr>
                                    </p:animEffect>
                                    <p:set>
                                      <p:cBhvr>
                                        <p:cTn id="407" dur="1" fill="hold">
                                          <p:stCondLst>
                                            <p:cond delay="499"/>
                                          </p:stCondLst>
                                        </p:cTn>
                                        <p:tgtEl>
                                          <p:spTgt spid="76"/>
                                        </p:tgtEl>
                                        <p:attrNameLst>
                                          <p:attrName>style.visibility</p:attrName>
                                        </p:attrNameLst>
                                      </p:cBhvr>
                                      <p:to>
                                        <p:strVal val="hidden"/>
                                      </p:to>
                                    </p:set>
                                  </p:childTnLst>
                                </p:cTn>
                              </p:par>
                              <p:par>
                                <p:cTn id="408" presetID="10" presetClass="exit" presetSubtype="0" fill="hold" grpId="1" nodeType="withEffect">
                                  <p:stCondLst>
                                    <p:cond delay="0"/>
                                  </p:stCondLst>
                                  <p:childTnLst>
                                    <p:animEffect transition="out" filter="fade">
                                      <p:cBhvr>
                                        <p:cTn id="409" dur="500"/>
                                        <p:tgtEl>
                                          <p:spTgt spid="75"/>
                                        </p:tgtEl>
                                      </p:cBhvr>
                                    </p:animEffect>
                                    <p:set>
                                      <p:cBhvr>
                                        <p:cTn id="410" dur="1" fill="hold">
                                          <p:stCondLst>
                                            <p:cond delay="499"/>
                                          </p:stCondLst>
                                        </p:cTn>
                                        <p:tgtEl>
                                          <p:spTgt spid="75"/>
                                        </p:tgtEl>
                                        <p:attrNameLst>
                                          <p:attrName>style.visibility</p:attrName>
                                        </p:attrNameLst>
                                      </p:cBhvr>
                                      <p:to>
                                        <p:strVal val="hidden"/>
                                      </p:to>
                                    </p:set>
                                  </p:childTnLst>
                                </p:cTn>
                              </p:par>
                              <p:par>
                                <p:cTn id="411" presetID="22" presetClass="entr" presetSubtype="2" fill="hold" grpId="0" nodeType="withEffect">
                                  <p:stCondLst>
                                    <p:cond delay="0"/>
                                  </p:stCondLst>
                                  <p:childTnLst>
                                    <p:set>
                                      <p:cBhvr>
                                        <p:cTn id="412" dur="1" fill="hold">
                                          <p:stCondLst>
                                            <p:cond delay="0"/>
                                          </p:stCondLst>
                                        </p:cTn>
                                        <p:tgtEl>
                                          <p:spTgt spid="81"/>
                                        </p:tgtEl>
                                        <p:attrNameLst>
                                          <p:attrName>style.visibility</p:attrName>
                                        </p:attrNameLst>
                                      </p:cBhvr>
                                      <p:to>
                                        <p:strVal val="visible"/>
                                      </p:to>
                                    </p:set>
                                    <p:animEffect transition="in" filter="wipe(right)">
                                      <p:cBhvr>
                                        <p:cTn id="413" dur="500"/>
                                        <p:tgtEl>
                                          <p:spTgt spid="81"/>
                                        </p:tgtEl>
                                      </p:cBhvr>
                                    </p:animEffect>
                                  </p:childTnLst>
                                </p:cTn>
                              </p:par>
                            </p:childTnLst>
                          </p:cTn>
                        </p:par>
                      </p:childTnLst>
                    </p:cTn>
                  </p:par>
                  <p:par>
                    <p:cTn id="414" fill="hold">
                      <p:stCondLst>
                        <p:cond delay="indefinite"/>
                      </p:stCondLst>
                      <p:childTnLst>
                        <p:par>
                          <p:cTn id="415" fill="hold">
                            <p:stCondLst>
                              <p:cond delay="0"/>
                            </p:stCondLst>
                            <p:childTnLst>
                              <p:par>
                                <p:cTn id="416" presetID="22" presetClass="entr" presetSubtype="2" fill="hold" grpId="0" nodeType="clickEffect">
                                  <p:stCondLst>
                                    <p:cond delay="0"/>
                                  </p:stCondLst>
                                  <p:childTnLst>
                                    <p:set>
                                      <p:cBhvr>
                                        <p:cTn id="417" dur="1" fill="hold">
                                          <p:stCondLst>
                                            <p:cond delay="0"/>
                                          </p:stCondLst>
                                        </p:cTn>
                                        <p:tgtEl>
                                          <p:spTgt spid="82"/>
                                        </p:tgtEl>
                                        <p:attrNameLst>
                                          <p:attrName>style.visibility</p:attrName>
                                        </p:attrNameLst>
                                      </p:cBhvr>
                                      <p:to>
                                        <p:strVal val="visible"/>
                                      </p:to>
                                    </p:set>
                                    <p:animEffect transition="in" filter="wipe(right)">
                                      <p:cBhvr>
                                        <p:cTn id="418" dur="500"/>
                                        <p:tgtEl>
                                          <p:spTgt spid="82"/>
                                        </p:tgtEl>
                                      </p:cBhvr>
                                    </p:animEffect>
                                  </p:childTnLst>
                                </p:cTn>
                              </p:par>
                            </p:childTnLst>
                          </p:cTn>
                        </p:par>
                      </p:childTnLst>
                    </p:cTn>
                  </p:par>
                  <p:par>
                    <p:cTn id="419" fill="hold">
                      <p:stCondLst>
                        <p:cond delay="indefinite"/>
                      </p:stCondLst>
                      <p:childTnLst>
                        <p:par>
                          <p:cTn id="420" fill="hold">
                            <p:stCondLst>
                              <p:cond delay="0"/>
                            </p:stCondLst>
                            <p:childTnLst>
                              <p:par>
                                <p:cTn id="421" presetID="16" presetClass="entr" presetSubtype="37" fill="hold" grpId="0" nodeType="clickEffect">
                                  <p:stCondLst>
                                    <p:cond delay="0"/>
                                  </p:stCondLst>
                                  <p:childTnLst>
                                    <p:set>
                                      <p:cBhvr>
                                        <p:cTn id="422" dur="1" fill="hold">
                                          <p:stCondLst>
                                            <p:cond delay="0"/>
                                          </p:stCondLst>
                                        </p:cTn>
                                        <p:tgtEl>
                                          <p:spTgt spid="83"/>
                                        </p:tgtEl>
                                        <p:attrNameLst>
                                          <p:attrName>style.visibility</p:attrName>
                                        </p:attrNameLst>
                                      </p:cBhvr>
                                      <p:to>
                                        <p:strVal val="visible"/>
                                      </p:to>
                                    </p:set>
                                    <p:animEffect transition="in" filter="barn(outVertical)">
                                      <p:cBhvr>
                                        <p:cTn id="423" dur="500"/>
                                        <p:tgtEl>
                                          <p:spTgt spid="83"/>
                                        </p:tgtEl>
                                      </p:cBhvr>
                                    </p:animEffect>
                                  </p:childTnLst>
                                </p:cTn>
                              </p:par>
                              <p:par>
                                <p:cTn id="424" presetID="22" presetClass="entr" presetSubtype="2" fill="hold" grpId="0" nodeType="withEffect">
                                  <p:stCondLst>
                                    <p:cond delay="300"/>
                                  </p:stCondLst>
                                  <p:childTnLst>
                                    <p:set>
                                      <p:cBhvr>
                                        <p:cTn id="425" dur="1" fill="hold">
                                          <p:stCondLst>
                                            <p:cond delay="0"/>
                                          </p:stCondLst>
                                        </p:cTn>
                                        <p:tgtEl>
                                          <p:spTgt spid="84"/>
                                        </p:tgtEl>
                                        <p:attrNameLst>
                                          <p:attrName>style.visibility</p:attrName>
                                        </p:attrNameLst>
                                      </p:cBhvr>
                                      <p:to>
                                        <p:strVal val="visible"/>
                                      </p:to>
                                    </p:set>
                                    <p:animEffect transition="in" filter="wipe(right)">
                                      <p:cBhvr>
                                        <p:cTn id="426" dur="500"/>
                                        <p:tgtEl>
                                          <p:spTgt spid="84"/>
                                        </p:tgtEl>
                                      </p:cBhvr>
                                    </p:animEffect>
                                  </p:childTnLst>
                                </p:cTn>
                              </p:par>
                              <p:par>
                                <p:cTn id="427" presetID="42" presetClass="entr" presetSubtype="0" fill="hold" grpId="0" nodeType="withEffect">
                                  <p:stCondLst>
                                    <p:cond delay="600"/>
                                  </p:stCondLst>
                                  <p:childTnLst>
                                    <p:set>
                                      <p:cBhvr>
                                        <p:cTn id="428" dur="1" fill="hold">
                                          <p:stCondLst>
                                            <p:cond delay="0"/>
                                          </p:stCondLst>
                                        </p:cTn>
                                        <p:tgtEl>
                                          <p:spTgt spid="85"/>
                                        </p:tgtEl>
                                        <p:attrNameLst>
                                          <p:attrName>style.visibility</p:attrName>
                                        </p:attrNameLst>
                                      </p:cBhvr>
                                      <p:to>
                                        <p:strVal val="visible"/>
                                      </p:to>
                                    </p:set>
                                    <p:animEffect transition="in" filter="fade">
                                      <p:cBhvr>
                                        <p:cTn id="429" dur="1000"/>
                                        <p:tgtEl>
                                          <p:spTgt spid="85"/>
                                        </p:tgtEl>
                                      </p:cBhvr>
                                    </p:animEffect>
                                    <p:anim calcmode="lin" valueType="num">
                                      <p:cBhvr>
                                        <p:cTn id="430" dur="1000" fill="hold"/>
                                        <p:tgtEl>
                                          <p:spTgt spid="85"/>
                                        </p:tgtEl>
                                        <p:attrNameLst>
                                          <p:attrName>ppt_x</p:attrName>
                                        </p:attrNameLst>
                                      </p:cBhvr>
                                      <p:tavLst>
                                        <p:tav tm="0">
                                          <p:val>
                                            <p:strVal val="#ppt_x"/>
                                          </p:val>
                                        </p:tav>
                                        <p:tav tm="100000">
                                          <p:val>
                                            <p:strVal val="#ppt_x"/>
                                          </p:val>
                                        </p:tav>
                                      </p:tavLst>
                                    </p:anim>
                                    <p:anim calcmode="lin" valueType="num">
                                      <p:cBhvr>
                                        <p:cTn id="431" dur="1000" fill="hold"/>
                                        <p:tgtEl>
                                          <p:spTgt spid="85"/>
                                        </p:tgtEl>
                                        <p:attrNameLst>
                                          <p:attrName>ppt_y</p:attrName>
                                        </p:attrNameLst>
                                      </p:cBhvr>
                                      <p:tavLst>
                                        <p:tav tm="0">
                                          <p:val>
                                            <p:strVal val="#ppt_y+.1"/>
                                          </p:val>
                                        </p:tav>
                                        <p:tav tm="100000">
                                          <p:val>
                                            <p:strVal val="#ppt_y"/>
                                          </p:val>
                                        </p:tav>
                                      </p:tavLst>
                                    </p:anim>
                                  </p:childTnLst>
                                </p:cTn>
                              </p:par>
                            </p:childTnLst>
                          </p:cTn>
                        </p:par>
                      </p:childTnLst>
                    </p:cTn>
                  </p:par>
                  <p:par>
                    <p:cTn id="432" fill="hold">
                      <p:stCondLst>
                        <p:cond delay="indefinite"/>
                      </p:stCondLst>
                      <p:childTnLst>
                        <p:par>
                          <p:cTn id="433" fill="hold">
                            <p:stCondLst>
                              <p:cond delay="0"/>
                            </p:stCondLst>
                            <p:childTnLst>
                              <p:par>
                                <p:cTn id="434" presetID="10" presetClass="exit" presetSubtype="0" fill="hold" grpId="1" nodeType="clickEffect">
                                  <p:stCondLst>
                                    <p:cond delay="0"/>
                                  </p:stCondLst>
                                  <p:childTnLst>
                                    <p:animEffect transition="out" filter="fade">
                                      <p:cBhvr>
                                        <p:cTn id="435" dur="500"/>
                                        <p:tgtEl>
                                          <p:spTgt spid="83"/>
                                        </p:tgtEl>
                                      </p:cBhvr>
                                    </p:animEffect>
                                    <p:set>
                                      <p:cBhvr>
                                        <p:cTn id="436" dur="1" fill="hold">
                                          <p:stCondLst>
                                            <p:cond delay="499"/>
                                          </p:stCondLst>
                                        </p:cTn>
                                        <p:tgtEl>
                                          <p:spTgt spid="83"/>
                                        </p:tgtEl>
                                        <p:attrNameLst>
                                          <p:attrName>style.visibility</p:attrName>
                                        </p:attrNameLst>
                                      </p:cBhvr>
                                      <p:to>
                                        <p:strVal val="hidden"/>
                                      </p:to>
                                    </p:set>
                                  </p:childTnLst>
                                </p:cTn>
                              </p:par>
                              <p:par>
                                <p:cTn id="437" presetID="10" presetClass="exit" presetSubtype="0" fill="hold" grpId="1" nodeType="withEffect">
                                  <p:stCondLst>
                                    <p:cond delay="0"/>
                                  </p:stCondLst>
                                  <p:childTnLst>
                                    <p:animEffect transition="out" filter="fade">
                                      <p:cBhvr>
                                        <p:cTn id="438" dur="500"/>
                                        <p:tgtEl>
                                          <p:spTgt spid="84"/>
                                        </p:tgtEl>
                                      </p:cBhvr>
                                    </p:animEffect>
                                    <p:set>
                                      <p:cBhvr>
                                        <p:cTn id="439" dur="1" fill="hold">
                                          <p:stCondLst>
                                            <p:cond delay="499"/>
                                          </p:stCondLst>
                                        </p:cTn>
                                        <p:tgtEl>
                                          <p:spTgt spid="84"/>
                                        </p:tgtEl>
                                        <p:attrNameLst>
                                          <p:attrName>style.visibility</p:attrName>
                                        </p:attrNameLst>
                                      </p:cBhvr>
                                      <p:to>
                                        <p:strVal val="hidden"/>
                                      </p:to>
                                    </p:set>
                                  </p:childTnLst>
                                </p:cTn>
                              </p:par>
                              <p:par>
                                <p:cTn id="440" presetID="10" presetClass="exit" presetSubtype="0" fill="hold" grpId="1" nodeType="withEffect">
                                  <p:stCondLst>
                                    <p:cond delay="0"/>
                                  </p:stCondLst>
                                  <p:childTnLst>
                                    <p:animEffect transition="out" filter="fade">
                                      <p:cBhvr>
                                        <p:cTn id="441" dur="500"/>
                                        <p:tgtEl>
                                          <p:spTgt spid="85"/>
                                        </p:tgtEl>
                                      </p:cBhvr>
                                    </p:animEffect>
                                    <p:set>
                                      <p:cBhvr>
                                        <p:cTn id="442" dur="1" fill="hold">
                                          <p:stCondLst>
                                            <p:cond delay="499"/>
                                          </p:stCondLst>
                                        </p:cTn>
                                        <p:tgtEl>
                                          <p:spTgt spid="85"/>
                                        </p:tgtEl>
                                        <p:attrNameLst>
                                          <p:attrName>style.visibility</p:attrName>
                                        </p:attrNameLst>
                                      </p:cBhvr>
                                      <p:to>
                                        <p:strVal val="hidden"/>
                                      </p:to>
                                    </p:set>
                                  </p:childTnLst>
                                </p:cTn>
                              </p:par>
                              <p:par>
                                <p:cTn id="443" presetID="22" presetClass="entr" presetSubtype="2" fill="hold" grpId="0" nodeType="withEffect">
                                  <p:stCondLst>
                                    <p:cond delay="0"/>
                                  </p:stCondLst>
                                  <p:childTnLst>
                                    <p:set>
                                      <p:cBhvr>
                                        <p:cTn id="444" dur="1" fill="hold">
                                          <p:stCondLst>
                                            <p:cond delay="0"/>
                                          </p:stCondLst>
                                        </p:cTn>
                                        <p:tgtEl>
                                          <p:spTgt spid="86"/>
                                        </p:tgtEl>
                                        <p:attrNameLst>
                                          <p:attrName>style.visibility</p:attrName>
                                        </p:attrNameLst>
                                      </p:cBhvr>
                                      <p:to>
                                        <p:strVal val="visible"/>
                                      </p:to>
                                    </p:set>
                                    <p:animEffect transition="in" filter="wipe(right)">
                                      <p:cBhvr>
                                        <p:cTn id="445" dur="500"/>
                                        <p:tgtEl>
                                          <p:spTgt spid="86"/>
                                        </p:tgtEl>
                                      </p:cBhvr>
                                    </p:animEffect>
                                  </p:childTnLst>
                                </p:cTn>
                              </p:par>
                              <p:par>
                                <p:cTn id="446" presetID="16" presetClass="entr" presetSubtype="37" fill="hold" grpId="0" nodeType="withEffect">
                                  <p:stCondLst>
                                    <p:cond delay="400"/>
                                  </p:stCondLst>
                                  <p:childTnLst>
                                    <p:set>
                                      <p:cBhvr>
                                        <p:cTn id="447" dur="1" fill="hold">
                                          <p:stCondLst>
                                            <p:cond delay="0"/>
                                          </p:stCondLst>
                                        </p:cTn>
                                        <p:tgtEl>
                                          <p:spTgt spid="87"/>
                                        </p:tgtEl>
                                        <p:attrNameLst>
                                          <p:attrName>style.visibility</p:attrName>
                                        </p:attrNameLst>
                                      </p:cBhvr>
                                      <p:to>
                                        <p:strVal val="visible"/>
                                      </p:to>
                                    </p:set>
                                    <p:animEffect transition="in" filter="barn(outVertical)">
                                      <p:cBhvr>
                                        <p:cTn id="448" dur="500"/>
                                        <p:tgtEl>
                                          <p:spTgt spid="87"/>
                                        </p:tgtEl>
                                      </p:cBhvr>
                                    </p:animEffect>
                                  </p:childTnLst>
                                </p:cTn>
                              </p:par>
                              <p:par>
                                <p:cTn id="449" presetID="22" presetClass="entr" presetSubtype="2" fill="hold" grpId="0" nodeType="withEffect">
                                  <p:stCondLst>
                                    <p:cond delay="700"/>
                                  </p:stCondLst>
                                  <p:childTnLst>
                                    <p:set>
                                      <p:cBhvr>
                                        <p:cTn id="450" dur="1" fill="hold">
                                          <p:stCondLst>
                                            <p:cond delay="0"/>
                                          </p:stCondLst>
                                        </p:cTn>
                                        <p:tgtEl>
                                          <p:spTgt spid="88"/>
                                        </p:tgtEl>
                                        <p:attrNameLst>
                                          <p:attrName>style.visibility</p:attrName>
                                        </p:attrNameLst>
                                      </p:cBhvr>
                                      <p:to>
                                        <p:strVal val="visible"/>
                                      </p:to>
                                    </p:set>
                                    <p:animEffect transition="in" filter="wipe(right)">
                                      <p:cBhvr>
                                        <p:cTn id="451" dur="500"/>
                                        <p:tgtEl>
                                          <p:spTgt spid="88"/>
                                        </p:tgtEl>
                                      </p:cBhvr>
                                    </p:animEffect>
                                  </p:childTnLst>
                                </p:cTn>
                              </p:par>
                              <p:par>
                                <p:cTn id="452" presetID="42" presetClass="entr" presetSubtype="0" fill="hold" grpId="0" nodeType="withEffect">
                                  <p:stCondLst>
                                    <p:cond delay="900"/>
                                  </p:stCondLst>
                                  <p:childTnLst>
                                    <p:set>
                                      <p:cBhvr>
                                        <p:cTn id="453" dur="1" fill="hold">
                                          <p:stCondLst>
                                            <p:cond delay="0"/>
                                          </p:stCondLst>
                                        </p:cTn>
                                        <p:tgtEl>
                                          <p:spTgt spid="89"/>
                                        </p:tgtEl>
                                        <p:attrNameLst>
                                          <p:attrName>style.visibility</p:attrName>
                                        </p:attrNameLst>
                                      </p:cBhvr>
                                      <p:to>
                                        <p:strVal val="visible"/>
                                      </p:to>
                                    </p:set>
                                    <p:animEffect transition="in" filter="fade">
                                      <p:cBhvr>
                                        <p:cTn id="454" dur="1000"/>
                                        <p:tgtEl>
                                          <p:spTgt spid="89"/>
                                        </p:tgtEl>
                                      </p:cBhvr>
                                    </p:animEffect>
                                    <p:anim calcmode="lin" valueType="num">
                                      <p:cBhvr>
                                        <p:cTn id="455" dur="1000" fill="hold"/>
                                        <p:tgtEl>
                                          <p:spTgt spid="89"/>
                                        </p:tgtEl>
                                        <p:attrNameLst>
                                          <p:attrName>ppt_x</p:attrName>
                                        </p:attrNameLst>
                                      </p:cBhvr>
                                      <p:tavLst>
                                        <p:tav tm="0">
                                          <p:val>
                                            <p:strVal val="#ppt_x"/>
                                          </p:val>
                                        </p:tav>
                                        <p:tav tm="100000">
                                          <p:val>
                                            <p:strVal val="#ppt_x"/>
                                          </p:val>
                                        </p:tav>
                                      </p:tavLst>
                                    </p:anim>
                                    <p:anim calcmode="lin" valueType="num">
                                      <p:cBhvr>
                                        <p:cTn id="456" dur="1000" fill="hold"/>
                                        <p:tgtEl>
                                          <p:spTgt spid="89"/>
                                        </p:tgtEl>
                                        <p:attrNameLst>
                                          <p:attrName>ppt_y</p:attrName>
                                        </p:attrNameLst>
                                      </p:cBhvr>
                                      <p:tavLst>
                                        <p:tav tm="0">
                                          <p:val>
                                            <p:strVal val="#ppt_y+.1"/>
                                          </p:val>
                                        </p:tav>
                                        <p:tav tm="100000">
                                          <p:val>
                                            <p:strVal val="#ppt_y"/>
                                          </p:val>
                                        </p:tav>
                                      </p:tavLst>
                                    </p:anim>
                                  </p:childTnLst>
                                </p:cTn>
                              </p:par>
                            </p:childTnLst>
                          </p:cTn>
                        </p:par>
                      </p:childTnLst>
                    </p:cTn>
                  </p:par>
                  <p:par>
                    <p:cTn id="457" fill="hold">
                      <p:stCondLst>
                        <p:cond delay="indefinite"/>
                      </p:stCondLst>
                      <p:childTnLst>
                        <p:par>
                          <p:cTn id="458" fill="hold">
                            <p:stCondLst>
                              <p:cond delay="0"/>
                            </p:stCondLst>
                            <p:childTnLst>
                              <p:par>
                                <p:cTn id="459" presetID="10" presetClass="exit" presetSubtype="0" fill="hold" grpId="1" nodeType="clickEffect">
                                  <p:stCondLst>
                                    <p:cond delay="0"/>
                                  </p:stCondLst>
                                  <p:childTnLst>
                                    <p:animEffect transition="out" filter="fade">
                                      <p:cBhvr>
                                        <p:cTn id="460" dur="500"/>
                                        <p:tgtEl>
                                          <p:spTgt spid="86"/>
                                        </p:tgtEl>
                                      </p:cBhvr>
                                    </p:animEffect>
                                    <p:set>
                                      <p:cBhvr>
                                        <p:cTn id="461" dur="1" fill="hold">
                                          <p:stCondLst>
                                            <p:cond delay="499"/>
                                          </p:stCondLst>
                                        </p:cTn>
                                        <p:tgtEl>
                                          <p:spTgt spid="86"/>
                                        </p:tgtEl>
                                        <p:attrNameLst>
                                          <p:attrName>style.visibility</p:attrName>
                                        </p:attrNameLst>
                                      </p:cBhvr>
                                      <p:to>
                                        <p:strVal val="hidden"/>
                                      </p:to>
                                    </p:set>
                                  </p:childTnLst>
                                </p:cTn>
                              </p:par>
                              <p:par>
                                <p:cTn id="462" presetID="10" presetClass="exit" presetSubtype="0" fill="hold" grpId="1" nodeType="withEffect">
                                  <p:stCondLst>
                                    <p:cond delay="0"/>
                                  </p:stCondLst>
                                  <p:childTnLst>
                                    <p:animEffect transition="out" filter="fade">
                                      <p:cBhvr>
                                        <p:cTn id="463" dur="500"/>
                                        <p:tgtEl>
                                          <p:spTgt spid="87"/>
                                        </p:tgtEl>
                                      </p:cBhvr>
                                    </p:animEffect>
                                    <p:set>
                                      <p:cBhvr>
                                        <p:cTn id="464" dur="1" fill="hold">
                                          <p:stCondLst>
                                            <p:cond delay="499"/>
                                          </p:stCondLst>
                                        </p:cTn>
                                        <p:tgtEl>
                                          <p:spTgt spid="87"/>
                                        </p:tgtEl>
                                        <p:attrNameLst>
                                          <p:attrName>style.visibility</p:attrName>
                                        </p:attrNameLst>
                                      </p:cBhvr>
                                      <p:to>
                                        <p:strVal val="hidden"/>
                                      </p:to>
                                    </p:set>
                                  </p:childTnLst>
                                </p:cTn>
                              </p:par>
                              <p:par>
                                <p:cTn id="465" presetID="10" presetClass="exit" presetSubtype="0" fill="hold" grpId="1" nodeType="withEffect">
                                  <p:stCondLst>
                                    <p:cond delay="0"/>
                                  </p:stCondLst>
                                  <p:childTnLst>
                                    <p:animEffect transition="out" filter="fade">
                                      <p:cBhvr>
                                        <p:cTn id="466" dur="500"/>
                                        <p:tgtEl>
                                          <p:spTgt spid="88"/>
                                        </p:tgtEl>
                                      </p:cBhvr>
                                    </p:animEffect>
                                    <p:set>
                                      <p:cBhvr>
                                        <p:cTn id="467" dur="1" fill="hold">
                                          <p:stCondLst>
                                            <p:cond delay="499"/>
                                          </p:stCondLst>
                                        </p:cTn>
                                        <p:tgtEl>
                                          <p:spTgt spid="88"/>
                                        </p:tgtEl>
                                        <p:attrNameLst>
                                          <p:attrName>style.visibility</p:attrName>
                                        </p:attrNameLst>
                                      </p:cBhvr>
                                      <p:to>
                                        <p:strVal val="hidden"/>
                                      </p:to>
                                    </p:set>
                                  </p:childTnLst>
                                </p:cTn>
                              </p:par>
                              <p:par>
                                <p:cTn id="468" presetID="10" presetClass="exit" presetSubtype="0" fill="hold" grpId="1" nodeType="withEffect">
                                  <p:stCondLst>
                                    <p:cond delay="0"/>
                                  </p:stCondLst>
                                  <p:childTnLst>
                                    <p:animEffect transition="out" filter="fade">
                                      <p:cBhvr>
                                        <p:cTn id="469" dur="500"/>
                                        <p:tgtEl>
                                          <p:spTgt spid="89"/>
                                        </p:tgtEl>
                                      </p:cBhvr>
                                    </p:animEffect>
                                    <p:set>
                                      <p:cBhvr>
                                        <p:cTn id="470" dur="1" fill="hold">
                                          <p:stCondLst>
                                            <p:cond delay="499"/>
                                          </p:stCondLst>
                                        </p:cTn>
                                        <p:tgtEl>
                                          <p:spTgt spid="89"/>
                                        </p:tgtEl>
                                        <p:attrNameLst>
                                          <p:attrName>style.visibility</p:attrName>
                                        </p:attrNameLst>
                                      </p:cBhvr>
                                      <p:to>
                                        <p:strVal val="hidden"/>
                                      </p:to>
                                    </p:set>
                                  </p:childTnLst>
                                </p:cTn>
                              </p:par>
                              <p:par>
                                <p:cTn id="471" presetID="22" presetClass="entr" presetSubtype="2" fill="hold" grpId="0" nodeType="withEffect">
                                  <p:stCondLst>
                                    <p:cond delay="300"/>
                                  </p:stCondLst>
                                  <p:childTnLst>
                                    <p:set>
                                      <p:cBhvr>
                                        <p:cTn id="472" dur="1" fill="hold">
                                          <p:stCondLst>
                                            <p:cond delay="0"/>
                                          </p:stCondLst>
                                        </p:cTn>
                                        <p:tgtEl>
                                          <p:spTgt spid="90"/>
                                        </p:tgtEl>
                                        <p:attrNameLst>
                                          <p:attrName>style.visibility</p:attrName>
                                        </p:attrNameLst>
                                      </p:cBhvr>
                                      <p:to>
                                        <p:strVal val="visible"/>
                                      </p:to>
                                    </p:set>
                                    <p:animEffect transition="in" filter="wipe(right)">
                                      <p:cBhvr>
                                        <p:cTn id="473" dur="500"/>
                                        <p:tgtEl>
                                          <p:spTgt spid="90"/>
                                        </p:tgtEl>
                                      </p:cBhvr>
                                    </p:animEffect>
                                  </p:childTnLst>
                                </p:cTn>
                              </p:par>
                            </p:childTnLst>
                          </p:cTn>
                        </p:par>
                      </p:childTnLst>
                    </p:cTn>
                  </p:par>
                  <p:par>
                    <p:cTn id="474" fill="hold">
                      <p:stCondLst>
                        <p:cond delay="indefinite"/>
                      </p:stCondLst>
                      <p:childTnLst>
                        <p:par>
                          <p:cTn id="475" fill="hold">
                            <p:stCondLst>
                              <p:cond delay="0"/>
                            </p:stCondLst>
                            <p:childTnLst>
                              <p:par>
                                <p:cTn id="476" presetID="10" presetClass="exit" presetSubtype="0" fill="hold" grpId="1" nodeType="clickEffect">
                                  <p:stCondLst>
                                    <p:cond delay="0"/>
                                  </p:stCondLst>
                                  <p:childTnLst>
                                    <p:animEffect transition="out" filter="fade">
                                      <p:cBhvr>
                                        <p:cTn id="477" dur="500"/>
                                        <p:tgtEl>
                                          <p:spTgt spid="90"/>
                                        </p:tgtEl>
                                      </p:cBhvr>
                                    </p:animEffect>
                                    <p:set>
                                      <p:cBhvr>
                                        <p:cTn id="478" dur="1" fill="hold">
                                          <p:stCondLst>
                                            <p:cond delay="499"/>
                                          </p:stCondLst>
                                        </p:cTn>
                                        <p:tgtEl>
                                          <p:spTgt spid="90"/>
                                        </p:tgtEl>
                                        <p:attrNameLst>
                                          <p:attrName>style.visibility</p:attrName>
                                        </p:attrNameLst>
                                      </p:cBhvr>
                                      <p:to>
                                        <p:strVal val="hidden"/>
                                      </p:to>
                                    </p:set>
                                  </p:childTnLst>
                                </p:cTn>
                              </p:par>
                              <p:par>
                                <p:cTn id="479" presetID="10" presetClass="exit" presetSubtype="0" fill="hold" grpId="1" nodeType="withEffect">
                                  <p:stCondLst>
                                    <p:cond delay="0"/>
                                  </p:stCondLst>
                                  <p:childTnLst>
                                    <p:animEffect transition="out" filter="fade">
                                      <p:cBhvr>
                                        <p:cTn id="480" dur="500"/>
                                        <p:tgtEl>
                                          <p:spTgt spid="81"/>
                                        </p:tgtEl>
                                      </p:cBhvr>
                                    </p:animEffect>
                                    <p:set>
                                      <p:cBhvr>
                                        <p:cTn id="481" dur="1" fill="hold">
                                          <p:stCondLst>
                                            <p:cond delay="499"/>
                                          </p:stCondLst>
                                        </p:cTn>
                                        <p:tgtEl>
                                          <p:spTgt spid="81"/>
                                        </p:tgtEl>
                                        <p:attrNameLst>
                                          <p:attrName>style.visibility</p:attrName>
                                        </p:attrNameLst>
                                      </p:cBhvr>
                                      <p:to>
                                        <p:strVal val="hidden"/>
                                      </p:to>
                                    </p:set>
                                  </p:childTnLst>
                                </p:cTn>
                              </p:par>
                              <p:par>
                                <p:cTn id="482" presetID="10" presetClass="exit" presetSubtype="0" fill="hold" grpId="1" nodeType="withEffect">
                                  <p:stCondLst>
                                    <p:cond delay="0"/>
                                  </p:stCondLst>
                                  <p:childTnLst>
                                    <p:animEffect transition="out" filter="fade">
                                      <p:cBhvr>
                                        <p:cTn id="483" dur="500"/>
                                        <p:tgtEl>
                                          <p:spTgt spid="82"/>
                                        </p:tgtEl>
                                      </p:cBhvr>
                                    </p:animEffect>
                                    <p:set>
                                      <p:cBhvr>
                                        <p:cTn id="484" dur="1" fill="hold">
                                          <p:stCondLst>
                                            <p:cond delay="499"/>
                                          </p:stCondLst>
                                        </p:cTn>
                                        <p:tgtEl>
                                          <p:spTgt spid="82"/>
                                        </p:tgtEl>
                                        <p:attrNameLst>
                                          <p:attrName>style.visibility</p:attrName>
                                        </p:attrNameLst>
                                      </p:cBhvr>
                                      <p:to>
                                        <p:strVal val="hidden"/>
                                      </p:to>
                                    </p:set>
                                  </p:childTnLst>
                                </p:cTn>
                              </p:par>
                              <p:par>
                                <p:cTn id="485" presetID="22" presetClass="entr" presetSubtype="2" fill="hold" grpId="0" nodeType="withEffect">
                                  <p:stCondLst>
                                    <p:cond delay="800"/>
                                  </p:stCondLst>
                                  <p:childTnLst>
                                    <p:set>
                                      <p:cBhvr>
                                        <p:cTn id="486" dur="1" fill="hold">
                                          <p:stCondLst>
                                            <p:cond delay="0"/>
                                          </p:stCondLst>
                                        </p:cTn>
                                        <p:tgtEl>
                                          <p:spTgt spid="91"/>
                                        </p:tgtEl>
                                        <p:attrNameLst>
                                          <p:attrName>style.visibility</p:attrName>
                                        </p:attrNameLst>
                                      </p:cBhvr>
                                      <p:to>
                                        <p:strVal val="visible"/>
                                      </p:to>
                                    </p:set>
                                    <p:animEffect transition="in" filter="wipe(right)">
                                      <p:cBhvr>
                                        <p:cTn id="487" dur="500"/>
                                        <p:tgtEl>
                                          <p:spTgt spid="91"/>
                                        </p:tgtEl>
                                      </p:cBhvr>
                                    </p:animEffect>
                                  </p:childTnLst>
                                </p:cTn>
                              </p:par>
                              <p:par>
                                <p:cTn id="488" presetID="22" presetClass="entr" presetSubtype="2" fill="hold" grpId="0" nodeType="withEffect">
                                  <p:stCondLst>
                                    <p:cond delay="500"/>
                                  </p:stCondLst>
                                  <p:childTnLst>
                                    <p:set>
                                      <p:cBhvr>
                                        <p:cTn id="489" dur="1" fill="hold">
                                          <p:stCondLst>
                                            <p:cond delay="0"/>
                                          </p:stCondLst>
                                        </p:cTn>
                                        <p:tgtEl>
                                          <p:spTgt spid="93"/>
                                        </p:tgtEl>
                                        <p:attrNameLst>
                                          <p:attrName>style.visibility</p:attrName>
                                        </p:attrNameLst>
                                      </p:cBhvr>
                                      <p:to>
                                        <p:strVal val="visible"/>
                                      </p:to>
                                    </p:set>
                                    <p:animEffect transition="in" filter="wipe(right)">
                                      <p:cBhvr>
                                        <p:cTn id="490" dur="500"/>
                                        <p:tgtEl>
                                          <p:spTgt spid="93"/>
                                        </p:tgtEl>
                                      </p:cBhvr>
                                    </p:animEffect>
                                  </p:childTnLst>
                                </p:cTn>
                              </p:par>
                            </p:childTnLst>
                          </p:cTn>
                        </p:par>
                      </p:childTnLst>
                    </p:cTn>
                  </p:par>
                  <p:par>
                    <p:cTn id="491" fill="hold">
                      <p:stCondLst>
                        <p:cond delay="indefinite"/>
                      </p:stCondLst>
                      <p:childTnLst>
                        <p:par>
                          <p:cTn id="492" fill="hold">
                            <p:stCondLst>
                              <p:cond delay="0"/>
                            </p:stCondLst>
                            <p:childTnLst>
                              <p:par>
                                <p:cTn id="493" presetID="22" presetClass="entr" presetSubtype="2" fill="hold" grpId="0" nodeType="clickEffect">
                                  <p:stCondLst>
                                    <p:cond delay="0"/>
                                  </p:stCondLst>
                                  <p:childTnLst>
                                    <p:set>
                                      <p:cBhvr>
                                        <p:cTn id="494" dur="1" fill="hold">
                                          <p:stCondLst>
                                            <p:cond delay="0"/>
                                          </p:stCondLst>
                                        </p:cTn>
                                        <p:tgtEl>
                                          <p:spTgt spid="92"/>
                                        </p:tgtEl>
                                        <p:attrNameLst>
                                          <p:attrName>style.visibility</p:attrName>
                                        </p:attrNameLst>
                                      </p:cBhvr>
                                      <p:to>
                                        <p:strVal val="visible"/>
                                      </p:to>
                                    </p:set>
                                    <p:animEffect transition="in" filter="wipe(right)">
                                      <p:cBhvr>
                                        <p:cTn id="495" dur="500"/>
                                        <p:tgtEl>
                                          <p:spTgt spid="92"/>
                                        </p:tgtEl>
                                      </p:cBhvr>
                                    </p:animEffect>
                                  </p:childTnLst>
                                </p:cTn>
                              </p:par>
                              <p:par>
                                <p:cTn id="496" presetID="22" presetClass="entr" presetSubtype="2" fill="hold" grpId="0" nodeType="withEffect">
                                  <p:stCondLst>
                                    <p:cond delay="1700"/>
                                  </p:stCondLst>
                                  <p:childTnLst>
                                    <p:set>
                                      <p:cBhvr>
                                        <p:cTn id="497" dur="1" fill="hold">
                                          <p:stCondLst>
                                            <p:cond delay="0"/>
                                          </p:stCondLst>
                                        </p:cTn>
                                        <p:tgtEl>
                                          <p:spTgt spid="95">
                                            <p:txEl>
                                              <p:pRg st="0" end="0"/>
                                            </p:txEl>
                                          </p:spTgt>
                                        </p:tgtEl>
                                        <p:attrNameLst>
                                          <p:attrName>style.visibility</p:attrName>
                                        </p:attrNameLst>
                                      </p:cBhvr>
                                      <p:to>
                                        <p:strVal val="visible"/>
                                      </p:to>
                                    </p:set>
                                    <p:animEffect transition="in" filter="wipe(right)">
                                      <p:cBhvr>
                                        <p:cTn id="498" dur="500"/>
                                        <p:tgtEl>
                                          <p:spTgt spid="9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99" repeatCount="indefinite" fill="hold" display="0">
                  <p:stCondLst>
                    <p:cond delay="indefinite"/>
                  </p:stCondLst>
                </p:cTn>
                <p:tgtEl>
                  <p:spTgt spid="94"/>
                </p:tgtEl>
              </p:cMediaNode>
            </p:video>
          </p:childTnLst>
        </p:cTn>
      </p:par>
    </p:tnLst>
    <p:bldLst>
      <p:bldP spid="5" grpId="0"/>
      <p:bldP spid="5" grpId="1"/>
      <p:bldP spid="6" grpId="0"/>
      <p:bldP spid="6" grpId="1"/>
      <p:bldP spid="23" grpId="0"/>
      <p:bldP spid="23" grpId="1"/>
      <p:bldP spid="24" grpId="0" animBg="1"/>
      <p:bldP spid="24" grpId="1" animBg="1"/>
      <p:bldP spid="25" grpId="0"/>
      <p:bldP spid="25" grpId="1"/>
      <p:bldP spid="26" grpId="0"/>
      <p:bldP spid="26" grpId="1"/>
      <p:bldP spid="27" grpId="0"/>
      <p:bldP spid="27" grpId="1"/>
      <p:bldP spid="28" grpId="0"/>
      <p:bldP spid="28" grpId="1"/>
      <p:bldP spid="29" grpId="0"/>
      <p:bldP spid="29" grpId="1"/>
      <p:bldP spid="30" grpId="0" animBg="1"/>
      <p:bldP spid="30" grpId="1" animBg="1"/>
      <p:bldP spid="32" grpId="0"/>
      <p:bldP spid="32" grpId="1"/>
      <p:bldP spid="33" grpId="0"/>
      <p:bldP spid="33" grpId="1"/>
      <p:bldP spid="34" grpId="0"/>
      <p:bldP spid="34" grpId="1"/>
      <p:bldP spid="35" grpId="0"/>
      <p:bldP spid="35" grpId="1"/>
      <p:bldP spid="36" grpId="0" animBg="1"/>
      <p:bldP spid="36" grpId="1" animBg="1"/>
      <p:bldP spid="37" grpId="0"/>
      <p:bldP spid="37" grpId="1"/>
      <p:bldP spid="38" grpId="0"/>
      <p:bldP spid="38" grpId="1"/>
      <p:bldP spid="39" grpId="0"/>
      <p:bldP spid="39" grpId="1"/>
      <p:bldP spid="40" grpId="0"/>
      <p:bldP spid="40" grpId="1"/>
      <p:bldP spid="41" grpId="0" animBg="1"/>
      <p:bldP spid="41" grpId="1" animBg="1"/>
      <p:bldP spid="42" grpId="0"/>
      <p:bldP spid="42" grpId="1"/>
      <p:bldP spid="43" grpId="0"/>
      <p:bldP spid="43" grpId="1"/>
      <p:bldP spid="44" grpId="0"/>
      <p:bldP spid="44" grpId="1"/>
      <p:bldP spid="45" grpId="0"/>
      <p:bldP spid="45" grpId="1"/>
      <p:bldP spid="46" grpId="0"/>
      <p:bldP spid="46" grpId="1"/>
      <p:bldP spid="47" grpId="0"/>
      <p:bldP spid="47" grpId="1"/>
      <p:bldP spid="48" grpId="0"/>
      <p:bldP spid="48" grpId="1"/>
      <p:bldP spid="49" grpId="0"/>
      <p:bldP spid="49" grpId="1"/>
      <p:bldP spid="50" grpId="0"/>
      <p:bldP spid="50" grpId="1"/>
      <p:bldP spid="51" grpId="0"/>
      <p:bldP spid="51" grpId="1"/>
      <p:bldP spid="52" grpId="0"/>
      <p:bldP spid="52" grpId="1"/>
      <p:bldP spid="53" grpId="0"/>
      <p:bldP spid="53" grpId="1"/>
      <p:bldP spid="54" grpId="0" animBg="1"/>
      <p:bldP spid="54" grpId="1" animBg="1"/>
      <p:bldP spid="55" grpId="0" build="allAtOnce"/>
      <p:bldP spid="56" grpId="0"/>
      <p:bldP spid="56" grpId="1"/>
      <p:bldP spid="57" grpId="0"/>
      <p:bldP spid="57" grpId="1"/>
      <p:bldP spid="58" grpId="0"/>
      <p:bldP spid="58" grpId="1"/>
      <p:bldP spid="59" grpId="0" animBg="1"/>
      <p:bldP spid="59" grpId="1" animBg="1"/>
      <p:bldP spid="60" grpId="0"/>
      <p:bldP spid="60" grpId="1"/>
      <p:bldP spid="61" grpId="0"/>
      <p:bldP spid="61" grpId="1"/>
      <p:bldP spid="62" grpId="0"/>
      <p:bldP spid="62" grpId="1"/>
      <p:bldP spid="63" grpId="0"/>
      <p:bldP spid="63" grpId="1"/>
      <p:bldP spid="64" grpId="0" animBg="1"/>
      <p:bldP spid="64" grpId="1" animBg="1"/>
      <p:bldP spid="65" grpId="0"/>
      <p:bldP spid="65" grpId="1"/>
      <p:bldP spid="66" grpId="0"/>
      <p:bldP spid="66" grpId="1"/>
      <p:bldP spid="67" grpId="0"/>
      <p:bldP spid="67" grpId="1"/>
      <p:bldP spid="68" grpId="0"/>
      <p:bldP spid="68" grpId="1"/>
      <p:bldP spid="69" grpId="0"/>
      <p:bldP spid="69" grpId="1"/>
      <p:bldP spid="73" grpId="0"/>
      <p:bldP spid="73" grpId="1"/>
      <p:bldP spid="74" grpId="0"/>
      <p:bldP spid="74" grpId="1"/>
      <p:bldP spid="75" grpId="0"/>
      <p:bldP spid="75" grpId="1"/>
      <p:bldP spid="76" grpId="0"/>
      <p:bldP spid="76" grpId="1"/>
      <p:bldP spid="77" grpId="0"/>
      <p:bldP spid="77" grpId="1"/>
      <p:bldP spid="78" grpId="0"/>
      <p:bldP spid="78" grpId="1"/>
      <p:bldP spid="79" grpId="0"/>
      <p:bldP spid="79" grpId="1"/>
      <p:bldP spid="80" grpId="0"/>
      <p:bldP spid="80" grpId="1"/>
      <p:bldP spid="81" grpId="0"/>
      <p:bldP spid="81" grpId="1"/>
      <p:bldP spid="82" grpId="0"/>
      <p:bldP spid="82" grpId="1"/>
      <p:bldP spid="83" grpId="0" animBg="1"/>
      <p:bldP spid="83" grpId="1" animBg="1"/>
      <p:bldP spid="84" grpId="0"/>
      <p:bldP spid="84" grpId="1"/>
      <p:bldP spid="85" grpId="0"/>
      <p:bldP spid="85" grpId="1"/>
      <p:bldP spid="86" grpId="0"/>
      <p:bldP spid="86" grpId="1"/>
      <p:bldP spid="87" grpId="0" animBg="1"/>
      <p:bldP spid="87" grpId="1" animBg="1"/>
      <p:bldP spid="88" grpId="0"/>
      <p:bldP spid="88" grpId="1"/>
      <p:bldP spid="89" grpId="0"/>
      <p:bldP spid="89" grpId="1"/>
      <p:bldP spid="90" grpId="0"/>
      <p:bldP spid="90" grpId="1"/>
      <p:bldP spid="91" grpId="0"/>
      <p:bldP spid="92" grpId="0"/>
      <p:bldP spid="93" grpId="0"/>
      <p:bldP spid="95"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5" name="Rectangle 4" hidden="1"/>
          <p:cNvSpPr/>
          <p:nvPr/>
        </p:nvSpPr>
        <p:spPr>
          <a:xfrm>
            <a:off x="2014688" y="2591316"/>
            <a:ext cx="8079456" cy="769441"/>
          </a:xfrm>
          <a:prstGeom prst="rect">
            <a:avLst/>
          </a:prstGeom>
        </p:spPr>
        <p:txBody>
          <a:bodyPr wrap="none">
            <a:spAutoFit/>
          </a:bodyPr>
          <a:lstStyle/>
          <a:p>
            <a:pPr marL="571500" indent="-571500" algn="l" rtl="1">
              <a:buFont typeface="Arial" panose="020B0604020202020204" pitchFamily="34" charset="0"/>
              <a:buChar char="•"/>
            </a:pPr>
            <a:r>
              <a:rPr lang="en-US" sz="4400" dirty="0" smtClean="0">
                <a:solidFill>
                  <a:srgbClr val="513910"/>
                </a:solidFill>
                <a:effectLst/>
                <a:latin typeface="Jameel Noori Nastaleeq" panose="02000503000000000004" pitchFamily="2" charset="-78"/>
                <a:ea typeface="Calibri" panose="020F0502020204030204" pitchFamily="34" charset="0"/>
                <a:cs typeface="Jameel Noori Nastaleeq" panose="02000503000000000004" pitchFamily="2" charset="-78"/>
              </a:rPr>
              <a:t> </a:t>
            </a:r>
            <a:r>
              <a:rPr lang="ur-PK" sz="4400" dirty="0" smtClean="0">
                <a:solidFill>
                  <a:srgbClr val="513910"/>
                </a:solidFill>
                <a:effectLst/>
                <a:latin typeface="Jameel Noori Nastaleeq" panose="02000503000000000004" pitchFamily="2" charset="-78"/>
                <a:ea typeface="Calibri" panose="020F0502020204030204" pitchFamily="34" charset="0"/>
                <a:cs typeface="Jameel Noori Nastaleeq" panose="02000503000000000004" pitchFamily="2" charset="-78"/>
              </a:rPr>
              <a:t>قرآنِ حکیم کی روشنی میں دینِ اسلام کا جامع تصور کیا ہے؟ </a:t>
            </a:r>
            <a:endParaRPr lang="en-US" sz="4400" dirty="0">
              <a:solidFill>
                <a:srgbClr val="513910"/>
              </a:solidFill>
              <a:latin typeface="Jameel Noori Nastaleeq" panose="02000503000000000004" pitchFamily="2" charset="-78"/>
              <a:cs typeface="Jameel Noori Nastaleeq" panose="02000503000000000004" pitchFamily="2" charset="-78"/>
            </a:endParaRPr>
          </a:p>
        </p:txBody>
      </p:sp>
      <p:sp>
        <p:nvSpPr>
          <p:cNvPr id="6" name="Rectangle 5" hidden="1"/>
          <p:cNvSpPr/>
          <p:nvPr/>
        </p:nvSpPr>
        <p:spPr>
          <a:xfrm>
            <a:off x="2707185" y="3624863"/>
            <a:ext cx="7386959" cy="769441"/>
          </a:xfrm>
          <a:prstGeom prst="rect">
            <a:avLst/>
          </a:prstGeom>
        </p:spPr>
        <p:txBody>
          <a:bodyPr wrap="none">
            <a:spAutoFit/>
          </a:bodyPr>
          <a:lstStyle/>
          <a:p>
            <a:pPr marL="571500" indent="-571500" algn="l" rtl="1">
              <a:buFont typeface="Arial" panose="020B0604020202020204" pitchFamily="34" charset="0"/>
              <a:buChar char="•"/>
            </a:pPr>
            <a:r>
              <a:rPr lang="ur-PK" sz="4400" dirty="0" smtClean="0">
                <a:solidFill>
                  <a:srgbClr val="513910"/>
                </a:solidFill>
                <a:effectLst/>
                <a:ea typeface="Calibri" panose="020F0502020204030204" pitchFamily="34" charset="0"/>
                <a:cs typeface="Jameel Noori Nastaleeq" panose="02000503000000000004" pitchFamily="2" charset="-78"/>
              </a:rPr>
              <a:t>دینِ اسلام کے ایک مسلمان سے عملی </a:t>
            </a:r>
            <a:r>
              <a:rPr lang="ur-PK" sz="440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تقاضے</a:t>
            </a:r>
            <a:r>
              <a:rPr lang="ur-PK" sz="4400" dirty="0" smtClean="0">
                <a:solidFill>
                  <a:srgbClr val="513910"/>
                </a:solidFill>
                <a:effectLst/>
                <a:ea typeface="Calibri" panose="020F0502020204030204" pitchFamily="34" charset="0"/>
                <a:cs typeface="Jameel Noori Nastaleeq" panose="02000503000000000004" pitchFamily="2" charset="-78"/>
              </a:rPr>
              <a:t> کیا ہیں؟</a:t>
            </a:r>
            <a:endParaRPr lang="en-US" sz="4400" dirty="0">
              <a:solidFill>
                <a:srgbClr val="513910"/>
              </a:solidFill>
            </a:endParaRPr>
          </a:p>
        </p:txBody>
      </p:sp>
      <p:sp>
        <p:nvSpPr>
          <p:cNvPr id="7" name="Rectangle 6"/>
          <p:cNvSpPr/>
          <p:nvPr/>
        </p:nvSpPr>
        <p:spPr>
          <a:xfrm>
            <a:off x="0" y="1371490"/>
            <a:ext cx="12192000" cy="769441"/>
          </a:xfrm>
          <a:prstGeom prst="rect">
            <a:avLst/>
          </a:prstGeom>
        </p:spPr>
        <p:txBody>
          <a:bodyPr wrap="square">
            <a:spAutoFit/>
          </a:bodyPr>
          <a:lstStyle/>
          <a:p>
            <a:pPr algn="ctr" rtl="1"/>
            <a:r>
              <a:rPr lang="ur-PK" sz="4400" kern="0" dirty="0" smtClean="0">
                <a:ln w="0"/>
                <a:solidFill>
                  <a:srgbClr val="513910"/>
                </a:solidFill>
                <a:effectLst>
                  <a:outerShdw blurRad="38100" dist="19050" dir="2700000" algn="tl" rotWithShape="0">
                    <a:schemeClr val="dk1">
                      <a:alpha val="40000"/>
                    </a:schemeClr>
                  </a:outerShdw>
                </a:effectLst>
                <a:latin typeface="Bombay Black Unicode" panose="02000000000000000000" pitchFamily="2" charset="-78"/>
                <a:ea typeface="Times New Roman" panose="02020603050405020304" pitchFamily="18" charset="0"/>
                <a:cs typeface="Bombay Black Unicode" panose="02000000000000000000" pitchFamily="2" charset="-78"/>
              </a:rPr>
              <a:t>تعارفِ قرآنِ حکیم</a:t>
            </a:r>
            <a:endParaRPr lang="en-US" sz="4400" kern="0" dirty="0">
              <a:ln w="0"/>
              <a:solidFill>
                <a:srgbClr val="513910"/>
              </a:solidFill>
              <a:effectLst>
                <a:outerShdw blurRad="38100" dist="19050" dir="2700000" algn="tl" rotWithShape="0">
                  <a:schemeClr val="dk1">
                    <a:alpha val="40000"/>
                  </a:schemeClr>
                </a:outerShdw>
              </a:effectLst>
              <a:latin typeface="Bombay Black Unicode" panose="02000000000000000000" pitchFamily="2" charset="-78"/>
              <a:ea typeface="Times New Roman" panose="02020603050405020304" pitchFamily="18" charset="0"/>
              <a:cs typeface="Bombay Black Unicode" panose="02000000000000000000" pitchFamily="2" charset="-78"/>
            </a:endParaRPr>
          </a:p>
        </p:txBody>
      </p:sp>
      <p:sp>
        <p:nvSpPr>
          <p:cNvPr id="23" name="Rectangle 22" hidden="1"/>
          <p:cNvSpPr/>
          <p:nvPr/>
        </p:nvSpPr>
        <p:spPr>
          <a:xfrm>
            <a:off x="7413301" y="2114136"/>
            <a:ext cx="3031599" cy="776879"/>
          </a:xfrm>
          <a:prstGeom prst="rect">
            <a:avLst/>
          </a:prstGeom>
        </p:spPr>
        <p:txBody>
          <a:bodyPr wrap="none">
            <a:spAutoFit/>
          </a:bodyPr>
          <a:lstStyle/>
          <a:p>
            <a:pPr marL="342900" marR="0" lvl="0" indent="-342900" algn="just" rtl="1">
              <a:lnSpc>
                <a:spcPct val="115000"/>
              </a:lnSpc>
              <a:spcBef>
                <a:spcPts val="600"/>
              </a:spcBef>
              <a:spcAft>
                <a:spcPts val="0"/>
              </a:spcAft>
              <a:buFont typeface="+mj-lt"/>
              <a:buAutoNum type="arabicParenR"/>
            </a:pPr>
            <a:r>
              <a:rPr lang="ur-PK" sz="4000" dirty="0">
                <a:solidFill>
                  <a:srgbClr val="513910"/>
                </a:solidFill>
                <a:latin typeface="Calibri" panose="020F0502020204030204" pitchFamily="34" charset="0"/>
                <a:ea typeface="Calibri" panose="020F0502020204030204" pitchFamily="34" charset="0"/>
                <a:cs typeface="Jameel Noori Nastaleeq" panose="02000503000000000004" pitchFamily="2" charset="-78"/>
              </a:rPr>
              <a:t>قرآ نِ حکیم کیا ہے؟ </a:t>
            </a:r>
            <a:endParaRPr lang="en-US" sz="4000" dirty="0">
              <a:solidFill>
                <a:srgbClr val="513910"/>
              </a:solidFill>
              <a:effectLst/>
              <a:latin typeface="Calibri" panose="020F0502020204030204" pitchFamily="34" charset="0"/>
              <a:ea typeface="Calibri" panose="020F0502020204030204" pitchFamily="34" charset="0"/>
              <a:cs typeface="Arial" panose="020B0604020202020204" pitchFamily="34" charset="0"/>
            </a:endParaRPr>
          </a:p>
        </p:txBody>
      </p:sp>
      <p:sp>
        <p:nvSpPr>
          <p:cNvPr id="24" name="Rounded Rectangle 23" hidden="1"/>
          <p:cNvSpPr/>
          <p:nvPr/>
        </p:nvSpPr>
        <p:spPr>
          <a:xfrm>
            <a:off x="1743134" y="3178740"/>
            <a:ext cx="8797642" cy="1371600"/>
          </a:xfrm>
          <a:prstGeom prst="round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2400"/>
          </a:p>
        </p:txBody>
      </p:sp>
      <p:sp>
        <p:nvSpPr>
          <p:cNvPr id="25" name="Rectangle 24" hidden="1"/>
          <p:cNvSpPr/>
          <p:nvPr/>
        </p:nvSpPr>
        <p:spPr>
          <a:xfrm>
            <a:off x="1743134" y="3512085"/>
            <a:ext cx="8797642" cy="374461"/>
          </a:xfrm>
          <a:prstGeom prst="rect">
            <a:avLst/>
          </a:prstGeom>
        </p:spPr>
        <p:txBody>
          <a:bodyPr wrap="square">
            <a:spAutoFit/>
          </a:bodyPr>
          <a:lstStyle/>
          <a:p>
            <a:pPr marL="457200" marR="228600" algn="ctr" rtl="1">
              <a:lnSpc>
                <a:spcPts val="2200"/>
              </a:lnSpc>
              <a:spcBef>
                <a:spcPts val="0"/>
              </a:spcBef>
              <a:spcAft>
                <a:spcPts val="0"/>
              </a:spcAft>
            </a:pPr>
            <a:r>
              <a:rPr lang="ur-PK" sz="3600" dirty="0" smtClean="0">
                <a:solidFill>
                  <a:srgbClr val="513910"/>
                </a:solidFill>
                <a:effectLst/>
                <a:latin typeface="Al Qalam Quran Publisher" panose="02040503050201020203" pitchFamily="18" charset="-78"/>
                <a:ea typeface="Calibri" panose="020F0502020204030204" pitchFamily="34" charset="0"/>
                <a:cs typeface="Al Qalam Quran Publisher" panose="02040503050201020203" pitchFamily="18" charset="-78"/>
              </a:rPr>
              <a:t>وَ اِنْ اَحَدٌ مِّنَ الْمُشْرِكِيْنَ اسْتَجَارَكَ فَاَجِرْهُ حَتّٰى يَسْمَعَ كَلٰمَ اللّٰهِ</a:t>
            </a:r>
            <a:endParaRPr lang="en-US" sz="3600" dirty="0">
              <a:solidFill>
                <a:srgbClr val="513910"/>
              </a:solidFill>
              <a:effectLst/>
              <a:latin typeface="Al Qalam Quran Publisher" panose="02040503050201020203" pitchFamily="18" charset="-78"/>
              <a:ea typeface="Calibri" panose="020F0502020204030204" pitchFamily="34" charset="0"/>
              <a:cs typeface="Al Qalam Quran Publisher" panose="02040503050201020203" pitchFamily="18" charset="-78"/>
            </a:endParaRPr>
          </a:p>
        </p:txBody>
      </p:sp>
      <p:sp>
        <p:nvSpPr>
          <p:cNvPr id="26" name="Rectangle 25" hidden="1"/>
          <p:cNvSpPr/>
          <p:nvPr/>
        </p:nvSpPr>
        <p:spPr>
          <a:xfrm>
            <a:off x="1743133" y="4076136"/>
            <a:ext cx="8797643" cy="409728"/>
          </a:xfrm>
          <a:prstGeom prst="rect">
            <a:avLst/>
          </a:prstGeom>
        </p:spPr>
        <p:txBody>
          <a:bodyPr wrap="square">
            <a:spAutoFit/>
          </a:bodyPr>
          <a:lstStyle/>
          <a:p>
            <a:pPr marL="457200" marR="228600" algn="ctr" rtl="1">
              <a:lnSpc>
                <a:spcPts val="2100"/>
              </a:lnSpc>
              <a:spcBef>
                <a:spcPts val="0"/>
              </a:spcBef>
              <a:spcAft>
                <a:spcPts val="0"/>
              </a:spcAft>
            </a:pPr>
            <a:r>
              <a:rPr lang="en-US" sz="3000" spc="-2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a:t>
            </a:r>
            <a:r>
              <a:rPr lang="ur-PK" sz="3000" spc="-2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اور اگر کوئی مشرک تم سے پناہ کاطلب گار ہو تو اُس کو پناہ دو یہاں تک کہ وہ اللہ کا کلام سن لے</a:t>
            </a:r>
            <a:r>
              <a:rPr lang="ur-PK" sz="3000" spc="-20" dirty="0" smtClean="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a:t>
            </a:r>
            <a:endParaRPr lang="en-US" sz="3000" dirty="0">
              <a:solidFill>
                <a:srgbClr val="513910"/>
              </a:solidFill>
              <a:effectLst/>
              <a:latin typeface="Jameel Noori Nastaleeq" panose="02000503000000000004" pitchFamily="2" charset="-78"/>
              <a:ea typeface="Calibri" panose="020F0502020204030204" pitchFamily="34" charset="0"/>
              <a:cs typeface="Jameel Noori Nastaleeq" panose="02000503000000000004" pitchFamily="2" charset="-78"/>
            </a:endParaRPr>
          </a:p>
        </p:txBody>
      </p:sp>
      <p:sp>
        <p:nvSpPr>
          <p:cNvPr id="27" name="Rectangle 26" hidden="1"/>
          <p:cNvSpPr/>
          <p:nvPr/>
        </p:nvSpPr>
        <p:spPr>
          <a:xfrm>
            <a:off x="1743133" y="4675454"/>
            <a:ext cx="1829668" cy="523220"/>
          </a:xfrm>
          <a:prstGeom prst="rect">
            <a:avLst/>
          </a:prstGeom>
        </p:spPr>
        <p:txBody>
          <a:bodyPr wrap="none">
            <a:spAutoFit/>
          </a:bodyPr>
          <a:lstStyle/>
          <a:p>
            <a:r>
              <a:rPr lang="en-US" sz="2800" spc="-1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 </a:t>
            </a:r>
            <a:r>
              <a:rPr lang="ur-PK" sz="240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سورۃ التوبۃ</a:t>
            </a:r>
            <a:r>
              <a:rPr lang="ur-PK" sz="2400" baseline="30000" dirty="0">
                <a:solidFill>
                  <a:srgbClr val="513910"/>
                </a:solidFill>
                <a:latin typeface="Jameel Noori Nastaleeq" panose="02000503000000000004" pitchFamily="2" charset="-78"/>
                <a:ea typeface="Times New Roman" panose="02020603050405020304" pitchFamily="18" charset="0"/>
                <a:cs typeface="Jameel Noori Nastaleeq" panose="02000503000000000004" pitchFamily="2" charset="-78"/>
              </a:rPr>
              <a:t>9</a:t>
            </a:r>
            <a:r>
              <a:rPr lang="ur-PK" sz="240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 </a:t>
            </a:r>
            <a:r>
              <a:rPr lang="ur-PK" sz="2800" spc="-1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آیت 6 </a:t>
            </a:r>
            <a:endParaRPr lang="en-US" sz="2400" dirty="0">
              <a:solidFill>
                <a:srgbClr val="513910"/>
              </a:solidFill>
              <a:latin typeface="Jameel Noori Nastaleeq" panose="02000503000000000004" pitchFamily="2" charset="-78"/>
              <a:cs typeface="Jameel Noori Nastaleeq" panose="02000503000000000004" pitchFamily="2" charset="-78"/>
            </a:endParaRPr>
          </a:p>
        </p:txBody>
      </p:sp>
      <p:sp>
        <p:nvSpPr>
          <p:cNvPr id="28" name="Rectangle 27" hidden="1"/>
          <p:cNvSpPr/>
          <p:nvPr/>
        </p:nvSpPr>
        <p:spPr>
          <a:xfrm>
            <a:off x="5317254" y="2193392"/>
            <a:ext cx="5125121" cy="777136"/>
          </a:xfrm>
          <a:prstGeom prst="rect">
            <a:avLst/>
          </a:prstGeom>
        </p:spPr>
        <p:txBody>
          <a:bodyPr wrap="none">
            <a:spAutoFit/>
          </a:bodyPr>
          <a:lstStyle/>
          <a:p>
            <a:pPr marR="0" lvl="0" algn="just" rtl="1">
              <a:lnSpc>
                <a:spcPct val="115000"/>
              </a:lnSpc>
              <a:spcBef>
                <a:spcPts val="600"/>
              </a:spcBef>
              <a:spcAft>
                <a:spcPts val="0"/>
              </a:spcAft>
            </a:pPr>
            <a:r>
              <a:rPr lang="en-US" sz="4000" dirty="0" smtClean="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 (2</a:t>
            </a:r>
            <a:r>
              <a:rPr lang="ur-PK" sz="4000" dirty="0" smtClean="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قرآ </a:t>
            </a:r>
            <a:r>
              <a:rPr lang="ur-PK" sz="400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نِ حکیم کی عظمت کا کیا مقام ہے ؟ </a:t>
            </a:r>
            <a:endParaRPr lang="en-US" sz="4000" dirty="0">
              <a:solidFill>
                <a:srgbClr val="513910"/>
              </a:solidFill>
              <a:effectLst/>
              <a:latin typeface="Jameel Noori Nastaleeq" panose="02000503000000000004" pitchFamily="2" charset="-78"/>
              <a:ea typeface="Calibri" panose="020F0502020204030204" pitchFamily="34" charset="0"/>
              <a:cs typeface="Jameel Noori Nastaleeq" panose="02000503000000000004" pitchFamily="2" charset="-78"/>
            </a:endParaRPr>
          </a:p>
        </p:txBody>
      </p:sp>
      <p:sp>
        <p:nvSpPr>
          <p:cNvPr id="29" name="Rectangle 28" hidden="1"/>
          <p:cNvSpPr/>
          <p:nvPr/>
        </p:nvSpPr>
        <p:spPr>
          <a:xfrm>
            <a:off x="2432048" y="2996410"/>
            <a:ext cx="7327899" cy="584775"/>
          </a:xfrm>
          <a:prstGeom prst="rect">
            <a:avLst/>
          </a:prstGeom>
        </p:spPr>
        <p:txBody>
          <a:bodyPr wrap="square">
            <a:spAutoFit/>
          </a:bodyPr>
          <a:lstStyle/>
          <a:p>
            <a:pPr marL="457200" indent="-457200" algn="r" rtl="1">
              <a:buFont typeface="Arial" panose="020B0604020202020204" pitchFamily="34" charset="0"/>
              <a:buChar char="•"/>
            </a:pPr>
            <a:r>
              <a:rPr lang="ur-PK" sz="3200" dirty="0">
                <a:solidFill>
                  <a:srgbClr val="513910"/>
                </a:solidFill>
                <a:ea typeface="Calibri" panose="020F0502020204030204" pitchFamily="34" charset="0"/>
                <a:cs typeface="Jameel Noori Nastaleeq" panose="02000503000000000004" pitchFamily="2" charset="-78"/>
              </a:rPr>
              <a:t>قرآنِ حکیم کی عظمت کی اصل وجہ یہ ہے کہ یہ اللہ کا کلا م ہے۔ </a:t>
            </a:r>
            <a:endParaRPr lang="en-US" sz="3200" dirty="0">
              <a:solidFill>
                <a:srgbClr val="513910"/>
              </a:solidFill>
            </a:endParaRPr>
          </a:p>
        </p:txBody>
      </p:sp>
      <p:sp>
        <p:nvSpPr>
          <p:cNvPr id="30" name="Rounded Rectangle 29" hidden="1"/>
          <p:cNvSpPr/>
          <p:nvPr/>
        </p:nvSpPr>
        <p:spPr>
          <a:xfrm>
            <a:off x="2564528" y="3675547"/>
            <a:ext cx="7327900" cy="2042025"/>
          </a:xfrm>
          <a:prstGeom prst="round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32" name="Rectangle 31" hidden="1"/>
          <p:cNvSpPr/>
          <p:nvPr/>
        </p:nvSpPr>
        <p:spPr>
          <a:xfrm>
            <a:off x="3716686" y="3010197"/>
            <a:ext cx="8326256" cy="584775"/>
          </a:xfrm>
          <a:prstGeom prst="rect">
            <a:avLst/>
          </a:prstGeom>
        </p:spPr>
        <p:txBody>
          <a:bodyPr wrap="square">
            <a:spAutoFit/>
          </a:bodyPr>
          <a:lstStyle/>
          <a:p>
            <a:pPr marL="457200" indent="-457200" algn="l" rtl="1">
              <a:buFont typeface="Arial" panose="020B0604020202020204" pitchFamily="34" charset="0"/>
              <a:buChar char="•"/>
            </a:pPr>
            <a:r>
              <a:rPr lang="ur-PK" sz="3200" dirty="0">
                <a:solidFill>
                  <a:srgbClr val="513910"/>
                </a:solidFill>
                <a:ea typeface="Calibri" panose="020F0502020204030204" pitchFamily="34" charset="0"/>
                <a:cs typeface="Jameel Noori Nastaleeq" panose="02000503000000000004" pitchFamily="2" charset="-78"/>
              </a:rPr>
              <a:t> کلام اللہ کی وہی تا ثیر ہے جو تاثیر تجلّیِٴ ذاتِ باری تعالیٰ کی ہے</a:t>
            </a:r>
            <a:endParaRPr lang="en-US" sz="3200" dirty="0">
              <a:solidFill>
                <a:srgbClr val="513910"/>
              </a:solidFill>
            </a:endParaRPr>
          </a:p>
        </p:txBody>
      </p:sp>
      <p:sp>
        <p:nvSpPr>
          <p:cNvPr id="33" name="Rectangle 32" hidden="1"/>
          <p:cNvSpPr/>
          <p:nvPr/>
        </p:nvSpPr>
        <p:spPr>
          <a:xfrm>
            <a:off x="2079521" y="3698564"/>
            <a:ext cx="8297913" cy="1175706"/>
          </a:xfrm>
          <a:prstGeom prst="rect">
            <a:avLst/>
          </a:prstGeom>
        </p:spPr>
        <p:txBody>
          <a:bodyPr wrap="square">
            <a:spAutoFit/>
          </a:bodyPr>
          <a:lstStyle/>
          <a:p>
            <a:pPr marL="457200" marR="228600" algn="ctr" rtl="1">
              <a:lnSpc>
                <a:spcPct val="110000"/>
              </a:lnSpc>
              <a:spcBef>
                <a:spcPts val="0"/>
              </a:spcBef>
              <a:spcAft>
                <a:spcPts val="0"/>
              </a:spcAft>
            </a:pPr>
            <a:r>
              <a:rPr lang="ur-PK" sz="3200" dirty="0">
                <a:solidFill>
                  <a:srgbClr val="513910"/>
                </a:solidFill>
                <a:latin typeface="Al Qalam Quran Publisher" panose="02040503050201020203" pitchFamily="18" charset="-78"/>
                <a:ea typeface="Calibri" panose="020F0502020204030204" pitchFamily="34" charset="0"/>
                <a:cs typeface="Al Qalam Quran Publisher" panose="02040503050201020203" pitchFamily="18" charset="-78"/>
              </a:rPr>
              <a:t>لَوْ اَنْزَلْنَا هٰذَا الْقُرْاٰنَ عَلٰى جَبَلٍ لَّرَاَيْتَهٗ خَاشِعًا مُّتَصَدِّعًا مِّنْ خَشْيَةِ اللّٰهِ١ؕ </a:t>
            </a:r>
            <a:endParaRPr lang="ur-PK" sz="3200" dirty="0" smtClean="0">
              <a:solidFill>
                <a:srgbClr val="513910"/>
              </a:solidFill>
              <a:latin typeface="Al Qalam Quran Publisher" panose="02040503050201020203" pitchFamily="18" charset="-78"/>
              <a:ea typeface="Calibri" panose="020F0502020204030204" pitchFamily="34" charset="0"/>
              <a:cs typeface="Al Qalam Quran Publisher" panose="02040503050201020203" pitchFamily="18" charset="-78"/>
            </a:endParaRPr>
          </a:p>
          <a:p>
            <a:pPr marL="457200" marR="228600" algn="ctr" rtl="1">
              <a:lnSpc>
                <a:spcPct val="110000"/>
              </a:lnSpc>
              <a:spcBef>
                <a:spcPts val="0"/>
              </a:spcBef>
              <a:spcAft>
                <a:spcPts val="0"/>
              </a:spcAft>
            </a:pPr>
            <a:r>
              <a:rPr lang="ur-PK" sz="3200" dirty="0" smtClean="0">
                <a:solidFill>
                  <a:srgbClr val="513910"/>
                </a:solidFill>
                <a:latin typeface="Al Qalam Quran Publisher" panose="02040503050201020203" pitchFamily="18" charset="-78"/>
                <a:ea typeface="Calibri" panose="020F0502020204030204" pitchFamily="34" charset="0"/>
                <a:cs typeface="Al Qalam Quran Publisher" panose="02040503050201020203" pitchFamily="18" charset="-78"/>
              </a:rPr>
              <a:t>وَ </a:t>
            </a:r>
            <a:r>
              <a:rPr lang="ur-PK" sz="3200" dirty="0">
                <a:solidFill>
                  <a:srgbClr val="513910"/>
                </a:solidFill>
                <a:latin typeface="Al Qalam Quran Publisher" panose="02040503050201020203" pitchFamily="18" charset="-78"/>
                <a:ea typeface="Calibri" panose="020F0502020204030204" pitchFamily="34" charset="0"/>
                <a:cs typeface="Al Qalam Quran Publisher" panose="02040503050201020203" pitchFamily="18" charset="-78"/>
              </a:rPr>
              <a:t>تِلْكَ الْاَمْثَالُ نَضْرِبُهَا لِلنَّاسِ لَعَلَّهُمْ </a:t>
            </a:r>
            <a:r>
              <a:rPr lang="ur-PK" sz="3200" dirty="0" smtClean="0">
                <a:solidFill>
                  <a:srgbClr val="513910"/>
                </a:solidFill>
                <a:latin typeface="Al Qalam Quran Publisher" panose="02040503050201020203" pitchFamily="18" charset="-78"/>
                <a:ea typeface="Calibri" panose="020F0502020204030204" pitchFamily="34" charset="0"/>
                <a:cs typeface="Al Qalam Quran Publisher" panose="02040503050201020203" pitchFamily="18" charset="-78"/>
              </a:rPr>
              <a:t>يَتَفَكَّرُوْنَ</a:t>
            </a:r>
            <a:endParaRPr lang="en-US" sz="3200" dirty="0">
              <a:solidFill>
                <a:srgbClr val="513910"/>
              </a:solidFill>
              <a:effectLst/>
              <a:latin typeface="Al Qalam Quran Publisher" panose="02040503050201020203" pitchFamily="18" charset="-78"/>
              <a:ea typeface="Calibri" panose="020F0502020204030204" pitchFamily="34" charset="0"/>
              <a:cs typeface="Al Qalam Quran Publisher" panose="02040503050201020203" pitchFamily="18" charset="-78"/>
            </a:endParaRPr>
          </a:p>
        </p:txBody>
      </p:sp>
      <p:sp>
        <p:nvSpPr>
          <p:cNvPr id="34" name="Rectangle 33" hidden="1"/>
          <p:cNvSpPr/>
          <p:nvPr/>
        </p:nvSpPr>
        <p:spPr>
          <a:xfrm>
            <a:off x="2564527" y="4763465"/>
            <a:ext cx="7327899" cy="954107"/>
          </a:xfrm>
          <a:prstGeom prst="rect">
            <a:avLst/>
          </a:prstGeom>
        </p:spPr>
        <p:txBody>
          <a:bodyPr wrap="square">
            <a:spAutoFit/>
          </a:bodyPr>
          <a:lstStyle/>
          <a:p>
            <a:pPr marL="457200" marR="228600" algn="ctr" rtl="1">
              <a:spcBef>
                <a:spcPts val="0"/>
              </a:spcBef>
              <a:spcAft>
                <a:spcPts val="0"/>
              </a:spcAft>
            </a:pPr>
            <a:r>
              <a:rPr lang="ur-PK" sz="280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"اگر ہم یہ قرآن کسی پہاڑ پر نازل کرتے تو تم دیکھتے کہ وہ اللہ کے خوف سے دبا اور پھٹا جاتا ہے اور یہ </a:t>
            </a:r>
            <a:r>
              <a:rPr lang="ur-PK" sz="2800" dirty="0" smtClean="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باتیں </a:t>
            </a:r>
            <a:r>
              <a:rPr lang="ur-PK" sz="280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ہم لوگوں کے لیے بیان کرتے ہیں تاکہ وہ فکر کریں"۔</a:t>
            </a:r>
            <a:endParaRPr lang="en-US" sz="2800" dirty="0">
              <a:solidFill>
                <a:srgbClr val="513910"/>
              </a:solidFill>
              <a:effectLst/>
              <a:latin typeface="Jameel Noori Nastaleeq" panose="02000503000000000004" pitchFamily="2" charset="-78"/>
              <a:ea typeface="Calibri" panose="020F0502020204030204" pitchFamily="34" charset="0"/>
              <a:cs typeface="Jameel Noori Nastaleeq" panose="02000503000000000004" pitchFamily="2" charset="-78"/>
            </a:endParaRPr>
          </a:p>
        </p:txBody>
      </p:sp>
      <p:sp>
        <p:nvSpPr>
          <p:cNvPr id="35" name="Rectangle 34" hidden="1"/>
          <p:cNvSpPr/>
          <p:nvPr/>
        </p:nvSpPr>
        <p:spPr>
          <a:xfrm>
            <a:off x="2564527" y="5740589"/>
            <a:ext cx="1657570" cy="461665"/>
          </a:xfrm>
          <a:prstGeom prst="rect">
            <a:avLst/>
          </a:prstGeom>
        </p:spPr>
        <p:txBody>
          <a:bodyPr wrap="none">
            <a:spAutoFit/>
          </a:bodyPr>
          <a:lstStyle/>
          <a:p>
            <a:r>
              <a:rPr lang="ur-PK" sz="2000" spc="-2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سورۃ الحشر</a:t>
            </a:r>
            <a:r>
              <a:rPr lang="ur-PK" sz="2000" spc="-20" baseline="3000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59</a:t>
            </a:r>
            <a:r>
              <a:rPr lang="ur-PK" sz="240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 آیت21</a:t>
            </a:r>
            <a:endParaRPr lang="en-US" sz="2000" dirty="0">
              <a:solidFill>
                <a:srgbClr val="513910"/>
              </a:solidFill>
              <a:latin typeface="Jameel Noori Nastaleeq" panose="02000503000000000004" pitchFamily="2" charset="-78"/>
              <a:cs typeface="Jameel Noori Nastaleeq" panose="02000503000000000004" pitchFamily="2" charset="-78"/>
            </a:endParaRPr>
          </a:p>
        </p:txBody>
      </p:sp>
      <p:sp>
        <p:nvSpPr>
          <p:cNvPr id="36" name="Rounded Rectangle 35" hidden="1"/>
          <p:cNvSpPr/>
          <p:nvPr/>
        </p:nvSpPr>
        <p:spPr>
          <a:xfrm>
            <a:off x="2438400" y="3975099"/>
            <a:ext cx="7327900" cy="1574801"/>
          </a:xfrm>
          <a:prstGeom prst="round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37" name="Rectangle 36" hidden="1"/>
          <p:cNvSpPr/>
          <p:nvPr/>
        </p:nvSpPr>
        <p:spPr>
          <a:xfrm>
            <a:off x="1463040" y="3034574"/>
            <a:ext cx="8880033" cy="523220"/>
          </a:xfrm>
          <a:prstGeom prst="rect">
            <a:avLst/>
          </a:prstGeom>
        </p:spPr>
        <p:txBody>
          <a:bodyPr wrap="square">
            <a:spAutoFit/>
          </a:bodyPr>
          <a:lstStyle/>
          <a:p>
            <a:pPr algn="r"/>
            <a:r>
              <a:rPr lang="en-US" sz="280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 </a:t>
            </a:r>
            <a:r>
              <a:rPr lang="ur-PK" sz="280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قرآنِ حکیم، صاحبِ قرآن یعنی نبی کریمﷺ کاایک ایسا معجزہ ہے جس کا مقا بلہ بندوں کا کلا م نہیں کر سکتا</a:t>
            </a:r>
            <a:endParaRPr lang="en-US" sz="2800" dirty="0">
              <a:solidFill>
                <a:srgbClr val="513910"/>
              </a:solidFill>
              <a:latin typeface="Jameel Noori Nastaleeq" panose="02000503000000000004" pitchFamily="2" charset="-78"/>
              <a:cs typeface="Jameel Noori Nastaleeq" panose="02000503000000000004" pitchFamily="2" charset="-78"/>
            </a:endParaRPr>
          </a:p>
        </p:txBody>
      </p:sp>
      <p:sp>
        <p:nvSpPr>
          <p:cNvPr id="38" name="Rectangle 37" hidden="1"/>
          <p:cNvSpPr/>
          <p:nvPr/>
        </p:nvSpPr>
        <p:spPr>
          <a:xfrm>
            <a:off x="2432048" y="4056214"/>
            <a:ext cx="7327899" cy="584775"/>
          </a:xfrm>
          <a:prstGeom prst="rect">
            <a:avLst/>
          </a:prstGeom>
        </p:spPr>
        <p:txBody>
          <a:bodyPr wrap="square">
            <a:spAutoFit/>
          </a:bodyPr>
          <a:lstStyle/>
          <a:p>
            <a:pPr algn="ctr"/>
            <a:r>
              <a:rPr lang="ar-SA" sz="3200" dirty="0">
                <a:solidFill>
                  <a:srgbClr val="513910"/>
                </a:solidFill>
                <a:latin typeface="Al Qalam Quran Publisher" panose="02040503050201020203" pitchFamily="18" charset="-78"/>
                <a:ea typeface="Calibri" panose="020F0502020204030204" pitchFamily="34" charset="0"/>
                <a:cs typeface="Al Qalam Quran Publisher" panose="02040503050201020203" pitchFamily="18" charset="-78"/>
              </a:rPr>
              <a:t>اَلرَّحْمٰنُۙ۰۰۱عَلَّمَ الْقُرْاٰنَؕ۰۰۲خَلَقَ </a:t>
            </a:r>
            <a:r>
              <a:rPr lang="ar-SA" sz="3200" dirty="0" smtClean="0">
                <a:solidFill>
                  <a:srgbClr val="513910"/>
                </a:solidFill>
                <a:latin typeface="Al Qalam Quran Publisher" panose="02040503050201020203" pitchFamily="18" charset="-78"/>
                <a:ea typeface="Calibri" panose="020F0502020204030204" pitchFamily="34" charset="0"/>
                <a:cs typeface="Al Qalam Quran Publisher" panose="02040503050201020203" pitchFamily="18" charset="-78"/>
              </a:rPr>
              <a:t>الْاِنْسَانَۙ۰۰۳عَلَّمَهُ الْبَيَانَ۰۰۴</a:t>
            </a:r>
            <a:endParaRPr lang="en-US" sz="3200" dirty="0">
              <a:solidFill>
                <a:srgbClr val="513910"/>
              </a:solidFill>
              <a:latin typeface="Al Qalam Quran Publisher" panose="02040503050201020203" pitchFamily="18" charset="-78"/>
              <a:cs typeface="Al Qalam Quran Publisher" panose="02040503050201020203" pitchFamily="18" charset="-78"/>
            </a:endParaRPr>
          </a:p>
        </p:txBody>
      </p:sp>
      <p:sp>
        <p:nvSpPr>
          <p:cNvPr id="39" name="Rectangle 38" hidden="1"/>
          <p:cNvSpPr/>
          <p:nvPr/>
        </p:nvSpPr>
        <p:spPr>
          <a:xfrm>
            <a:off x="2444753" y="4628017"/>
            <a:ext cx="7327899" cy="954107"/>
          </a:xfrm>
          <a:prstGeom prst="rect">
            <a:avLst/>
          </a:prstGeom>
        </p:spPr>
        <p:txBody>
          <a:bodyPr wrap="square">
            <a:spAutoFit/>
          </a:bodyPr>
          <a:lstStyle/>
          <a:p>
            <a:pPr marL="457200" marR="228600" algn="ctr" rtl="1">
              <a:spcBef>
                <a:spcPts val="0"/>
              </a:spcBef>
              <a:spcAft>
                <a:spcPts val="0"/>
              </a:spcAft>
            </a:pPr>
            <a:r>
              <a:rPr lang="ur-PK" sz="280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"(اللہ جو) نہایت مہربان ہے ۔ اُسی نے قرآن سکھایا۔ انسان کو پیدا کیا۔ </a:t>
            </a:r>
            <a:endParaRPr lang="ur-PK" sz="2800" dirty="0" smtClean="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endParaRPr>
          </a:p>
          <a:p>
            <a:pPr marL="457200" marR="228600" algn="ctr" rtl="1">
              <a:spcBef>
                <a:spcPts val="0"/>
              </a:spcBef>
              <a:spcAft>
                <a:spcPts val="0"/>
              </a:spcAft>
            </a:pPr>
            <a:r>
              <a:rPr lang="ur-PK" sz="2800" dirty="0" smtClean="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اُسے </a:t>
            </a:r>
            <a:r>
              <a:rPr lang="ur-PK" sz="280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بیان کرنے کی صلاحیت دی"۔</a:t>
            </a:r>
            <a:endParaRPr lang="en-US" sz="2800" dirty="0">
              <a:solidFill>
                <a:srgbClr val="513910"/>
              </a:solidFill>
              <a:effectLst/>
              <a:latin typeface="Jameel Noori Nastaleeq" panose="02000503000000000004" pitchFamily="2" charset="-78"/>
              <a:ea typeface="Calibri" panose="020F0502020204030204" pitchFamily="34" charset="0"/>
              <a:cs typeface="Jameel Noori Nastaleeq" panose="02000503000000000004" pitchFamily="2" charset="-78"/>
            </a:endParaRPr>
          </a:p>
        </p:txBody>
      </p:sp>
      <p:sp>
        <p:nvSpPr>
          <p:cNvPr id="40" name="Rectangle 39" hidden="1"/>
          <p:cNvSpPr/>
          <p:nvPr/>
        </p:nvSpPr>
        <p:spPr>
          <a:xfrm>
            <a:off x="2460519" y="5678089"/>
            <a:ext cx="1376082" cy="400110"/>
          </a:xfrm>
          <a:prstGeom prst="rect">
            <a:avLst/>
          </a:prstGeom>
        </p:spPr>
        <p:txBody>
          <a:bodyPr wrap="none">
            <a:spAutoFit/>
          </a:bodyPr>
          <a:lstStyle/>
          <a:p>
            <a:r>
              <a:rPr lang="ur-PK" sz="2000" spc="-2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(الرحمٰن</a:t>
            </a:r>
            <a:r>
              <a:rPr lang="ur-PK" sz="2000" spc="-20" baseline="3000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55</a:t>
            </a:r>
            <a:r>
              <a:rPr lang="ur-PK" sz="2000" spc="-2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 : 1-4)</a:t>
            </a:r>
            <a:endParaRPr lang="en-US" sz="2000" dirty="0">
              <a:solidFill>
                <a:srgbClr val="513910"/>
              </a:solidFill>
              <a:latin typeface="Jameel Noori Nastaleeq" panose="02000503000000000004" pitchFamily="2" charset="-78"/>
              <a:cs typeface="Jameel Noori Nastaleeq" panose="02000503000000000004" pitchFamily="2" charset="-78"/>
            </a:endParaRPr>
          </a:p>
        </p:txBody>
      </p:sp>
      <p:sp>
        <p:nvSpPr>
          <p:cNvPr id="41" name="Rounded Rectangle 40" hidden="1"/>
          <p:cNvSpPr/>
          <p:nvPr/>
        </p:nvSpPr>
        <p:spPr>
          <a:xfrm>
            <a:off x="2438400" y="3543299"/>
            <a:ext cx="7327900" cy="1574801"/>
          </a:xfrm>
          <a:prstGeom prst="round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42" name="Rectangle 41" hidden="1"/>
          <p:cNvSpPr/>
          <p:nvPr/>
        </p:nvSpPr>
        <p:spPr>
          <a:xfrm>
            <a:off x="1" y="2606770"/>
            <a:ext cx="12192000" cy="457561"/>
          </a:xfrm>
          <a:prstGeom prst="rect">
            <a:avLst/>
          </a:prstGeom>
        </p:spPr>
        <p:txBody>
          <a:bodyPr wrap="square">
            <a:spAutoFit/>
          </a:bodyPr>
          <a:lstStyle/>
          <a:p>
            <a:pPr marL="228600" marR="0" algn="ctr" rtl="1">
              <a:lnSpc>
                <a:spcPts val="2200"/>
              </a:lnSpc>
              <a:spcBef>
                <a:spcPts val="0"/>
              </a:spcBef>
              <a:spcAft>
                <a:spcPts val="0"/>
              </a:spcAft>
            </a:pPr>
            <a:r>
              <a:rPr lang="ur-PK" sz="4000" i="1" dirty="0">
                <a:solidFill>
                  <a:srgbClr val="513910"/>
                </a:solidFill>
                <a:latin typeface="Calibri" panose="020F0502020204030204" pitchFamily="34" charset="0"/>
                <a:ea typeface="Calibri" panose="020F0502020204030204" pitchFamily="34" charset="0"/>
                <a:cs typeface="Jameel Noori Nastaleeq" panose="02000503000000000004" pitchFamily="2" charset="-78"/>
              </a:rPr>
              <a:t>عظمتِ قرآن بزبانِ صاحبِ قرآن ﷺ</a:t>
            </a:r>
            <a:endParaRPr lang="en-US" sz="4000" i="1" dirty="0">
              <a:solidFill>
                <a:srgbClr val="513910"/>
              </a:solidFill>
              <a:effectLst/>
              <a:latin typeface="Calibri" panose="020F0502020204030204" pitchFamily="34" charset="0"/>
              <a:ea typeface="Calibri" panose="020F0502020204030204" pitchFamily="34" charset="0"/>
              <a:cs typeface="Arial" panose="020B0604020202020204" pitchFamily="34" charset="0"/>
            </a:endParaRPr>
          </a:p>
        </p:txBody>
      </p:sp>
      <p:sp>
        <p:nvSpPr>
          <p:cNvPr id="43" name="Rectangle 42" hidden="1"/>
          <p:cNvSpPr/>
          <p:nvPr/>
        </p:nvSpPr>
        <p:spPr>
          <a:xfrm>
            <a:off x="3054348" y="3792804"/>
            <a:ext cx="6096000" cy="1077218"/>
          </a:xfrm>
          <a:prstGeom prst="rect">
            <a:avLst/>
          </a:prstGeom>
        </p:spPr>
        <p:txBody>
          <a:bodyPr>
            <a:spAutoFit/>
          </a:bodyPr>
          <a:lstStyle/>
          <a:p>
            <a:pPr marL="201295" marR="0" indent="-171450" algn="ctr" rtl="1">
              <a:spcBef>
                <a:spcPts val="0"/>
              </a:spcBef>
              <a:spcAft>
                <a:spcPts val="0"/>
              </a:spcAft>
            </a:pPr>
            <a:r>
              <a:rPr lang="en-US" sz="3200" spc="10" dirty="0">
                <a:solidFill>
                  <a:srgbClr val="513910"/>
                </a:solidFill>
                <a:latin typeface="noorehira" panose="02000000000000000000" pitchFamily="2" charset="-78"/>
                <a:ea typeface="Calibri" panose="020F0502020204030204" pitchFamily="34" charset="0"/>
                <a:cs typeface="noorehira" panose="02000000000000000000" pitchFamily="2" charset="-78"/>
              </a:rPr>
              <a:t> </a:t>
            </a:r>
            <a:r>
              <a:rPr lang="ur-PK" sz="3200" spc="10" dirty="0">
                <a:solidFill>
                  <a:srgbClr val="513910"/>
                </a:solidFill>
                <a:latin typeface="noorehira" panose="02000000000000000000" pitchFamily="2" charset="-78"/>
                <a:ea typeface="Calibri" panose="020F0502020204030204" pitchFamily="34" charset="0"/>
                <a:cs typeface="noorehira" panose="02000000000000000000" pitchFamily="2" charset="-78"/>
              </a:rPr>
              <a:t>مَنْ قَالَ بِہٖ صَدَقَ وَمَنْ عَمِلَ بِہٖ اُجِرَ  وَمَنْ حَکَمَ بِہٖ عَدَلَ وَمَنْ دَعَا اِلَیْہِ ھُدِیَ </a:t>
            </a:r>
            <a:r>
              <a:rPr lang="ur-PK" sz="3200" spc="10" dirty="0" smtClean="0">
                <a:solidFill>
                  <a:srgbClr val="513910"/>
                </a:solidFill>
                <a:latin typeface="noorehira" panose="02000000000000000000" pitchFamily="2" charset="-78"/>
                <a:ea typeface="Calibri" panose="020F0502020204030204" pitchFamily="34" charset="0"/>
                <a:cs typeface="noorehira" panose="02000000000000000000" pitchFamily="2" charset="-78"/>
              </a:rPr>
              <a:t>اِلٰی صِرَاطٍ مُّسْتَقِیْمٍ</a:t>
            </a:r>
            <a:endParaRPr lang="en-US" sz="3200" dirty="0">
              <a:solidFill>
                <a:srgbClr val="513910"/>
              </a:solidFill>
              <a:effectLst/>
              <a:latin typeface="noorehira" panose="02000000000000000000" pitchFamily="2" charset="-78"/>
              <a:ea typeface="Calibri" panose="020F0502020204030204" pitchFamily="34" charset="0"/>
              <a:cs typeface="noorehira" panose="02000000000000000000" pitchFamily="2" charset="-78"/>
            </a:endParaRPr>
          </a:p>
        </p:txBody>
      </p:sp>
      <p:sp>
        <p:nvSpPr>
          <p:cNvPr id="44" name="Rectangle 43" hidden="1"/>
          <p:cNvSpPr/>
          <p:nvPr/>
        </p:nvSpPr>
        <p:spPr>
          <a:xfrm>
            <a:off x="2284464" y="5316319"/>
            <a:ext cx="7635767" cy="369332"/>
          </a:xfrm>
          <a:prstGeom prst="rect">
            <a:avLst/>
          </a:prstGeom>
        </p:spPr>
        <p:txBody>
          <a:bodyPr wrap="square">
            <a:spAutoFit/>
          </a:bodyPr>
          <a:lstStyle/>
          <a:p>
            <a:pPr algn="ctr"/>
            <a:r>
              <a:rPr lang="ur-PK"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سنن الترمذی، کتاب فضائل القرآن عن رسول اللہ، باب ما جاء فی فضل القرآن، و سنن الدارمی، کتاب فضائل القرآن، باب فضل من قرء القرآن</a:t>
            </a:r>
            <a:endParaRPr lang="en-US" dirty="0">
              <a:solidFill>
                <a:srgbClr val="513910"/>
              </a:solidFill>
              <a:latin typeface="Jameel Noori Nastaleeq" panose="02000503000000000004" pitchFamily="2" charset="-78"/>
              <a:cs typeface="Jameel Noori Nastaleeq" panose="02000503000000000004" pitchFamily="2" charset="-78"/>
            </a:endParaRPr>
          </a:p>
        </p:txBody>
      </p:sp>
      <p:sp>
        <p:nvSpPr>
          <p:cNvPr id="45" name="Rectangle 44" hidden="1"/>
          <p:cNvSpPr/>
          <p:nvPr/>
        </p:nvSpPr>
        <p:spPr>
          <a:xfrm>
            <a:off x="6537039" y="2347413"/>
            <a:ext cx="3946914" cy="777136"/>
          </a:xfrm>
          <a:prstGeom prst="rect">
            <a:avLst/>
          </a:prstGeom>
        </p:spPr>
        <p:txBody>
          <a:bodyPr wrap="none">
            <a:spAutoFit/>
          </a:bodyPr>
          <a:lstStyle/>
          <a:p>
            <a:pPr marR="0" lvl="0" algn="just" rtl="1">
              <a:lnSpc>
                <a:spcPct val="115000"/>
              </a:lnSpc>
              <a:spcBef>
                <a:spcPts val="600"/>
              </a:spcBef>
              <a:spcAft>
                <a:spcPts val="0"/>
              </a:spcAft>
            </a:pPr>
            <a:r>
              <a:rPr lang="en-US" sz="4000" dirty="0" smtClean="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 (3</a:t>
            </a:r>
            <a:r>
              <a:rPr lang="ur-PK" sz="4000" dirty="0" smtClean="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قرآنِ </a:t>
            </a:r>
            <a:r>
              <a:rPr lang="ur-PK" sz="400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حکیم کیوں نا زل ہوا ؟</a:t>
            </a:r>
            <a:endParaRPr lang="en-US" sz="4000" dirty="0">
              <a:solidFill>
                <a:srgbClr val="513910"/>
              </a:solidFill>
              <a:effectLst/>
              <a:latin typeface="Jameel Noori Nastaleeq" panose="02000503000000000004" pitchFamily="2" charset="-78"/>
              <a:ea typeface="Calibri" panose="020F0502020204030204" pitchFamily="34" charset="0"/>
              <a:cs typeface="Jameel Noori Nastaleeq" panose="02000503000000000004" pitchFamily="2" charset="-78"/>
            </a:endParaRPr>
          </a:p>
        </p:txBody>
      </p:sp>
      <p:sp>
        <p:nvSpPr>
          <p:cNvPr id="46" name="Rectangle 45" hidden="1"/>
          <p:cNvSpPr/>
          <p:nvPr/>
        </p:nvSpPr>
        <p:spPr>
          <a:xfrm>
            <a:off x="1403015" y="3455079"/>
            <a:ext cx="9080938" cy="1311128"/>
          </a:xfrm>
          <a:prstGeom prst="rect">
            <a:avLst/>
          </a:prstGeom>
        </p:spPr>
        <p:txBody>
          <a:bodyPr wrap="square">
            <a:spAutoFit/>
          </a:bodyPr>
          <a:lstStyle/>
          <a:p>
            <a:pPr algn="ctr">
              <a:lnSpc>
                <a:spcPct val="110000"/>
              </a:lnSpc>
            </a:pPr>
            <a:r>
              <a:rPr lang="en-US" sz="360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 </a:t>
            </a:r>
            <a:r>
              <a:rPr lang="ur-PK" sz="360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قرآنِ حکیم نو عِ انسا نی کی روحانی ضرورت پوری کرنے </a:t>
            </a:r>
            <a:r>
              <a:rPr lang="ur-PK" sz="3600" dirty="0" smtClean="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یعنی </a:t>
            </a:r>
            <a:endParaRPr lang="ar-SA" sz="3600" dirty="0" smtClean="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endParaRPr>
          </a:p>
          <a:p>
            <a:pPr algn="ctr">
              <a:lnSpc>
                <a:spcPct val="110000"/>
              </a:lnSpc>
            </a:pPr>
            <a:r>
              <a:rPr lang="ur-PK" sz="3600" dirty="0" smtClean="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اُس </a:t>
            </a:r>
            <a:r>
              <a:rPr lang="ur-PK" sz="360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کے لیے ہدا یت کے طور پر نازل ہوا ۔</a:t>
            </a:r>
            <a:endParaRPr lang="en-US" sz="3600" dirty="0">
              <a:solidFill>
                <a:srgbClr val="513910"/>
              </a:solidFill>
              <a:latin typeface="Jameel Noori Nastaleeq" panose="02000503000000000004" pitchFamily="2" charset="-78"/>
              <a:cs typeface="Jameel Noori Nastaleeq" panose="02000503000000000004" pitchFamily="2" charset="-78"/>
            </a:endParaRPr>
          </a:p>
        </p:txBody>
      </p:sp>
      <p:sp>
        <p:nvSpPr>
          <p:cNvPr id="47" name="Rectangle 46" hidden="1"/>
          <p:cNvSpPr/>
          <p:nvPr/>
        </p:nvSpPr>
        <p:spPr>
          <a:xfrm>
            <a:off x="6364961" y="2257896"/>
            <a:ext cx="4011034" cy="800219"/>
          </a:xfrm>
          <a:prstGeom prst="rect">
            <a:avLst/>
          </a:prstGeom>
        </p:spPr>
        <p:txBody>
          <a:bodyPr wrap="none">
            <a:spAutoFit/>
          </a:bodyPr>
          <a:lstStyle/>
          <a:p>
            <a:pPr marR="0" lvl="0" algn="just" rtl="1">
              <a:lnSpc>
                <a:spcPct val="115000"/>
              </a:lnSpc>
              <a:spcBef>
                <a:spcPts val="600"/>
              </a:spcBef>
              <a:spcAft>
                <a:spcPts val="0"/>
              </a:spcAft>
            </a:pPr>
            <a:r>
              <a:rPr lang="en-US" sz="4000" dirty="0" smtClean="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 (4 </a:t>
            </a:r>
            <a:r>
              <a:rPr lang="ur-PK" sz="4000" dirty="0" smtClean="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قرآنِ </a:t>
            </a:r>
            <a:r>
              <a:rPr lang="ur-PK" sz="400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حکیم کب نا زل ہوا ؟ </a:t>
            </a:r>
            <a:endParaRPr lang="en-US" sz="4000" dirty="0">
              <a:solidFill>
                <a:srgbClr val="513910"/>
              </a:solidFill>
              <a:effectLst/>
              <a:latin typeface="Jameel Noori Nastaleeq" panose="02000503000000000004" pitchFamily="2" charset="-78"/>
              <a:ea typeface="Calibri" panose="020F0502020204030204" pitchFamily="34" charset="0"/>
              <a:cs typeface="Jameel Noori Nastaleeq" panose="02000503000000000004" pitchFamily="2" charset="-78"/>
            </a:endParaRPr>
          </a:p>
        </p:txBody>
      </p:sp>
      <p:sp>
        <p:nvSpPr>
          <p:cNvPr id="48" name="Rectangle 47" hidden="1"/>
          <p:cNvSpPr/>
          <p:nvPr/>
        </p:nvSpPr>
        <p:spPr>
          <a:xfrm>
            <a:off x="6265632" y="3205492"/>
            <a:ext cx="3601307" cy="646331"/>
          </a:xfrm>
          <a:prstGeom prst="rect">
            <a:avLst/>
          </a:prstGeom>
        </p:spPr>
        <p:txBody>
          <a:bodyPr wrap="none">
            <a:spAutoFit/>
          </a:bodyPr>
          <a:lstStyle/>
          <a:p>
            <a:pPr algn="l" rtl="1"/>
            <a:r>
              <a:rPr lang="ur-PK" sz="3200" spc="-10" dirty="0">
                <a:solidFill>
                  <a:srgbClr val="513910"/>
                </a:solidFill>
                <a:ea typeface="Calibri" panose="020F0502020204030204" pitchFamily="34" charset="0"/>
                <a:cs typeface="Jameel Noori Nastaleeq" panose="02000503000000000004" pitchFamily="2" charset="-78"/>
              </a:rPr>
              <a:t>قرآنِ </a:t>
            </a:r>
            <a:r>
              <a:rPr lang="ur-PK" sz="3600" spc="-10" dirty="0">
                <a:solidFill>
                  <a:srgbClr val="513910"/>
                </a:solidFill>
                <a:ea typeface="Calibri" panose="020F0502020204030204" pitchFamily="34" charset="0"/>
                <a:cs typeface="Jameel Noori Nastaleeq" panose="02000503000000000004" pitchFamily="2" charset="-78"/>
              </a:rPr>
              <a:t>حکیم</a:t>
            </a:r>
            <a:r>
              <a:rPr lang="ur-PK" sz="3200" spc="-10" dirty="0">
                <a:solidFill>
                  <a:srgbClr val="513910"/>
                </a:solidFill>
                <a:ea typeface="Calibri" panose="020F0502020204030204" pitchFamily="34" charset="0"/>
                <a:cs typeface="Jameel Noori Nastaleeq" panose="02000503000000000004" pitchFamily="2" charset="-78"/>
              </a:rPr>
              <a:t> دو مرا حل میں نازل </a:t>
            </a:r>
            <a:r>
              <a:rPr lang="ur-PK" sz="3200" spc="-10" dirty="0" smtClean="0">
                <a:solidFill>
                  <a:srgbClr val="513910"/>
                </a:solidFill>
                <a:ea typeface="Calibri" panose="020F0502020204030204" pitchFamily="34" charset="0"/>
                <a:cs typeface="Jameel Noori Nastaleeq" panose="02000503000000000004" pitchFamily="2" charset="-78"/>
              </a:rPr>
              <a:t>ہوا:</a:t>
            </a:r>
            <a:endParaRPr lang="en-US" sz="3200" dirty="0">
              <a:solidFill>
                <a:srgbClr val="513910"/>
              </a:solidFill>
            </a:endParaRPr>
          </a:p>
        </p:txBody>
      </p:sp>
      <p:sp>
        <p:nvSpPr>
          <p:cNvPr id="49" name="Rectangle 48" hidden="1"/>
          <p:cNvSpPr/>
          <p:nvPr/>
        </p:nvSpPr>
        <p:spPr>
          <a:xfrm>
            <a:off x="1058180" y="3972581"/>
            <a:ext cx="8696217" cy="1177245"/>
          </a:xfrm>
          <a:prstGeom prst="rect">
            <a:avLst/>
          </a:prstGeom>
        </p:spPr>
        <p:txBody>
          <a:bodyPr wrap="square">
            <a:spAutoFit/>
          </a:bodyPr>
          <a:lstStyle/>
          <a:p>
            <a:pPr marL="338138" indent="-338138" algn="r" rtl="1">
              <a:lnSpc>
                <a:spcPct val="120000"/>
              </a:lnSpc>
              <a:buFont typeface="+mj-lt"/>
              <a:buAutoNum type="arabicPeriod"/>
            </a:pPr>
            <a:r>
              <a:rPr lang="ur-PK" sz="3000" spc="-1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 پہلے مرحلہ میں </a:t>
            </a:r>
            <a:r>
              <a:rPr lang="ur-PK" sz="3000" spc="-10" dirty="0" smtClean="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لیلةُ </a:t>
            </a:r>
            <a:r>
              <a:rPr lang="ur-PK" sz="3000" spc="-1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القدر میں لوحِ محفوظ سے دنیوی آسمان تک ایک ہی دفعہ میں نازل کیا گیا </a:t>
            </a:r>
            <a:endParaRPr lang="en-US" sz="3000" spc="-1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endParaRPr>
          </a:p>
          <a:p>
            <a:pPr marL="338138" indent="-338138" algn="r" rtl="1">
              <a:lnSpc>
                <a:spcPct val="120000"/>
              </a:lnSpc>
              <a:buFont typeface="+mj-lt"/>
              <a:buAutoNum type="arabicPeriod"/>
            </a:pPr>
            <a:r>
              <a:rPr lang="ur-PK" sz="3000" spc="-10" dirty="0" smtClean="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 </a:t>
            </a:r>
            <a:r>
              <a:rPr lang="ur-PK" sz="3000" spc="-1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پھردوسرے مرحلہ میں دنیوی آسمان سے نبی اکرمﷺپروقفہ وقفہ سے نازل کیا جاتا </a:t>
            </a:r>
            <a:r>
              <a:rPr lang="ur-PK" sz="3000" spc="-10" dirty="0" smtClean="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رہا</a:t>
            </a:r>
            <a:endParaRPr lang="en-US" sz="3000" dirty="0">
              <a:solidFill>
                <a:srgbClr val="513910"/>
              </a:solidFill>
              <a:latin typeface="Jameel Noori Nastaleeq" panose="02000503000000000004" pitchFamily="2" charset="-78"/>
              <a:cs typeface="Jameel Noori Nastaleeq" panose="02000503000000000004" pitchFamily="2" charset="-78"/>
            </a:endParaRPr>
          </a:p>
        </p:txBody>
      </p:sp>
      <p:sp>
        <p:nvSpPr>
          <p:cNvPr id="50" name="Rectangle 49" hidden="1"/>
          <p:cNvSpPr/>
          <p:nvPr/>
        </p:nvSpPr>
        <p:spPr>
          <a:xfrm>
            <a:off x="6558300" y="2254468"/>
            <a:ext cx="3927677" cy="800219"/>
          </a:xfrm>
          <a:prstGeom prst="rect">
            <a:avLst/>
          </a:prstGeom>
        </p:spPr>
        <p:txBody>
          <a:bodyPr wrap="none">
            <a:spAutoFit/>
          </a:bodyPr>
          <a:lstStyle/>
          <a:p>
            <a:pPr marR="0" lvl="0" algn="just" rtl="1">
              <a:lnSpc>
                <a:spcPct val="115000"/>
              </a:lnSpc>
              <a:spcBef>
                <a:spcPts val="600"/>
              </a:spcBef>
              <a:spcAft>
                <a:spcPts val="0"/>
              </a:spcAft>
            </a:pPr>
            <a:r>
              <a:rPr lang="en-US" sz="4000" dirty="0" smtClean="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 (5</a:t>
            </a:r>
            <a:r>
              <a:rPr lang="ur-PK" sz="4000" dirty="0" smtClean="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قرآنِ </a:t>
            </a:r>
            <a:r>
              <a:rPr lang="ur-PK" sz="400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حکیم کہا ں نا زل ہوا ؟</a:t>
            </a:r>
            <a:endParaRPr lang="en-US" sz="4000" dirty="0">
              <a:solidFill>
                <a:srgbClr val="513910"/>
              </a:solidFill>
              <a:effectLst/>
              <a:latin typeface="Jameel Noori Nastaleeq" panose="02000503000000000004" pitchFamily="2" charset="-78"/>
              <a:ea typeface="Calibri" panose="020F0502020204030204" pitchFamily="34" charset="0"/>
              <a:cs typeface="Jameel Noori Nastaleeq" panose="02000503000000000004" pitchFamily="2" charset="-78"/>
            </a:endParaRPr>
          </a:p>
        </p:txBody>
      </p:sp>
      <p:sp>
        <p:nvSpPr>
          <p:cNvPr id="51" name="Rectangle 50" hidden="1"/>
          <p:cNvSpPr/>
          <p:nvPr/>
        </p:nvSpPr>
        <p:spPr>
          <a:xfrm>
            <a:off x="1111348" y="3168224"/>
            <a:ext cx="9101797" cy="1249573"/>
          </a:xfrm>
          <a:prstGeom prst="rect">
            <a:avLst/>
          </a:prstGeom>
        </p:spPr>
        <p:txBody>
          <a:bodyPr wrap="square">
            <a:spAutoFit/>
          </a:bodyPr>
          <a:lstStyle/>
          <a:p>
            <a:pPr marL="457200" indent="-457200" algn="r" rtl="1">
              <a:lnSpc>
                <a:spcPct val="120000"/>
              </a:lnSpc>
              <a:buFont typeface="Arial" panose="020B0604020202020204" pitchFamily="34" charset="0"/>
              <a:buChar char="•"/>
            </a:pPr>
            <a:r>
              <a:rPr lang="ur-PK" sz="320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قرآ نِ حکیم سرزمینِ حجا ز یعنی مکہ ، مدینہ اور اِ ن شہروں کے ا طراف کے علاقہ میں نازل ہوا </a:t>
            </a:r>
            <a:endParaRPr lang="ur-PK" sz="3200" dirty="0" smtClean="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endParaRPr>
          </a:p>
          <a:p>
            <a:pPr marL="457200" indent="-457200" algn="r" rtl="1">
              <a:lnSpc>
                <a:spcPct val="120000"/>
              </a:lnSpc>
              <a:buFont typeface="Arial" panose="020B0604020202020204" pitchFamily="34" charset="0"/>
              <a:buChar char="•"/>
            </a:pPr>
            <a:r>
              <a:rPr lang="ur-PK" sz="3200" dirty="0" smtClean="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البتہ </a:t>
            </a:r>
            <a:r>
              <a:rPr lang="ur-PK" sz="3200" spc="-2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سورۃ </a:t>
            </a:r>
            <a:r>
              <a:rPr lang="ur-PK" sz="3200" spc="-20" dirty="0" smtClean="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البقرۃ</a:t>
            </a:r>
            <a:r>
              <a:rPr lang="ur-PK" sz="3200" dirty="0" smtClean="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کی </a:t>
            </a:r>
            <a:r>
              <a:rPr lang="ur-PK" sz="320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آخری دو آیا ت نبی اکرمﷺ کومعراج کی شب آسمان پر عطا کی </a:t>
            </a:r>
            <a:r>
              <a:rPr lang="ur-PK" sz="3200" dirty="0" smtClean="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گئیں</a:t>
            </a:r>
            <a:endParaRPr lang="en-US" sz="3200" dirty="0">
              <a:solidFill>
                <a:srgbClr val="513910"/>
              </a:solidFill>
              <a:latin typeface="Jameel Noori Nastaleeq" panose="02000503000000000004" pitchFamily="2" charset="-78"/>
              <a:cs typeface="Jameel Noori Nastaleeq" panose="02000503000000000004" pitchFamily="2" charset="-78"/>
            </a:endParaRPr>
          </a:p>
        </p:txBody>
      </p:sp>
      <p:sp>
        <p:nvSpPr>
          <p:cNvPr id="52" name="Rectangle 51" hidden="1"/>
          <p:cNvSpPr/>
          <p:nvPr/>
        </p:nvSpPr>
        <p:spPr>
          <a:xfrm>
            <a:off x="6561945" y="2412124"/>
            <a:ext cx="3836307" cy="800219"/>
          </a:xfrm>
          <a:prstGeom prst="rect">
            <a:avLst/>
          </a:prstGeom>
        </p:spPr>
        <p:txBody>
          <a:bodyPr wrap="none">
            <a:spAutoFit/>
          </a:bodyPr>
          <a:lstStyle/>
          <a:p>
            <a:pPr marR="0" lvl="0" algn="just" rtl="1">
              <a:lnSpc>
                <a:spcPct val="115000"/>
              </a:lnSpc>
              <a:spcBef>
                <a:spcPts val="600"/>
              </a:spcBef>
              <a:spcAft>
                <a:spcPts val="0"/>
              </a:spcAft>
            </a:pPr>
            <a:r>
              <a:rPr lang="en-US" sz="4000" dirty="0" smtClean="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 (6</a:t>
            </a:r>
            <a:r>
              <a:rPr lang="ur-PK" sz="4000" dirty="0" smtClean="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قرآ </a:t>
            </a:r>
            <a:r>
              <a:rPr lang="ur-PK" sz="400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نِ حکیم کیسے نا زل ہوا ؟</a:t>
            </a:r>
            <a:endParaRPr lang="en-US" sz="4000" dirty="0">
              <a:solidFill>
                <a:srgbClr val="513910"/>
              </a:solidFill>
              <a:effectLst/>
              <a:latin typeface="Jameel Noori Nastaleeq" panose="02000503000000000004" pitchFamily="2" charset="-78"/>
              <a:ea typeface="Calibri" panose="020F0502020204030204" pitchFamily="34" charset="0"/>
              <a:cs typeface="Jameel Noori Nastaleeq" panose="02000503000000000004" pitchFamily="2" charset="-78"/>
            </a:endParaRPr>
          </a:p>
        </p:txBody>
      </p:sp>
      <p:sp>
        <p:nvSpPr>
          <p:cNvPr id="53" name="Rectangle 52" hidden="1"/>
          <p:cNvSpPr/>
          <p:nvPr/>
        </p:nvSpPr>
        <p:spPr>
          <a:xfrm>
            <a:off x="3463635" y="3322631"/>
            <a:ext cx="6563015" cy="646331"/>
          </a:xfrm>
          <a:prstGeom prst="rect">
            <a:avLst/>
          </a:prstGeom>
        </p:spPr>
        <p:txBody>
          <a:bodyPr wrap="none">
            <a:spAutoFit/>
          </a:bodyPr>
          <a:lstStyle/>
          <a:p>
            <a:r>
              <a:rPr lang="en-US" sz="360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 </a:t>
            </a:r>
            <a:r>
              <a:rPr lang="ur-PK" sz="360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قرآ نِ حکیم کا نزول نبی اکرمﷺ کے قلبِ مبارک پر ہوا۔</a:t>
            </a:r>
            <a:endParaRPr lang="en-US" sz="3600" dirty="0">
              <a:solidFill>
                <a:srgbClr val="513910"/>
              </a:solidFill>
              <a:latin typeface="Jameel Noori Nastaleeq" panose="02000503000000000004" pitchFamily="2" charset="-78"/>
              <a:cs typeface="Jameel Noori Nastaleeq" panose="02000503000000000004" pitchFamily="2" charset="-78"/>
            </a:endParaRPr>
          </a:p>
        </p:txBody>
      </p:sp>
      <p:sp>
        <p:nvSpPr>
          <p:cNvPr id="54" name="Rounded Rectangle 53" hidden="1"/>
          <p:cNvSpPr/>
          <p:nvPr/>
        </p:nvSpPr>
        <p:spPr>
          <a:xfrm>
            <a:off x="2438400" y="4182177"/>
            <a:ext cx="7327900" cy="859723"/>
          </a:xfrm>
          <a:prstGeom prst="round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2800"/>
          </a:p>
        </p:txBody>
      </p:sp>
      <p:sp>
        <p:nvSpPr>
          <p:cNvPr id="55" name="Rectangle 54" hidden="1"/>
          <p:cNvSpPr/>
          <p:nvPr/>
        </p:nvSpPr>
        <p:spPr>
          <a:xfrm>
            <a:off x="2438400" y="4527052"/>
            <a:ext cx="7327900" cy="457818"/>
          </a:xfrm>
          <a:prstGeom prst="rect">
            <a:avLst/>
          </a:prstGeom>
        </p:spPr>
        <p:txBody>
          <a:bodyPr wrap="square">
            <a:spAutoFit/>
          </a:bodyPr>
          <a:lstStyle/>
          <a:p>
            <a:pPr marL="457200" marR="228600" algn="ctr" rtl="1">
              <a:lnSpc>
                <a:spcPts val="2200"/>
              </a:lnSpc>
              <a:spcBef>
                <a:spcPts val="0"/>
              </a:spcBef>
              <a:spcAft>
                <a:spcPts val="0"/>
              </a:spcAft>
            </a:pPr>
            <a:r>
              <a:rPr lang="ur-PK" sz="4000" dirty="0">
                <a:solidFill>
                  <a:srgbClr val="513910"/>
                </a:solidFill>
                <a:latin typeface="Al Qalam Quran Publisher" panose="02040503050201020203" pitchFamily="18" charset="-78"/>
                <a:ea typeface="Calibri" panose="020F0502020204030204" pitchFamily="34" charset="0"/>
                <a:cs typeface="Al Qalam Quran Publisher" panose="02040503050201020203" pitchFamily="18" charset="-78"/>
              </a:rPr>
              <a:t>قُلْ مَنْ كَانَ عَدُوًّا لِّجِبْرِيْلَ فَاِنَّهٗ نَزَّلَهٗ عَلٰى قَلْبِكَ </a:t>
            </a:r>
            <a:endParaRPr lang="en-US" sz="4000" dirty="0">
              <a:solidFill>
                <a:srgbClr val="513910"/>
              </a:solidFill>
              <a:effectLst/>
              <a:latin typeface="Al Qalam Quran Publisher" panose="02040503050201020203" pitchFamily="18" charset="-78"/>
              <a:ea typeface="Calibri" panose="020F0502020204030204" pitchFamily="34" charset="0"/>
              <a:cs typeface="Al Qalam Quran Publisher" panose="02040503050201020203" pitchFamily="18" charset="-78"/>
            </a:endParaRPr>
          </a:p>
        </p:txBody>
      </p:sp>
      <p:sp>
        <p:nvSpPr>
          <p:cNvPr id="56" name="Rectangle 55" hidden="1"/>
          <p:cNvSpPr/>
          <p:nvPr/>
        </p:nvSpPr>
        <p:spPr>
          <a:xfrm>
            <a:off x="2161092" y="5215350"/>
            <a:ext cx="1989519" cy="396262"/>
          </a:xfrm>
          <a:prstGeom prst="rect">
            <a:avLst/>
          </a:prstGeom>
        </p:spPr>
        <p:txBody>
          <a:bodyPr wrap="none">
            <a:spAutoFit/>
          </a:bodyPr>
          <a:lstStyle/>
          <a:p>
            <a:pPr marL="457200" marR="228600" algn="just" rtl="1">
              <a:lnSpc>
                <a:spcPts val="2200"/>
              </a:lnSpc>
              <a:spcBef>
                <a:spcPts val="0"/>
              </a:spcBef>
              <a:spcAft>
                <a:spcPts val="0"/>
              </a:spcAft>
            </a:pPr>
            <a:r>
              <a:rPr lang="ur-PK" sz="2400" spc="-2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(البقرۃ</a:t>
            </a:r>
            <a:r>
              <a:rPr lang="ur-PK" sz="2400" spc="-20" baseline="3000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2</a:t>
            </a:r>
            <a:r>
              <a:rPr lang="ur-PK" sz="2400" spc="-2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 : 97)</a:t>
            </a:r>
            <a:endParaRPr lang="en-US" sz="2800" dirty="0">
              <a:solidFill>
                <a:srgbClr val="513910"/>
              </a:solidFill>
              <a:effectLst/>
              <a:latin typeface="Jameel Noori Nastaleeq" panose="02000503000000000004" pitchFamily="2" charset="-78"/>
              <a:ea typeface="Calibri" panose="020F0502020204030204" pitchFamily="34" charset="0"/>
              <a:cs typeface="Jameel Noori Nastaleeq" panose="02000503000000000004" pitchFamily="2" charset="-78"/>
            </a:endParaRPr>
          </a:p>
        </p:txBody>
      </p:sp>
      <p:sp>
        <p:nvSpPr>
          <p:cNvPr id="57" name="Rectangle 56" hidden="1"/>
          <p:cNvSpPr/>
          <p:nvPr/>
        </p:nvSpPr>
        <p:spPr>
          <a:xfrm>
            <a:off x="6245609" y="2252388"/>
            <a:ext cx="4222630" cy="800219"/>
          </a:xfrm>
          <a:prstGeom prst="rect">
            <a:avLst/>
          </a:prstGeom>
        </p:spPr>
        <p:txBody>
          <a:bodyPr wrap="none">
            <a:spAutoFit/>
          </a:bodyPr>
          <a:lstStyle/>
          <a:p>
            <a:pPr marR="0" lvl="0" algn="just" rtl="1">
              <a:lnSpc>
                <a:spcPct val="115000"/>
              </a:lnSpc>
              <a:spcBef>
                <a:spcPts val="600"/>
              </a:spcBef>
              <a:spcAft>
                <a:spcPts val="0"/>
              </a:spcAft>
            </a:pPr>
            <a:r>
              <a:rPr lang="en-US" sz="4000" dirty="0" smtClean="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 (7</a:t>
            </a:r>
            <a:r>
              <a:rPr lang="ur-PK" sz="4000" dirty="0" smtClean="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قر </a:t>
            </a:r>
            <a:r>
              <a:rPr lang="ur-PK" sz="400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آ نِ حکیم کے کتنے نا م ہیں؟ </a:t>
            </a:r>
            <a:endParaRPr lang="en-US" sz="4000" dirty="0">
              <a:solidFill>
                <a:srgbClr val="513910"/>
              </a:solidFill>
              <a:effectLst/>
              <a:latin typeface="Jameel Noori Nastaleeq" panose="02000503000000000004" pitchFamily="2" charset="-78"/>
              <a:ea typeface="Calibri" panose="020F0502020204030204" pitchFamily="34" charset="0"/>
              <a:cs typeface="Jameel Noori Nastaleeq" panose="02000503000000000004" pitchFamily="2" charset="-78"/>
            </a:endParaRPr>
          </a:p>
        </p:txBody>
      </p:sp>
      <p:sp>
        <p:nvSpPr>
          <p:cNvPr id="58" name="Rectangle 57" hidden="1"/>
          <p:cNvSpPr/>
          <p:nvPr/>
        </p:nvSpPr>
        <p:spPr>
          <a:xfrm>
            <a:off x="1552135" y="3201765"/>
            <a:ext cx="9087730" cy="1815882"/>
          </a:xfrm>
          <a:prstGeom prst="rect">
            <a:avLst/>
          </a:prstGeom>
        </p:spPr>
        <p:txBody>
          <a:bodyPr wrap="square">
            <a:spAutoFit/>
          </a:bodyPr>
          <a:lstStyle/>
          <a:p>
            <a:pPr marL="228600" marR="0" algn="ctr" rtl="1">
              <a:spcBef>
                <a:spcPts val="0"/>
              </a:spcBef>
              <a:spcAft>
                <a:spcPts val="0"/>
              </a:spcAft>
            </a:pPr>
            <a:r>
              <a:rPr lang="ur-PK" sz="280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علّامہ جلا ل الدین سیو طی﷫ نے </a:t>
            </a:r>
            <a:r>
              <a:rPr lang="ur-PK" sz="240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a:t>
            </a:r>
            <a:r>
              <a:rPr lang="ur-PK" sz="2800" dirty="0">
                <a:solidFill>
                  <a:srgbClr val="513910"/>
                </a:solidFill>
                <a:latin typeface="Al_Mushaf" panose="02000000000000000000" pitchFamily="2" charset="-78"/>
                <a:ea typeface="Calibri" panose="020F0502020204030204" pitchFamily="34" charset="0"/>
                <a:cs typeface="Al_Mushaf" panose="02000000000000000000" pitchFamily="2" charset="-78"/>
              </a:rPr>
              <a:t> </a:t>
            </a:r>
            <a:r>
              <a:rPr lang="ur-PK" sz="2800" dirty="0">
                <a:solidFill>
                  <a:srgbClr val="513910"/>
                </a:solidFill>
                <a:latin typeface="noorehira" panose="02000000000000000000" pitchFamily="2" charset="-78"/>
                <a:ea typeface="Calibri" panose="020F0502020204030204" pitchFamily="34" charset="0"/>
                <a:cs typeface="noorehira" panose="02000000000000000000" pitchFamily="2" charset="-78"/>
              </a:rPr>
              <a:t>الاتقان فی علو م القرآن </a:t>
            </a:r>
            <a:r>
              <a:rPr lang="ur-PK" sz="240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a:t>
            </a:r>
            <a:r>
              <a:rPr lang="ur-PK" sz="280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 میں </a:t>
            </a:r>
            <a:endParaRPr lang="ur-PK" sz="2800" dirty="0" smtClean="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endParaRPr>
          </a:p>
          <a:p>
            <a:pPr marL="228600" marR="0" algn="ctr" rtl="1">
              <a:spcBef>
                <a:spcPts val="0"/>
              </a:spcBef>
              <a:spcAft>
                <a:spcPts val="0"/>
              </a:spcAft>
            </a:pPr>
            <a:r>
              <a:rPr lang="ur-PK" sz="2800" dirty="0" smtClean="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قرآنِ </a:t>
            </a:r>
            <a:r>
              <a:rPr lang="ur-PK" sz="280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حکیم کے55 نام نقل کئے ہیں مثلا ً </a:t>
            </a:r>
            <a:r>
              <a:rPr lang="ur-PK" sz="2800" dirty="0" smtClean="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a:t>
            </a:r>
            <a:endParaRPr lang="en-US" sz="2800" dirty="0" smtClean="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endParaRPr>
          </a:p>
          <a:p>
            <a:pPr marL="228600" marR="0" algn="ctr" rtl="1">
              <a:spcBef>
                <a:spcPts val="0"/>
              </a:spcBef>
              <a:spcAft>
                <a:spcPts val="0"/>
              </a:spcAft>
            </a:pPr>
            <a:r>
              <a:rPr lang="ur-PK" sz="2800" dirty="0" smtClean="0">
                <a:solidFill>
                  <a:srgbClr val="513910"/>
                </a:solidFill>
                <a:latin typeface="noorehira" panose="02000000000000000000" pitchFamily="2" charset="-78"/>
                <a:ea typeface="Calibri" panose="020F0502020204030204" pitchFamily="34" charset="0"/>
                <a:cs typeface="noorehira" panose="02000000000000000000" pitchFamily="2" charset="-78"/>
              </a:rPr>
              <a:t>القرآن</a:t>
            </a:r>
            <a:r>
              <a:rPr lang="ur-PK" sz="2800" dirty="0">
                <a:solidFill>
                  <a:srgbClr val="513910"/>
                </a:solidFill>
                <a:latin typeface="noorehira" panose="02000000000000000000" pitchFamily="2" charset="-78"/>
                <a:ea typeface="Calibri" panose="020F0502020204030204" pitchFamily="34" charset="0"/>
                <a:cs typeface="noorehira" panose="02000000000000000000" pitchFamily="2" charset="-78"/>
              </a:rPr>
              <a:t>، المصحف، الکتاب، الفرقان، الھدٰی، النور، الموعظہ، الذکر، المھیمن، الحکیم، العزیز، المبین، العلی، الکر یم، المجید، احسن الحدیث </a:t>
            </a:r>
            <a:r>
              <a:rPr lang="ur-PK" sz="2800" dirty="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وغیرہ۔</a:t>
            </a:r>
            <a:endParaRPr lang="en-US" sz="2800" dirty="0">
              <a:solidFill>
                <a:srgbClr val="513910"/>
              </a:solidFill>
              <a:effectLst/>
              <a:latin typeface="Jameel Noori Nastaleeq" panose="02000503000000020004" pitchFamily="2" charset="-78"/>
              <a:ea typeface="Calibri" panose="020F0502020204030204" pitchFamily="34" charset="0"/>
              <a:cs typeface="Jameel Noori Nastaleeq" panose="02000503000000020004" pitchFamily="2" charset="-78"/>
            </a:endParaRPr>
          </a:p>
        </p:txBody>
      </p:sp>
      <p:sp>
        <p:nvSpPr>
          <p:cNvPr id="59" name="Rounded Rectangle 58" hidden="1"/>
          <p:cNvSpPr/>
          <p:nvPr/>
        </p:nvSpPr>
        <p:spPr>
          <a:xfrm>
            <a:off x="2438400" y="4182177"/>
            <a:ext cx="7327900" cy="932967"/>
          </a:xfrm>
          <a:prstGeom prst="round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60" name="Rectangle 59" hidden="1"/>
          <p:cNvSpPr/>
          <p:nvPr/>
        </p:nvSpPr>
        <p:spPr>
          <a:xfrm>
            <a:off x="5663990" y="2258556"/>
            <a:ext cx="4919938" cy="800219"/>
          </a:xfrm>
          <a:prstGeom prst="rect">
            <a:avLst/>
          </a:prstGeom>
        </p:spPr>
        <p:txBody>
          <a:bodyPr wrap="none">
            <a:spAutoFit/>
          </a:bodyPr>
          <a:lstStyle/>
          <a:p>
            <a:pPr marR="0" lvl="0" algn="just" rtl="1">
              <a:lnSpc>
                <a:spcPct val="115000"/>
              </a:lnSpc>
              <a:spcBef>
                <a:spcPts val="600"/>
              </a:spcBef>
              <a:spcAft>
                <a:spcPts val="0"/>
              </a:spcAft>
            </a:pPr>
            <a:r>
              <a:rPr lang="en-US" sz="4000" dirty="0" smtClean="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 (8</a:t>
            </a:r>
            <a:r>
              <a:rPr lang="ur-PK" sz="4000" dirty="0" smtClean="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قرآنِ </a:t>
            </a:r>
            <a:r>
              <a:rPr lang="ur-PK" sz="400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حکیم کس زبان میں نازل ہوا؟</a:t>
            </a:r>
            <a:endParaRPr lang="en-US" sz="4000" dirty="0">
              <a:solidFill>
                <a:srgbClr val="513910"/>
              </a:solidFill>
              <a:effectLst/>
              <a:latin typeface="Jameel Noori Nastaleeq" panose="02000503000000000004" pitchFamily="2" charset="-78"/>
              <a:ea typeface="Calibri" panose="020F0502020204030204" pitchFamily="34" charset="0"/>
              <a:cs typeface="Jameel Noori Nastaleeq" panose="02000503000000000004" pitchFamily="2" charset="-78"/>
            </a:endParaRPr>
          </a:p>
        </p:txBody>
      </p:sp>
      <p:sp>
        <p:nvSpPr>
          <p:cNvPr id="61" name="Rectangle 60" hidden="1"/>
          <p:cNvSpPr/>
          <p:nvPr/>
        </p:nvSpPr>
        <p:spPr>
          <a:xfrm>
            <a:off x="3453185" y="3239833"/>
            <a:ext cx="5562741" cy="615553"/>
          </a:xfrm>
          <a:prstGeom prst="rect">
            <a:avLst/>
          </a:prstGeom>
        </p:spPr>
        <p:txBody>
          <a:bodyPr wrap="none">
            <a:spAutoFit/>
          </a:bodyPr>
          <a:lstStyle/>
          <a:p>
            <a:r>
              <a:rPr lang="ur-PK" sz="340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قرآنِ حکیم دیہا ت کی خا لص عربی زبان میں نا زل ہوا ۔</a:t>
            </a:r>
            <a:endParaRPr lang="en-US" sz="3400" dirty="0">
              <a:solidFill>
                <a:srgbClr val="513910"/>
              </a:solidFill>
              <a:latin typeface="Jameel Noori Nastaleeq" panose="02000503000000000004" pitchFamily="2" charset="-78"/>
              <a:cs typeface="Jameel Noori Nastaleeq" panose="02000503000000000004" pitchFamily="2" charset="-78"/>
            </a:endParaRPr>
          </a:p>
        </p:txBody>
      </p:sp>
      <p:sp>
        <p:nvSpPr>
          <p:cNvPr id="62" name="Rectangle 61" hidden="1"/>
          <p:cNvSpPr/>
          <p:nvPr/>
        </p:nvSpPr>
        <p:spPr>
          <a:xfrm>
            <a:off x="0" y="4318533"/>
            <a:ext cx="12191999" cy="830997"/>
          </a:xfrm>
          <a:prstGeom prst="rect">
            <a:avLst/>
          </a:prstGeom>
        </p:spPr>
        <p:txBody>
          <a:bodyPr wrap="square">
            <a:spAutoFit/>
          </a:bodyPr>
          <a:lstStyle/>
          <a:p>
            <a:pPr algn="ctr"/>
            <a:r>
              <a:rPr lang="ur-PK" sz="4800" dirty="0">
                <a:solidFill>
                  <a:srgbClr val="513910"/>
                </a:solidFill>
                <a:latin typeface="Al Qalam Quran Publisher" panose="02040503050201020203" pitchFamily="18" charset="-78"/>
                <a:ea typeface="Calibri" panose="020F0502020204030204" pitchFamily="34" charset="0"/>
                <a:cs typeface="Al Qalam Quran Publisher" panose="02040503050201020203" pitchFamily="18" charset="-78"/>
              </a:rPr>
              <a:t>بِلِسَانٍ عَرَبِيٍّ مُّبِيْنٍؕ</a:t>
            </a:r>
            <a:endParaRPr lang="en-US" sz="4800" dirty="0">
              <a:solidFill>
                <a:srgbClr val="513910"/>
              </a:solidFill>
              <a:latin typeface="Al Qalam Quran Publisher" panose="02040503050201020203" pitchFamily="18" charset="-78"/>
              <a:cs typeface="Al Qalam Quran Publisher" panose="02040503050201020203" pitchFamily="18" charset="-78"/>
            </a:endParaRPr>
          </a:p>
        </p:txBody>
      </p:sp>
      <p:sp>
        <p:nvSpPr>
          <p:cNvPr id="63" name="Rectangle 62" hidden="1"/>
          <p:cNvSpPr/>
          <p:nvPr/>
        </p:nvSpPr>
        <p:spPr>
          <a:xfrm>
            <a:off x="2381705" y="5251500"/>
            <a:ext cx="2142959" cy="461665"/>
          </a:xfrm>
          <a:prstGeom prst="rect">
            <a:avLst/>
          </a:prstGeom>
        </p:spPr>
        <p:txBody>
          <a:bodyPr wrap="none">
            <a:spAutoFit/>
          </a:bodyPr>
          <a:lstStyle/>
          <a:p>
            <a:r>
              <a:rPr lang="ur-PK" sz="2400" spc="-2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(الشعرا ء</a:t>
            </a:r>
            <a:r>
              <a:rPr lang="ur-PK" sz="2400" spc="-20" baseline="3000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26</a:t>
            </a:r>
            <a:r>
              <a:rPr lang="ur-PK" sz="2400" spc="-2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 : 193-195)</a:t>
            </a:r>
            <a:endParaRPr lang="en-US" sz="2400" dirty="0">
              <a:solidFill>
                <a:srgbClr val="513910"/>
              </a:solidFill>
              <a:latin typeface="Jameel Noori Nastaleeq" panose="02000503000000000004" pitchFamily="2" charset="-78"/>
              <a:cs typeface="Jameel Noori Nastaleeq" panose="02000503000000000004" pitchFamily="2" charset="-78"/>
            </a:endParaRPr>
          </a:p>
        </p:txBody>
      </p:sp>
      <p:sp>
        <p:nvSpPr>
          <p:cNvPr id="64" name="Rounded Rectangle 63" hidden="1"/>
          <p:cNvSpPr/>
          <p:nvPr/>
        </p:nvSpPr>
        <p:spPr>
          <a:xfrm>
            <a:off x="2438400" y="4626677"/>
            <a:ext cx="7327900" cy="859723"/>
          </a:xfrm>
          <a:prstGeom prst="round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65" name="Rectangle 64" hidden="1"/>
          <p:cNvSpPr/>
          <p:nvPr/>
        </p:nvSpPr>
        <p:spPr>
          <a:xfrm>
            <a:off x="6350401" y="2374949"/>
            <a:ext cx="4222630" cy="457818"/>
          </a:xfrm>
          <a:prstGeom prst="rect">
            <a:avLst/>
          </a:prstGeom>
        </p:spPr>
        <p:txBody>
          <a:bodyPr wrap="none">
            <a:spAutoFit/>
          </a:bodyPr>
          <a:lstStyle/>
          <a:p>
            <a:pPr marR="0" lvl="0" algn="just" rtl="1">
              <a:lnSpc>
                <a:spcPts val="2200"/>
              </a:lnSpc>
              <a:spcBef>
                <a:spcPts val="600"/>
              </a:spcBef>
              <a:spcAft>
                <a:spcPts val="0"/>
              </a:spcAft>
            </a:pPr>
            <a:r>
              <a:rPr lang="en-US" sz="4000" dirty="0" smtClean="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 (9</a:t>
            </a:r>
            <a:r>
              <a:rPr lang="ur-PK" sz="4000" dirty="0" smtClean="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قرآ </a:t>
            </a:r>
            <a:r>
              <a:rPr lang="ur-PK" sz="400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نِ حکیم کا اُ سلو ب کیا ہے؟</a:t>
            </a:r>
            <a:endParaRPr lang="en-US" sz="4000" dirty="0">
              <a:solidFill>
                <a:srgbClr val="513910"/>
              </a:solidFill>
              <a:effectLst/>
              <a:latin typeface="Jameel Noori Nastaleeq" panose="02000503000000000004" pitchFamily="2" charset="-78"/>
              <a:ea typeface="Calibri" panose="020F0502020204030204" pitchFamily="34" charset="0"/>
              <a:cs typeface="Jameel Noori Nastaleeq" panose="02000503000000000004" pitchFamily="2" charset="-78"/>
            </a:endParaRPr>
          </a:p>
        </p:txBody>
      </p:sp>
      <p:sp>
        <p:nvSpPr>
          <p:cNvPr id="66" name="Rectangle 65" hidden="1"/>
          <p:cNvSpPr/>
          <p:nvPr/>
        </p:nvSpPr>
        <p:spPr>
          <a:xfrm>
            <a:off x="2393061" y="3022587"/>
            <a:ext cx="9242717" cy="584775"/>
          </a:xfrm>
          <a:prstGeom prst="rect">
            <a:avLst/>
          </a:prstGeom>
        </p:spPr>
        <p:txBody>
          <a:bodyPr wrap="square">
            <a:spAutoFit/>
          </a:bodyPr>
          <a:lstStyle/>
          <a:p>
            <a:r>
              <a:rPr lang="ur-PK" sz="3200" spc="-20" dirty="0">
                <a:solidFill>
                  <a:srgbClr val="513910"/>
                </a:solidFill>
                <a:ea typeface="Calibri" panose="020F0502020204030204" pitchFamily="34" charset="0"/>
                <a:cs typeface="Jameel Noori Nastaleeq" panose="02000503000000000004" pitchFamily="2" charset="-78"/>
              </a:rPr>
              <a:t>قرآنِ حکیم کا اُسلوب تقریری ہے ۔ قرآنِ حکیم کی ہرسورة اللہ تعالیٰ کا ایک خطبہ ہے۔</a:t>
            </a:r>
            <a:endParaRPr lang="en-US" sz="3200" dirty="0">
              <a:solidFill>
                <a:srgbClr val="513910"/>
              </a:solidFill>
            </a:endParaRPr>
          </a:p>
        </p:txBody>
      </p:sp>
      <p:sp>
        <p:nvSpPr>
          <p:cNvPr id="67" name="Rectangle 66" hidden="1"/>
          <p:cNvSpPr/>
          <p:nvPr/>
        </p:nvSpPr>
        <p:spPr>
          <a:xfrm>
            <a:off x="4623693" y="3611015"/>
            <a:ext cx="5608127" cy="584775"/>
          </a:xfrm>
          <a:prstGeom prst="rect">
            <a:avLst/>
          </a:prstGeom>
        </p:spPr>
        <p:txBody>
          <a:bodyPr wrap="square">
            <a:spAutoFit/>
          </a:bodyPr>
          <a:lstStyle/>
          <a:p>
            <a:pPr algn="r"/>
            <a:r>
              <a:rPr lang="ur-PK" sz="3200" spc="-10" dirty="0">
                <a:solidFill>
                  <a:srgbClr val="513910"/>
                </a:solidFill>
                <a:ea typeface="Calibri" panose="020F0502020204030204" pitchFamily="34" charset="0"/>
                <a:cs typeface="Jameel Noori Nastaleeq" panose="02000503000000000004" pitchFamily="2" charset="-78"/>
              </a:rPr>
              <a:t>قرآنِ حکیم کااسلو ب نہ عام نثر کاسا ہے اور نہ ہی شا عرا نہ۔</a:t>
            </a:r>
            <a:endParaRPr lang="en-US" sz="3200" dirty="0">
              <a:solidFill>
                <a:srgbClr val="513910"/>
              </a:solidFill>
            </a:endParaRPr>
          </a:p>
        </p:txBody>
      </p:sp>
      <p:sp>
        <p:nvSpPr>
          <p:cNvPr id="68" name="Rectangle 67" hidden="1"/>
          <p:cNvSpPr/>
          <p:nvPr/>
        </p:nvSpPr>
        <p:spPr>
          <a:xfrm>
            <a:off x="2686451" y="5002002"/>
            <a:ext cx="7327900" cy="427040"/>
          </a:xfrm>
          <a:prstGeom prst="rect">
            <a:avLst/>
          </a:prstGeom>
        </p:spPr>
        <p:txBody>
          <a:bodyPr wrap="square">
            <a:spAutoFit/>
          </a:bodyPr>
          <a:lstStyle/>
          <a:p>
            <a:pPr marL="685800" marR="228600" algn="ctr" rtl="1">
              <a:lnSpc>
                <a:spcPts val="2200"/>
              </a:lnSpc>
              <a:spcBef>
                <a:spcPts val="0"/>
              </a:spcBef>
              <a:spcAft>
                <a:spcPts val="0"/>
              </a:spcAft>
            </a:pPr>
            <a:r>
              <a:rPr lang="ur-PK" sz="3200" dirty="0">
                <a:solidFill>
                  <a:srgbClr val="513910"/>
                </a:solidFill>
                <a:latin typeface="Al Qalam Quran Publisher" panose="02040503050201020203" pitchFamily="18" charset="-78"/>
                <a:ea typeface="Calibri" panose="020F0502020204030204" pitchFamily="34" charset="0"/>
                <a:cs typeface="Al Qalam Quran Publisher" panose="02040503050201020203" pitchFamily="18" charset="-78"/>
              </a:rPr>
              <a:t>وَ مَا عَلَّمْنٰهُ الشِّعْرَ وَ مَا يَنْۢبَغِيْ لَهٗ١ؕ اِنْ هُوَ اِلَّا ذِكْرٌ وَّ قُرْاٰنٌ </a:t>
            </a:r>
            <a:r>
              <a:rPr lang="ur-PK" sz="3200" dirty="0" smtClean="0">
                <a:solidFill>
                  <a:srgbClr val="513910"/>
                </a:solidFill>
                <a:latin typeface="Al Qalam Quran Publisher" panose="02040503050201020203" pitchFamily="18" charset="-78"/>
                <a:ea typeface="Calibri" panose="020F0502020204030204" pitchFamily="34" charset="0"/>
                <a:cs typeface="Al Qalam Quran Publisher" panose="02040503050201020203" pitchFamily="18" charset="-78"/>
              </a:rPr>
              <a:t>مُّبِيْنٌۙ</a:t>
            </a:r>
            <a:endParaRPr lang="en-US" sz="3200" dirty="0">
              <a:solidFill>
                <a:srgbClr val="513910"/>
              </a:solidFill>
              <a:effectLst/>
              <a:latin typeface="Al Qalam Quran Publisher" panose="02040503050201020203" pitchFamily="18" charset="-78"/>
              <a:ea typeface="Calibri" panose="020F0502020204030204" pitchFamily="34" charset="0"/>
              <a:cs typeface="Al Qalam Quran Publisher" panose="02040503050201020203" pitchFamily="18" charset="-78"/>
            </a:endParaRPr>
          </a:p>
        </p:txBody>
      </p:sp>
      <p:sp>
        <p:nvSpPr>
          <p:cNvPr id="69" name="Rectangle 68" hidden="1"/>
          <p:cNvSpPr/>
          <p:nvPr/>
        </p:nvSpPr>
        <p:spPr>
          <a:xfrm>
            <a:off x="2393061" y="5542757"/>
            <a:ext cx="1766894" cy="523220"/>
          </a:xfrm>
          <a:prstGeom prst="rect">
            <a:avLst/>
          </a:prstGeom>
        </p:spPr>
        <p:txBody>
          <a:bodyPr wrap="none">
            <a:spAutoFit/>
          </a:bodyPr>
          <a:lstStyle/>
          <a:p>
            <a:r>
              <a:rPr lang="ur-PK" sz="2400" spc="-2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سورۃ یٰس</a:t>
            </a:r>
            <a:r>
              <a:rPr lang="ur-PK" sz="2400" spc="-20" baseline="3000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36</a:t>
            </a:r>
            <a:r>
              <a:rPr lang="ur-PK" sz="2800" spc="-1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 آیت 69</a:t>
            </a:r>
            <a:endParaRPr lang="en-US" sz="2400" dirty="0">
              <a:solidFill>
                <a:srgbClr val="513910"/>
              </a:solidFill>
              <a:latin typeface="Jameel Noori Nastaleeq" panose="02000503000000000004" pitchFamily="2" charset="-78"/>
              <a:cs typeface="Jameel Noori Nastaleeq" panose="02000503000000000004" pitchFamily="2" charset="-78"/>
            </a:endParaRPr>
          </a:p>
        </p:txBody>
      </p:sp>
      <p:sp>
        <p:nvSpPr>
          <p:cNvPr id="73" name="Rectangle 72" hidden="1"/>
          <p:cNvSpPr/>
          <p:nvPr/>
        </p:nvSpPr>
        <p:spPr>
          <a:xfrm>
            <a:off x="4331927" y="2357285"/>
            <a:ext cx="6292107" cy="800219"/>
          </a:xfrm>
          <a:prstGeom prst="rect">
            <a:avLst/>
          </a:prstGeom>
        </p:spPr>
        <p:txBody>
          <a:bodyPr wrap="none">
            <a:spAutoFit/>
          </a:bodyPr>
          <a:lstStyle/>
          <a:p>
            <a:pPr marR="0" lvl="0" algn="r" rtl="1">
              <a:lnSpc>
                <a:spcPct val="115000"/>
              </a:lnSpc>
              <a:spcBef>
                <a:spcPts val="200"/>
              </a:spcBef>
              <a:spcAft>
                <a:spcPts val="0"/>
              </a:spcAft>
            </a:pPr>
            <a:r>
              <a:rPr lang="ur-PK" sz="4000" dirty="0" smtClean="0">
                <a:solidFill>
                  <a:srgbClr val="513910"/>
                </a:solidFill>
                <a:latin typeface="Calibri" panose="020F0502020204030204" pitchFamily="34" charset="0"/>
                <a:ea typeface="Calibri" panose="020F0502020204030204" pitchFamily="34" charset="0"/>
                <a:cs typeface="Jameel Noori Nastaleeq" panose="02000503000000020004" pitchFamily="2" charset="-78"/>
              </a:rPr>
              <a:t>10) قر </a:t>
            </a:r>
            <a:r>
              <a:rPr lang="ur-PK" sz="4000" dirty="0">
                <a:solidFill>
                  <a:srgbClr val="513910"/>
                </a:solidFill>
                <a:latin typeface="Calibri" panose="020F0502020204030204" pitchFamily="34" charset="0"/>
                <a:ea typeface="Calibri" panose="020F0502020204030204" pitchFamily="34" charset="0"/>
                <a:cs typeface="Jameel Noori Nastaleeq" panose="02000503000000020004" pitchFamily="2" charset="-78"/>
              </a:rPr>
              <a:t>آنِ حکیم کی ترتیب و تد وین کس طرح ہوئی؟ </a:t>
            </a:r>
            <a:endParaRPr lang="en-US" sz="4000" dirty="0">
              <a:solidFill>
                <a:srgbClr val="513910"/>
              </a:solidFill>
              <a:effectLst/>
              <a:latin typeface="Calibri" panose="020F0502020204030204" pitchFamily="34" charset="0"/>
              <a:ea typeface="Calibri" panose="020F0502020204030204" pitchFamily="34" charset="0"/>
              <a:cs typeface="Arial" panose="020B0604020202020204" pitchFamily="34" charset="0"/>
            </a:endParaRPr>
          </a:p>
        </p:txBody>
      </p:sp>
      <p:sp>
        <p:nvSpPr>
          <p:cNvPr id="74" name="Rectangle 73" hidden="1"/>
          <p:cNvSpPr/>
          <p:nvPr/>
        </p:nvSpPr>
        <p:spPr>
          <a:xfrm>
            <a:off x="2905599" y="3134164"/>
            <a:ext cx="6444392" cy="2677656"/>
          </a:xfrm>
          <a:prstGeom prst="rect">
            <a:avLst/>
          </a:prstGeom>
        </p:spPr>
        <p:txBody>
          <a:bodyPr wrap="none">
            <a:spAutoFit/>
          </a:bodyPr>
          <a:lstStyle/>
          <a:p>
            <a:pPr algn="r">
              <a:lnSpc>
                <a:spcPct val="150000"/>
              </a:lnSpc>
            </a:pPr>
            <a:r>
              <a:rPr lang="ur-PK" sz="4000" dirty="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قرآ نِ حکیم کی ترتیب دو اعتبارات سے </a:t>
            </a:r>
            <a:r>
              <a:rPr lang="ur-PK" sz="4000" dirty="0" smtClean="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ہے</a:t>
            </a:r>
          </a:p>
          <a:p>
            <a:pPr algn="r">
              <a:lnSpc>
                <a:spcPct val="150000"/>
              </a:lnSpc>
            </a:pPr>
            <a:r>
              <a:rPr lang="ur-PK" sz="3600" dirty="0" smtClean="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 </a:t>
            </a:r>
            <a:r>
              <a:rPr lang="ur-PK" sz="3600" dirty="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ترتیبِ نزولی جس کے اعتبار سے پہلی سورة "</a:t>
            </a:r>
            <a:r>
              <a:rPr lang="ur-PK" sz="3600" dirty="0" smtClean="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العلق"ہے</a:t>
            </a:r>
            <a:r>
              <a:rPr lang="ur-PK" sz="3600" dirty="0">
                <a:solidFill>
                  <a:srgbClr val="513910"/>
                </a:solidFill>
                <a:latin typeface="Jameel Noori Nastaleeq" panose="02000503000000020004" pitchFamily="2" charset="-78"/>
                <a:cs typeface="Jameel Noori Nastaleeq" panose="02000503000000020004" pitchFamily="2" charset="-78"/>
              </a:rPr>
              <a:t> ۔</a:t>
            </a:r>
            <a:r>
              <a:rPr lang="ur-PK" sz="3600" dirty="0" smtClean="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 </a:t>
            </a:r>
          </a:p>
          <a:p>
            <a:pPr algn="r">
              <a:lnSpc>
                <a:spcPct val="150000"/>
              </a:lnSpc>
            </a:pPr>
            <a:r>
              <a:rPr lang="en-US" sz="3600" dirty="0">
                <a:solidFill>
                  <a:srgbClr val="513910"/>
                </a:solidFill>
                <a:latin typeface="Jameel Noori Nastaleeq" panose="02000503000000020004" pitchFamily="2" charset="-78"/>
                <a:cs typeface="Jameel Noori Nastaleeq" panose="02000503000000020004" pitchFamily="2" charset="-78"/>
              </a:rPr>
              <a:t> </a:t>
            </a:r>
            <a:r>
              <a:rPr lang="ur-PK" sz="3600" dirty="0">
                <a:solidFill>
                  <a:srgbClr val="513910"/>
                </a:solidFill>
                <a:latin typeface="Jameel Noori Nastaleeq" panose="02000503000000020004" pitchFamily="2" charset="-78"/>
                <a:cs typeface="Jameel Noori Nastaleeq" panose="02000503000000020004" pitchFamily="2" charset="-78"/>
              </a:rPr>
              <a:t>ترتیبِ تلاوت جس کے اعتبار سے پہلی سورة  "الفاتحہ" ہے۔</a:t>
            </a:r>
            <a:endParaRPr lang="en-US" sz="3600" dirty="0">
              <a:solidFill>
                <a:srgbClr val="513910"/>
              </a:solidFill>
              <a:latin typeface="Jameel Noori Nastaleeq" panose="02000503000000020004" pitchFamily="2" charset="-78"/>
              <a:cs typeface="Jameel Noori Nastaleeq" panose="02000503000000020004" pitchFamily="2" charset="-78"/>
            </a:endParaRPr>
          </a:p>
        </p:txBody>
      </p:sp>
      <p:sp>
        <p:nvSpPr>
          <p:cNvPr id="75" name="Rectangle 74" hidden="1"/>
          <p:cNvSpPr/>
          <p:nvPr/>
        </p:nvSpPr>
        <p:spPr>
          <a:xfrm>
            <a:off x="5075909" y="2054330"/>
            <a:ext cx="5213287" cy="800219"/>
          </a:xfrm>
          <a:prstGeom prst="rect">
            <a:avLst/>
          </a:prstGeom>
        </p:spPr>
        <p:txBody>
          <a:bodyPr wrap="none">
            <a:spAutoFit/>
          </a:bodyPr>
          <a:lstStyle/>
          <a:p>
            <a:pPr marR="0" lvl="0" algn="r" rtl="1">
              <a:lnSpc>
                <a:spcPct val="115000"/>
              </a:lnSpc>
              <a:spcBef>
                <a:spcPts val="600"/>
              </a:spcBef>
              <a:spcAft>
                <a:spcPts val="0"/>
              </a:spcAft>
            </a:pPr>
            <a:r>
              <a:rPr lang="ur-PK" sz="4000" dirty="0" smtClean="0">
                <a:solidFill>
                  <a:srgbClr val="513910"/>
                </a:solidFill>
                <a:latin typeface="Calibri" panose="020F0502020204030204" pitchFamily="34" charset="0"/>
                <a:ea typeface="Calibri" panose="020F0502020204030204" pitchFamily="34" charset="0"/>
                <a:cs typeface="Jameel Noori Nastaleeq" panose="02000503000000020004" pitchFamily="2" charset="-78"/>
              </a:rPr>
              <a:t>11) قرآنِ </a:t>
            </a:r>
            <a:r>
              <a:rPr lang="ur-PK" sz="4000" dirty="0">
                <a:solidFill>
                  <a:srgbClr val="513910"/>
                </a:solidFill>
                <a:latin typeface="Calibri" panose="020F0502020204030204" pitchFamily="34" charset="0"/>
                <a:ea typeface="Calibri" panose="020F0502020204030204" pitchFamily="34" charset="0"/>
                <a:cs typeface="Jameel Noori Nastaleeq" panose="02000503000000020004" pitchFamily="2" charset="-78"/>
              </a:rPr>
              <a:t>حکیم کی تر کیب و تقسیم کیا ہے؟</a:t>
            </a:r>
            <a:endParaRPr lang="en-US" sz="4000" dirty="0">
              <a:solidFill>
                <a:srgbClr val="513910"/>
              </a:solidFill>
              <a:effectLst/>
              <a:latin typeface="Calibri" panose="020F0502020204030204" pitchFamily="34" charset="0"/>
              <a:ea typeface="Calibri" panose="020F0502020204030204" pitchFamily="34" charset="0"/>
              <a:cs typeface="Arial" panose="020B0604020202020204" pitchFamily="34" charset="0"/>
            </a:endParaRPr>
          </a:p>
        </p:txBody>
      </p:sp>
      <p:sp>
        <p:nvSpPr>
          <p:cNvPr id="76" name="Rectangle 75" hidden="1"/>
          <p:cNvSpPr/>
          <p:nvPr/>
        </p:nvSpPr>
        <p:spPr>
          <a:xfrm>
            <a:off x="6650057" y="2831209"/>
            <a:ext cx="3140603" cy="1169551"/>
          </a:xfrm>
          <a:prstGeom prst="rect">
            <a:avLst/>
          </a:prstGeom>
        </p:spPr>
        <p:txBody>
          <a:bodyPr wrap="none">
            <a:spAutoFit/>
          </a:bodyPr>
          <a:lstStyle/>
          <a:p>
            <a:r>
              <a:rPr lang="ur-PK" sz="3500" dirty="0">
                <a:solidFill>
                  <a:srgbClr val="513910"/>
                </a:solidFill>
                <a:ea typeface="Calibri" panose="020F0502020204030204" pitchFamily="34" charset="0"/>
                <a:cs typeface="Jameel Noori Nastaleeq" panose="02000503000000020004" pitchFamily="2" charset="-78"/>
              </a:rPr>
              <a:t>آیات کی تعداد6236 ہے ۔</a:t>
            </a:r>
            <a:endParaRPr lang="en-US" sz="3500" dirty="0">
              <a:solidFill>
                <a:srgbClr val="513910"/>
              </a:solidFill>
            </a:endParaRPr>
          </a:p>
          <a:p>
            <a:endParaRPr lang="en-US" sz="3500" dirty="0">
              <a:solidFill>
                <a:srgbClr val="513910"/>
              </a:solidFill>
            </a:endParaRPr>
          </a:p>
        </p:txBody>
      </p:sp>
      <p:sp>
        <p:nvSpPr>
          <p:cNvPr id="77" name="Rectangle 76" hidden="1"/>
          <p:cNvSpPr/>
          <p:nvPr/>
        </p:nvSpPr>
        <p:spPr>
          <a:xfrm>
            <a:off x="6461592" y="3472966"/>
            <a:ext cx="3166251" cy="630942"/>
          </a:xfrm>
          <a:prstGeom prst="rect">
            <a:avLst/>
          </a:prstGeom>
        </p:spPr>
        <p:txBody>
          <a:bodyPr wrap="none">
            <a:spAutoFit/>
          </a:bodyPr>
          <a:lstStyle/>
          <a:p>
            <a:pPr algn="r"/>
            <a:r>
              <a:rPr lang="ur-PK" sz="3500" dirty="0">
                <a:solidFill>
                  <a:srgbClr val="513910"/>
                </a:solidFill>
                <a:ea typeface="Calibri" panose="020F0502020204030204" pitchFamily="34" charset="0"/>
                <a:cs typeface="Jameel Noori Nastaleeq" panose="02000503000000020004" pitchFamily="2" charset="-78"/>
              </a:rPr>
              <a:t>سورتوں کی تعداد 114 </a:t>
            </a:r>
            <a:r>
              <a:rPr lang="ur-PK" sz="3500" dirty="0" smtClean="0">
                <a:solidFill>
                  <a:srgbClr val="513910"/>
                </a:solidFill>
                <a:ea typeface="Calibri" panose="020F0502020204030204" pitchFamily="34" charset="0"/>
                <a:cs typeface="Jameel Noori Nastaleeq" panose="02000503000000020004" pitchFamily="2" charset="-78"/>
              </a:rPr>
              <a:t>ہے۔</a:t>
            </a:r>
            <a:endParaRPr lang="en-US" sz="3500" dirty="0">
              <a:solidFill>
                <a:srgbClr val="513910"/>
              </a:solidFill>
            </a:endParaRPr>
          </a:p>
        </p:txBody>
      </p:sp>
      <p:sp>
        <p:nvSpPr>
          <p:cNvPr id="78" name="Rectangle 77" hidden="1"/>
          <p:cNvSpPr/>
          <p:nvPr/>
        </p:nvSpPr>
        <p:spPr>
          <a:xfrm>
            <a:off x="6217246" y="4189036"/>
            <a:ext cx="3573414" cy="630942"/>
          </a:xfrm>
          <a:prstGeom prst="rect">
            <a:avLst/>
          </a:prstGeom>
        </p:spPr>
        <p:txBody>
          <a:bodyPr wrap="none">
            <a:spAutoFit/>
          </a:bodyPr>
          <a:lstStyle/>
          <a:p>
            <a:pPr algn="r"/>
            <a:r>
              <a:rPr lang="ur-PK" sz="3500" dirty="0">
                <a:solidFill>
                  <a:srgbClr val="513910"/>
                </a:solidFill>
                <a:ea typeface="Calibri" panose="020F0502020204030204" pitchFamily="34" charset="0"/>
                <a:cs typeface="Jameel Noori Nastaleeq" panose="02000503000000020004" pitchFamily="2" charset="-78"/>
              </a:rPr>
              <a:t>منازل یا </a:t>
            </a:r>
            <a:r>
              <a:rPr lang="ur-PK" sz="3500" dirty="0" smtClean="0">
                <a:solidFill>
                  <a:srgbClr val="513910"/>
                </a:solidFill>
                <a:ea typeface="Calibri" panose="020F0502020204030204" pitchFamily="34" charset="0"/>
                <a:cs typeface="Jameel Noori Nastaleeq" panose="02000503000000020004" pitchFamily="2" charset="-78"/>
              </a:rPr>
              <a:t>احزاب کی </a:t>
            </a:r>
            <a:r>
              <a:rPr lang="ur-PK" sz="3500" dirty="0">
                <a:solidFill>
                  <a:srgbClr val="513910"/>
                </a:solidFill>
                <a:ea typeface="Calibri" panose="020F0502020204030204" pitchFamily="34" charset="0"/>
                <a:cs typeface="Jameel Noori Nastaleeq" panose="02000503000000020004" pitchFamily="2" charset="-78"/>
              </a:rPr>
              <a:t>تعداد7ہے۔</a:t>
            </a:r>
            <a:endParaRPr lang="en-US" sz="3500" dirty="0">
              <a:solidFill>
                <a:srgbClr val="513910"/>
              </a:solidFill>
            </a:endParaRPr>
          </a:p>
        </p:txBody>
      </p:sp>
      <p:sp>
        <p:nvSpPr>
          <p:cNvPr id="79" name="Rectangle 78" hidden="1"/>
          <p:cNvSpPr/>
          <p:nvPr/>
        </p:nvSpPr>
        <p:spPr>
          <a:xfrm>
            <a:off x="6236370" y="4912311"/>
            <a:ext cx="3616696" cy="630942"/>
          </a:xfrm>
          <a:prstGeom prst="rect">
            <a:avLst/>
          </a:prstGeom>
        </p:spPr>
        <p:txBody>
          <a:bodyPr wrap="none">
            <a:spAutoFit/>
          </a:bodyPr>
          <a:lstStyle/>
          <a:p>
            <a:r>
              <a:rPr lang="ur-PK" sz="3500" dirty="0">
                <a:solidFill>
                  <a:srgbClr val="513910"/>
                </a:solidFill>
                <a:ea typeface="Calibri" panose="020F0502020204030204" pitchFamily="34" charset="0"/>
                <a:cs typeface="Jameel Noori Nastaleeq" panose="02000503000000020004" pitchFamily="2" charset="-78"/>
              </a:rPr>
              <a:t>رکوعوں کی کل تعداد558 </a:t>
            </a:r>
            <a:r>
              <a:rPr lang="ur-PK" sz="3500" dirty="0" smtClean="0">
                <a:solidFill>
                  <a:srgbClr val="513910"/>
                </a:solidFill>
                <a:ea typeface="Calibri" panose="020F0502020204030204" pitchFamily="34" charset="0"/>
                <a:cs typeface="Jameel Noori Nastaleeq" panose="02000503000000020004" pitchFamily="2" charset="-78"/>
              </a:rPr>
              <a:t>ہے۔</a:t>
            </a:r>
            <a:endParaRPr lang="en-US" sz="3500" dirty="0">
              <a:solidFill>
                <a:srgbClr val="513910"/>
              </a:solidFill>
            </a:endParaRPr>
          </a:p>
        </p:txBody>
      </p:sp>
      <p:sp>
        <p:nvSpPr>
          <p:cNvPr id="80" name="Rectangle 79" hidden="1"/>
          <p:cNvSpPr/>
          <p:nvPr/>
        </p:nvSpPr>
        <p:spPr>
          <a:xfrm>
            <a:off x="7046687" y="5543253"/>
            <a:ext cx="2581156" cy="630942"/>
          </a:xfrm>
          <a:prstGeom prst="rect">
            <a:avLst/>
          </a:prstGeom>
        </p:spPr>
        <p:txBody>
          <a:bodyPr wrap="none">
            <a:spAutoFit/>
          </a:bodyPr>
          <a:lstStyle/>
          <a:p>
            <a:pPr algn="r"/>
            <a:r>
              <a:rPr lang="ur-PK" sz="3500" dirty="0">
                <a:solidFill>
                  <a:srgbClr val="513910"/>
                </a:solidFill>
                <a:ea typeface="Calibri" panose="020F0502020204030204" pitchFamily="34" charset="0"/>
                <a:cs typeface="Jameel Noori Nastaleeq" panose="02000503000000020004" pitchFamily="2" charset="-78"/>
              </a:rPr>
              <a:t>پاروں کی تعداد30 ہے </a:t>
            </a:r>
            <a:endParaRPr lang="en-US" sz="3500" dirty="0">
              <a:solidFill>
                <a:srgbClr val="513910"/>
              </a:solidFill>
            </a:endParaRPr>
          </a:p>
        </p:txBody>
      </p:sp>
      <p:sp>
        <p:nvSpPr>
          <p:cNvPr id="81" name="Rectangle 80" hidden="1"/>
          <p:cNvSpPr/>
          <p:nvPr/>
        </p:nvSpPr>
        <p:spPr>
          <a:xfrm>
            <a:off x="5403204" y="2324149"/>
            <a:ext cx="5211683" cy="800219"/>
          </a:xfrm>
          <a:prstGeom prst="rect">
            <a:avLst/>
          </a:prstGeom>
        </p:spPr>
        <p:txBody>
          <a:bodyPr wrap="none">
            <a:spAutoFit/>
          </a:bodyPr>
          <a:lstStyle/>
          <a:p>
            <a:pPr marR="0" lvl="0" algn="r" rtl="1">
              <a:lnSpc>
                <a:spcPct val="115000"/>
              </a:lnSpc>
              <a:spcBef>
                <a:spcPts val="600"/>
              </a:spcBef>
              <a:spcAft>
                <a:spcPts val="0"/>
              </a:spcAft>
            </a:pPr>
            <a:r>
              <a:rPr lang="ur-PK" sz="4000" dirty="0" smtClean="0">
                <a:solidFill>
                  <a:srgbClr val="513910"/>
                </a:solidFill>
                <a:latin typeface="Calibri" panose="020F0502020204030204" pitchFamily="34" charset="0"/>
                <a:ea typeface="Calibri" panose="020F0502020204030204" pitchFamily="34" charset="0"/>
                <a:cs typeface="Jameel Noori Nastaleeq" panose="02000503000000020004" pitchFamily="2" charset="-78"/>
              </a:rPr>
              <a:t>12) قرآ </a:t>
            </a:r>
            <a:r>
              <a:rPr lang="ur-PK" sz="4000" dirty="0">
                <a:solidFill>
                  <a:srgbClr val="513910"/>
                </a:solidFill>
                <a:latin typeface="Calibri" panose="020F0502020204030204" pitchFamily="34" charset="0"/>
                <a:ea typeface="Calibri" panose="020F0502020204030204" pitchFamily="34" charset="0"/>
                <a:cs typeface="Jameel Noori Nastaleeq" panose="02000503000000020004" pitchFamily="2" charset="-78"/>
              </a:rPr>
              <a:t>نِ حکیم کے فہم سے کیا مراد ہے؟ </a:t>
            </a:r>
            <a:endParaRPr lang="en-US" sz="4000" dirty="0">
              <a:solidFill>
                <a:srgbClr val="513910"/>
              </a:solidFill>
              <a:effectLst/>
              <a:latin typeface="Calibri" panose="020F0502020204030204" pitchFamily="34" charset="0"/>
              <a:ea typeface="Calibri" panose="020F0502020204030204" pitchFamily="34" charset="0"/>
              <a:cs typeface="Arial" panose="020B0604020202020204" pitchFamily="34" charset="0"/>
            </a:endParaRPr>
          </a:p>
        </p:txBody>
      </p:sp>
      <p:sp>
        <p:nvSpPr>
          <p:cNvPr id="82" name="Rectangle 81" hidden="1"/>
          <p:cNvSpPr/>
          <p:nvPr/>
        </p:nvSpPr>
        <p:spPr>
          <a:xfrm>
            <a:off x="7969771" y="3346701"/>
            <a:ext cx="1702710" cy="438582"/>
          </a:xfrm>
          <a:prstGeom prst="rect">
            <a:avLst/>
          </a:prstGeom>
        </p:spPr>
        <p:txBody>
          <a:bodyPr wrap="none">
            <a:spAutoFit/>
          </a:bodyPr>
          <a:lstStyle/>
          <a:p>
            <a:pPr marR="0" lvl="0" algn="just" rtl="1">
              <a:lnSpc>
                <a:spcPts val="2200"/>
              </a:lnSpc>
              <a:spcBef>
                <a:spcPts val="0"/>
              </a:spcBef>
              <a:spcAft>
                <a:spcPts val="0"/>
              </a:spcAft>
              <a:buSzPts val="1000"/>
            </a:pPr>
            <a:r>
              <a:rPr lang="ur-PK" sz="3500" dirty="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تذ کر اور تد بر :</a:t>
            </a:r>
            <a:endParaRPr lang="en-US" sz="3500" dirty="0">
              <a:solidFill>
                <a:srgbClr val="513910"/>
              </a:solidFill>
              <a:effectLst/>
              <a:latin typeface="Jameel Noori Nastaleeq" panose="02000503000000020004" pitchFamily="2" charset="-78"/>
              <a:ea typeface="Calibri" panose="020F0502020204030204" pitchFamily="34" charset="0"/>
              <a:cs typeface="Jameel Noori Nastaleeq" panose="02000503000000020004" pitchFamily="2" charset="-78"/>
            </a:endParaRPr>
          </a:p>
        </p:txBody>
      </p:sp>
      <p:sp>
        <p:nvSpPr>
          <p:cNvPr id="83" name="Rounded Rectangle 82" hidden="1"/>
          <p:cNvSpPr/>
          <p:nvPr/>
        </p:nvSpPr>
        <p:spPr>
          <a:xfrm>
            <a:off x="1960197" y="4057056"/>
            <a:ext cx="8068223" cy="859723"/>
          </a:xfrm>
          <a:prstGeom prst="round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84" name="Rectangle 83" hidden="1"/>
          <p:cNvSpPr/>
          <p:nvPr/>
        </p:nvSpPr>
        <p:spPr>
          <a:xfrm>
            <a:off x="1960197" y="4411002"/>
            <a:ext cx="8661345" cy="457818"/>
          </a:xfrm>
          <a:prstGeom prst="rect">
            <a:avLst/>
          </a:prstGeom>
        </p:spPr>
        <p:txBody>
          <a:bodyPr wrap="none">
            <a:spAutoFit/>
          </a:bodyPr>
          <a:lstStyle/>
          <a:p>
            <a:pPr marL="914400" marR="228600" algn="just" rtl="1">
              <a:lnSpc>
                <a:spcPts val="2200"/>
              </a:lnSpc>
              <a:spcBef>
                <a:spcPts val="0"/>
              </a:spcBef>
              <a:spcAft>
                <a:spcPts val="0"/>
              </a:spcAft>
            </a:pPr>
            <a:r>
              <a:rPr lang="ur-PK" sz="4000" dirty="0">
                <a:solidFill>
                  <a:srgbClr val="513910"/>
                </a:solidFill>
                <a:latin typeface="Al Qalam Quran Publisher" panose="02040503050201020203" pitchFamily="18" charset="-78"/>
                <a:ea typeface="Calibri" panose="020F0502020204030204" pitchFamily="34" charset="0"/>
                <a:cs typeface="Al Qalam Quran Publisher" panose="02040503050201020203" pitchFamily="18" charset="-78"/>
              </a:rPr>
              <a:t>كِتٰبٌ اَنْزَلْنٰهُ اِلَيْكَ مُبٰرَكٌ لِّيَدَّبَّرُوْۤا اٰيٰتِهٖ وَ لِيَتَذَكَّرَ اُولُوا الْاَلْبَابِ۰۰۲۹</a:t>
            </a:r>
            <a:endParaRPr lang="en-US" sz="4000" dirty="0">
              <a:solidFill>
                <a:srgbClr val="513910"/>
              </a:solidFill>
              <a:effectLst/>
              <a:latin typeface="Al Qalam Quran Publisher" panose="02040503050201020203" pitchFamily="18" charset="-78"/>
              <a:ea typeface="Calibri" panose="020F0502020204030204" pitchFamily="34" charset="0"/>
              <a:cs typeface="Al Qalam Quran Publisher" panose="02040503050201020203" pitchFamily="18" charset="-78"/>
            </a:endParaRPr>
          </a:p>
        </p:txBody>
      </p:sp>
      <p:sp>
        <p:nvSpPr>
          <p:cNvPr id="85" name="Rectangle 84" hidden="1"/>
          <p:cNvSpPr/>
          <p:nvPr/>
        </p:nvSpPr>
        <p:spPr>
          <a:xfrm>
            <a:off x="1605104" y="5009115"/>
            <a:ext cx="1935210" cy="461665"/>
          </a:xfrm>
          <a:prstGeom prst="rect">
            <a:avLst/>
          </a:prstGeom>
        </p:spPr>
        <p:txBody>
          <a:bodyPr wrap="none">
            <a:spAutoFit/>
          </a:bodyPr>
          <a:lstStyle/>
          <a:p>
            <a:r>
              <a:rPr lang="en-US" sz="2400" dirty="0">
                <a:solidFill>
                  <a:srgbClr val="513910"/>
                </a:solidFill>
                <a:latin typeface="Jameel Noori Nastaleeq" panose="02000503000000020004" pitchFamily="2" charset="-78"/>
                <a:ea typeface="Calibri" panose="020F0502020204030204" pitchFamily="34" charset="0"/>
              </a:rPr>
              <a:t> </a:t>
            </a:r>
            <a:r>
              <a:rPr lang="ur-PK" sz="2000" spc="-20" dirty="0">
                <a:solidFill>
                  <a:srgbClr val="513910"/>
                </a:solidFill>
                <a:latin typeface="Cambria" panose="02040503050406030204" pitchFamily="18" charset="0"/>
                <a:ea typeface="Calibri" panose="020F0502020204030204" pitchFamily="34" charset="0"/>
                <a:cs typeface="noorehira" panose="02000000000000000000" pitchFamily="2" charset="-78"/>
              </a:rPr>
              <a:t>سورۃ  ص</a:t>
            </a:r>
            <a:r>
              <a:rPr lang="ur-PK" sz="2000" spc="-20" baseline="30000" dirty="0">
                <a:solidFill>
                  <a:srgbClr val="513910"/>
                </a:solidFill>
                <a:latin typeface="Cambria" panose="02040503050406030204" pitchFamily="18" charset="0"/>
                <a:ea typeface="Calibri" panose="020F0502020204030204" pitchFamily="34" charset="0"/>
                <a:cs typeface="noorehira" panose="02000000000000000000" pitchFamily="2" charset="-78"/>
              </a:rPr>
              <a:t>38</a:t>
            </a:r>
            <a:r>
              <a:rPr lang="ur-PK" sz="2000" spc="-20" dirty="0">
                <a:solidFill>
                  <a:srgbClr val="513910"/>
                </a:solidFill>
                <a:latin typeface="Cambria" panose="02040503050406030204" pitchFamily="18" charset="0"/>
                <a:ea typeface="Calibri" panose="020F0502020204030204" pitchFamily="34" charset="0"/>
                <a:cs typeface="noorehira" panose="02000000000000000000" pitchFamily="2" charset="-78"/>
              </a:rPr>
              <a:t> </a:t>
            </a:r>
            <a:r>
              <a:rPr lang="ur-PK" sz="2400" dirty="0">
                <a:solidFill>
                  <a:srgbClr val="513910"/>
                </a:solidFill>
                <a:ea typeface="Calibri" panose="020F0502020204030204" pitchFamily="34" charset="0"/>
                <a:cs typeface="Jameel Noori Nastaleeq" panose="02000503000000020004" pitchFamily="2" charset="-78"/>
              </a:rPr>
              <a:t> کی آیت 29</a:t>
            </a:r>
            <a:endParaRPr lang="en-US" sz="2400" dirty="0">
              <a:solidFill>
                <a:srgbClr val="513910"/>
              </a:solidFill>
            </a:endParaRPr>
          </a:p>
        </p:txBody>
      </p:sp>
      <p:sp>
        <p:nvSpPr>
          <p:cNvPr id="86" name="Rectangle 85" hidden="1"/>
          <p:cNvSpPr/>
          <p:nvPr/>
        </p:nvSpPr>
        <p:spPr>
          <a:xfrm>
            <a:off x="3835627" y="3823758"/>
            <a:ext cx="5836854" cy="630942"/>
          </a:xfrm>
          <a:prstGeom prst="rect">
            <a:avLst/>
          </a:prstGeom>
        </p:spPr>
        <p:txBody>
          <a:bodyPr wrap="none">
            <a:spAutoFit/>
          </a:bodyPr>
          <a:lstStyle/>
          <a:p>
            <a:pPr algn="r"/>
            <a:r>
              <a:rPr lang="ur-PK" sz="3500" dirty="0">
                <a:solidFill>
                  <a:srgbClr val="513910"/>
                </a:solidFill>
                <a:ea typeface="Calibri" panose="020F0502020204030204" pitchFamily="34" charset="0"/>
                <a:cs typeface="Jameel Noori Nastaleeq" panose="02000503000000020004" pitchFamily="2" charset="-78"/>
              </a:rPr>
              <a:t>تذکر کے معنی ہیں یادد ہانی حاصل کرنا یا نصیحت اخذکرنا ۔ </a:t>
            </a:r>
            <a:endParaRPr lang="en-US" sz="3500" dirty="0">
              <a:solidFill>
                <a:srgbClr val="513910"/>
              </a:solidFill>
            </a:endParaRPr>
          </a:p>
        </p:txBody>
      </p:sp>
      <p:sp>
        <p:nvSpPr>
          <p:cNvPr id="87" name="Rounded Rectangle 86" hidden="1"/>
          <p:cNvSpPr/>
          <p:nvPr/>
        </p:nvSpPr>
        <p:spPr>
          <a:xfrm>
            <a:off x="2438400" y="4626677"/>
            <a:ext cx="7327900" cy="859723"/>
          </a:xfrm>
          <a:prstGeom prst="round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88" name="Rectangle 87" hidden="1"/>
          <p:cNvSpPr/>
          <p:nvPr/>
        </p:nvSpPr>
        <p:spPr>
          <a:xfrm>
            <a:off x="3442019" y="4808646"/>
            <a:ext cx="4984057" cy="630942"/>
          </a:xfrm>
          <a:prstGeom prst="rect">
            <a:avLst/>
          </a:prstGeom>
        </p:spPr>
        <p:txBody>
          <a:bodyPr wrap="none">
            <a:spAutoFit/>
          </a:bodyPr>
          <a:lstStyle/>
          <a:p>
            <a:r>
              <a:rPr lang="ur-PK" sz="3500" dirty="0">
                <a:solidFill>
                  <a:srgbClr val="513910"/>
                </a:solidFill>
                <a:latin typeface="Al Qalam Quran Publisher" panose="02040503050201020203" pitchFamily="18" charset="-78"/>
                <a:ea typeface="Calibri" panose="020F0502020204030204" pitchFamily="34" charset="0"/>
                <a:cs typeface="Al Qalam Quran Publisher" panose="02040503050201020203" pitchFamily="18" charset="-78"/>
              </a:rPr>
              <a:t>وَ لَقَدْ يَسَّرْنَا الْقُرْاٰنَ لِلذِّكْرِ فَهَلْ مِنْ مُّدَّكِرٍ۰۰۱۷ </a:t>
            </a:r>
            <a:endParaRPr lang="en-US" sz="3500" dirty="0">
              <a:solidFill>
                <a:srgbClr val="513910"/>
              </a:solidFill>
              <a:latin typeface="Al Qalam Quran Publisher" panose="02040503050201020203" pitchFamily="18" charset="-78"/>
              <a:cs typeface="Al Qalam Quran Publisher" panose="02040503050201020203" pitchFamily="18" charset="-78"/>
            </a:endParaRPr>
          </a:p>
        </p:txBody>
      </p:sp>
      <p:sp>
        <p:nvSpPr>
          <p:cNvPr id="89" name="Rectangle 88" hidden="1"/>
          <p:cNvSpPr/>
          <p:nvPr/>
        </p:nvSpPr>
        <p:spPr>
          <a:xfrm>
            <a:off x="1548833" y="5531924"/>
            <a:ext cx="2383729" cy="430887"/>
          </a:xfrm>
          <a:prstGeom prst="rect">
            <a:avLst/>
          </a:prstGeom>
        </p:spPr>
        <p:txBody>
          <a:bodyPr wrap="none">
            <a:spAutoFit/>
          </a:bodyPr>
          <a:lstStyle/>
          <a:p>
            <a:r>
              <a:rPr lang="ur-PK" sz="2200" spc="-20" dirty="0">
                <a:solidFill>
                  <a:srgbClr val="513910"/>
                </a:solidFill>
                <a:latin typeface="Al Qalam Quran Publisher" panose="02040503050201020203" pitchFamily="18" charset="-78"/>
                <a:ea typeface="Calibri" panose="020F0502020204030204" pitchFamily="34" charset="0"/>
                <a:cs typeface="Al Qalam Quran Publisher" panose="02040503050201020203" pitchFamily="18" charset="-78"/>
              </a:rPr>
              <a:t>(القمر</a:t>
            </a:r>
            <a:r>
              <a:rPr lang="ur-PK" sz="2200" spc="-20" baseline="30000" dirty="0">
                <a:solidFill>
                  <a:srgbClr val="513910"/>
                </a:solidFill>
                <a:latin typeface="Al Qalam Quran Publisher" panose="02040503050201020203" pitchFamily="18" charset="-78"/>
                <a:ea typeface="Calibri" panose="020F0502020204030204" pitchFamily="34" charset="0"/>
                <a:cs typeface="Al Qalam Quran Publisher" panose="02040503050201020203" pitchFamily="18" charset="-78"/>
              </a:rPr>
              <a:t>54</a:t>
            </a:r>
            <a:r>
              <a:rPr lang="ur-PK" sz="2200" spc="-20" dirty="0">
                <a:solidFill>
                  <a:srgbClr val="513910"/>
                </a:solidFill>
                <a:latin typeface="Al Qalam Quran Publisher" panose="02040503050201020203" pitchFamily="18" charset="-78"/>
                <a:ea typeface="Calibri" panose="020F0502020204030204" pitchFamily="34" charset="0"/>
                <a:cs typeface="Al Qalam Quran Publisher" panose="02040503050201020203" pitchFamily="18" charset="-78"/>
              </a:rPr>
              <a:t> :17، 22، 32، 40)</a:t>
            </a:r>
            <a:endParaRPr lang="en-US" sz="2200" dirty="0">
              <a:solidFill>
                <a:srgbClr val="513910"/>
              </a:solidFill>
              <a:latin typeface="Al Qalam Quran Publisher" panose="02040503050201020203" pitchFamily="18" charset="-78"/>
              <a:cs typeface="Al Qalam Quran Publisher" panose="02040503050201020203" pitchFamily="18" charset="-78"/>
            </a:endParaRPr>
          </a:p>
        </p:txBody>
      </p:sp>
      <p:sp>
        <p:nvSpPr>
          <p:cNvPr id="90" name="Rectangle 89" hidden="1"/>
          <p:cNvSpPr/>
          <p:nvPr/>
        </p:nvSpPr>
        <p:spPr>
          <a:xfrm>
            <a:off x="2001078" y="3914690"/>
            <a:ext cx="8189844" cy="1169551"/>
          </a:xfrm>
          <a:prstGeom prst="rect">
            <a:avLst/>
          </a:prstGeom>
        </p:spPr>
        <p:txBody>
          <a:bodyPr wrap="square">
            <a:spAutoFit/>
          </a:bodyPr>
          <a:lstStyle/>
          <a:p>
            <a:pPr algn="ctr"/>
            <a:r>
              <a:rPr lang="ar-SA" sz="3500" spc="-10" dirty="0">
                <a:solidFill>
                  <a:srgbClr val="513910"/>
                </a:solidFill>
                <a:ea typeface="Calibri" panose="020F0502020204030204" pitchFamily="34" charset="0"/>
                <a:cs typeface="Jameel Noori Nastaleeq" panose="02000503000000020004" pitchFamily="2" charset="-78"/>
              </a:rPr>
              <a:t>تدبر کے معنی ہیں گہرا غور وفکر ۔ قرآنِ حکیم کے کسی حصّہ پر گہرا غور و فکر کرکے اِس کے مضامین میں پوشیدہ حکمت و فلسفہ کوسمجھ لینا "تدبر فی القرآن "کہلاتا ہے۔ </a:t>
            </a:r>
            <a:endParaRPr lang="en-US" sz="3500" dirty="0">
              <a:solidFill>
                <a:srgbClr val="513910"/>
              </a:solidFill>
            </a:endParaRPr>
          </a:p>
        </p:txBody>
      </p:sp>
      <p:sp>
        <p:nvSpPr>
          <p:cNvPr id="91" name="Rectangle 90"/>
          <p:cNvSpPr/>
          <p:nvPr/>
        </p:nvSpPr>
        <p:spPr>
          <a:xfrm>
            <a:off x="6843536" y="2140931"/>
            <a:ext cx="3446777" cy="742896"/>
          </a:xfrm>
          <a:prstGeom prst="rect">
            <a:avLst/>
          </a:prstGeom>
        </p:spPr>
        <p:txBody>
          <a:bodyPr wrap="none">
            <a:spAutoFit/>
          </a:bodyPr>
          <a:lstStyle/>
          <a:p>
            <a:pPr marL="571500" marR="0" lvl="0" indent="-571500" algn="just" rtl="1">
              <a:lnSpc>
                <a:spcPct val="115000"/>
              </a:lnSpc>
              <a:spcBef>
                <a:spcPts val="0"/>
              </a:spcBef>
              <a:spcAft>
                <a:spcPts val="0"/>
              </a:spcAft>
              <a:buSzPct val="100000"/>
              <a:buFont typeface="Arial" panose="020B0604020202020204" pitchFamily="34" charset="0"/>
              <a:buChar char="•"/>
            </a:pPr>
            <a:r>
              <a:rPr lang="ur-PK" sz="3800" dirty="0" smtClean="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قرآنِ </a:t>
            </a:r>
            <a:r>
              <a:rPr lang="ur-PK" sz="3800" dirty="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حکیم کااصل فہم:</a:t>
            </a:r>
            <a:endParaRPr lang="en-US" sz="3800" dirty="0" smtClean="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endParaRPr>
          </a:p>
        </p:txBody>
      </p:sp>
      <p:sp>
        <p:nvSpPr>
          <p:cNvPr id="92" name="Rectangle 91" hidden="1"/>
          <p:cNvSpPr/>
          <p:nvPr/>
        </p:nvSpPr>
        <p:spPr>
          <a:xfrm>
            <a:off x="1738858" y="3206303"/>
            <a:ext cx="8724275" cy="2862322"/>
          </a:xfrm>
          <a:prstGeom prst="rect">
            <a:avLst/>
          </a:prstGeom>
        </p:spPr>
        <p:txBody>
          <a:bodyPr wrap="square">
            <a:spAutoFit/>
          </a:bodyPr>
          <a:lstStyle/>
          <a:p>
            <a:pPr marL="342900" marR="0" lvl="0" indent="-342900" algn="r" rtl="1">
              <a:spcBef>
                <a:spcPts val="0"/>
              </a:spcBef>
              <a:spcAft>
                <a:spcPts val="0"/>
              </a:spcAft>
              <a:buFont typeface="+mj-lt"/>
              <a:buAutoNum type="romanLcPeriod"/>
            </a:pPr>
            <a:r>
              <a:rPr lang="ur-PK" sz="3000" dirty="0" smtClean="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ایما </a:t>
            </a:r>
            <a:r>
              <a:rPr lang="ur-PK" sz="3000" dirty="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ن و تعظیم یعنی دل کی گہرائیوں سے ما ننا کہ قرآ نِ حکیم اللہ کا کلا م ہے۔ </a:t>
            </a:r>
            <a:endParaRPr lang="en-US" sz="3000" dirty="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endParaRPr>
          </a:p>
          <a:p>
            <a:pPr marL="342900" marR="0" lvl="0" indent="-342900" algn="r" rtl="1">
              <a:spcBef>
                <a:spcPts val="0"/>
              </a:spcBef>
              <a:spcAft>
                <a:spcPts val="0"/>
              </a:spcAft>
              <a:buFont typeface="+mj-lt"/>
              <a:buAutoNum type="romanLcPeriod"/>
            </a:pPr>
            <a:r>
              <a:rPr lang="ur-PK" sz="3000" dirty="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تلاوت یعنی آ دا ب کے سا تھ رو زا نہ قرآ نِ حکیم پڑ ھنا ۔</a:t>
            </a:r>
            <a:endParaRPr lang="en-US" sz="3000" dirty="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endParaRPr>
          </a:p>
          <a:p>
            <a:pPr marL="342900" marR="0" lvl="0" indent="-342900" algn="r" rtl="1">
              <a:spcBef>
                <a:spcPts val="0"/>
              </a:spcBef>
              <a:spcAft>
                <a:spcPts val="0"/>
              </a:spcAft>
              <a:buFont typeface="+mj-lt"/>
              <a:buAutoNum type="romanLcPeriod"/>
            </a:pPr>
            <a:r>
              <a:rPr lang="ur-PK" sz="3000" dirty="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تفہیم یعنی قرآ نِ حکیم کو سمجھنا اور اِس پر غور و فکر کر نا ۔</a:t>
            </a:r>
            <a:endParaRPr lang="en-US" sz="3000" dirty="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endParaRPr>
          </a:p>
          <a:p>
            <a:pPr marL="342900" marR="0" lvl="0" indent="-342900" algn="r" rtl="1">
              <a:spcBef>
                <a:spcPts val="0"/>
              </a:spcBef>
              <a:spcAft>
                <a:spcPts val="0"/>
              </a:spcAft>
              <a:buFont typeface="+mj-lt"/>
              <a:buAutoNum type="romanLcPeriod"/>
            </a:pPr>
            <a:r>
              <a:rPr lang="ur-PK" sz="3000" dirty="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عمل یعنی قرآ نِ حکیم کے احکامات پر انفرا دی زندگی میں عمل کر نا اوراجتماعی زندگی میں ان کے نفاذ کے لیے کو شش کر نا ۔</a:t>
            </a:r>
            <a:endParaRPr lang="en-US" sz="3000" dirty="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endParaRPr>
          </a:p>
          <a:p>
            <a:pPr marL="342900" marR="0" lvl="0" indent="-342900" algn="r" rtl="1">
              <a:spcBef>
                <a:spcPts val="0"/>
              </a:spcBef>
              <a:spcAft>
                <a:spcPts val="0"/>
              </a:spcAft>
              <a:buFont typeface="+mj-lt"/>
              <a:buAutoNum type="romanLcPeriod"/>
            </a:pPr>
            <a:r>
              <a:rPr lang="ur-PK" sz="3000" dirty="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تبلیغ یعنی قرآ نِ حکیم کی تعلیما ت دو سروں تک پہنچا نا ۔ </a:t>
            </a:r>
            <a:endParaRPr lang="en-US" sz="3000" dirty="0">
              <a:solidFill>
                <a:srgbClr val="513910"/>
              </a:solidFill>
              <a:effectLst/>
              <a:latin typeface="Jameel Noori Nastaleeq" panose="02000503000000020004" pitchFamily="2" charset="-78"/>
              <a:ea typeface="Calibri" panose="020F0502020204030204" pitchFamily="34" charset="0"/>
              <a:cs typeface="Jameel Noori Nastaleeq" panose="02000503000000020004" pitchFamily="2" charset="-78"/>
            </a:endParaRPr>
          </a:p>
        </p:txBody>
      </p:sp>
      <p:sp>
        <p:nvSpPr>
          <p:cNvPr id="93" name="Rectangle 92" hidden="1"/>
          <p:cNvSpPr/>
          <p:nvPr/>
        </p:nvSpPr>
        <p:spPr>
          <a:xfrm>
            <a:off x="4520245" y="2359915"/>
            <a:ext cx="6123792" cy="707886"/>
          </a:xfrm>
          <a:prstGeom prst="rect">
            <a:avLst/>
          </a:prstGeom>
        </p:spPr>
        <p:txBody>
          <a:bodyPr wrap="none">
            <a:spAutoFit/>
          </a:bodyPr>
          <a:lstStyle/>
          <a:p>
            <a:pPr marR="0" lvl="0" algn="r" rtl="1">
              <a:spcBef>
                <a:spcPts val="0"/>
              </a:spcBef>
              <a:spcAft>
                <a:spcPts val="0"/>
              </a:spcAft>
            </a:pPr>
            <a:r>
              <a:rPr lang="en-US" sz="4000" dirty="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a:t>
            </a:r>
            <a:r>
              <a:rPr lang="en-US" sz="4000" dirty="0" smtClean="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13</a:t>
            </a:r>
            <a:r>
              <a:rPr lang="ur-PK" sz="4000" dirty="0" smtClean="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قرآ </a:t>
            </a:r>
            <a:r>
              <a:rPr lang="ur-PK" sz="4000" dirty="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نِ حکیم کے ایک مسلمان پر کیا حقو ق ہیں؟</a:t>
            </a:r>
            <a:endParaRPr lang="en-US" sz="4000" dirty="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endParaRPr>
          </a:p>
        </p:txBody>
      </p:sp>
      <p:sp>
        <p:nvSpPr>
          <p:cNvPr id="95" name="Rectangle 94"/>
          <p:cNvSpPr/>
          <p:nvPr/>
        </p:nvSpPr>
        <p:spPr>
          <a:xfrm>
            <a:off x="1901687" y="2839943"/>
            <a:ext cx="8388626" cy="1865126"/>
          </a:xfrm>
          <a:prstGeom prst="rect">
            <a:avLst/>
          </a:prstGeom>
        </p:spPr>
        <p:txBody>
          <a:bodyPr wrap="square">
            <a:spAutoFit/>
          </a:bodyPr>
          <a:lstStyle/>
          <a:p>
            <a:pPr marR="0" lvl="0" algn="ctr" rtl="1">
              <a:lnSpc>
                <a:spcPct val="120000"/>
              </a:lnSpc>
              <a:spcBef>
                <a:spcPts val="0"/>
              </a:spcBef>
              <a:spcAft>
                <a:spcPts val="0"/>
              </a:spcAft>
            </a:pPr>
            <a:r>
              <a:rPr lang="ur-PK" sz="3200" dirty="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 قرآنِ حکیم کااصل فہم تو اِسی صورت میں حاصل کیا جاسکتا ہے جبکہ دینِ حق کے غلبے کے لیے اِسی طرح کی جدوجہد کی جائے جس طرح کی جدوجہد کے دوران مختلف معاملات میں رہنمائی کے لیے قرآنِ حکیم نازل ہوتا رہا۔ </a:t>
            </a:r>
          </a:p>
        </p:txBody>
      </p:sp>
      <p:sp>
        <p:nvSpPr>
          <p:cNvPr id="100" name="Rectangle 99"/>
          <p:cNvSpPr/>
          <p:nvPr/>
        </p:nvSpPr>
        <p:spPr>
          <a:xfrm>
            <a:off x="1787033" y="5893392"/>
            <a:ext cx="2141880" cy="523220"/>
          </a:xfrm>
          <a:prstGeom prst="rect">
            <a:avLst/>
          </a:prstGeom>
        </p:spPr>
        <p:txBody>
          <a:bodyPr wrap="square">
            <a:spAutoFit/>
          </a:bodyPr>
          <a:lstStyle/>
          <a:p>
            <a:pPr algn="ctr"/>
            <a:r>
              <a:rPr lang="ur-PK" sz="280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(العنکبوت29 : 69)</a:t>
            </a:r>
            <a:endParaRPr lang="en-US" sz="2800" dirty="0">
              <a:solidFill>
                <a:srgbClr val="513910"/>
              </a:solidFill>
              <a:latin typeface="Jameel Noori Nastaleeq" panose="02000503000000000004" pitchFamily="2" charset="-78"/>
              <a:cs typeface="Jameel Noori Nastaleeq" panose="02000503000000000004" pitchFamily="2" charset="-78"/>
            </a:endParaRPr>
          </a:p>
        </p:txBody>
      </p:sp>
      <p:sp>
        <p:nvSpPr>
          <p:cNvPr id="101" name="Rounded Rectangle 100"/>
          <p:cNvSpPr/>
          <p:nvPr/>
        </p:nvSpPr>
        <p:spPr>
          <a:xfrm>
            <a:off x="1901688" y="4705069"/>
            <a:ext cx="8388625" cy="1140111"/>
          </a:xfrm>
          <a:prstGeom prst="round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2800"/>
          </a:p>
        </p:txBody>
      </p:sp>
      <p:sp>
        <p:nvSpPr>
          <p:cNvPr id="102" name="Rectangle 101"/>
          <p:cNvSpPr/>
          <p:nvPr/>
        </p:nvSpPr>
        <p:spPr>
          <a:xfrm>
            <a:off x="1547193" y="4979595"/>
            <a:ext cx="9187067" cy="442429"/>
          </a:xfrm>
          <a:prstGeom prst="rect">
            <a:avLst/>
          </a:prstGeom>
        </p:spPr>
        <p:txBody>
          <a:bodyPr wrap="square">
            <a:spAutoFit/>
          </a:bodyPr>
          <a:lstStyle/>
          <a:p>
            <a:pPr marL="457200" marR="228600" algn="ctr" rtl="1">
              <a:lnSpc>
                <a:spcPts val="2200"/>
              </a:lnSpc>
              <a:spcBef>
                <a:spcPts val="0"/>
              </a:spcBef>
              <a:spcAft>
                <a:spcPts val="0"/>
              </a:spcAft>
            </a:pPr>
            <a:r>
              <a:rPr lang="ur-PK" sz="3600" dirty="0">
                <a:solidFill>
                  <a:srgbClr val="513910"/>
                </a:solidFill>
                <a:latin typeface="Al Qalam Quran Publisher" panose="02040503050201020203" pitchFamily="18" charset="-78"/>
                <a:ea typeface="Calibri" panose="020F0502020204030204" pitchFamily="34" charset="0"/>
                <a:cs typeface="Al Qalam Quran Publisher" panose="02040503050201020203" pitchFamily="18" charset="-78"/>
              </a:rPr>
              <a:t>وَ الَّذِيْنَ جَاهَدُوْا فِيْنَا لَنَهْدِيَنَّهُمْ سُبُلَنَا١ؕ وَ اِنَّ اللّٰهَ لَمَعَ الْمُحْسِنِيْنَؒ۰۰۶۹  </a:t>
            </a:r>
            <a:endParaRPr lang="en-US" sz="3600" dirty="0">
              <a:solidFill>
                <a:srgbClr val="513910"/>
              </a:solidFill>
              <a:effectLst/>
              <a:latin typeface="Al Qalam Quran Publisher" panose="02040503050201020203" pitchFamily="18" charset="-78"/>
              <a:ea typeface="Calibri" panose="020F0502020204030204" pitchFamily="34" charset="0"/>
              <a:cs typeface="Al Qalam Quran Publisher" panose="02040503050201020203" pitchFamily="18" charset="-78"/>
            </a:endParaRPr>
          </a:p>
        </p:txBody>
      </p:sp>
      <p:sp>
        <p:nvSpPr>
          <p:cNvPr id="103" name="Rectangle 102"/>
          <p:cNvSpPr/>
          <p:nvPr/>
        </p:nvSpPr>
        <p:spPr>
          <a:xfrm>
            <a:off x="1591920" y="5420082"/>
            <a:ext cx="9097611" cy="427040"/>
          </a:xfrm>
          <a:prstGeom prst="rect">
            <a:avLst/>
          </a:prstGeom>
        </p:spPr>
        <p:txBody>
          <a:bodyPr wrap="square">
            <a:spAutoFit/>
          </a:bodyPr>
          <a:lstStyle/>
          <a:p>
            <a:pPr marL="457200" marR="228600" algn="ctr" rtl="1">
              <a:lnSpc>
                <a:spcPts val="2200"/>
              </a:lnSpc>
              <a:spcBef>
                <a:spcPts val="0"/>
              </a:spcBef>
              <a:spcAft>
                <a:spcPts val="0"/>
              </a:spcAft>
            </a:pPr>
            <a:r>
              <a:rPr lang="ur-PK" sz="3200" dirty="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جو لوگ ہماری راہ میں جہاد کرتے ہیں ہم انہیں ضرورا اپنے راستوں کی ہدایت دیتے ہیں</a:t>
            </a:r>
            <a:endParaRPr lang="en-US" sz="3200" dirty="0">
              <a:solidFill>
                <a:srgbClr val="513910"/>
              </a:solidFill>
              <a:effectLst/>
              <a:latin typeface="Jameel Noori Nastaleeq" panose="02000503000000020004" pitchFamily="2" charset="-78"/>
              <a:ea typeface="Calibri" panose="020F0502020204030204" pitchFamily="34" charset="0"/>
              <a:cs typeface="Jameel Noori Nastaleeq" panose="02000503000000020004" pitchFamily="2" charset="-78"/>
            </a:endParaRPr>
          </a:p>
        </p:txBody>
      </p:sp>
    </p:spTree>
    <p:extLst>
      <p:ext uri="{BB962C8B-B14F-4D97-AF65-F5344CB8AC3E}">
        <p14:creationId xmlns:p14="http://schemas.microsoft.com/office/powerpoint/2010/main" val="2656784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94"/>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2"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right)">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2"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right)">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grpId="1" nodeType="clickEffect">
                                  <p:stCondLst>
                                    <p:cond delay="0"/>
                                  </p:stCondLst>
                                  <p:childTnLst>
                                    <p:animEffect transition="out" filter="fade">
                                      <p:cBhvr>
                                        <p:cTn id="20" dur="500"/>
                                        <p:tgtEl>
                                          <p:spTgt spid="5"/>
                                        </p:tgtEl>
                                      </p:cBhvr>
                                    </p:animEffect>
                                    <p:set>
                                      <p:cBhvr>
                                        <p:cTn id="21" dur="1" fill="hold">
                                          <p:stCondLst>
                                            <p:cond delay="499"/>
                                          </p:stCondLst>
                                        </p:cTn>
                                        <p:tgtEl>
                                          <p:spTgt spid="5"/>
                                        </p:tgtEl>
                                        <p:attrNameLst>
                                          <p:attrName>style.visibility</p:attrName>
                                        </p:attrNameLst>
                                      </p:cBhvr>
                                      <p:to>
                                        <p:strVal val="hidden"/>
                                      </p:to>
                                    </p:set>
                                  </p:childTnLst>
                                </p:cTn>
                              </p:par>
                              <p:par>
                                <p:cTn id="22" presetID="10" presetClass="exit" presetSubtype="0" fill="hold" grpId="1" nodeType="withEffect">
                                  <p:stCondLst>
                                    <p:cond delay="0"/>
                                  </p:stCondLst>
                                  <p:childTnLst>
                                    <p:animEffect transition="out" filter="fade">
                                      <p:cBhvr>
                                        <p:cTn id="23" dur="500"/>
                                        <p:tgtEl>
                                          <p:spTgt spid="6"/>
                                        </p:tgtEl>
                                      </p:cBhvr>
                                    </p:animEffect>
                                    <p:set>
                                      <p:cBhvr>
                                        <p:cTn id="24" dur="1" fill="hold">
                                          <p:stCondLst>
                                            <p:cond delay="499"/>
                                          </p:stCondLst>
                                        </p:cTn>
                                        <p:tgtEl>
                                          <p:spTgt spid="6"/>
                                        </p:tgtEl>
                                        <p:attrNameLst>
                                          <p:attrName>style.visibility</p:attrName>
                                        </p:attrNameLst>
                                      </p:cBhvr>
                                      <p:to>
                                        <p:strVal val="hidden"/>
                                      </p:to>
                                    </p:set>
                                  </p:childTnLst>
                                </p:cTn>
                              </p:par>
                              <p:par>
                                <p:cTn id="25" presetID="22" presetClass="entr" presetSubtype="2"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wipe(right)">
                                      <p:cBhvr>
                                        <p:cTn id="27" dur="500"/>
                                        <p:tgtEl>
                                          <p:spTgt spid="2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37" fill="hold" grpId="0"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barn(outVertical)">
                                      <p:cBhvr>
                                        <p:cTn id="32" dur="500"/>
                                        <p:tgtEl>
                                          <p:spTgt spid="24"/>
                                        </p:tgtEl>
                                      </p:cBhvr>
                                    </p:animEffect>
                                  </p:childTnLst>
                                </p:cTn>
                              </p:par>
                              <p:par>
                                <p:cTn id="33" presetID="22" presetClass="entr" presetSubtype="2" fill="hold" grpId="0" nodeType="withEffect">
                                  <p:stCondLst>
                                    <p:cond delay="300"/>
                                  </p:stCondLst>
                                  <p:childTnLst>
                                    <p:set>
                                      <p:cBhvr>
                                        <p:cTn id="34" dur="1" fill="hold">
                                          <p:stCondLst>
                                            <p:cond delay="0"/>
                                          </p:stCondLst>
                                        </p:cTn>
                                        <p:tgtEl>
                                          <p:spTgt spid="25"/>
                                        </p:tgtEl>
                                        <p:attrNameLst>
                                          <p:attrName>style.visibility</p:attrName>
                                        </p:attrNameLst>
                                      </p:cBhvr>
                                      <p:to>
                                        <p:strVal val="visible"/>
                                      </p:to>
                                    </p:set>
                                    <p:animEffect transition="in" filter="wipe(right)">
                                      <p:cBhvr>
                                        <p:cTn id="35" dur="500"/>
                                        <p:tgtEl>
                                          <p:spTgt spid="25"/>
                                        </p:tgtEl>
                                      </p:cBhvr>
                                    </p:animEffect>
                                  </p:childTnLst>
                                </p:cTn>
                              </p:par>
                              <p:par>
                                <p:cTn id="36" presetID="22" presetClass="entr" presetSubtype="2" fill="hold" grpId="0" nodeType="withEffect">
                                  <p:stCondLst>
                                    <p:cond delay="700"/>
                                  </p:stCondLst>
                                  <p:childTnLst>
                                    <p:set>
                                      <p:cBhvr>
                                        <p:cTn id="37" dur="1" fill="hold">
                                          <p:stCondLst>
                                            <p:cond delay="0"/>
                                          </p:stCondLst>
                                        </p:cTn>
                                        <p:tgtEl>
                                          <p:spTgt spid="26"/>
                                        </p:tgtEl>
                                        <p:attrNameLst>
                                          <p:attrName>style.visibility</p:attrName>
                                        </p:attrNameLst>
                                      </p:cBhvr>
                                      <p:to>
                                        <p:strVal val="visible"/>
                                      </p:to>
                                    </p:set>
                                    <p:animEffect transition="in" filter="wipe(right)">
                                      <p:cBhvr>
                                        <p:cTn id="38" dur="500"/>
                                        <p:tgtEl>
                                          <p:spTgt spid="26"/>
                                        </p:tgtEl>
                                      </p:cBhvr>
                                    </p:animEffect>
                                  </p:childTnLst>
                                </p:cTn>
                              </p:par>
                              <p:par>
                                <p:cTn id="39" presetID="42" presetClass="entr" presetSubtype="0" fill="hold" grpId="0" nodeType="withEffect">
                                  <p:stCondLst>
                                    <p:cond delay="700"/>
                                  </p:stCondLst>
                                  <p:childTnLst>
                                    <p:set>
                                      <p:cBhvr>
                                        <p:cTn id="40" dur="1" fill="hold">
                                          <p:stCondLst>
                                            <p:cond delay="0"/>
                                          </p:stCondLst>
                                        </p:cTn>
                                        <p:tgtEl>
                                          <p:spTgt spid="27"/>
                                        </p:tgtEl>
                                        <p:attrNameLst>
                                          <p:attrName>style.visibility</p:attrName>
                                        </p:attrNameLst>
                                      </p:cBhvr>
                                      <p:to>
                                        <p:strVal val="visible"/>
                                      </p:to>
                                    </p:set>
                                    <p:animEffect transition="in" filter="fade">
                                      <p:cBhvr>
                                        <p:cTn id="41" dur="1000"/>
                                        <p:tgtEl>
                                          <p:spTgt spid="27"/>
                                        </p:tgtEl>
                                      </p:cBhvr>
                                    </p:animEffect>
                                    <p:anim calcmode="lin" valueType="num">
                                      <p:cBhvr>
                                        <p:cTn id="42" dur="1000" fill="hold"/>
                                        <p:tgtEl>
                                          <p:spTgt spid="27"/>
                                        </p:tgtEl>
                                        <p:attrNameLst>
                                          <p:attrName>ppt_x</p:attrName>
                                        </p:attrNameLst>
                                      </p:cBhvr>
                                      <p:tavLst>
                                        <p:tav tm="0">
                                          <p:val>
                                            <p:strVal val="#ppt_x"/>
                                          </p:val>
                                        </p:tav>
                                        <p:tav tm="100000">
                                          <p:val>
                                            <p:strVal val="#ppt_x"/>
                                          </p:val>
                                        </p:tav>
                                      </p:tavLst>
                                    </p:anim>
                                    <p:anim calcmode="lin" valueType="num">
                                      <p:cBhvr>
                                        <p:cTn id="43"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10" presetClass="exit" presetSubtype="0" fill="hold" grpId="1" nodeType="clickEffect">
                                  <p:stCondLst>
                                    <p:cond delay="0"/>
                                  </p:stCondLst>
                                  <p:childTnLst>
                                    <p:animEffect transition="out" filter="fade">
                                      <p:cBhvr>
                                        <p:cTn id="47" dur="500"/>
                                        <p:tgtEl>
                                          <p:spTgt spid="23"/>
                                        </p:tgtEl>
                                      </p:cBhvr>
                                    </p:animEffect>
                                    <p:set>
                                      <p:cBhvr>
                                        <p:cTn id="48" dur="1" fill="hold">
                                          <p:stCondLst>
                                            <p:cond delay="499"/>
                                          </p:stCondLst>
                                        </p:cTn>
                                        <p:tgtEl>
                                          <p:spTgt spid="23"/>
                                        </p:tgtEl>
                                        <p:attrNameLst>
                                          <p:attrName>style.visibility</p:attrName>
                                        </p:attrNameLst>
                                      </p:cBhvr>
                                      <p:to>
                                        <p:strVal val="hidden"/>
                                      </p:to>
                                    </p:set>
                                  </p:childTnLst>
                                </p:cTn>
                              </p:par>
                              <p:par>
                                <p:cTn id="49" presetID="10" presetClass="exit" presetSubtype="0" fill="hold" grpId="1" nodeType="withEffect">
                                  <p:stCondLst>
                                    <p:cond delay="0"/>
                                  </p:stCondLst>
                                  <p:childTnLst>
                                    <p:animEffect transition="out" filter="fade">
                                      <p:cBhvr>
                                        <p:cTn id="50" dur="500"/>
                                        <p:tgtEl>
                                          <p:spTgt spid="24"/>
                                        </p:tgtEl>
                                      </p:cBhvr>
                                    </p:animEffect>
                                    <p:set>
                                      <p:cBhvr>
                                        <p:cTn id="51" dur="1" fill="hold">
                                          <p:stCondLst>
                                            <p:cond delay="499"/>
                                          </p:stCondLst>
                                        </p:cTn>
                                        <p:tgtEl>
                                          <p:spTgt spid="24"/>
                                        </p:tgtEl>
                                        <p:attrNameLst>
                                          <p:attrName>style.visibility</p:attrName>
                                        </p:attrNameLst>
                                      </p:cBhvr>
                                      <p:to>
                                        <p:strVal val="hidden"/>
                                      </p:to>
                                    </p:set>
                                  </p:childTnLst>
                                </p:cTn>
                              </p:par>
                              <p:par>
                                <p:cTn id="52" presetID="10" presetClass="exit" presetSubtype="0" fill="hold" grpId="1" nodeType="withEffect">
                                  <p:stCondLst>
                                    <p:cond delay="0"/>
                                  </p:stCondLst>
                                  <p:childTnLst>
                                    <p:animEffect transition="out" filter="fade">
                                      <p:cBhvr>
                                        <p:cTn id="53" dur="500"/>
                                        <p:tgtEl>
                                          <p:spTgt spid="25"/>
                                        </p:tgtEl>
                                      </p:cBhvr>
                                    </p:animEffect>
                                    <p:set>
                                      <p:cBhvr>
                                        <p:cTn id="54" dur="1" fill="hold">
                                          <p:stCondLst>
                                            <p:cond delay="499"/>
                                          </p:stCondLst>
                                        </p:cTn>
                                        <p:tgtEl>
                                          <p:spTgt spid="25"/>
                                        </p:tgtEl>
                                        <p:attrNameLst>
                                          <p:attrName>style.visibility</p:attrName>
                                        </p:attrNameLst>
                                      </p:cBhvr>
                                      <p:to>
                                        <p:strVal val="hidden"/>
                                      </p:to>
                                    </p:set>
                                  </p:childTnLst>
                                </p:cTn>
                              </p:par>
                              <p:par>
                                <p:cTn id="55" presetID="10" presetClass="exit" presetSubtype="0" fill="hold" grpId="1" nodeType="withEffect">
                                  <p:stCondLst>
                                    <p:cond delay="0"/>
                                  </p:stCondLst>
                                  <p:childTnLst>
                                    <p:animEffect transition="out" filter="fade">
                                      <p:cBhvr>
                                        <p:cTn id="56" dur="500"/>
                                        <p:tgtEl>
                                          <p:spTgt spid="26"/>
                                        </p:tgtEl>
                                      </p:cBhvr>
                                    </p:animEffect>
                                    <p:set>
                                      <p:cBhvr>
                                        <p:cTn id="57" dur="1" fill="hold">
                                          <p:stCondLst>
                                            <p:cond delay="499"/>
                                          </p:stCondLst>
                                        </p:cTn>
                                        <p:tgtEl>
                                          <p:spTgt spid="26"/>
                                        </p:tgtEl>
                                        <p:attrNameLst>
                                          <p:attrName>style.visibility</p:attrName>
                                        </p:attrNameLst>
                                      </p:cBhvr>
                                      <p:to>
                                        <p:strVal val="hidden"/>
                                      </p:to>
                                    </p:set>
                                  </p:childTnLst>
                                </p:cTn>
                              </p:par>
                              <p:par>
                                <p:cTn id="58" presetID="10" presetClass="exit" presetSubtype="0" fill="hold" grpId="1" nodeType="withEffect">
                                  <p:stCondLst>
                                    <p:cond delay="0"/>
                                  </p:stCondLst>
                                  <p:childTnLst>
                                    <p:animEffect transition="out" filter="fade">
                                      <p:cBhvr>
                                        <p:cTn id="59" dur="500"/>
                                        <p:tgtEl>
                                          <p:spTgt spid="27"/>
                                        </p:tgtEl>
                                      </p:cBhvr>
                                    </p:animEffect>
                                    <p:set>
                                      <p:cBhvr>
                                        <p:cTn id="60" dur="1" fill="hold">
                                          <p:stCondLst>
                                            <p:cond delay="499"/>
                                          </p:stCondLst>
                                        </p:cTn>
                                        <p:tgtEl>
                                          <p:spTgt spid="27"/>
                                        </p:tgtEl>
                                        <p:attrNameLst>
                                          <p:attrName>style.visibility</p:attrName>
                                        </p:attrNameLst>
                                      </p:cBhvr>
                                      <p:to>
                                        <p:strVal val="hidden"/>
                                      </p:to>
                                    </p:set>
                                  </p:childTnLst>
                                </p:cTn>
                              </p:par>
                              <p:par>
                                <p:cTn id="61" presetID="22" presetClass="entr" presetSubtype="2" fill="hold" grpId="0" nodeType="withEffect">
                                  <p:stCondLst>
                                    <p:cond delay="300"/>
                                  </p:stCondLst>
                                  <p:childTnLst>
                                    <p:set>
                                      <p:cBhvr>
                                        <p:cTn id="62" dur="1" fill="hold">
                                          <p:stCondLst>
                                            <p:cond delay="0"/>
                                          </p:stCondLst>
                                        </p:cTn>
                                        <p:tgtEl>
                                          <p:spTgt spid="28"/>
                                        </p:tgtEl>
                                        <p:attrNameLst>
                                          <p:attrName>style.visibility</p:attrName>
                                        </p:attrNameLst>
                                      </p:cBhvr>
                                      <p:to>
                                        <p:strVal val="visible"/>
                                      </p:to>
                                    </p:set>
                                    <p:animEffect transition="in" filter="wipe(right)">
                                      <p:cBhvr>
                                        <p:cTn id="63" dur="500"/>
                                        <p:tgtEl>
                                          <p:spTgt spid="28"/>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2" fill="hold" grpId="0" nodeType="clickEffect">
                                  <p:stCondLst>
                                    <p:cond delay="0"/>
                                  </p:stCondLst>
                                  <p:childTnLst>
                                    <p:set>
                                      <p:cBhvr>
                                        <p:cTn id="67" dur="1" fill="hold">
                                          <p:stCondLst>
                                            <p:cond delay="0"/>
                                          </p:stCondLst>
                                        </p:cTn>
                                        <p:tgtEl>
                                          <p:spTgt spid="29"/>
                                        </p:tgtEl>
                                        <p:attrNameLst>
                                          <p:attrName>style.visibility</p:attrName>
                                        </p:attrNameLst>
                                      </p:cBhvr>
                                      <p:to>
                                        <p:strVal val="visible"/>
                                      </p:to>
                                    </p:set>
                                    <p:animEffect transition="in" filter="wipe(right)">
                                      <p:cBhvr>
                                        <p:cTn id="68" dur="500"/>
                                        <p:tgtEl>
                                          <p:spTgt spid="29"/>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xit" presetSubtype="0" fill="hold" grpId="1" nodeType="clickEffect">
                                  <p:stCondLst>
                                    <p:cond delay="0"/>
                                  </p:stCondLst>
                                  <p:childTnLst>
                                    <p:animEffect transition="out" filter="fade">
                                      <p:cBhvr>
                                        <p:cTn id="72" dur="500"/>
                                        <p:tgtEl>
                                          <p:spTgt spid="29"/>
                                        </p:tgtEl>
                                      </p:cBhvr>
                                    </p:animEffect>
                                    <p:set>
                                      <p:cBhvr>
                                        <p:cTn id="73" dur="1" fill="hold">
                                          <p:stCondLst>
                                            <p:cond delay="499"/>
                                          </p:stCondLst>
                                        </p:cTn>
                                        <p:tgtEl>
                                          <p:spTgt spid="29"/>
                                        </p:tgtEl>
                                        <p:attrNameLst>
                                          <p:attrName>style.visibility</p:attrName>
                                        </p:attrNameLst>
                                      </p:cBhvr>
                                      <p:to>
                                        <p:strVal val="hidden"/>
                                      </p:to>
                                    </p:set>
                                  </p:childTnLst>
                                </p:cTn>
                              </p:par>
                              <p:par>
                                <p:cTn id="74" presetID="22" presetClass="entr" presetSubtype="2" fill="hold" grpId="0" nodeType="withEffect">
                                  <p:stCondLst>
                                    <p:cond delay="0"/>
                                  </p:stCondLst>
                                  <p:childTnLst>
                                    <p:set>
                                      <p:cBhvr>
                                        <p:cTn id="75" dur="1" fill="hold">
                                          <p:stCondLst>
                                            <p:cond delay="0"/>
                                          </p:stCondLst>
                                        </p:cTn>
                                        <p:tgtEl>
                                          <p:spTgt spid="32"/>
                                        </p:tgtEl>
                                        <p:attrNameLst>
                                          <p:attrName>style.visibility</p:attrName>
                                        </p:attrNameLst>
                                      </p:cBhvr>
                                      <p:to>
                                        <p:strVal val="visible"/>
                                      </p:to>
                                    </p:set>
                                    <p:animEffect transition="in" filter="wipe(right)">
                                      <p:cBhvr>
                                        <p:cTn id="76" dur="500"/>
                                        <p:tgtEl>
                                          <p:spTgt spid="32"/>
                                        </p:tgtEl>
                                      </p:cBhvr>
                                    </p:animEffect>
                                  </p:childTnLst>
                                </p:cTn>
                              </p:par>
                              <p:par>
                                <p:cTn id="77" presetID="16" presetClass="entr" presetSubtype="37" fill="hold" grpId="0" nodeType="withEffect">
                                  <p:stCondLst>
                                    <p:cond delay="400"/>
                                  </p:stCondLst>
                                  <p:childTnLst>
                                    <p:set>
                                      <p:cBhvr>
                                        <p:cTn id="78" dur="1" fill="hold">
                                          <p:stCondLst>
                                            <p:cond delay="0"/>
                                          </p:stCondLst>
                                        </p:cTn>
                                        <p:tgtEl>
                                          <p:spTgt spid="30"/>
                                        </p:tgtEl>
                                        <p:attrNameLst>
                                          <p:attrName>style.visibility</p:attrName>
                                        </p:attrNameLst>
                                      </p:cBhvr>
                                      <p:to>
                                        <p:strVal val="visible"/>
                                      </p:to>
                                    </p:set>
                                    <p:animEffect transition="in" filter="barn(outVertical)">
                                      <p:cBhvr>
                                        <p:cTn id="79" dur="500"/>
                                        <p:tgtEl>
                                          <p:spTgt spid="30"/>
                                        </p:tgtEl>
                                      </p:cBhvr>
                                    </p:animEffect>
                                  </p:childTnLst>
                                </p:cTn>
                              </p:par>
                              <p:par>
                                <p:cTn id="80" presetID="22" presetClass="entr" presetSubtype="2" fill="hold" grpId="0" nodeType="withEffect">
                                  <p:stCondLst>
                                    <p:cond delay="800"/>
                                  </p:stCondLst>
                                  <p:childTnLst>
                                    <p:set>
                                      <p:cBhvr>
                                        <p:cTn id="81" dur="1" fill="hold">
                                          <p:stCondLst>
                                            <p:cond delay="0"/>
                                          </p:stCondLst>
                                        </p:cTn>
                                        <p:tgtEl>
                                          <p:spTgt spid="33"/>
                                        </p:tgtEl>
                                        <p:attrNameLst>
                                          <p:attrName>style.visibility</p:attrName>
                                        </p:attrNameLst>
                                      </p:cBhvr>
                                      <p:to>
                                        <p:strVal val="visible"/>
                                      </p:to>
                                    </p:set>
                                    <p:animEffect transition="in" filter="wipe(right)">
                                      <p:cBhvr>
                                        <p:cTn id="82" dur="500"/>
                                        <p:tgtEl>
                                          <p:spTgt spid="33"/>
                                        </p:tgtEl>
                                      </p:cBhvr>
                                    </p:animEffect>
                                  </p:childTnLst>
                                </p:cTn>
                              </p:par>
                              <p:par>
                                <p:cTn id="83" presetID="22" presetClass="entr" presetSubtype="2" fill="hold" grpId="0" nodeType="withEffect">
                                  <p:stCondLst>
                                    <p:cond delay="1000"/>
                                  </p:stCondLst>
                                  <p:childTnLst>
                                    <p:set>
                                      <p:cBhvr>
                                        <p:cTn id="84" dur="1" fill="hold">
                                          <p:stCondLst>
                                            <p:cond delay="0"/>
                                          </p:stCondLst>
                                        </p:cTn>
                                        <p:tgtEl>
                                          <p:spTgt spid="34"/>
                                        </p:tgtEl>
                                        <p:attrNameLst>
                                          <p:attrName>style.visibility</p:attrName>
                                        </p:attrNameLst>
                                      </p:cBhvr>
                                      <p:to>
                                        <p:strVal val="visible"/>
                                      </p:to>
                                    </p:set>
                                    <p:animEffect transition="in" filter="wipe(right)">
                                      <p:cBhvr>
                                        <p:cTn id="85" dur="500"/>
                                        <p:tgtEl>
                                          <p:spTgt spid="34"/>
                                        </p:tgtEl>
                                      </p:cBhvr>
                                    </p:animEffect>
                                  </p:childTnLst>
                                </p:cTn>
                              </p:par>
                              <p:par>
                                <p:cTn id="86" presetID="42" presetClass="entr" presetSubtype="0" fill="hold" grpId="0" nodeType="withEffect">
                                  <p:stCondLst>
                                    <p:cond delay="1000"/>
                                  </p:stCondLst>
                                  <p:childTnLst>
                                    <p:set>
                                      <p:cBhvr>
                                        <p:cTn id="87" dur="1" fill="hold">
                                          <p:stCondLst>
                                            <p:cond delay="0"/>
                                          </p:stCondLst>
                                        </p:cTn>
                                        <p:tgtEl>
                                          <p:spTgt spid="35"/>
                                        </p:tgtEl>
                                        <p:attrNameLst>
                                          <p:attrName>style.visibility</p:attrName>
                                        </p:attrNameLst>
                                      </p:cBhvr>
                                      <p:to>
                                        <p:strVal val="visible"/>
                                      </p:to>
                                    </p:set>
                                    <p:animEffect transition="in" filter="fade">
                                      <p:cBhvr>
                                        <p:cTn id="88" dur="1000"/>
                                        <p:tgtEl>
                                          <p:spTgt spid="35"/>
                                        </p:tgtEl>
                                      </p:cBhvr>
                                    </p:animEffect>
                                    <p:anim calcmode="lin" valueType="num">
                                      <p:cBhvr>
                                        <p:cTn id="89" dur="1000" fill="hold"/>
                                        <p:tgtEl>
                                          <p:spTgt spid="35"/>
                                        </p:tgtEl>
                                        <p:attrNameLst>
                                          <p:attrName>ppt_x</p:attrName>
                                        </p:attrNameLst>
                                      </p:cBhvr>
                                      <p:tavLst>
                                        <p:tav tm="0">
                                          <p:val>
                                            <p:strVal val="#ppt_x"/>
                                          </p:val>
                                        </p:tav>
                                        <p:tav tm="100000">
                                          <p:val>
                                            <p:strVal val="#ppt_x"/>
                                          </p:val>
                                        </p:tav>
                                      </p:tavLst>
                                    </p:anim>
                                    <p:anim calcmode="lin" valueType="num">
                                      <p:cBhvr>
                                        <p:cTn id="90"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10" presetClass="exit" presetSubtype="0" fill="hold" grpId="1" nodeType="clickEffect">
                                  <p:stCondLst>
                                    <p:cond delay="0"/>
                                  </p:stCondLst>
                                  <p:childTnLst>
                                    <p:animEffect transition="out" filter="fade">
                                      <p:cBhvr>
                                        <p:cTn id="94" dur="500"/>
                                        <p:tgtEl>
                                          <p:spTgt spid="32"/>
                                        </p:tgtEl>
                                      </p:cBhvr>
                                    </p:animEffect>
                                    <p:set>
                                      <p:cBhvr>
                                        <p:cTn id="95" dur="1" fill="hold">
                                          <p:stCondLst>
                                            <p:cond delay="499"/>
                                          </p:stCondLst>
                                        </p:cTn>
                                        <p:tgtEl>
                                          <p:spTgt spid="32"/>
                                        </p:tgtEl>
                                        <p:attrNameLst>
                                          <p:attrName>style.visibility</p:attrName>
                                        </p:attrNameLst>
                                      </p:cBhvr>
                                      <p:to>
                                        <p:strVal val="hidden"/>
                                      </p:to>
                                    </p:set>
                                  </p:childTnLst>
                                </p:cTn>
                              </p:par>
                              <p:par>
                                <p:cTn id="96" presetID="10" presetClass="exit" presetSubtype="0" fill="hold" grpId="1" nodeType="withEffect">
                                  <p:stCondLst>
                                    <p:cond delay="0"/>
                                  </p:stCondLst>
                                  <p:childTnLst>
                                    <p:animEffect transition="out" filter="fade">
                                      <p:cBhvr>
                                        <p:cTn id="97" dur="500"/>
                                        <p:tgtEl>
                                          <p:spTgt spid="30"/>
                                        </p:tgtEl>
                                      </p:cBhvr>
                                    </p:animEffect>
                                    <p:set>
                                      <p:cBhvr>
                                        <p:cTn id="98" dur="1" fill="hold">
                                          <p:stCondLst>
                                            <p:cond delay="499"/>
                                          </p:stCondLst>
                                        </p:cTn>
                                        <p:tgtEl>
                                          <p:spTgt spid="30"/>
                                        </p:tgtEl>
                                        <p:attrNameLst>
                                          <p:attrName>style.visibility</p:attrName>
                                        </p:attrNameLst>
                                      </p:cBhvr>
                                      <p:to>
                                        <p:strVal val="hidden"/>
                                      </p:to>
                                    </p:set>
                                  </p:childTnLst>
                                </p:cTn>
                              </p:par>
                              <p:par>
                                <p:cTn id="99" presetID="10" presetClass="exit" presetSubtype="0" fill="hold" grpId="1" nodeType="withEffect">
                                  <p:stCondLst>
                                    <p:cond delay="0"/>
                                  </p:stCondLst>
                                  <p:childTnLst>
                                    <p:animEffect transition="out" filter="fade">
                                      <p:cBhvr>
                                        <p:cTn id="100" dur="500"/>
                                        <p:tgtEl>
                                          <p:spTgt spid="33"/>
                                        </p:tgtEl>
                                      </p:cBhvr>
                                    </p:animEffect>
                                    <p:set>
                                      <p:cBhvr>
                                        <p:cTn id="101" dur="1" fill="hold">
                                          <p:stCondLst>
                                            <p:cond delay="499"/>
                                          </p:stCondLst>
                                        </p:cTn>
                                        <p:tgtEl>
                                          <p:spTgt spid="33"/>
                                        </p:tgtEl>
                                        <p:attrNameLst>
                                          <p:attrName>style.visibility</p:attrName>
                                        </p:attrNameLst>
                                      </p:cBhvr>
                                      <p:to>
                                        <p:strVal val="hidden"/>
                                      </p:to>
                                    </p:set>
                                  </p:childTnLst>
                                </p:cTn>
                              </p:par>
                              <p:par>
                                <p:cTn id="102" presetID="10" presetClass="exit" presetSubtype="0" fill="hold" grpId="1" nodeType="withEffect">
                                  <p:stCondLst>
                                    <p:cond delay="0"/>
                                  </p:stCondLst>
                                  <p:childTnLst>
                                    <p:animEffect transition="out" filter="fade">
                                      <p:cBhvr>
                                        <p:cTn id="103" dur="500"/>
                                        <p:tgtEl>
                                          <p:spTgt spid="34"/>
                                        </p:tgtEl>
                                      </p:cBhvr>
                                    </p:animEffect>
                                    <p:set>
                                      <p:cBhvr>
                                        <p:cTn id="104" dur="1" fill="hold">
                                          <p:stCondLst>
                                            <p:cond delay="499"/>
                                          </p:stCondLst>
                                        </p:cTn>
                                        <p:tgtEl>
                                          <p:spTgt spid="34"/>
                                        </p:tgtEl>
                                        <p:attrNameLst>
                                          <p:attrName>style.visibility</p:attrName>
                                        </p:attrNameLst>
                                      </p:cBhvr>
                                      <p:to>
                                        <p:strVal val="hidden"/>
                                      </p:to>
                                    </p:set>
                                  </p:childTnLst>
                                </p:cTn>
                              </p:par>
                              <p:par>
                                <p:cTn id="105" presetID="10" presetClass="exit" presetSubtype="0" fill="hold" grpId="1" nodeType="withEffect">
                                  <p:stCondLst>
                                    <p:cond delay="0"/>
                                  </p:stCondLst>
                                  <p:childTnLst>
                                    <p:animEffect transition="out" filter="fade">
                                      <p:cBhvr>
                                        <p:cTn id="106" dur="500"/>
                                        <p:tgtEl>
                                          <p:spTgt spid="35"/>
                                        </p:tgtEl>
                                      </p:cBhvr>
                                    </p:animEffect>
                                    <p:set>
                                      <p:cBhvr>
                                        <p:cTn id="107" dur="1" fill="hold">
                                          <p:stCondLst>
                                            <p:cond delay="499"/>
                                          </p:stCondLst>
                                        </p:cTn>
                                        <p:tgtEl>
                                          <p:spTgt spid="35"/>
                                        </p:tgtEl>
                                        <p:attrNameLst>
                                          <p:attrName>style.visibility</p:attrName>
                                        </p:attrNameLst>
                                      </p:cBhvr>
                                      <p:to>
                                        <p:strVal val="hidden"/>
                                      </p:to>
                                    </p:set>
                                  </p:childTnLst>
                                </p:cTn>
                              </p:par>
                              <p:par>
                                <p:cTn id="108" presetID="22" presetClass="entr" presetSubtype="2" fill="hold" grpId="0" nodeType="withEffect">
                                  <p:stCondLst>
                                    <p:cond delay="600"/>
                                  </p:stCondLst>
                                  <p:childTnLst>
                                    <p:set>
                                      <p:cBhvr>
                                        <p:cTn id="109" dur="1" fill="hold">
                                          <p:stCondLst>
                                            <p:cond delay="0"/>
                                          </p:stCondLst>
                                        </p:cTn>
                                        <p:tgtEl>
                                          <p:spTgt spid="37"/>
                                        </p:tgtEl>
                                        <p:attrNameLst>
                                          <p:attrName>style.visibility</p:attrName>
                                        </p:attrNameLst>
                                      </p:cBhvr>
                                      <p:to>
                                        <p:strVal val="visible"/>
                                      </p:to>
                                    </p:set>
                                    <p:animEffect transition="in" filter="wipe(right)">
                                      <p:cBhvr>
                                        <p:cTn id="110" dur="500"/>
                                        <p:tgtEl>
                                          <p:spTgt spid="37"/>
                                        </p:tgtEl>
                                      </p:cBhvr>
                                    </p:animEffect>
                                  </p:childTnLst>
                                </p:cTn>
                              </p:par>
                              <p:par>
                                <p:cTn id="111" presetID="16" presetClass="entr" presetSubtype="37" fill="hold" grpId="0" nodeType="withEffect">
                                  <p:stCondLst>
                                    <p:cond delay="1000"/>
                                  </p:stCondLst>
                                  <p:childTnLst>
                                    <p:set>
                                      <p:cBhvr>
                                        <p:cTn id="112" dur="1" fill="hold">
                                          <p:stCondLst>
                                            <p:cond delay="0"/>
                                          </p:stCondLst>
                                        </p:cTn>
                                        <p:tgtEl>
                                          <p:spTgt spid="36"/>
                                        </p:tgtEl>
                                        <p:attrNameLst>
                                          <p:attrName>style.visibility</p:attrName>
                                        </p:attrNameLst>
                                      </p:cBhvr>
                                      <p:to>
                                        <p:strVal val="visible"/>
                                      </p:to>
                                    </p:set>
                                    <p:animEffect transition="in" filter="barn(outVertical)">
                                      <p:cBhvr>
                                        <p:cTn id="113" dur="500"/>
                                        <p:tgtEl>
                                          <p:spTgt spid="36"/>
                                        </p:tgtEl>
                                      </p:cBhvr>
                                    </p:animEffect>
                                  </p:childTnLst>
                                </p:cTn>
                              </p:par>
                              <p:par>
                                <p:cTn id="114" presetID="22" presetClass="entr" presetSubtype="2" fill="hold" grpId="0" nodeType="withEffect">
                                  <p:stCondLst>
                                    <p:cond delay="1100"/>
                                  </p:stCondLst>
                                  <p:childTnLst>
                                    <p:set>
                                      <p:cBhvr>
                                        <p:cTn id="115" dur="1" fill="hold">
                                          <p:stCondLst>
                                            <p:cond delay="0"/>
                                          </p:stCondLst>
                                        </p:cTn>
                                        <p:tgtEl>
                                          <p:spTgt spid="38"/>
                                        </p:tgtEl>
                                        <p:attrNameLst>
                                          <p:attrName>style.visibility</p:attrName>
                                        </p:attrNameLst>
                                      </p:cBhvr>
                                      <p:to>
                                        <p:strVal val="visible"/>
                                      </p:to>
                                    </p:set>
                                    <p:animEffect transition="in" filter="wipe(right)">
                                      <p:cBhvr>
                                        <p:cTn id="116" dur="500"/>
                                        <p:tgtEl>
                                          <p:spTgt spid="38"/>
                                        </p:tgtEl>
                                      </p:cBhvr>
                                    </p:animEffect>
                                  </p:childTnLst>
                                </p:cTn>
                              </p:par>
                              <p:par>
                                <p:cTn id="117" presetID="22" presetClass="entr" presetSubtype="2" fill="hold" grpId="0" nodeType="withEffect">
                                  <p:stCondLst>
                                    <p:cond delay="1300"/>
                                  </p:stCondLst>
                                  <p:childTnLst>
                                    <p:set>
                                      <p:cBhvr>
                                        <p:cTn id="118" dur="1" fill="hold">
                                          <p:stCondLst>
                                            <p:cond delay="0"/>
                                          </p:stCondLst>
                                        </p:cTn>
                                        <p:tgtEl>
                                          <p:spTgt spid="39"/>
                                        </p:tgtEl>
                                        <p:attrNameLst>
                                          <p:attrName>style.visibility</p:attrName>
                                        </p:attrNameLst>
                                      </p:cBhvr>
                                      <p:to>
                                        <p:strVal val="visible"/>
                                      </p:to>
                                    </p:set>
                                    <p:animEffect transition="in" filter="wipe(right)">
                                      <p:cBhvr>
                                        <p:cTn id="119" dur="500"/>
                                        <p:tgtEl>
                                          <p:spTgt spid="39"/>
                                        </p:tgtEl>
                                      </p:cBhvr>
                                    </p:animEffect>
                                  </p:childTnLst>
                                </p:cTn>
                              </p:par>
                              <p:par>
                                <p:cTn id="120" presetID="42" presetClass="entr" presetSubtype="0" fill="hold" grpId="0" nodeType="withEffect">
                                  <p:stCondLst>
                                    <p:cond delay="1300"/>
                                  </p:stCondLst>
                                  <p:childTnLst>
                                    <p:set>
                                      <p:cBhvr>
                                        <p:cTn id="121" dur="1" fill="hold">
                                          <p:stCondLst>
                                            <p:cond delay="0"/>
                                          </p:stCondLst>
                                        </p:cTn>
                                        <p:tgtEl>
                                          <p:spTgt spid="40"/>
                                        </p:tgtEl>
                                        <p:attrNameLst>
                                          <p:attrName>style.visibility</p:attrName>
                                        </p:attrNameLst>
                                      </p:cBhvr>
                                      <p:to>
                                        <p:strVal val="visible"/>
                                      </p:to>
                                    </p:set>
                                    <p:animEffect transition="in" filter="fade">
                                      <p:cBhvr>
                                        <p:cTn id="122" dur="1000"/>
                                        <p:tgtEl>
                                          <p:spTgt spid="40"/>
                                        </p:tgtEl>
                                      </p:cBhvr>
                                    </p:animEffect>
                                    <p:anim calcmode="lin" valueType="num">
                                      <p:cBhvr>
                                        <p:cTn id="123" dur="1000" fill="hold"/>
                                        <p:tgtEl>
                                          <p:spTgt spid="40"/>
                                        </p:tgtEl>
                                        <p:attrNameLst>
                                          <p:attrName>ppt_x</p:attrName>
                                        </p:attrNameLst>
                                      </p:cBhvr>
                                      <p:tavLst>
                                        <p:tav tm="0">
                                          <p:val>
                                            <p:strVal val="#ppt_x"/>
                                          </p:val>
                                        </p:tav>
                                        <p:tav tm="100000">
                                          <p:val>
                                            <p:strVal val="#ppt_x"/>
                                          </p:val>
                                        </p:tav>
                                      </p:tavLst>
                                    </p:anim>
                                    <p:anim calcmode="lin" valueType="num">
                                      <p:cBhvr>
                                        <p:cTn id="124"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125" fill="hold">
                      <p:stCondLst>
                        <p:cond delay="indefinite"/>
                      </p:stCondLst>
                      <p:childTnLst>
                        <p:par>
                          <p:cTn id="126" fill="hold">
                            <p:stCondLst>
                              <p:cond delay="0"/>
                            </p:stCondLst>
                            <p:childTnLst>
                              <p:par>
                                <p:cTn id="127" presetID="10" presetClass="exit" presetSubtype="0" fill="hold" grpId="1" nodeType="clickEffect">
                                  <p:stCondLst>
                                    <p:cond delay="0"/>
                                  </p:stCondLst>
                                  <p:childTnLst>
                                    <p:animEffect transition="out" filter="fade">
                                      <p:cBhvr>
                                        <p:cTn id="128" dur="500"/>
                                        <p:tgtEl>
                                          <p:spTgt spid="37"/>
                                        </p:tgtEl>
                                      </p:cBhvr>
                                    </p:animEffect>
                                    <p:set>
                                      <p:cBhvr>
                                        <p:cTn id="129" dur="1" fill="hold">
                                          <p:stCondLst>
                                            <p:cond delay="499"/>
                                          </p:stCondLst>
                                        </p:cTn>
                                        <p:tgtEl>
                                          <p:spTgt spid="37"/>
                                        </p:tgtEl>
                                        <p:attrNameLst>
                                          <p:attrName>style.visibility</p:attrName>
                                        </p:attrNameLst>
                                      </p:cBhvr>
                                      <p:to>
                                        <p:strVal val="hidden"/>
                                      </p:to>
                                    </p:set>
                                  </p:childTnLst>
                                </p:cTn>
                              </p:par>
                              <p:par>
                                <p:cTn id="130" presetID="10" presetClass="exit" presetSubtype="0" fill="hold" grpId="1" nodeType="withEffect">
                                  <p:stCondLst>
                                    <p:cond delay="0"/>
                                  </p:stCondLst>
                                  <p:childTnLst>
                                    <p:animEffect transition="out" filter="fade">
                                      <p:cBhvr>
                                        <p:cTn id="131" dur="500"/>
                                        <p:tgtEl>
                                          <p:spTgt spid="36"/>
                                        </p:tgtEl>
                                      </p:cBhvr>
                                    </p:animEffect>
                                    <p:set>
                                      <p:cBhvr>
                                        <p:cTn id="132" dur="1" fill="hold">
                                          <p:stCondLst>
                                            <p:cond delay="499"/>
                                          </p:stCondLst>
                                        </p:cTn>
                                        <p:tgtEl>
                                          <p:spTgt spid="36"/>
                                        </p:tgtEl>
                                        <p:attrNameLst>
                                          <p:attrName>style.visibility</p:attrName>
                                        </p:attrNameLst>
                                      </p:cBhvr>
                                      <p:to>
                                        <p:strVal val="hidden"/>
                                      </p:to>
                                    </p:set>
                                  </p:childTnLst>
                                </p:cTn>
                              </p:par>
                              <p:par>
                                <p:cTn id="133" presetID="10" presetClass="exit" presetSubtype="0" fill="hold" grpId="1" nodeType="withEffect">
                                  <p:stCondLst>
                                    <p:cond delay="0"/>
                                  </p:stCondLst>
                                  <p:childTnLst>
                                    <p:animEffect transition="out" filter="fade">
                                      <p:cBhvr>
                                        <p:cTn id="134" dur="500"/>
                                        <p:tgtEl>
                                          <p:spTgt spid="38"/>
                                        </p:tgtEl>
                                      </p:cBhvr>
                                    </p:animEffect>
                                    <p:set>
                                      <p:cBhvr>
                                        <p:cTn id="135" dur="1" fill="hold">
                                          <p:stCondLst>
                                            <p:cond delay="499"/>
                                          </p:stCondLst>
                                        </p:cTn>
                                        <p:tgtEl>
                                          <p:spTgt spid="38"/>
                                        </p:tgtEl>
                                        <p:attrNameLst>
                                          <p:attrName>style.visibility</p:attrName>
                                        </p:attrNameLst>
                                      </p:cBhvr>
                                      <p:to>
                                        <p:strVal val="hidden"/>
                                      </p:to>
                                    </p:set>
                                  </p:childTnLst>
                                </p:cTn>
                              </p:par>
                              <p:par>
                                <p:cTn id="136" presetID="10" presetClass="exit" presetSubtype="0" fill="hold" grpId="1" nodeType="withEffect">
                                  <p:stCondLst>
                                    <p:cond delay="0"/>
                                  </p:stCondLst>
                                  <p:childTnLst>
                                    <p:animEffect transition="out" filter="fade">
                                      <p:cBhvr>
                                        <p:cTn id="137" dur="500"/>
                                        <p:tgtEl>
                                          <p:spTgt spid="39"/>
                                        </p:tgtEl>
                                      </p:cBhvr>
                                    </p:animEffect>
                                    <p:set>
                                      <p:cBhvr>
                                        <p:cTn id="138" dur="1" fill="hold">
                                          <p:stCondLst>
                                            <p:cond delay="499"/>
                                          </p:stCondLst>
                                        </p:cTn>
                                        <p:tgtEl>
                                          <p:spTgt spid="39"/>
                                        </p:tgtEl>
                                        <p:attrNameLst>
                                          <p:attrName>style.visibility</p:attrName>
                                        </p:attrNameLst>
                                      </p:cBhvr>
                                      <p:to>
                                        <p:strVal val="hidden"/>
                                      </p:to>
                                    </p:set>
                                  </p:childTnLst>
                                </p:cTn>
                              </p:par>
                              <p:par>
                                <p:cTn id="139" presetID="10" presetClass="exit" presetSubtype="0" fill="hold" grpId="1" nodeType="withEffect">
                                  <p:stCondLst>
                                    <p:cond delay="0"/>
                                  </p:stCondLst>
                                  <p:childTnLst>
                                    <p:animEffect transition="out" filter="fade">
                                      <p:cBhvr>
                                        <p:cTn id="140" dur="500"/>
                                        <p:tgtEl>
                                          <p:spTgt spid="40"/>
                                        </p:tgtEl>
                                      </p:cBhvr>
                                    </p:animEffect>
                                    <p:set>
                                      <p:cBhvr>
                                        <p:cTn id="141" dur="1" fill="hold">
                                          <p:stCondLst>
                                            <p:cond delay="499"/>
                                          </p:stCondLst>
                                        </p:cTn>
                                        <p:tgtEl>
                                          <p:spTgt spid="40"/>
                                        </p:tgtEl>
                                        <p:attrNameLst>
                                          <p:attrName>style.visibility</p:attrName>
                                        </p:attrNameLst>
                                      </p:cBhvr>
                                      <p:to>
                                        <p:strVal val="hidden"/>
                                      </p:to>
                                    </p:set>
                                  </p:childTnLst>
                                </p:cTn>
                              </p:par>
                              <p:par>
                                <p:cTn id="142" presetID="10" presetClass="exit" presetSubtype="0" fill="hold" grpId="1" nodeType="withEffect">
                                  <p:stCondLst>
                                    <p:cond delay="0"/>
                                  </p:stCondLst>
                                  <p:childTnLst>
                                    <p:animEffect transition="out" filter="fade">
                                      <p:cBhvr>
                                        <p:cTn id="143" dur="500"/>
                                        <p:tgtEl>
                                          <p:spTgt spid="28"/>
                                        </p:tgtEl>
                                      </p:cBhvr>
                                    </p:animEffect>
                                    <p:set>
                                      <p:cBhvr>
                                        <p:cTn id="144" dur="1" fill="hold">
                                          <p:stCondLst>
                                            <p:cond delay="499"/>
                                          </p:stCondLst>
                                        </p:cTn>
                                        <p:tgtEl>
                                          <p:spTgt spid="28"/>
                                        </p:tgtEl>
                                        <p:attrNameLst>
                                          <p:attrName>style.visibility</p:attrName>
                                        </p:attrNameLst>
                                      </p:cBhvr>
                                      <p:to>
                                        <p:strVal val="hidden"/>
                                      </p:to>
                                    </p:set>
                                  </p:childTnLst>
                                </p:cTn>
                              </p:par>
                              <p:par>
                                <p:cTn id="145" presetID="22" presetClass="entr" presetSubtype="2" fill="hold" grpId="0" nodeType="withEffect">
                                  <p:stCondLst>
                                    <p:cond delay="500"/>
                                  </p:stCondLst>
                                  <p:childTnLst>
                                    <p:set>
                                      <p:cBhvr>
                                        <p:cTn id="146" dur="1" fill="hold">
                                          <p:stCondLst>
                                            <p:cond delay="0"/>
                                          </p:stCondLst>
                                        </p:cTn>
                                        <p:tgtEl>
                                          <p:spTgt spid="42"/>
                                        </p:tgtEl>
                                        <p:attrNameLst>
                                          <p:attrName>style.visibility</p:attrName>
                                        </p:attrNameLst>
                                      </p:cBhvr>
                                      <p:to>
                                        <p:strVal val="visible"/>
                                      </p:to>
                                    </p:set>
                                    <p:animEffect transition="in" filter="wipe(right)">
                                      <p:cBhvr>
                                        <p:cTn id="147" dur="500"/>
                                        <p:tgtEl>
                                          <p:spTgt spid="42"/>
                                        </p:tgtEl>
                                      </p:cBhvr>
                                    </p:animEffect>
                                  </p:childTnLst>
                                </p:cTn>
                              </p:par>
                              <p:par>
                                <p:cTn id="148" presetID="16" presetClass="entr" presetSubtype="37" fill="hold" grpId="0" nodeType="withEffect">
                                  <p:stCondLst>
                                    <p:cond delay="1000"/>
                                  </p:stCondLst>
                                  <p:childTnLst>
                                    <p:set>
                                      <p:cBhvr>
                                        <p:cTn id="149" dur="1" fill="hold">
                                          <p:stCondLst>
                                            <p:cond delay="0"/>
                                          </p:stCondLst>
                                        </p:cTn>
                                        <p:tgtEl>
                                          <p:spTgt spid="41"/>
                                        </p:tgtEl>
                                        <p:attrNameLst>
                                          <p:attrName>style.visibility</p:attrName>
                                        </p:attrNameLst>
                                      </p:cBhvr>
                                      <p:to>
                                        <p:strVal val="visible"/>
                                      </p:to>
                                    </p:set>
                                    <p:animEffect transition="in" filter="barn(outVertical)">
                                      <p:cBhvr>
                                        <p:cTn id="150" dur="500"/>
                                        <p:tgtEl>
                                          <p:spTgt spid="41"/>
                                        </p:tgtEl>
                                      </p:cBhvr>
                                    </p:animEffect>
                                  </p:childTnLst>
                                </p:cTn>
                              </p:par>
                              <p:par>
                                <p:cTn id="151" presetID="22" presetClass="entr" presetSubtype="2" fill="hold" grpId="0" nodeType="withEffect">
                                  <p:stCondLst>
                                    <p:cond delay="1300"/>
                                  </p:stCondLst>
                                  <p:childTnLst>
                                    <p:set>
                                      <p:cBhvr>
                                        <p:cTn id="152" dur="1" fill="hold">
                                          <p:stCondLst>
                                            <p:cond delay="0"/>
                                          </p:stCondLst>
                                        </p:cTn>
                                        <p:tgtEl>
                                          <p:spTgt spid="43"/>
                                        </p:tgtEl>
                                        <p:attrNameLst>
                                          <p:attrName>style.visibility</p:attrName>
                                        </p:attrNameLst>
                                      </p:cBhvr>
                                      <p:to>
                                        <p:strVal val="visible"/>
                                      </p:to>
                                    </p:set>
                                    <p:animEffect transition="in" filter="wipe(right)">
                                      <p:cBhvr>
                                        <p:cTn id="153" dur="500"/>
                                        <p:tgtEl>
                                          <p:spTgt spid="43"/>
                                        </p:tgtEl>
                                      </p:cBhvr>
                                    </p:animEffect>
                                  </p:childTnLst>
                                </p:cTn>
                              </p:par>
                              <p:par>
                                <p:cTn id="154" presetID="22" presetClass="entr" presetSubtype="2" fill="hold" grpId="0" nodeType="withEffect">
                                  <p:stCondLst>
                                    <p:cond delay="1400"/>
                                  </p:stCondLst>
                                  <p:childTnLst>
                                    <p:set>
                                      <p:cBhvr>
                                        <p:cTn id="155" dur="1" fill="hold">
                                          <p:stCondLst>
                                            <p:cond delay="0"/>
                                          </p:stCondLst>
                                        </p:cTn>
                                        <p:tgtEl>
                                          <p:spTgt spid="44"/>
                                        </p:tgtEl>
                                        <p:attrNameLst>
                                          <p:attrName>style.visibility</p:attrName>
                                        </p:attrNameLst>
                                      </p:cBhvr>
                                      <p:to>
                                        <p:strVal val="visible"/>
                                      </p:to>
                                    </p:set>
                                    <p:animEffect transition="in" filter="wipe(right)">
                                      <p:cBhvr>
                                        <p:cTn id="156" dur="500"/>
                                        <p:tgtEl>
                                          <p:spTgt spid="44"/>
                                        </p:tgtEl>
                                      </p:cBhvr>
                                    </p:animEffect>
                                  </p:childTnLst>
                                </p:cTn>
                              </p:par>
                            </p:childTnLst>
                          </p:cTn>
                        </p:par>
                      </p:childTnLst>
                    </p:cTn>
                  </p:par>
                  <p:par>
                    <p:cTn id="157" fill="hold">
                      <p:stCondLst>
                        <p:cond delay="indefinite"/>
                      </p:stCondLst>
                      <p:childTnLst>
                        <p:par>
                          <p:cTn id="158" fill="hold">
                            <p:stCondLst>
                              <p:cond delay="0"/>
                            </p:stCondLst>
                            <p:childTnLst>
                              <p:par>
                                <p:cTn id="159" presetID="10" presetClass="exit" presetSubtype="0" fill="hold" grpId="1" nodeType="clickEffect">
                                  <p:stCondLst>
                                    <p:cond delay="0"/>
                                  </p:stCondLst>
                                  <p:childTnLst>
                                    <p:animEffect transition="out" filter="fade">
                                      <p:cBhvr>
                                        <p:cTn id="160" dur="500"/>
                                        <p:tgtEl>
                                          <p:spTgt spid="42"/>
                                        </p:tgtEl>
                                      </p:cBhvr>
                                    </p:animEffect>
                                    <p:set>
                                      <p:cBhvr>
                                        <p:cTn id="161" dur="1" fill="hold">
                                          <p:stCondLst>
                                            <p:cond delay="499"/>
                                          </p:stCondLst>
                                        </p:cTn>
                                        <p:tgtEl>
                                          <p:spTgt spid="42"/>
                                        </p:tgtEl>
                                        <p:attrNameLst>
                                          <p:attrName>style.visibility</p:attrName>
                                        </p:attrNameLst>
                                      </p:cBhvr>
                                      <p:to>
                                        <p:strVal val="hidden"/>
                                      </p:to>
                                    </p:set>
                                  </p:childTnLst>
                                </p:cTn>
                              </p:par>
                              <p:par>
                                <p:cTn id="162" presetID="10" presetClass="exit" presetSubtype="0" fill="hold" grpId="1" nodeType="withEffect">
                                  <p:stCondLst>
                                    <p:cond delay="0"/>
                                  </p:stCondLst>
                                  <p:childTnLst>
                                    <p:animEffect transition="out" filter="fade">
                                      <p:cBhvr>
                                        <p:cTn id="163" dur="500"/>
                                        <p:tgtEl>
                                          <p:spTgt spid="41"/>
                                        </p:tgtEl>
                                      </p:cBhvr>
                                    </p:animEffect>
                                    <p:set>
                                      <p:cBhvr>
                                        <p:cTn id="164" dur="1" fill="hold">
                                          <p:stCondLst>
                                            <p:cond delay="499"/>
                                          </p:stCondLst>
                                        </p:cTn>
                                        <p:tgtEl>
                                          <p:spTgt spid="41"/>
                                        </p:tgtEl>
                                        <p:attrNameLst>
                                          <p:attrName>style.visibility</p:attrName>
                                        </p:attrNameLst>
                                      </p:cBhvr>
                                      <p:to>
                                        <p:strVal val="hidden"/>
                                      </p:to>
                                    </p:set>
                                  </p:childTnLst>
                                </p:cTn>
                              </p:par>
                              <p:par>
                                <p:cTn id="165" presetID="10" presetClass="exit" presetSubtype="0" fill="hold" grpId="1" nodeType="withEffect">
                                  <p:stCondLst>
                                    <p:cond delay="0"/>
                                  </p:stCondLst>
                                  <p:childTnLst>
                                    <p:animEffect transition="out" filter="fade">
                                      <p:cBhvr>
                                        <p:cTn id="166" dur="500"/>
                                        <p:tgtEl>
                                          <p:spTgt spid="43"/>
                                        </p:tgtEl>
                                      </p:cBhvr>
                                    </p:animEffect>
                                    <p:set>
                                      <p:cBhvr>
                                        <p:cTn id="167" dur="1" fill="hold">
                                          <p:stCondLst>
                                            <p:cond delay="499"/>
                                          </p:stCondLst>
                                        </p:cTn>
                                        <p:tgtEl>
                                          <p:spTgt spid="43"/>
                                        </p:tgtEl>
                                        <p:attrNameLst>
                                          <p:attrName>style.visibility</p:attrName>
                                        </p:attrNameLst>
                                      </p:cBhvr>
                                      <p:to>
                                        <p:strVal val="hidden"/>
                                      </p:to>
                                    </p:set>
                                  </p:childTnLst>
                                </p:cTn>
                              </p:par>
                              <p:par>
                                <p:cTn id="168" presetID="10" presetClass="exit" presetSubtype="0" fill="hold" grpId="1" nodeType="withEffect">
                                  <p:stCondLst>
                                    <p:cond delay="0"/>
                                  </p:stCondLst>
                                  <p:childTnLst>
                                    <p:animEffect transition="out" filter="fade">
                                      <p:cBhvr>
                                        <p:cTn id="169" dur="500"/>
                                        <p:tgtEl>
                                          <p:spTgt spid="44"/>
                                        </p:tgtEl>
                                      </p:cBhvr>
                                    </p:animEffect>
                                    <p:set>
                                      <p:cBhvr>
                                        <p:cTn id="170" dur="1" fill="hold">
                                          <p:stCondLst>
                                            <p:cond delay="499"/>
                                          </p:stCondLst>
                                        </p:cTn>
                                        <p:tgtEl>
                                          <p:spTgt spid="44"/>
                                        </p:tgtEl>
                                        <p:attrNameLst>
                                          <p:attrName>style.visibility</p:attrName>
                                        </p:attrNameLst>
                                      </p:cBhvr>
                                      <p:to>
                                        <p:strVal val="hidden"/>
                                      </p:to>
                                    </p:set>
                                  </p:childTnLst>
                                </p:cTn>
                              </p:par>
                              <p:par>
                                <p:cTn id="171" presetID="22" presetClass="entr" presetSubtype="2" fill="hold" grpId="0" nodeType="withEffect">
                                  <p:stCondLst>
                                    <p:cond delay="0"/>
                                  </p:stCondLst>
                                  <p:childTnLst>
                                    <p:set>
                                      <p:cBhvr>
                                        <p:cTn id="172" dur="1" fill="hold">
                                          <p:stCondLst>
                                            <p:cond delay="0"/>
                                          </p:stCondLst>
                                        </p:cTn>
                                        <p:tgtEl>
                                          <p:spTgt spid="45"/>
                                        </p:tgtEl>
                                        <p:attrNameLst>
                                          <p:attrName>style.visibility</p:attrName>
                                        </p:attrNameLst>
                                      </p:cBhvr>
                                      <p:to>
                                        <p:strVal val="visible"/>
                                      </p:to>
                                    </p:set>
                                    <p:animEffect transition="in" filter="wipe(right)">
                                      <p:cBhvr>
                                        <p:cTn id="173" dur="500"/>
                                        <p:tgtEl>
                                          <p:spTgt spid="45"/>
                                        </p:tgtEl>
                                      </p:cBhvr>
                                    </p:animEffect>
                                  </p:childTnLst>
                                </p:cTn>
                              </p:par>
                            </p:childTnLst>
                          </p:cTn>
                        </p:par>
                      </p:childTnLst>
                    </p:cTn>
                  </p:par>
                  <p:par>
                    <p:cTn id="174" fill="hold">
                      <p:stCondLst>
                        <p:cond delay="indefinite"/>
                      </p:stCondLst>
                      <p:childTnLst>
                        <p:par>
                          <p:cTn id="175" fill="hold">
                            <p:stCondLst>
                              <p:cond delay="0"/>
                            </p:stCondLst>
                            <p:childTnLst>
                              <p:par>
                                <p:cTn id="176" presetID="22" presetClass="entr" presetSubtype="2" fill="hold" grpId="0" nodeType="clickEffect">
                                  <p:stCondLst>
                                    <p:cond delay="0"/>
                                  </p:stCondLst>
                                  <p:childTnLst>
                                    <p:set>
                                      <p:cBhvr>
                                        <p:cTn id="177" dur="1" fill="hold">
                                          <p:stCondLst>
                                            <p:cond delay="0"/>
                                          </p:stCondLst>
                                        </p:cTn>
                                        <p:tgtEl>
                                          <p:spTgt spid="46"/>
                                        </p:tgtEl>
                                        <p:attrNameLst>
                                          <p:attrName>style.visibility</p:attrName>
                                        </p:attrNameLst>
                                      </p:cBhvr>
                                      <p:to>
                                        <p:strVal val="visible"/>
                                      </p:to>
                                    </p:set>
                                    <p:animEffect transition="in" filter="wipe(right)">
                                      <p:cBhvr>
                                        <p:cTn id="178" dur="500"/>
                                        <p:tgtEl>
                                          <p:spTgt spid="46"/>
                                        </p:tgtEl>
                                      </p:cBhvr>
                                    </p:animEffect>
                                  </p:childTnLst>
                                </p:cTn>
                              </p:par>
                            </p:childTnLst>
                          </p:cTn>
                        </p:par>
                      </p:childTnLst>
                    </p:cTn>
                  </p:par>
                  <p:par>
                    <p:cTn id="179" fill="hold">
                      <p:stCondLst>
                        <p:cond delay="indefinite"/>
                      </p:stCondLst>
                      <p:childTnLst>
                        <p:par>
                          <p:cTn id="180" fill="hold">
                            <p:stCondLst>
                              <p:cond delay="0"/>
                            </p:stCondLst>
                            <p:childTnLst>
                              <p:par>
                                <p:cTn id="181" presetID="10" presetClass="exit" presetSubtype="0" fill="hold" grpId="1" nodeType="clickEffect">
                                  <p:stCondLst>
                                    <p:cond delay="0"/>
                                  </p:stCondLst>
                                  <p:childTnLst>
                                    <p:animEffect transition="out" filter="fade">
                                      <p:cBhvr>
                                        <p:cTn id="182" dur="500"/>
                                        <p:tgtEl>
                                          <p:spTgt spid="45"/>
                                        </p:tgtEl>
                                      </p:cBhvr>
                                    </p:animEffect>
                                    <p:set>
                                      <p:cBhvr>
                                        <p:cTn id="183" dur="1" fill="hold">
                                          <p:stCondLst>
                                            <p:cond delay="499"/>
                                          </p:stCondLst>
                                        </p:cTn>
                                        <p:tgtEl>
                                          <p:spTgt spid="45"/>
                                        </p:tgtEl>
                                        <p:attrNameLst>
                                          <p:attrName>style.visibility</p:attrName>
                                        </p:attrNameLst>
                                      </p:cBhvr>
                                      <p:to>
                                        <p:strVal val="hidden"/>
                                      </p:to>
                                    </p:set>
                                  </p:childTnLst>
                                </p:cTn>
                              </p:par>
                              <p:par>
                                <p:cTn id="184" presetID="10" presetClass="exit" presetSubtype="0" fill="hold" grpId="1" nodeType="withEffect">
                                  <p:stCondLst>
                                    <p:cond delay="0"/>
                                  </p:stCondLst>
                                  <p:childTnLst>
                                    <p:animEffect transition="out" filter="fade">
                                      <p:cBhvr>
                                        <p:cTn id="185" dur="500"/>
                                        <p:tgtEl>
                                          <p:spTgt spid="46"/>
                                        </p:tgtEl>
                                      </p:cBhvr>
                                    </p:animEffect>
                                    <p:set>
                                      <p:cBhvr>
                                        <p:cTn id="186" dur="1" fill="hold">
                                          <p:stCondLst>
                                            <p:cond delay="499"/>
                                          </p:stCondLst>
                                        </p:cTn>
                                        <p:tgtEl>
                                          <p:spTgt spid="46"/>
                                        </p:tgtEl>
                                        <p:attrNameLst>
                                          <p:attrName>style.visibility</p:attrName>
                                        </p:attrNameLst>
                                      </p:cBhvr>
                                      <p:to>
                                        <p:strVal val="hidden"/>
                                      </p:to>
                                    </p:set>
                                  </p:childTnLst>
                                </p:cTn>
                              </p:par>
                              <p:par>
                                <p:cTn id="187" presetID="22" presetClass="entr" presetSubtype="2" fill="hold" grpId="0" nodeType="withEffect">
                                  <p:stCondLst>
                                    <p:cond delay="400"/>
                                  </p:stCondLst>
                                  <p:childTnLst>
                                    <p:set>
                                      <p:cBhvr>
                                        <p:cTn id="188" dur="1" fill="hold">
                                          <p:stCondLst>
                                            <p:cond delay="0"/>
                                          </p:stCondLst>
                                        </p:cTn>
                                        <p:tgtEl>
                                          <p:spTgt spid="47"/>
                                        </p:tgtEl>
                                        <p:attrNameLst>
                                          <p:attrName>style.visibility</p:attrName>
                                        </p:attrNameLst>
                                      </p:cBhvr>
                                      <p:to>
                                        <p:strVal val="visible"/>
                                      </p:to>
                                    </p:set>
                                    <p:animEffect transition="in" filter="wipe(right)">
                                      <p:cBhvr>
                                        <p:cTn id="189" dur="500"/>
                                        <p:tgtEl>
                                          <p:spTgt spid="47"/>
                                        </p:tgtEl>
                                      </p:cBhvr>
                                    </p:animEffect>
                                  </p:childTnLst>
                                </p:cTn>
                              </p:par>
                            </p:childTnLst>
                          </p:cTn>
                        </p:par>
                      </p:childTnLst>
                    </p:cTn>
                  </p:par>
                  <p:par>
                    <p:cTn id="190" fill="hold">
                      <p:stCondLst>
                        <p:cond delay="indefinite"/>
                      </p:stCondLst>
                      <p:childTnLst>
                        <p:par>
                          <p:cTn id="191" fill="hold">
                            <p:stCondLst>
                              <p:cond delay="0"/>
                            </p:stCondLst>
                            <p:childTnLst>
                              <p:par>
                                <p:cTn id="192" presetID="22" presetClass="entr" presetSubtype="2" fill="hold" grpId="0" nodeType="clickEffect">
                                  <p:stCondLst>
                                    <p:cond delay="0"/>
                                  </p:stCondLst>
                                  <p:childTnLst>
                                    <p:set>
                                      <p:cBhvr>
                                        <p:cTn id="193" dur="1" fill="hold">
                                          <p:stCondLst>
                                            <p:cond delay="0"/>
                                          </p:stCondLst>
                                        </p:cTn>
                                        <p:tgtEl>
                                          <p:spTgt spid="48"/>
                                        </p:tgtEl>
                                        <p:attrNameLst>
                                          <p:attrName>style.visibility</p:attrName>
                                        </p:attrNameLst>
                                      </p:cBhvr>
                                      <p:to>
                                        <p:strVal val="visible"/>
                                      </p:to>
                                    </p:set>
                                    <p:animEffect transition="in" filter="wipe(right)">
                                      <p:cBhvr>
                                        <p:cTn id="194" dur="500"/>
                                        <p:tgtEl>
                                          <p:spTgt spid="48"/>
                                        </p:tgtEl>
                                      </p:cBhvr>
                                    </p:animEffect>
                                  </p:childTnLst>
                                </p:cTn>
                              </p:par>
                              <p:par>
                                <p:cTn id="195" presetID="22" presetClass="entr" presetSubtype="2" fill="hold" grpId="0" nodeType="withEffect">
                                  <p:stCondLst>
                                    <p:cond delay="800"/>
                                  </p:stCondLst>
                                  <p:childTnLst>
                                    <p:set>
                                      <p:cBhvr>
                                        <p:cTn id="196" dur="1" fill="hold">
                                          <p:stCondLst>
                                            <p:cond delay="0"/>
                                          </p:stCondLst>
                                        </p:cTn>
                                        <p:tgtEl>
                                          <p:spTgt spid="49"/>
                                        </p:tgtEl>
                                        <p:attrNameLst>
                                          <p:attrName>style.visibility</p:attrName>
                                        </p:attrNameLst>
                                      </p:cBhvr>
                                      <p:to>
                                        <p:strVal val="visible"/>
                                      </p:to>
                                    </p:set>
                                    <p:animEffect transition="in" filter="wipe(right)">
                                      <p:cBhvr>
                                        <p:cTn id="197" dur="500"/>
                                        <p:tgtEl>
                                          <p:spTgt spid="49"/>
                                        </p:tgtEl>
                                      </p:cBhvr>
                                    </p:animEffect>
                                  </p:childTnLst>
                                </p:cTn>
                              </p:par>
                            </p:childTnLst>
                          </p:cTn>
                        </p:par>
                      </p:childTnLst>
                    </p:cTn>
                  </p:par>
                  <p:par>
                    <p:cTn id="198" fill="hold">
                      <p:stCondLst>
                        <p:cond delay="indefinite"/>
                      </p:stCondLst>
                      <p:childTnLst>
                        <p:par>
                          <p:cTn id="199" fill="hold">
                            <p:stCondLst>
                              <p:cond delay="0"/>
                            </p:stCondLst>
                            <p:childTnLst>
                              <p:par>
                                <p:cTn id="200" presetID="10" presetClass="exit" presetSubtype="0" fill="hold" grpId="1" nodeType="clickEffect">
                                  <p:stCondLst>
                                    <p:cond delay="0"/>
                                  </p:stCondLst>
                                  <p:childTnLst>
                                    <p:animEffect transition="out" filter="fade">
                                      <p:cBhvr>
                                        <p:cTn id="201" dur="500"/>
                                        <p:tgtEl>
                                          <p:spTgt spid="47"/>
                                        </p:tgtEl>
                                      </p:cBhvr>
                                    </p:animEffect>
                                    <p:set>
                                      <p:cBhvr>
                                        <p:cTn id="202" dur="1" fill="hold">
                                          <p:stCondLst>
                                            <p:cond delay="499"/>
                                          </p:stCondLst>
                                        </p:cTn>
                                        <p:tgtEl>
                                          <p:spTgt spid="47"/>
                                        </p:tgtEl>
                                        <p:attrNameLst>
                                          <p:attrName>style.visibility</p:attrName>
                                        </p:attrNameLst>
                                      </p:cBhvr>
                                      <p:to>
                                        <p:strVal val="hidden"/>
                                      </p:to>
                                    </p:set>
                                  </p:childTnLst>
                                </p:cTn>
                              </p:par>
                              <p:par>
                                <p:cTn id="203" presetID="10" presetClass="exit" presetSubtype="0" fill="hold" grpId="1" nodeType="withEffect">
                                  <p:stCondLst>
                                    <p:cond delay="0"/>
                                  </p:stCondLst>
                                  <p:childTnLst>
                                    <p:animEffect transition="out" filter="fade">
                                      <p:cBhvr>
                                        <p:cTn id="204" dur="500"/>
                                        <p:tgtEl>
                                          <p:spTgt spid="48"/>
                                        </p:tgtEl>
                                      </p:cBhvr>
                                    </p:animEffect>
                                    <p:set>
                                      <p:cBhvr>
                                        <p:cTn id="205" dur="1" fill="hold">
                                          <p:stCondLst>
                                            <p:cond delay="499"/>
                                          </p:stCondLst>
                                        </p:cTn>
                                        <p:tgtEl>
                                          <p:spTgt spid="48"/>
                                        </p:tgtEl>
                                        <p:attrNameLst>
                                          <p:attrName>style.visibility</p:attrName>
                                        </p:attrNameLst>
                                      </p:cBhvr>
                                      <p:to>
                                        <p:strVal val="hidden"/>
                                      </p:to>
                                    </p:set>
                                  </p:childTnLst>
                                </p:cTn>
                              </p:par>
                              <p:par>
                                <p:cTn id="206" presetID="10" presetClass="exit" presetSubtype="0" fill="hold" grpId="1" nodeType="withEffect">
                                  <p:stCondLst>
                                    <p:cond delay="0"/>
                                  </p:stCondLst>
                                  <p:childTnLst>
                                    <p:animEffect transition="out" filter="fade">
                                      <p:cBhvr>
                                        <p:cTn id="207" dur="500"/>
                                        <p:tgtEl>
                                          <p:spTgt spid="49"/>
                                        </p:tgtEl>
                                      </p:cBhvr>
                                    </p:animEffect>
                                    <p:set>
                                      <p:cBhvr>
                                        <p:cTn id="208" dur="1" fill="hold">
                                          <p:stCondLst>
                                            <p:cond delay="499"/>
                                          </p:stCondLst>
                                        </p:cTn>
                                        <p:tgtEl>
                                          <p:spTgt spid="49"/>
                                        </p:tgtEl>
                                        <p:attrNameLst>
                                          <p:attrName>style.visibility</p:attrName>
                                        </p:attrNameLst>
                                      </p:cBhvr>
                                      <p:to>
                                        <p:strVal val="hidden"/>
                                      </p:to>
                                    </p:set>
                                  </p:childTnLst>
                                </p:cTn>
                              </p:par>
                              <p:par>
                                <p:cTn id="209" presetID="22" presetClass="entr" presetSubtype="2" fill="hold" grpId="0" nodeType="withEffect">
                                  <p:stCondLst>
                                    <p:cond delay="600"/>
                                  </p:stCondLst>
                                  <p:childTnLst>
                                    <p:set>
                                      <p:cBhvr>
                                        <p:cTn id="210" dur="1" fill="hold">
                                          <p:stCondLst>
                                            <p:cond delay="0"/>
                                          </p:stCondLst>
                                        </p:cTn>
                                        <p:tgtEl>
                                          <p:spTgt spid="50"/>
                                        </p:tgtEl>
                                        <p:attrNameLst>
                                          <p:attrName>style.visibility</p:attrName>
                                        </p:attrNameLst>
                                      </p:cBhvr>
                                      <p:to>
                                        <p:strVal val="visible"/>
                                      </p:to>
                                    </p:set>
                                    <p:animEffect transition="in" filter="wipe(right)">
                                      <p:cBhvr>
                                        <p:cTn id="211" dur="500"/>
                                        <p:tgtEl>
                                          <p:spTgt spid="50"/>
                                        </p:tgtEl>
                                      </p:cBhvr>
                                    </p:animEffect>
                                  </p:childTnLst>
                                </p:cTn>
                              </p:par>
                            </p:childTnLst>
                          </p:cTn>
                        </p:par>
                      </p:childTnLst>
                    </p:cTn>
                  </p:par>
                  <p:par>
                    <p:cTn id="212" fill="hold">
                      <p:stCondLst>
                        <p:cond delay="indefinite"/>
                      </p:stCondLst>
                      <p:childTnLst>
                        <p:par>
                          <p:cTn id="213" fill="hold">
                            <p:stCondLst>
                              <p:cond delay="0"/>
                            </p:stCondLst>
                            <p:childTnLst>
                              <p:par>
                                <p:cTn id="214" presetID="22" presetClass="entr" presetSubtype="2" fill="hold" grpId="0" nodeType="clickEffect">
                                  <p:stCondLst>
                                    <p:cond delay="0"/>
                                  </p:stCondLst>
                                  <p:childTnLst>
                                    <p:set>
                                      <p:cBhvr>
                                        <p:cTn id="215" dur="1" fill="hold">
                                          <p:stCondLst>
                                            <p:cond delay="0"/>
                                          </p:stCondLst>
                                        </p:cTn>
                                        <p:tgtEl>
                                          <p:spTgt spid="51"/>
                                        </p:tgtEl>
                                        <p:attrNameLst>
                                          <p:attrName>style.visibility</p:attrName>
                                        </p:attrNameLst>
                                      </p:cBhvr>
                                      <p:to>
                                        <p:strVal val="visible"/>
                                      </p:to>
                                    </p:set>
                                    <p:animEffect transition="in" filter="wipe(right)">
                                      <p:cBhvr>
                                        <p:cTn id="216" dur="500"/>
                                        <p:tgtEl>
                                          <p:spTgt spid="51"/>
                                        </p:tgtEl>
                                      </p:cBhvr>
                                    </p:animEffect>
                                  </p:childTnLst>
                                </p:cTn>
                              </p:par>
                            </p:childTnLst>
                          </p:cTn>
                        </p:par>
                      </p:childTnLst>
                    </p:cTn>
                  </p:par>
                  <p:par>
                    <p:cTn id="217" fill="hold">
                      <p:stCondLst>
                        <p:cond delay="indefinite"/>
                      </p:stCondLst>
                      <p:childTnLst>
                        <p:par>
                          <p:cTn id="218" fill="hold">
                            <p:stCondLst>
                              <p:cond delay="0"/>
                            </p:stCondLst>
                            <p:childTnLst>
                              <p:par>
                                <p:cTn id="219" presetID="10" presetClass="exit" presetSubtype="0" fill="hold" grpId="1" nodeType="clickEffect">
                                  <p:stCondLst>
                                    <p:cond delay="0"/>
                                  </p:stCondLst>
                                  <p:childTnLst>
                                    <p:animEffect transition="out" filter="fade">
                                      <p:cBhvr>
                                        <p:cTn id="220" dur="500"/>
                                        <p:tgtEl>
                                          <p:spTgt spid="50"/>
                                        </p:tgtEl>
                                      </p:cBhvr>
                                    </p:animEffect>
                                    <p:set>
                                      <p:cBhvr>
                                        <p:cTn id="221" dur="1" fill="hold">
                                          <p:stCondLst>
                                            <p:cond delay="499"/>
                                          </p:stCondLst>
                                        </p:cTn>
                                        <p:tgtEl>
                                          <p:spTgt spid="50"/>
                                        </p:tgtEl>
                                        <p:attrNameLst>
                                          <p:attrName>style.visibility</p:attrName>
                                        </p:attrNameLst>
                                      </p:cBhvr>
                                      <p:to>
                                        <p:strVal val="hidden"/>
                                      </p:to>
                                    </p:set>
                                  </p:childTnLst>
                                </p:cTn>
                              </p:par>
                              <p:par>
                                <p:cTn id="222" presetID="10" presetClass="exit" presetSubtype="0" fill="hold" grpId="1" nodeType="withEffect">
                                  <p:stCondLst>
                                    <p:cond delay="0"/>
                                  </p:stCondLst>
                                  <p:childTnLst>
                                    <p:animEffect transition="out" filter="fade">
                                      <p:cBhvr>
                                        <p:cTn id="223" dur="500"/>
                                        <p:tgtEl>
                                          <p:spTgt spid="51"/>
                                        </p:tgtEl>
                                      </p:cBhvr>
                                    </p:animEffect>
                                    <p:set>
                                      <p:cBhvr>
                                        <p:cTn id="224" dur="1" fill="hold">
                                          <p:stCondLst>
                                            <p:cond delay="499"/>
                                          </p:stCondLst>
                                        </p:cTn>
                                        <p:tgtEl>
                                          <p:spTgt spid="51"/>
                                        </p:tgtEl>
                                        <p:attrNameLst>
                                          <p:attrName>style.visibility</p:attrName>
                                        </p:attrNameLst>
                                      </p:cBhvr>
                                      <p:to>
                                        <p:strVal val="hidden"/>
                                      </p:to>
                                    </p:set>
                                  </p:childTnLst>
                                </p:cTn>
                              </p:par>
                              <p:par>
                                <p:cTn id="225" presetID="22" presetClass="entr" presetSubtype="2" fill="hold" grpId="0" nodeType="withEffect">
                                  <p:stCondLst>
                                    <p:cond delay="500"/>
                                  </p:stCondLst>
                                  <p:childTnLst>
                                    <p:set>
                                      <p:cBhvr>
                                        <p:cTn id="226" dur="1" fill="hold">
                                          <p:stCondLst>
                                            <p:cond delay="0"/>
                                          </p:stCondLst>
                                        </p:cTn>
                                        <p:tgtEl>
                                          <p:spTgt spid="52"/>
                                        </p:tgtEl>
                                        <p:attrNameLst>
                                          <p:attrName>style.visibility</p:attrName>
                                        </p:attrNameLst>
                                      </p:cBhvr>
                                      <p:to>
                                        <p:strVal val="visible"/>
                                      </p:to>
                                    </p:set>
                                    <p:animEffect transition="in" filter="wipe(right)">
                                      <p:cBhvr>
                                        <p:cTn id="227" dur="500"/>
                                        <p:tgtEl>
                                          <p:spTgt spid="52"/>
                                        </p:tgtEl>
                                      </p:cBhvr>
                                    </p:animEffect>
                                  </p:childTnLst>
                                </p:cTn>
                              </p:par>
                            </p:childTnLst>
                          </p:cTn>
                        </p:par>
                      </p:childTnLst>
                    </p:cTn>
                  </p:par>
                  <p:par>
                    <p:cTn id="228" fill="hold">
                      <p:stCondLst>
                        <p:cond delay="indefinite"/>
                      </p:stCondLst>
                      <p:childTnLst>
                        <p:par>
                          <p:cTn id="229" fill="hold">
                            <p:stCondLst>
                              <p:cond delay="0"/>
                            </p:stCondLst>
                            <p:childTnLst>
                              <p:par>
                                <p:cTn id="230" presetID="22" presetClass="entr" presetSubtype="2" fill="hold" grpId="0" nodeType="clickEffect">
                                  <p:stCondLst>
                                    <p:cond delay="0"/>
                                  </p:stCondLst>
                                  <p:childTnLst>
                                    <p:set>
                                      <p:cBhvr>
                                        <p:cTn id="231" dur="1" fill="hold">
                                          <p:stCondLst>
                                            <p:cond delay="0"/>
                                          </p:stCondLst>
                                        </p:cTn>
                                        <p:tgtEl>
                                          <p:spTgt spid="53"/>
                                        </p:tgtEl>
                                        <p:attrNameLst>
                                          <p:attrName>style.visibility</p:attrName>
                                        </p:attrNameLst>
                                      </p:cBhvr>
                                      <p:to>
                                        <p:strVal val="visible"/>
                                      </p:to>
                                    </p:set>
                                    <p:animEffect transition="in" filter="wipe(right)">
                                      <p:cBhvr>
                                        <p:cTn id="232" dur="500"/>
                                        <p:tgtEl>
                                          <p:spTgt spid="53"/>
                                        </p:tgtEl>
                                      </p:cBhvr>
                                    </p:animEffect>
                                  </p:childTnLst>
                                </p:cTn>
                              </p:par>
                              <p:par>
                                <p:cTn id="233" presetID="16" presetClass="entr" presetSubtype="37" fill="hold" grpId="0" nodeType="withEffect">
                                  <p:stCondLst>
                                    <p:cond delay="1100"/>
                                  </p:stCondLst>
                                  <p:childTnLst>
                                    <p:set>
                                      <p:cBhvr>
                                        <p:cTn id="234" dur="1" fill="hold">
                                          <p:stCondLst>
                                            <p:cond delay="0"/>
                                          </p:stCondLst>
                                        </p:cTn>
                                        <p:tgtEl>
                                          <p:spTgt spid="54"/>
                                        </p:tgtEl>
                                        <p:attrNameLst>
                                          <p:attrName>style.visibility</p:attrName>
                                        </p:attrNameLst>
                                      </p:cBhvr>
                                      <p:to>
                                        <p:strVal val="visible"/>
                                      </p:to>
                                    </p:set>
                                    <p:animEffect transition="in" filter="barn(outVertical)">
                                      <p:cBhvr>
                                        <p:cTn id="235" dur="500"/>
                                        <p:tgtEl>
                                          <p:spTgt spid="54"/>
                                        </p:tgtEl>
                                      </p:cBhvr>
                                    </p:animEffect>
                                  </p:childTnLst>
                                </p:cTn>
                              </p:par>
                              <p:par>
                                <p:cTn id="236" presetID="22" presetClass="entr" presetSubtype="2" fill="hold" nodeType="withEffect">
                                  <p:stCondLst>
                                    <p:cond delay="1400"/>
                                  </p:stCondLst>
                                  <p:childTnLst>
                                    <p:set>
                                      <p:cBhvr>
                                        <p:cTn id="237" dur="1" fill="hold">
                                          <p:stCondLst>
                                            <p:cond delay="0"/>
                                          </p:stCondLst>
                                        </p:cTn>
                                        <p:tgtEl>
                                          <p:spTgt spid="55">
                                            <p:txEl>
                                              <p:pRg st="0" end="0"/>
                                            </p:txEl>
                                          </p:spTgt>
                                        </p:tgtEl>
                                        <p:attrNameLst>
                                          <p:attrName>style.visibility</p:attrName>
                                        </p:attrNameLst>
                                      </p:cBhvr>
                                      <p:to>
                                        <p:strVal val="visible"/>
                                      </p:to>
                                    </p:set>
                                    <p:animEffect transition="in" filter="wipe(right)">
                                      <p:cBhvr>
                                        <p:cTn id="238" dur="500"/>
                                        <p:tgtEl>
                                          <p:spTgt spid="55">
                                            <p:txEl>
                                              <p:pRg st="0" end="0"/>
                                            </p:txEl>
                                          </p:spTgt>
                                        </p:tgtEl>
                                      </p:cBhvr>
                                    </p:animEffect>
                                  </p:childTnLst>
                                </p:cTn>
                              </p:par>
                              <p:par>
                                <p:cTn id="239" presetID="42" presetClass="entr" presetSubtype="0" fill="hold" grpId="0" nodeType="withEffect">
                                  <p:stCondLst>
                                    <p:cond delay="1400"/>
                                  </p:stCondLst>
                                  <p:childTnLst>
                                    <p:set>
                                      <p:cBhvr>
                                        <p:cTn id="240" dur="1" fill="hold">
                                          <p:stCondLst>
                                            <p:cond delay="0"/>
                                          </p:stCondLst>
                                        </p:cTn>
                                        <p:tgtEl>
                                          <p:spTgt spid="56"/>
                                        </p:tgtEl>
                                        <p:attrNameLst>
                                          <p:attrName>style.visibility</p:attrName>
                                        </p:attrNameLst>
                                      </p:cBhvr>
                                      <p:to>
                                        <p:strVal val="visible"/>
                                      </p:to>
                                    </p:set>
                                    <p:animEffect transition="in" filter="fade">
                                      <p:cBhvr>
                                        <p:cTn id="241" dur="1000"/>
                                        <p:tgtEl>
                                          <p:spTgt spid="56"/>
                                        </p:tgtEl>
                                      </p:cBhvr>
                                    </p:animEffect>
                                    <p:anim calcmode="lin" valueType="num">
                                      <p:cBhvr>
                                        <p:cTn id="242" dur="1000" fill="hold"/>
                                        <p:tgtEl>
                                          <p:spTgt spid="56"/>
                                        </p:tgtEl>
                                        <p:attrNameLst>
                                          <p:attrName>ppt_x</p:attrName>
                                        </p:attrNameLst>
                                      </p:cBhvr>
                                      <p:tavLst>
                                        <p:tav tm="0">
                                          <p:val>
                                            <p:strVal val="#ppt_x"/>
                                          </p:val>
                                        </p:tav>
                                        <p:tav tm="100000">
                                          <p:val>
                                            <p:strVal val="#ppt_x"/>
                                          </p:val>
                                        </p:tav>
                                      </p:tavLst>
                                    </p:anim>
                                    <p:anim calcmode="lin" valueType="num">
                                      <p:cBhvr>
                                        <p:cTn id="243"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par>
                    <p:cTn id="244" fill="hold">
                      <p:stCondLst>
                        <p:cond delay="indefinite"/>
                      </p:stCondLst>
                      <p:childTnLst>
                        <p:par>
                          <p:cTn id="245" fill="hold">
                            <p:stCondLst>
                              <p:cond delay="0"/>
                            </p:stCondLst>
                            <p:childTnLst>
                              <p:par>
                                <p:cTn id="246" presetID="10" presetClass="exit" presetSubtype="0" fill="hold" grpId="1" nodeType="clickEffect">
                                  <p:stCondLst>
                                    <p:cond delay="0"/>
                                  </p:stCondLst>
                                  <p:childTnLst>
                                    <p:animEffect transition="out" filter="fade">
                                      <p:cBhvr>
                                        <p:cTn id="247" dur="500"/>
                                        <p:tgtEl>
                                          <p:spTgt spid="52"/>
                                        </p:tgtEl>
                                      </p:cBhvr>
                                    </p:animEffect>
                                    <p:set>
                                      <p:cBhvr>
                                        <p:cTn id="248" dur="1" fill="hold">
                                          <p:stCondLst>
                                            <p:cond delay="499"/>
                                          </p:stCondLst>
                                        </p:cTn>
                                        <p:tgtEl>
                                          <p:spTgt spid="52"/>
                                        </p:tgtEl>
                                        <p:attrNameLst>
                                          <p:attrName>style.visibility</p:attrName>
                                        </p:attrNameLst>
                                      </p:cBhvr>
                                      <p:to>
                                        <p:strVal val="hidden"/>
                                      </p:to>
                                    </p:set>
                                  </p:childTnLst>
                                </p:cTn>
                              </p:par>
                              <p:par>
                                <p:cTn id="249" presetID="10" presetClass="exit" presetSubtype="0" fill="hold" grpId="1" nodeType="withEffect">
                                  <p:stCondLst>
                                    <p:cond delay="0"/>
                                  </p:stCondLst>
                                  <p:childTnLst>
                                    <p:animEffect transition="out" filter="fade">
                                      <p:cBhvr>
                                        <p:cTn id="250" dur="500"/>
                                        <p:tgtEl>
                                          <p:spTgt spid="53"/>
                                        </p:tgtEl>
                                      </p:cBhvr>
                                    </p:animEffect>
                                    <p:set>
                                      <p:cBhvr>
                                        <p:cTn id="251" dur="1" fill="hold">
                                          <p:stCondLst>
                                            <p:cond delay="499"/>
                                          </p:stCondLst>
                                        </p:cTn>
                                        <p:tgtEl>
                                          <p:spTgt spid="53"/>
                                        </p:tgtEl>
                                        <p:attrNameLst>
                                          <p:attrName>style.visibility</p:attrName>
                                        </p:attrNameLst>
                                      </p:cBhvr>
                                      <p:to>
                                        <p:strVal val="hidden"/>
                                      </p:to>
                                    </p:set>
                                  </p:childTnLst>
                                </p:cTn>
                              </p:par>
                              <p:par>
                                <p:cTn id="252" presetID="10" presetClass="exit" presetSubtype="0" fill="hold" grpId="1" nodeType="withEffect">
                                  <p:stCondLst>
                                    <p:cond delay="0"/>
                                  </p:stCondLst>
                                  <p:childTnLst>
                                    <p:animEffect transition="out" filter="fade">
                                      <p:cBhvr>
                                        <p:cTn id="253" dur="500"/>
                                        <p:tgtEl>
                                          <p:spTgt spid="54"/>
                                        </p:tgtEl>
                                      </p:cBhvr>
                                    </p:animEffect>
                                    <p:set>
                                      <p:cBhvr>
                                        <p:cTn id="254" dur="1" fill="hold">
                                          <p:stCondLst>
                                            <p:cond delay="499"/>
                                          </p:stCondLst>
                                        </p:cTn>
                                        <p:tgtEl>
                                          <p:spTgt spid="54"/>
                                        </p:tgtEl>
                                        <p:attrNameLst>
                                          <p:attrName>style.visibility</p:attrName>
                                        </p:attrNameLst>
                                      </p:cBhvr>
                                      <p:to>
                                        <p:strVal val="hidden"/>
                                      </p:to>
                                    </p:set>
                                  </p:childTnLst>
                                </p:cTn>
                              </p:par>
                              <p:par>
                                <p:cTn id="255" presetID="10" presetClass="exit" presetSubtype="0" fill="hold" grpId="0" nodeType="withEffect">
                                  <p:stCondLst>
                                    <p:cond delay="0"/>
                                  </p:stCondLst>
                                  <p:childTnLst>
                                    <p:animEffect transition="out" filter="fade">
                                      <p:cBhvr>
                                        <p:cTn id="256" dur="500"/>
                                        <p:tgtEl>
                                          <p:spTgt spid="55">
                                            <p:txEl>
                                              <p:pRg st="0" end="0"/>
                                            </p:txEl>
                                          </p:spTgt>
                                        </p:tgtEl>
                                      </p:cBhvr>
                                    </p:animEffect>
                                    <p:set>
                                      <p:cBhvr>
                                        <p:cTn id="257" dur="1" fill="hold">
                                          <p:stCondLst>
                                            <p:cond delay="499"/>
                                          </p:stCondLst>
                                        </p:cTn>
                                        <p:tgtEl>
                                          <p:spTgt spid="55">
                                            <p:txEl>
                                              <p:pRg st="0" end="0"/>
                                            </p:txEl>
                                          </p:spTgt>
                                        </p:tgtEl>
                                        <p:attrNameLst>
                                          <p:attrName>style.visibility</p:attrName>
                                        </p:attrNameLst>
                                      </p:cBhvr>
                                      <p:to>
                                        <p:strVal val="hidden"/>
                                      </p:to>
                                    </p:set>
                                  </p:childTnLst>
                                </p:cTn>
                              </p:par>
                              <p:par>
                                <p:cTn id="258" presetID="10" presetClass="exit" presetSubtype="0" fill="hold" grpId="1" nodeType="withEffect">
                                  <p:stCondLst>
                                    <p:cond delay="0"/>
                                  </p:stCondLst>
                                  <p:childTnLst>
                                    <p:animEffect transition="out" filter="fade">
                                      <p:cBhvr>
                                        <p:cTn id="259" dur="500"/>
                                        <p:tgtEl>
                                          <p:spTgt spid="56"/>
                                        </p:tgtEl>
                                      </p:cBhvr>
                                    </p:animEffect>
                                    <p:set>
                                      <p:cBhvr>
                                        <p:cTn id="260" dur="1" fill="hold">
                                          <p:stCondLst>
                                            <p:cond delay="499"/>
                                          </p:stCondLst>
                                        </p:cTn>
                                        <p:tgtEl>
                                          <p:spTgt spid="56"/>
                                        </p:tgtEl>
                                        <p:attrNameLst>
                                          <p:attrName>style.visibility</p:attrName>
                                        </p:attrNameLst>
                                      </p:cBhvr>
                                      <p:to>
                                        <p:strVal val="hidden"/>
                                      </p:to>
                                    </p:set>
                                  </p:childTnLst>
                                </p:cTn>
                              </p:par>
                              <p:par>
                                <p:cTn id="261" presetID="22" presetClass="entr" presetSubtype="2" fill="hold" grpId="0" nodeType="withEffect">
                                  <p:stCondLst>
                                    <p:cond delay="500"/>
                                  </p:stCondLst>
                                  <p:childTnLst>
                                    <p:set>
                                      <p:cBhvr>
                                        <p:cTn id="262" dur="1" fill="hold">
                                          <p:stCondLst>
                                            <p:cond delay="0"/>
                                          </p:stCondLst>
                                        </p:cTn>
                                        <p:tgtEl>
                                          <p:spTgt spid="57"/>
                                        </p:tgtEl>
                                        <p:attrNameLst>
                                          <p:attrName>style.visibility</p:attrName>
                                        </p:attrNameLst>
                                      </p:cBhvr>
                                      <p:to>
                                        <p:strVal val="visible"/>
                                      </p:to>
                                    </p:set>
                                    <p:animEffect transition="in" filter="wipe(right)">
                                      <p:cBhvr>
                                        <p:cTn id="263" dur="500"/>
                                        <p:tgtEl>
                                          <p:spTgt spid="57"/>
                                        </p:tgtEl>
                                      </p:cBhvr>
                                    </p:animEffect>
                                  </p:childTnLst>
                                </p:cTn>
                              </p:par>
                            </p:childTnLst>
                          </p:cTn>
                        </p:par>
                      </p:childTnLst>
                    </p:cTn>
                  </p:par>
                  <p:par>
                    <p:cTn id="264" fill="hold">
                      <p:stCondLst>
                        <p:cond delay="indefinite"/>
                      </p:stCondLst>
                      <p:childTnLst>
                        <p:par>
                          <p:cTn id="265" fill="hold">
                            <p:stCondLst>
                              <p:cond delay="0"/>
                            </p:stCondLst>
                            <p:childTnLst>
                              <p:par>
                                <p:cTn id="266" presetID="22" presetClass="entr" presetSubtype="2" fill="hold" grpId="0" nodeType="clickEffect">
                                  <p:stCondLst>
                                    <p:cond delay="0"/>
                                  </p:stCondLst>
                                  <p:childTnLst>
                                    <p:set>
                                      <p:cBhvr>
                                        <p:cTn id="267" dur="1" fill="hold">
                                          <p:stCondLst>
                                            <p:cond delay="0"/>
                                          </p:stCondLst>
                                        </p:cTn>
                                        <p:tgtEl>
                                          <p:spTgt spid="58"/>
                                        </p:tgtEl>
                                        <p:attrNameLst>
                                          <p:attrName>style.visibility</p:attrName>
                                        </p:attrNameLst>
                                      </p:cBhvr>
                                      <p:to>
                                        <p:strVal val="visible"/>
                                      </p:to>
                                    </p:set>
                                    <p:animEffect transition="in" filter="wipe(right)">
                                      <p:cBhvr>
                                        <p:cTn id="268" dur="500"/>
                                        <p:tgtEl>
                                          <p:spTgt spid="58"/>
                                        </p:tgtEl>
                                      </p:cBhvr>
                                    </p:animEffect>
                                  </p:childTnLst>
                                </p:cTn>
                              </p:par>
                            </p:childTnLst>
                          </p:cTn>
                        </p:par>
                      </p:childTnLst>
                    </p:cTn>
                  </p:par>
                  <p:par>
                    <p:cTn id="269" fill="hold">
                      <p:stCondLst>
                        <p:cond delay="indefinite"/>
                      </p:stCondLst>
                      <p:childTnLst>
                        <p:par>
                          <p:cTn id="270" fill="hold">
                            <p:stCondLst>
                              <p:cond delay="0"/>
                            </p:stCondLst>
                            <p:childTnLst>
                              <p:par>
                                <p:cTn id="271" presetID="10" presetClass="exit" presetSubtype="0" fill="hold" grpId="1" nodeType="clickEffect">
                                  <p:stCondLst>
                                    <p:cond delay="0"/>
                                  </p:stCondLst>
                                  <p:childTnLst>
                                    <p:animEffect transition="out" filter="fade">
                                      <p:cBhvr>
                                        <p:cTn id="272" dur="500"/>
                                        <p:tgtEl>
                                          <p:spTgt spid="57"/>
                                        </p:tgtEl>
                                      </p:cBhvr>
                                    </p:animEffect>
                                    <p:set>
                                      <p:cBhvr>
                                        <p:cTn id="273" dur="1" fill="hold">
                                          <p:stCondLst>
                                            <p:cond delay="499"/>
                                          </p:stCondLst>
                                        </p:cTn>
                                        <p:tgtEl>
                                          <p:spTgt spid="57"/>
                                        </p:tgtEl>
                                        <p:attrNameLst>
                                          <p:attrName>style.visibility</p:attrName>
                                        </p:attrNameLst>
                                      </p:cBhvr>
                                      <p:to>
                                        <p:strVal val="hidden"/>
                                      </p:to>
                                    </p:set>
                                  </p:childTnLst>
                                </p:cTn>
                              </p:par>
                              <p:par>
                                <p:cTn id="274" presetID="10" presetClass="exit" presetSubtype="0" fill="hold" grpId="1" nodeType="withEffect">
                                  <p:stCondLst>
                                    <p:cond delay="0"/>
                                  </p:stCondLst>
                                  <p:childTnLst>
                                    <p:animEffect transition="out" filter="fade">
                                      <p:cBhvr>
                                        <p:cTn id="275" dur="500"/>
                                        <p:tgtEl>
                                          <p:spTgt spid="58"/>
                                        </p:tgtEl>
                                      </p:cBhvr>
                                    </p:animEffect>
                                    <p:set>
                                      <p:cBhvr>
                                        <p:cTn id="276" dur="1" fill="hold">
                                          <p:stCondLst>
                                            <p:cond delay="499"/>
                                          </p:stCondLst>
                                        </p:cTn>
                                        <p:tgtEl>
                                          <p:spTgt spid="58"/>
                                        </p:tgtEl>
                                        <p:attrNameLst>
                                          <p:attrName>style.visibility</p:attrName>
                                        </p:attrNameLst>
                                      </p:cBhvr>
                                      <p:to>
                                        <p:strVal val="hidden"/>
                                      </p:to>
                                    </p:set>
                                  </p:childTnLst>
                                </p:cTn>
                              </p:par>
                              <p:par>
                                <p:cTn id="277" presetID="22" presetClass="entr" presetSubtype="2" fill="hold" grpId="0" nodeType="withEffect">
                                  <p:stCondLst>
                                    <p:cond delay="500"/>
                                  </p:stCondLst>
                                  <p:childTnLst>
                                    <p:set>
                                      <p:cBhvr>
                                        <p:cTn id="278" dur="1" fill="hold">
                                          <p:stCondLst>
                                            <p:cond delay="0"/>
                                          </p:stCondLst>
                                        </p:cTn>
                                        <p:tgtEl>
                                          <p:spTgt spid="60"/>
                                        </p:tgtEl>
                                        <p:attrNameLst>
                                          <p:attrName>style.visibility</p:attrName>
                                        </p:attrNameLst>
                                      </p:cBhvr>
                                      <p:to>
                                        <p:strVal val="visible"/>
                                      </p:to>
                                    </p:set>
                                    <p:animEffect transition="in" filter="wipe(right)">
                                      <p:cBhvr>
                                        <p:cTn id="279" dur="500"/>
                                        <p:tgtEl>
                                          <p:spTgt spid="60"/>
                                        </p:tgtEl>
                                      </p:cBhvr>
                                    </p:animEffect>
                                  </p:childTnLst>
                                </p:cTn>
                              </p:par>
                            </p:childTnLst>
                          </p:cTn>
                        </p:par>
                      </p:childTnLst>
                    </p:cTn>
                  </p:par>
                  <p:par>
                    <p:cTn id="280" fill="hold">
                      <p:stCondLst>
                        <p:cond delay="indefinite"/>
                      </p:stCondLst>
                      <p:childTnLst>
                        <p:par>
                          <p:cTn id="281" fill="hold">
                            <p:stCondLst>
                              <p:cond delay="0"/>
                            </p:stCondLst>
                            <p:childTnLst>
                              <p:par>
                                <p:cTn id="282" presetID="22" presetClass="entr" presetSubtype="2" fill="hold" grpId="0" nodeType="clickEffect">
                                  <p:stCondLst>
                                    <p:cond delay="0"/>
                                  </p:stCondLst>
                                  <p:childTnLst>
                                    <p:set>
                                      <p:cBhvr>
                                        <p:cTn id="283" dur="1" fill="hold">
                                          <p:stCondLst>
                                            <p:cond delay="0"/>
                                          </p:stCondLst>
                                        </p:cTn>
                                        <p:tgtEl>
                                          <p:spTgt spid="61"/>
                                        </p:tgtEl>
                                        <p:attrNameLst>
                                          <p:attrName>style.visibility</p:attrName>
                                        </p:attrNameLst>
                                      </p:cBhvr>
                                      <p:to>
                                        <p:strVal val="visible"/>
                                      </p:to>
                                    </p:set>
                                    <p:animEffect transition="in" filter="wipe(right)">
                                      <p:cBhvr>
                                        <p:cTn id="284" dur="500"/>
                                        <p:tgtEl>
                                          <p:spTgt spid="61"/>
                                        </p:tgtEl>
                                      </p:cBhvr>
                                    </p:animEffect>
                                  </p:childTnLst>
                                </p:cTn>
                              </p:par>
                              <p:par>
                                <p:cTn id="285" presetID="16" presetClass="entr" presetSubtype="37" fill="hold" grpId="0" nodeType="withEffect">
                                  <p:stCondLst>
                                    <p:cond delay="1000"/>
                                  </p:stCondLst>
                                  <p:childTnLst>
                                    <p:set>
                                      <p:cBhvr>
                                        <p:cTn id="286" dur="1" fill="hold">
                                          <p:stCondLst>
                                            <p:cond delay="0"/>
                                          </p:stCondLst>
                                        </p:cTn>
                                        <p:tgtEl>
                                          <p:spTgt spid="59"/>
                                        </p:tgtEl>
                                        <p:attrNameLst>
                                          <p:attrName>style.visibility</p:attrName>
                                        </p:attrNameLst>
                                      </p:cBhvr>
                                      <p:to>
                                        <p:strVal val="visible"/>
                                      </p:to>
                                    </p:set>
                                    <p:animEffect transition="in" filter="barn(outVertical)">
                                      <p:cBhvr>
                                        <p:cTn id="287" dur="500"/>
                                        <p:tgtEl>
                                          <p:spTgt spid="59"/>
                                        </p:tgtEl>
                                      </p:cBhvr>
                                    </p:animEffect>
                                  </p:childTnLst>
                                </p:cTn>
                              </p:par>
                              <p:par>
                                <p:cTn id="288" presetID="22" presetClass="entr" presetSubtype="2" fill="hold" grpId="0" nodeType="withEffect">
                                  <p:stCondLst>
                                    <p:cond delay="1300"/>
                                  </p:stCondLst>
                                  <p:childTnLst>
                                    <p:set>
                                      <p:cBhvr>
                                        <p:cTn id="289" dur="1" fill="hold">
                                          <p:stCondLst>
                                            <p:cond delay="0"/>
                                          </p:stCondLst>
                                        </p:cTn>
                                        <p:tgtEl>
                                          <p:spTgt spid="62"/>
                                        </p:tgtEl>
                                        <p:attrNameLst>
                                          <p:attrName>style.visibility</p:attrName>
                                        </p:attrNameLst>
                                      </p:cBhvr>
                                      <p:to>
                                        <p:strVal val="visible"/>
                                      </p:to>
                                    </p:set>
                                    <p:animEffect transition="in" filter="wipe(right)">
                                      <p:cBhvr>
                                        <p:cTn id="290" dur="500"/>
                                        <p:tgtEl>
                                          <p:spTgt spid="62"/>
                                        </p:tgtEl>
                                      </p:cBhvr>
                                    </p:animEffect>
                                  </p:childTnLst>
                                </p:cTn>
                              </p:par>
                              <p:par>
                                <p:cTn id="291" presetID="42" presetClass="entr" presetSubtype="0" fill="hold" grpId="0" nodeType="withEffect">
                                  <p:stCondLst>
                                    <p:cond delay="1100"/>
                                  </p:stCondLst>
                                  <p:childTnLst>
                                    <p:set>
                                      <p:cBhvr>
                                        <p:cTn id="292" dur="1" fill="hold">
                                          <p:stCondLst>
                                            <p:cond delay="0"/>
                                          </p:stCondLst>
                                        </p:cTn>
                                        <p:tgtEl>
                                          <p:spTgt spid="63"/>
                                        </p:tgtEl>
                                        <p:attrNameLst>
                                          <p:attrName>style.visibility</p:attrName>
                                        </p:attrNameLst>
                                      </p:cBhvr>
                                      <p:to>
                                        <p:strVal val="visible"/>
                                      </p:to>
                                    </p:set>
                                    <p:animEffect transition="in" filter="fade">
                                      <p:cBhvr>
                                        <p:cTn id="293" dur="1000"/>
                                        <p:tgtEl>
                                          <p:spTgt spid="63"/>
                                        </p:tgtEl>
                                      </p:cBhvr>
                                    </p:animEffect>
                                    <p:anim calcmode="lin" valueType="num">
                                      <p:cBhvr>
                                        <p:cTn id="294" dur="1000" fill="hold"/>
                                        <p:tgtEl>
                                          <p:spTgt spid="63"/>
                                        </p:tgtEl>
                                        <p:attrNameLst>
                                          <p:attrName>ppt_x</p:attrName>
                                        </p:attrNameLst>
                                      </p:cBhvr>
                                      <p:tavLst>
                                        <p:tav tm="0">
                                          <p:val>
                                            <p:strVal val="#ppt_x"/>
                                          </p:val>
                                        </p:tav>
                                        <p:tav tm="100000">
                                          <p:val>
                                            <p:strVal val="#ppt_x"/>
                                          </p:val>
                                        </p:tav>
                                      </p:tavLst>
                                    </p:anim>
                                    <p:anim calcmode="lin" valueType="num">
                                      <p:cBhvr>
                                        <p:cTn id="295" dur="1000" fill="hold"/>
                                        <p:tgtEl>
                                          <p:spTgt spid="63"/>
                                        </p:tgtEl>
                                        <p:attrNameLst>
                                          <p:attrName>ppt_y</p:attrName>
                                        </p:attrNameLst>
                                      </p:cBhvr>
                                      <p:tavLst>
                                        <p:tav tm="0">
                                          <p:val>
                                            <p:strVal val="#ppt_y+.1"/>
                                          </p:val>
                                        </p:tav>
                                        <p:tav tm="100000">
                                          <p:val>
                                            <p:strVal val="#ppt_y"/>
                                          </p:val>
                                        </p:tav>
                                      </p:tavLst>
                                    </p:anim>
                                  </p:childTnLst>
                                </p:cTn>
                              </p:par>
                            </p:childTnLst>
                          </p:cTn>
                        </p:par>
                      </p:childTnLst>
                    </p:cTn>
                  </p:par>
                  <p:par>
                    <p:cTn id="296" fill="hold">
                      <p:stCondLst>
                        <p:cond delay="indefinite"/>
                      </p:stCondLst>
                      <p:childTnLst>
                        <p:par>
                          <p:cTn id="297" fill="hold">
                            <p:stCondLst>
                              <p:cond delay="0"/>
                            </p:stCondLst>
                            <p:childTnLst>
                              <p:par>
                                <p:cTn id="298" presetID="10" presetClass="exit" presetSubtype="0" fill="hold" grpId="1" nodeType="clickEffect">
                                  <p:stCondLst>
                                    <p:cond delay="0"/>
                                  </p:stCondLst>
                                  <p:childTnLst>
                                    <p:animEffect transition="out" filter="fade">
                                      <p:cBhvr>
                                        <p:cTn id="299" dur="500"/>
                                        <p:tgtEl>
                                          <p:spTgt spid="60"/>
                                        </p:tgtEl>
                                      </p:cBhvr>
                                    </p:animEffect>
                                    <p:set>
                                      <p:cBhvr>
                                        <p:cTn id="300" dur="1" fill="hold">
                                          <p:stCondLst>
                                            <p:cond delay="499"/>
                                          </p:stCondLst>
                                        </p:cTn>
                                        <p:tgtEl>
                                          <p:spTgt spid="60"/>
                                        </p:tgtEl>
                                        <p:attrNameLst>
                                          <p:attrName>style.visibility</p:attrName>
                                        </p:attrNameLst>
                                      </p:cBhvr>
                                      <p:to>
                                        <p:strVal val="hidden"/>
                                      </p:to>
                                    </p:set>
                                  </p:childTnLst>
                                </p:cTn>
                              </p:par>
                              <p:par>
                                <p:cTn id="301" presetID="10" presetClass="exit" presetSubtype="0" fill="hold" grpId="1" nodeType="withEffect">
                                  <p:stCondLst>
                                    <p:cond delay="0"/>
                                  </p:stCondLst>
                                  <p:childTnLst>
                                    <p:animEffect transition="out" filter="fade">
                                      <p:cBhvr>
                                        <p:cTn id="302" dur="500"/>
                                        <p:tgtEl>
                                          <p:spTgt spid="61"/>
                                        </p:tgtEl>
                                      </p:cBhvr>
                                    </p:animEffect>
                                    <p:set>
                                      <p:cBhvr>
                                        <p:cTn id="303" dur="1" fill="hold">
                                          <p:stCondLst>
                                            <p:cond delay="499"/>
                                          </p:stCondLst>
                                        </p:cTn>
                                        <p:tgtEl>
                                          <p:spTgt spid="61"/>
                                        </p:tgtEl>
                                        <p:attrNameLst>
                                          <p:attrName>style.visibility</p:attrName>
                                        </p:attrNameLst>
                                      </p:cBhvr>
                                      <p:to>
                                        <p:strVal val="hidden"/>
                                      </p:to>
                                    </p:set>
                                  </p:childTnLst>
                                </p:cTn>
                              </p:par>
                              <p:par>
                                <p:cTn id="304" presetID="10" presetClass="exit" presetSubtype="0" fill="hold" grpId="1" nodeType="withEffect">
                                  <p:stCondLst>
                                    <p:cond delay="0"/>
                                  </p:stCondLst>
                                  <p:childTnLst>
                                    <p:animEffect transition="out" filter="fade">
                                      <p:cBhvr>
                                        <p:cTn id="305" dur="500"/>
                                        <p:tgtEl>
                                          <p:spTgt spid="59"/>
                                        </p:tgtEl>
                                      </p:cBhvr>
                                    </p:animEffect>
                                    <p:set>
                                      <p:cBhvr>
                                        <p:cTn id="306" dur="1" fill="hold">
                                          <p:stCondLst>
                                            <p:cond delay="499"/>
                                          </p:stCondLst>
                                        </p:cTn>
                                        <p:tgtEl>
                                          <p:spTgt spid="59"/>
                                        </p:tgtEl>
                                        <p:attrNameLst>
                                          <p:attrName>style.visibility</p:attrName>
                                        </p:attrNameLst>
                                      </p:cBhvr>
                                      <p:to>
                                        <p:strVal val="hidden"/>
                                      </p:to>
                                    </p:set>
                                  </p:childTnLst>
                                </p:cTn>
                              </p:par>
                              <p:par>
                                <p:cTn id="307" presetID="10" presetClass="exit" presetSubtype="0" fill="hold" grpId="1" nodeType="withEffect">
                                  <p:stCondLst>
                                    <p:cond delay="0"/>
                                  </p:stCondLst>
                                  <p:childTnLst>
                                    <p:animEffect transition="out" filter="fade">
                                      <p:cBhvr>
                                        <p:cTn id="308" dur="500"/>
                                        <p:tgtEl>
                                          <p:spTgt spid="62"/>
                                        </p:tgtEl>
                                      </p:cBhvr>
                                    </p:animEffect>
                                    <p:set>
                                      <p:cBhvr>
                                        <p:cTn id="309" dur="1" fill="hold">
                                          <p:stCondLst>
                                            <p:cond delay="499"/>
                                          </p:stCondLst>
                                        </p:cTn>
                                        <p:tgtEl>
                                          <p:spTgt spid="62"/>
                                        </p:tgtEl>
                                        <p:attrNameLst>
                                          <p:attrName>style.visibility</p:attrName>
                                        </p:attrNameLst>
                                      </p:cBhvr>
                                      <p:to>
                                        <p:strVal val="hidden"/>
                                      </p:to>
                                    </p:set>
                                  </p:childTnLst>
                                </p:cTn>
                              </p:par>
                              <p:par>
                                <p:cTn id="310" presetID="10" presetClass="exit" presetSubtype="0" fill="hold" grpId="1" nodeType="withEffect">
                                  <p:stCondLst>
                                    <p:cond delay="0"/>
                                  </p:stCondLst>
                                  <p:childTnLst>
                                    <p:animEffect transition="out" filter="fade">
                                      <p:cBhvr>
                                        <p:cTn id="311" dur="500"/>
                                        <p:tgtEl>
                                          <p:spTgt spid="63"/>
                                        </p:tgtEl>
                                      </p:cBhvr>
                                    </p:animEffect>
                                    <p:set>
                                      <p:cBhvr>
                                        <p:cTn id="312" dur="1" fill="hold">
                                          <p:stCondLst>
                                            <p:cond delay="499"/>
                                          </p:stCondLst>
                                        </p:cTn>
                                        <p:tgtEl>
                                          <p:spTgt spid="63"/>
                                        </p:tgtEl>
                                        <p:attrNameLst>
                                          <p:attrName>style.visibility</p:attrName>
                                        </p:attrNameLst>
                                      </p:cBhvr>
                                      <p:to>
                                        <p:strVal val="hidden"/>
                                      </p:to>
                                    </p:set>
                                  </p:childTnLst>
                                </p:cTn>
                              </p:par>
                              <p:par>
                                <p:cTn id="313" presetID="22" presetClass="entr" presetSubtype="2" fill="hold" grpId="0" nodeType="withEffect">
                                  <p:stCondLst>
                                    <p:cond delay="500"/>
                                  </p:stCondLst>
                                  <p:childTnLst>
                                    <p:set>
                                      <p:cBhvr>
                                        <p:cTn id="314" dur="1" fill="hold">
                                          <p:stCondLst>
                                            <p:cond delay="0"/>
                                          </p:stCondLst>
                                        </p:cTn>
                                        <p:tgtEl>
                                          <p:spTgt spid="65"/>
                                        </p:tgtEl>
                                        <p:attrNameLst>
                                          <p:attrName>style.visibility</p:attrName>
                                        </p:attrNameLst>
                                      </p:cBhvr>
                                      <p:to>
                                        <p:strVal val="visible"/>
                                      </p:to>
                                    </p:set>
                                    <p:animEffect transition="in" filter="wipe(right)">
                                      <p:cBhvr>
                                        <p:cTn id="315" dur="500"/>
                                        <p:tgtEl>
                                          <p:spTgt spid="65"/>
                                        </p:tgtEl>
                                      </p:cBhvr>
                                    </p:animEffect>
                                  </p:childTnLst>
                                </p:cTn>
                              </p:par>
                            </p:childTnLst>
                          </p:cTn>
                        </p:par>
                      </p:childTnLst>
                    </p:cTn>
                  </p:par>
                  <p:par>
                    <p:cTn id="316" fill="hold">
                      <p:stCondLst>
                        <p:cond delay="indefinite"/>
                      </p:stCondLst>
                      <p:childTnLst>
                        <p:par>
                          <p:cTn id="317" fill="hold">
                            <p:stCondLst>
                              <p:cond delay="0"/>
                            </p:stCondLst>
                            <p:childTnLst>
                              <p:par>
                                <p:cTn id="318" presetID="22" presetClass="entr" presetSubtype="2" fill="hold" grpId="0" nodeType="clickEffect">
                                  <p:stCondLst>
                                    <p:cond delay="0"/>
                                  </p:stCondLst>
                                  <p:childTnLst>
                                    <p:set>
                                      <p:cBhvr>
                                        <p:cTn id="319" dur="1" fill="hold">
                                          <p:stCondLst>
                                            <p:cond delay="0"/>
                                          </p:stCondLst>
                                        </p:cTn>
                                        <p:tgtEl>
                                          <p:spTgt spid="66"/>
                                        </p:tgtEl>
                                        <p:attrNameLst>
                                          <p:attrName>style.visibility</p:attrName>
                                        </p:attrNameLst>
                                      </p:cBhvr>
                                      <p:to>
                                        <p:strVal val="visible"/>
                                      </p:to>
                                    </p:set>
                                    <p:animEffect transition="in" filter="wipe(right)">
                                      <p:cBhvr>
                                        <p:cTn id="320" dur="500"/>
                                        <p:tgtEl>
                                          <p:spTgt spid="66"/>
                                        </p:tgtEl>
                                      </p:cBhvr>
                                    </p:animEffect>
                                  </p:childTnLst>
                                </p:cTn>
                              </p:par>
                              <p:par>
                                <p:cTn id="321" presetID="22" presetClass="entr" presetSubtype="2" fill="hold" grpId="0" nodeType="withEffect">
                                  <p:stCondLst>
                                    <p:cond delay="1100"/>
                                  </p:stCondLst>
                                  <p:childTnLst>
                                    <p:set>
                                      <p:cBhvr>
                                        <p:cTn id="322" dur="1" fill="hold">
                                          <p:stCondLst>
                                            <p:cond delay="0"/>
                                          </p:stCondLst>
                                        </p:cTn>
                                        <p:tgtEl>
                                          <p:spTgt spid="67"/>
                                        </p:tgtEl>
                                        <p:attrNameLst>
                                          <p:attrName>style.visibility</p:attrName>
                                        </p:attrNameLst>
                                      </p:cBhvr>
                                      <p:to>
                                        <p:strVal val="visible"/>
                                      </p:to>
                                    </p:set>
                                    <p:animEffect transition="in" filter="wipe(right)">
                                      <p:cBhvr>
                                        <p:cTn id="323" dur="500"/>
                                        <p:tgtEl>
                                          <p:spTgt spid="67"/>
                                        </p:tgtEl>
                                      </p:cBhvr>
                                    </p:animEffect>
                                  </p:childTnLst>
                                </p:cTn>
                              </p:par>
                              <p:par>
                                <p:cTn id="324" presetID="16" presetClass="entr" presetSubtype="37" fill="hold" grpId="0" nodeType="withEffect">
                                  <p:stCondLst>
                                    <p:cond delay="1200"/>
                                  </p:stCondLst>
                                  <p:childTnLst>
                                    <p:set>
                                      <p:cBhvr>
                                        <p:cTn id="325" dur="1" fill="hold">
                                          <p:stCondLst>
                                            <p:cond delay="0"/>
                                          </p:stCondLst>
                                        </p:cTn>
                                        <p:tgtEl>
                                          <p:spTgt spid="64"/>
                                        </p:tgtEl>
                                        <p:attrNameLst>
                                          <p:attrName>style.visibility</p:attrName>
                                        </p:attrNameLst>
                                      </p:cBhvr>
                                      <p:to>
                                        <p:strVal val="visible"/>
                                      </p:to>
                                    </p:set>
                                    <p:animEffect transition="in" filter="barn(outVertical)">
                                      <p:cBhvr>
                                        <p:cTn id="326" dur="500"/>
                                        <p:tgtEl>
                                          <p:spTgt spid="64"/>
                                        </p:tgtEl>
                                      </p:cBhvr>
                                    </p:animEffect>
                                  </p:childTnLst>
                                </p:cTn>
                              </p:par>
                              <p:par>
                                <p:cTn id="327" presetID="22" presetClass="entr" presetSubtype="2" fill="hold" grpId="0" nodeType="withEffect">
                                  <p:stCondLst>
                                    <p:cond delay="1300"/>
                                  </p:stCondLst>
                                  <p:childTnLst>
                                    <p:set>
                                      <p:cBhvr>
                                        <p:cTn id="328" dur="1" fill="hold">
                                          <p:stCondLst>
                                            <p:cond delay="0"/>
                                          </p:stCondLst>
                                        </p:cTn>
                                        <p:tgtEl>
                                          <p:spTgt spid="68"/>
                                        </p:tgtEl>
                                        <p:attrNameLst>
                                          <p:attrName>style.visibility</p:attrName>
                                        </p:attrNameLst>
                                      </p:cBhvr>
                                      <p:to>
                                        <p:strVal val="visible"/>
                                      </p:to>
                                    </p:set>
                                    <p:animEffect transition="in" filter="wipe(right)">
                                      <p:cBhvr>
                                        <p:cTn id="329" dur="500"/>
                                        <p:tgtEl>
                                          <p:spTgt spid="68"/>
                                        </p:tgtEl>
                                      </p:cBhvr>
                                    </p:animEffect>
                                  </p:childTnLst>
                                </p:cTn>
                              </p:par>
                              <p:par>
                                <p:cTn id="330" presetID="42" presetClass="entr" presetSubtype="0" fill="hold" grpId="0" nodeType="withEffect">
                                  <p:stCondLst>
                                    <p:cond delay="1500"/>
                                  </p:stCondLst>
                                  <p:childTnLst>
                                    <p:set>
                                      <p:cBhvr>
                                        <p:cTn id="331" dur="1" fill="hold">
                                          <p:stCondLst>
                                            <p:cond delay="0"/>
                                          </p:stCondLst>
                                        </p:cTn>
                                        <p:tgtEl>
                                          <p:spTgt spid="69"/>
                                        </p:tgtEl>
                                        <p:attrNameLst>
                                          <p:attrName>style.visibility</p:attrName>
                                        </p:attrNameLst>
                                      </p:cBhvr>
                                      <p:to>
                                        <p:strVal val="visible"/>
                                      </p:to>
                                    </p:set>
                                    <p:animEffect transition="in" filter="fade">
                                      <p:cBhvr>
                                        <p:cTn id="332" dur="1000"/>
                                        <p:tgtEl>
                                          <p:spTgt spid="69"/>
                                        </p:tgtEl>
                                      </p:cBhvr>
                                    </p:animEffect>
                                    <p:anim calcmode="lin" valueType="num">
                                      <p:cBhvr>
                                        <p:cTn id="333" dur="1000" fill="hold"/>
                                        <p:tgtEl>
                                          <p:spTgt spid="69"/>
                                        </p:tgtEl>
                                        <p:attrNameLst>
                                          <p:attrName>ppt_x</p:attrName>
                                        </p:attrNameLst>
                                      </p:cBhvr>
                                      <p:tavLst>
                                        <p:tav tm="0">
                                          <p:val>
                                            <p:strVal val="#ppt_x"/>
                                          </p:val>
                                        </p:tav>
                                        <p:tav tm="100000">
                                          <p:val>
                                            <p:strVal val="#ppt_x"/>
                                          </p:val>
                                        </p:tav>
                                      </p:tavLst>
                                    </p:anim>
                                    <p:anim calcmode="lin" valueType="num">
                                      <p:cBhvr>
                                        <p:cTn id="334" dur="1000" fill="hold"/>
                                        <p:tgtEl>
                                          <p:spTgt spid="69"/>
                                        </p:tgtEl>
                                        <p:attrNameLst>
                                          <p:attrName>ppt_y</p:attrName>
                                        </p:attrNameLst>
                                      </p:cBhvr>
                                      <p:tavLst>
                                        <p:tav tm="0">
                                          <p:val>
                                            <p:strVal val="#ppt_y+.1"/>
                                          </p:val>
                                        </p:tav>
                                        <p:tav tm="100000">
                                          <p:val>
                                            <p:strVal val="#ppt_y"/>
                                          </p:val>
                                        </p:tav>
                                      </p:tavLst>
                                    </p:anim>
                                  </p:childTnLst>
                                </p:cTn>
                              </p:par>
                            </p:childTnLst>
                          </p:cTn>
                        </p:par>
                      </p:childTnLst>
                    </p:cTn>
                  </p:par>
                  <p:par>
                    <p:cTn id="335" fill="hold">
                      <p:stCondLst>
                        <p:cond delay="indefinite"/>
                      </p:stCondLst>
                      <p:childTnLst>
                        <p:par>
                          <p:cTn id="336" fill="hold">
                            <p:stCondLst>
                              <p:cond delay="0"/>
                            </p:stCondLst>
                            <p:childTnLst>
                              <p:par>
                                <p:cTn id="337" presetID="10" presetClass="exit" presetSubtype="0" fill="hold" grpId="1" nodeType="clickEffect">
                                  <p:stCondLst>
                                    <p:cond delay="0"/>
                                  </p:stCondLst>
                                  <p:childTnLst>
                                    <p:animEffect transition="out" filter="fade">
                                      <p:cBhvr>
                                        <p:cTn id="338" dur="500"/>
                                        <p:tgtEl>
                                          <p:spTgt spid="65"/>
                                        </p:tgtEl>
                                      </p:cBhvr>
                                    </p:animEffect>
                                    <p:set>
                                      <p:cBhvr>
                                        <p:cTn id="339" dur="1" fill="hold">
                                          <p:stCondLst>
                                            <p:cond delay="499"/>
                                          </p:stCondLst>
                                        </p:cTn>
                                        <p:tgtEl>
                                          <p:spTgt spid="65"/>
                                        </p:tgtEl>
                                        <p:attrNameLst>
                                          <p:attrName>style.visibility</p:attrName>
                                        </p:attrNameLst>
                                      </p:cBhvr>
                                      <p:to>
                                        <p:strVal val="hidden"/>
                                      </p:to>
                                    </p:set>
                                  </p:childTnLst>
                                </p:cTn>
                              </p:par>
                              <p:par>
                                <p:cTn id="340" presetID="10" presetClass="exit" presetSubtype="0" fill="hold" grpId="1" nodeType="withEffect">
                                  <p:stCondLst>
                                    <p:cond delay="0"/>
                                  </p:stCondLst>
                                  <p:childTnLst>
                                    <p:animEffect transition="out" filter="fade">
                                      <p:cBhvr>
                                        <p:cTn id="341" dur="500"/>
                                        <p:tgtEl>
                                          <p:spTgt spid="66"/>
                                        </p:tgtEl>
                                      </p:cBhvr>
                                    </p:animEffect>
                                    <p:set>
                                      <p:cBhvr>
                                        <p:cTn id="342" dur="1" fill="hold">
                                          <p:stCondLst>
                                            <p:cond delay="499"/>
                                          </p:stCondLst>
                                        </p:cTn>
                                        <p:tgtEl>
                                          <p:spTgt spid="66"/>
                                        </p:tgtEl>
                                        <p:attrNameLst>
                                          <p:attrName>style.visibility</p:attrName>
                                        </p:attrNameLst>
                                      </p:cBhvr>
                                      <p:to>
                                        <p:strVal val="hidden"/>
                                      </p:to>
                                    </p:set>
                                  </p:childTnLst>
                                </p:cTn>
                              </p:par>
                              <p:par>
                                <p:cTn id="343" presetID="10" presetClass="exit" presetSubtype="0" fill="hold" grpId="1" nodeType="withEffect">
                                  <p:stCondLst>
                                    <p:cond delay="0"/>
                                  </p:stCondLst>
                                  <p:childTnLst>
                                    <p:animEffect transition="out" filter="fade">
                                      <p:cBhvr>
                                        <p:cTn id="344" dur="500"/>
                                        <p:tgtEl>
                                          <p:spTgt spid="67"/>
                                        </p:tgtEl>
                                      </p:cBhvr>
                                    </p:animEffect>
                                    <p:set>
                                      <p:cBhvr>
                                        <p:cTn id="345" dur="1" fill="hold">
                                          <p:stCondLst>
                                            <p:cond delay="499"/>
                                          </p:stCondLst>
                                        </p:cTn>
                                        <p:tgtEl>
                                          <p:spTgt spid="67"/>
                                        </p:tgtEl>
                                        <p:attrNameLst>
                                          <p:attrName>style.visibility</p:attrName>
                                        </p:attrNameLst>
                                      </p:cBhvr>
                                      <p:to>
                                        <p:strVal val="hidden"/>
                                      </p:to>
                                    </p:set>
                                  </p:childTnLst>
                                </p:cTn>
                              </p:par>
                              <p:par>
                                <p:cTn id="346" presetID="10" presetClass="exit" presetSubtype="0" fill="hold" grpId="1" nodeType="withEffect">
                                  <p:stCondLst>
                                    <p:cond delay="0"/>
                                  </p:stCondLst>
                                  <p:childTnLst>
                                    <p:animEffect transition="out" filter="fade">
                                      <p:cBhvr>
                                        <p:cTn id="347" dur="500"/>
                                        <p:tgtEl>
                                          <p:spTgt spid="64"/>
                                        </p:tgtEl>
                                      </p:cBhvr>
                                    </p:animEffect>
                                    <p:set>
                                      <p:cBhvr>
                                        <p:cTn id="348" dur="1" fill="hold">
                                          <p:stCondLst>
                                            <p:cond delay="499"/>
                                          </p:stCondLst>
                                        </p:cTn>
                                        <p:tgtEl>
                                          <p:spTgt spid="64"/>
                                        </p:tgtEl>
                                        <p:attrNameLst>
                                          <p:attrName>style.visibility</p:attrName>
                                        </p:attrNameLst>
                                      </p:cBhvr>
                                      <p:to>
                                        <p:strVal val="hidden"/>
                                      </p:to>
                                    </p:set>
                                  </p:childTnLst>
                                </p:cTn>
                              </p:par>
                              <p:par>
                                <p:cTn id="349" presetID="10" presetClass="exit" presetSubtype="0" fill="hold" grpId="1" nodeType="withEffect">
                                  <p:stCondLst>
                                    <p:cond delay="0"/>
                                  </p:stCondLst>
                                  <p:childTnLst>
                                    <p:animEffect transition="out" filter="fade">
                                      <p:cBhvr>
                                        <p:cTn id="350" dur="500"/>
                                        <p:tgtEl>
                                          <p:spTgt spid="68"/>
                                        </p:tgtEl>
                                      </p:cBhvr>
                                    </p:animEffect>
                                    <p:set>
                                      <p:cBhvr>
                                        <p:cTn id="351" dur="1" fill="hold">
                                          <p:stCondLst>
                                            <p:cond delay="499"/>
                                          </p:stCondLst>
                                        </p:cTn>
                                        <p:tgtEl>
                                          <p:spTgt spid="68"/>
                                        </p:tgtEl>
                                        <p:attrNameLst>
                                          <p:attrName>style.visibility</p:attrName>
                                        </p:attrNameLst>
                                      </p:cBhvr>
                                      <p:to>
                                        <p:strVal val="hidden"/>
                                      </p:to>
                                    </p:set>
                                  </p:childTnLst>
                                </p:cTn>
                              </p:par>
                              <p:par>
                                <p:cTn id="352" presetID="10" presetClass="exit" presetSubtype="0" fill="hold" grpId="1" nodeType="withEffect">
                                  <p:stCondLst>
                                    <p:cond delay="0"/>
                                  </p:stCondLst>
                                  <p:childTnLst>
                                    <p:animEffect transition="out" filter="fade">
                                      <p:cBhvr>
                                        <p:cTn id="353" dur="500"/>
                                        <p:tgtEl>
                                          <p:spTgt spid="69"/>
                                        </p:tgtEl>
                                      </p:cBhvr>
                                    </p:animEffect>
                                    <p:set>
                                      <p:cBhvr>
                                        <p:cTn id="354" dur="1" fill="hold">
                                          <p:stCondLst>
                                            <p:cond delay="499"/>
                                          </p:stCondLst>
                                        </p:cTn>
                                        <p:tgtEl>
                                          <p:spTgt spid="69"/>
                                        </p:tgtEl>
                                        <p:attrNameLst>
                                          <p:attrName>style.visibility</p:attrName>
                                        </p:attrNameLst>
                                      </p:cBhvr>
                                      <p:to>
                                        <p:strVal val="hidden"/>
                                      </p:to>
                                    </p:set>
                                  </p:childTnLst>
                                </p:cTn>
                              </p:par>
                              <p:par>
                                <p:cTn id="355" presetID="22" presetClass="entr" presetSubtype="2" fill="hold" grpId="0" nodeType="withEffect">
                                  <p:stCondLst>
                                    <p:cond delay="0"/>
                                  </p:stCondLst>
                                  <p:childTnLst>
                                    <p:set>
                                      <p:cBhvr>
                                        <p:cTn id="356" dur="1" fill="hold">
                                          <p:stCondLst>
                                            <p:cond delay="0"/>
                                          </p:stCondLst>
                                        </p:cTn>
                                        <p:tgtEl>
                                          <p:spTgt spid="73"/>
                                        </p:tgtEl>
                                        <p:attrNameLst>
                                          <p:attrName>style.visibility</p:attrName>
                                        </p:attrNameLst>
                                      </p:cBhvr>
                                      <p:to>
                                        <p:strVal val="visible"/>
                                      </p:to>
                                    </p:set>
                                    <p:animEffect transition="in" filter="wipe(right)">
                                      <p:cBhvr>
                                        <p:cTn id="357" dur="500"/>
                                        <p:tgtEl>
                                          <p:spTgt spid="73"/>
                                        </p:tgtEl>
                                      </p:cBhvr>
                                    </p:animEffect>
                                  </p:childTnLst>
                                </p:cTn>
                              </p:par>
                            </p:childTnLst>
                          </p:cTn>
                        </p:par>
                      </p:childTnLst>
                    </p:cTn>
                  </p:par>
                  <p:par>
                    <p:cTn id="358" fill="hold">
                      <p:stCondLst>
                        <p:cond delay="indefinite"/>
                      </p:stCondLst>
                      <p:childTnLst>
                        <p:par>
                          <p:cTn id="359" fill="hold">
                            <p:stCondLst>
                              <p:cond delay="0"/>
                            </p:stCondLst>
                            <p:childTnLst>
                              <p:par>
                                <p:cTn id="360" presetID="22" presetClass="entr" presetSubtype="2" fill="hold" grpId="0" nodeType="clickEffect">
                                  <p:stCondLst>
                                    <p:cond delay="0"/>
                                  </p:stCondLst>
                                  <p:childTnLst>
                                    <p:set>
                                      <p:cBhvr>
                                        <p:cTn id="361" dur="1" fill="hold">
                                          <p:stCondLst>
                                            <p:cond delay="0"/>
                                          </p:stCondLst>
                                        </p:cTn>
                                        <p:tgtEl>
                                          <p:spTgt spid="74"/>
                                        </p:tgtEl>
                                        <p:attrNameLst>
                                          <p:attrName>style.visibility</p:attrName>
                                        </p:attrNameLst>
                                      </p:cBhvr>
                                      <p:to>
                                        <p:strVal val="visible"/>
                                      </p:to>
                                    </p:set>
                                    <p:animEffect transition="in" filter="wipe(right)">
                                      <p:cBhvr>
                                        <p:cTn id="362" dur="500"/>
                                        <p:tgtEl>
                                          <p:spTgt spid="74"/>
                                        </p:tgtEl>
                                      </p:cBhvr>
                                    </p:animEffect>
                                  </p:childTnLst>
                                </p:cTn>
                              </p:par>
                            </p:childTnLst>
                          </p:cTn>
                        </p:par>
                      </p:childTnLst>
                    </p:cTn>
                  </p:par>
                  <p:par>
                    <p:cTn id="363" fill="hold">
                      <p:stCondLst>
                        <p:cond delay="indefinite"/>
                      </p:stCondLst>
                      <p:childTnLst>
                        <p:par>
                          <p:cTn id="364" fill="hold">
                            <p:stCondLst>
                              <p:cond delay="0"/>
                            </p:stCondLst>
                            <p:childTnLst>
                              <p:par>
                                <p:cTn id="365" presetID="10" presetClass="exit" presetSubtype="0" fill="hold" grpId="1" nodeType="clickEffect">
                                  <p:stCondLst>
                                    <p:cond delay="0"/>
                                  </p:stCondLst>
                                  <p:childTnLst>
                                    <p:animEffect transition="out" filter="fade">
                                      <p:cBhvr>
                                        <p:cTn id="366" dur="500"/>
                                        <p:tgtEl>
                                          <p:spTgt spid="73"/>
                                        </p:tgtEl>
                                      </p:cBhvr>
                                    </p:animEffect>
                                    <p:set>
                                      <p:cBhvr>
                                        <p:cTn id="367" dur="1" fill="hold">
                                          <p:stCondLst>
                                            <p:cond delay="499"/>
                                          </p:stCondLst>
                                        </p:cTn>
                                        <p:tgtEl>
                                          <p:spTgt spid="73"/>
                                        </p:tgtEl>
                                        <p:attrNameLst>
                                          <p:attrName>style.visibility</p:attrName>
                                        </p:attrNameLst>
                                      </p:cBhvr>
                                      <p:to>
                                        <p:strVal val="hidden"/>
                                      </p:to>
                                    </p:set>
                                  </p:childTnLst>
                                </p:cTn>
                              </p:par>
                              <p:par>
                                <p:cTn id="368" presetID="10" presetClass="exit" presetSubtype="0" fill="hold" grpId="1" nodeType="withEffect">
                                  <p:stCondLst>
                                    <p:cond delay="0"/>
                                  </p:stCondLst>
                                  <p:childTnLst>
                                    <p:animEffect transition="out" filter="fade">
                                      <p:cBhvr>
                                        <p:cTn id="369" dur="500"/>
                                        <p:tgtEl>
                                          <p:spTgt spid="74"/>
                                        </p:tgtEl>
                                      </p:cBhvr>
                                    </p:animEffect>
                                    <p:set>
                                      <p:cBhvr>
                                        <p:cTn id="370" dur="1" fill="hold">
                                          <p:stCondLst>
                                            <p:cond delay="499"/>
                                          </p:stCondLst>
                                        </p:cTn>
                                        <p:tgtEl>
                                          <p:spTgt spid="74"/>
                                        </p:tgtEl>
                                        <p:attrNameLst>
                                          <p:attrName>style.visibility</p:attrName>
                                        </p:attrNameLst>
                                      </p:cBhvr>
                                      <p:to>
                                        <p:strVal val="hidden"/>
                                      </p:to>
                                    </p:set>
                                  </p:childTnLst>
                                </p:cTn>
                              </p:par>
                              <p:par>
                                <p:cTn id="371" presetID="22" presetClass="entr" presetSubtype="2" fill="hold" grpId="0" nodeType="withEffect">
                                  <p:stCondLst>
                                    <p:cond delay="0"/>
                                  </p:stCondLst>
                                  <p:childTnLst>
                                    <p:set>
                                      <p:cBhvr>
                                        <p:cTn id="372" dur="1" fill="hold">
                                          <p:stCondLst>
                                            <p:cond delay="0"/>
                                          </p:stCondLst>
                                        </p:cTn>
                                        <p:tgtEl>
                                          <p:spTgt spid="75"/>
                                        </p:tgtEl>
                                        <p:attrNameLst>
                                          <p:attrName>style.visibility</p:attrName>
                                        </p:attrNameLst>
                                      </p:cBhvr>
                                      <p:to>
                                        <p:strVal val="visible"/>
                                      </p:to>
                                    </p:set>
                                    <p:animEffect transition="in" filter="wipe(right)">
                                      <p:cBhvr>
                                        <p:cTn id="373" dur="500"/>
                                        <p:tgtEl>
                                          <p:spTgt spid="75"/>
                                        </p:tgtEl>
                                      </p:cBhvr>
                                    </p:animEffect>
                                  </p:childTnLst>
                                </p:cTn>
                              </p:par>
                            </p:childTnLst>
                          </p:cTn>
                        </p:par>
                      </p:childTnLst>
                    </p:cTn>
                  </p:par>
                  <p:par>
                    <p:cTn id="374" fill="hold">
                      <p:stCondLst>
                        <p:cond delay="indefinite"/>
                      </p:stCondLst>
                      <p:childTnLst>
                        <p:par>
                          <p:cTn id="375" fill="hold">
                            <p:stCondLst>
                              <p:cond delay="0"/>
                            </p:stCondLst>
                            <p:childTnLst>
                              <p:par>
                                <p:cTn id="376" presetID="22" presetClass="entr" presetSubtype="2" fill="hold" grpId="0" nodeType="clickEffect">
                                  <p:stCondLst>
                                    <p:cond delay="0"/>
                                  </p:stCondLst>
                                  <p:childTnLst>
                                    <p:set>
                                      <p:cBhvr>
                                        <p:cTn id="377" dur="1" fill="hold">
                                          <p:stCondLst>
                                            <p:cond delay="0"/>
                                          </p:stCondLst>
                                        </p:cTn>
                                        <p:tgtEl>
                                          <p:spTgt spid="80"/>
                                        </p:tgtEl>
                                        <p:attrNameLst>
                                          <p:attrName>style.visibility</p:attrName>
                                        </p:attrNameLst>
                                      </p:cBhvr>
                                      <p:to>
                                        <p:strVal val="visible"/>
                                      </p:to>
                                    </p:set>
                                    <p:animEffect transition="in" filter="wipe(right)">
                                      <p:cBhvr>
                                        <p:cTn id="378" dur="500"/>
                                        <p:tgtEl>
                                          <p:spTgt spid="80"/>
                                        </p:tgtEl>
                                      </p:cBhvr>
                                    </p:animEffect>
                                  </p:childTnLst>
                                </p:cTn>
                              </p:par>
                              <p:par>
                                <p:cTn id="379" presetID="22" presetClass="entr" presetSubtype="2" fill="hold" grpId="0" nodeType="withEffect">
                                  <p:stCondLst>
                                    <p:cond delay="0"/>
                                  </p:stCondLst>
                                  <p:childTnLst>
                                    <p:set>
                                      <p:cBhvr>
                                        <p:cTn id="380" dur="1" fill="hold">
                                          <p:stCondLst>
                                            <p:cond delay="0"/>
                                          </p:stCondLst>
                                        </p:cTn>
                                        <p:tgtEl>
                                          <p:spTgt spid="79"/>
                                        </p:tgtEl>
                                        <p:attrNameLst>
                                          <p:attrName>style.visibility</p:attrName>
                                        </p:attrNameLst>
                                      </p:cBhvr>
                                      <p:to>
                                        <p:strVal val="visible"/>
                                      </p:to>
                                    </p:set>
                                    <p:animEffect transition="in" filter="wipe(right)">
                                      <p:cBhvr>
                                        <p:cTn id="381" dur="500"/>
                                        <p:tgtEl>
                                          <p:spTgt spid="79"/>
                                        </p:tgtEl>
                                      </p:cBhvr>
                                    </p:animEffect>
                                  </p:childTnLst>
                                </p:cTn>
                              </p:par>
                              <p:par>
                                <p:cTn id="382" presetID="22" presetClass="entr" presetSubtype="2" fill="hold" grpId="0" nodeType="withEffect">
                                  <p:stCondLst>
                                    <p:cond delay="0"/>
                                  </p:stCondLst>
                                  <p:childTnLst>
                                    <p:set>
                                      <p:cBhvr>
                                        <p:cTn id="383" dur="1" fill="hold">
                                          <p:stCondLst>
                                            <p:cond delay="0"/>
                                          </p:stCondLst>
                                        </p:cTn>
                                        <p:tgtEl>
                                          <p:spTgt spid="78"/>
                                        </p:tgtEl>
                                        <p:attrNameLst>
                                          <p:attrName>style.visibility</p:attrName>
                                        </p:attrNameLst>
                                      </p:cBhvr>
                                      <p:to>
                                        <p:strVal val="visible"/>
                                      </p:to>
                                    </p:set>
                                    <p:animEffect transition="in" filter="wipe(right)">
                                      <p:cBhvr>
                                        <p:cTn id="384" dur="500"/>
                                        <p:tgtEl>
                                          <p:spTgt spid="78"/>
                                        </p:tgtEl>
                                      </p:cBhvr>
                                    </p:animEffect>
                                  </p:childTnLst>
                                </p:cTn>
                              </p:par>
                              <p:par>
                                <p:cTn id="385" presetID="22" presetClass="entr" presetSubtype="2" fill="hold" grpId="0" nodeType="withEffect">
                                  <p:stCondLst>
                                    <p:cond delay="0"/>
                                  </p:stCondLst>
                                  <p:childTnLst>
                                    <p:set>
                                      <p:cBhvr>
                                        <p:cTn id="386" dur="1" fill="hold">
                                          <p:stCondLst>
                                            <p:cond delay="0"/>
                                          </p:stCondLst>
                                        </p:cTn>
                                        <p:tgtEl>
                                          <p:spTgt spid="77"/>
                                        </p:tgtEl>
                                        <p:attrNameLst>
                                          <p:attrName>style.visibility</p:attrName>
                                        </p:attrNameLst>
                                      </p:cBhvr>
                                      <p:to>
                                        <p:strVal val="visible"/>
                                      </p:to>
                                    </p:set>
                                    <p:animEffect transition="in" filter="wipe(right)">
                                      <p:cBhvr>
                                        <p:cTn id="387" dur="500"/>
                                        <p:tgtEl>
                                          <p:spTgt spid="77"/>
                                        </p:tgtEl>
                                      </p:cBhvr>
                                    </p:animEffect>
                                  </p:childTnLst>
                                </p:cTn>
                              </p:par>
                              <p:par>
                                <p:cTn id="388" presetID="22" presetClass="entr" presetSubtype="2" fill="hold" grpId="0" nodeType="withEffect">
                                  <p:stCondLst>
                                    <p:cond delay="0"/>
                                  </p:stCondLst>
                                  <p:childTnLst>
                                    <p:set>
                                      <p:cBhvr>
                                        <p:cTn id="389" dur="1" fill="hold">
                                          <p:stCondLst>
                                            <p:cond delay="0"/>
                                          </p:stCondLst>
                                        </p:cTn>
                                        <p:tgtEl>
                                          <p:spTgt spid="76"/>
                                        </p:tgtEl>
                                        <p:attrNameLst>
                                          <p:attrName>style.visibility</p:attrName>
                                        </p:attrNameLst>
                                      </p:cBhvr>
                                      <p:to>
                                        <p:strVal val="visible"/>
                                      </p:to>
                                    </p:set>
                                    <p:animEffect transition="in" filter="wipe(right)">
                                      <p:cBhvr>
                                        <p:cTn id="390" dur="500"/>
                                        <p:tgtEl>
                                          <p:spTgt spid="76"/>
                                        </p:tgtEl>
                                      </p:cBhvr>
                                    </p:animEffect>
                                  </p:childTnLst>
                                </p:cTn>
                              </p:par>
                            </p:childTnLst>
                          </p:cTn>
                        </p:par>
                      </p:childTnLst>
                    </p:cTn>
                  </p:par>
                  <p:par>
                    <p:cTn id="391" fill="hold">
                      <p:stCondLst>
                        <p:cond delay="indefinite"/>
                      </p:stCondLst>
                      <p:childTnLst>
                        <p:par>
                          <p:cTn id="392" fill="hold">
                            <p:stCondLst>
                              <p:cond delay="0"/>
                            </p:stCondLst>
                            <p:childTnLst>
                              <p:par>
                                <p:cTn id="393" presetID="10" presetClass="exit" presetSubtype="0" fill="hold" grpId="1" nodeType="clickEffect">
                                  <p:stCondLst>
                                    <p:cond delay="0"/>
                                  </p:stCondLst>
                                  <p:childTnLst>
                                    <p:animEffect transition="out" filter="fade">
                                      <p:cBhvr>
                                        <p:cTn id="394" dur="500"/>
                                        <p:tgtEl>
                                          <p:spTgt spid="80"/>
                                        </p:tgtEl>
                                      </p:cBhvr>
                                    </p:animEffect>
                                    <p:set>
                                      <p:cBhvr>
                                        <p:cTn id="395" dur="1" fill="hold">
                                          <p:stCondLst>
                                            <p:cond delay="499"/>
                                          </p:stCondLst>
                                        </p:cTn>
                                        <p:tgtEl>
                                          <p:spTgt spid="80"/>
                                        </p:tgtEl>
                                        <p:attrNameLst>
                                          <p:attrName>style.visibility</p:attrName>
                                        </p:attrNameLst>
                                      </p:cBhvr>
                                      <p:to>
                                        <p:strVal val="hidden"/>
                                      </p:to>
                                    </p:set>
                                  </p:childTnLst>
                                </p:cTn>
                              </p:par>
                              <p:par>
                                <p:cTn id="396" presetID="10" presetClass="exit" presetSubtype="0" fill="hold" grpId="1" nodeType="withEffect">
                                  <p:stCondLst>
                                    <p:cond delay="0"/>
                                  </p:stCondLst>
                                  <p:childTnLst>
                                    <p:animEffect transition="out" filter="fade">
                                      <p:cBhvr>
                                        <p:cTn id="397" dur="500"/>
                                        <p:tgtEl>
                                          <p:spTgt spid="79"/>
                                        </p:tgtEl>
                                      </p:cBhvr>
                                    </p:animEffect>
                                    <p:set>
                                      <p:cBhvr>
                                        <p:cTn id="398" dur="1" fill="hold">
                                          <p:stCondLst>
                                            <p:cond delay="499"/>
                                          </p:stCondLst>
                                        </p:cTn>
                                        <p:tgtEl>
                                          <p:spTgt spid="79"/>
                                        </p:tgtEl>
                                        <p:attrNameLst>
                                          <p:attrName>style.visibility</p:attrName>
                                        </p:attrNameLst>
                                      </p:cBhvr>
                                      <p:to>
                                        <p:strVal val="hidden"/>
                                      </p:to>
                                    </p:set>
                                  </p:childTnLst>
                                </p:cTn>
                              </p:par>
                              <p:par>
                                <p:cTn id="399" presetID="10" presetClass="exit" presetSubtype="0" fill="hold" grpId="1" nodeType="withEffect">
                                  <p:stCondLst>
                                    <p:cond delay="0"/>
                                  </p:stCondLst>
                                  <p:childTnLst>
                                    <p:animEffect transition="out" filter="fade">
                                      <p:cBhvr>
                                        <p:cTn id="400" dur="500"/>
                                        <p:tgtEl>
                                          <p:spTgt spid="78"/>
                                        </p:tgtEl>
                                      </p:cBhvr>
                                    </p:animEffect>
                                    <p:set>
                                      <p:cBhvr>
                                        <p:cTn id="401" dur="1" fill="hold">
                                          <p:stCondLst>
                                            <p:cond delay="499"/>
                                          </p:stCondLst>
                                        </p:cTn>
                                        <p:tgtEl>
                                          <p:spTgt spid="78"/>
                                        </p:tgtEl>
                                        <p:attrNameLst>
                                          <p:attrName>style.visibility</p:attrName>
                                        </p:attrNameLst>
                                      </p:cBhvr>
                                      <p:to>
                                        <p:strVal val="hidden"/>
                                      </p:to>
                                    </p:set>
                                  </p:childTnLst>
                                </p:cTn>
                              </p:par>
                              <p:par>
                                <p:cTn id="402" presetID="10" presetClass="exit" presetSubtype="0" fill="hold" grpId="1" nodeType="withEffect">
                                  <p:stCondLst>
                                    <p:cond delay="0"/>
                                  </p:stCondLst>
                                  <p:childTnLst>
                                    <p:animEffect transition="out" filter="fade">
                                      <p:cBhvr>
                                        <p:cTn id="403" dur="500"/>
                                        <p:tgtEl>
                                          <p:spTgt spid="77"/>
                                        </p:tgtEl>
                                      </p:cBhvr>
                                    </p:animEffect>
                                    <p:set>
                                      <p:cBhvr>
                                        <p:cTn id="404" dur="1" fill="hold">
                                          <p:stCondLst>
                                            <p:cond delay="499"/>
                                          </p:stCondLst>
                                        </p:cTn>
                                        <p:tgtEl>
                                          <p:spTgt spid="77"/>
                                        </p:tgtEl>
                                        <p:attrNameLst>
                                          <p:attrName>style.visibility</p:attrName>
                                        </p:attrNameLst>
                                      </p:cBhvr>
                                      <p:to>
                                        <p:strVal val="hidden"/>
                                      </p:to>
                                    </p:set>
                                  </p:childTnLst>
                                </p:cTn>
                              </p:par>
                              <p:par>
                                <p:cTn id="405" presetID="10" presetClass="exit" presetSubtype="0" fill="hold" grpId="1" nodeType="withEffect">
                                  <p:stCondLst>
                                    <p:cond delay="0"/>
                                  </p:stCondLst>
                                  <p:childTnLst>
                                    <p:animEffect transition="out" filter="fade">
                                      <p:cBhvr>
                                        <p:cTn id="406" dur="500"/>
                                        <p:tgtEl>
                                          <p:spTgt spid="76"/>
                                        </p:tgtEl>
                                      </p:cBhvr>
                                    </p:animEffect>
                                    <p:set>
                                      <p:cBhvr>
                                        <p:cTn id="407" dur="1" fill="hold">
                                          <p:stCondLst>
                                            <p:cond delay="499"/>
                                          </p:stCondLst>
                                        </p:cTn>
                                        <p:tgtEl>
                                          <p:spTgt spid="76"/>
                                        </p:tgtEl>
                                        <p:attrNameLst>
                                          <p:attrName>style.visibility</p:attrName>
                                        </p:attrNameLst>
                                      </p:cBhvr>
                                      <p:to>
                                        <p:strVal val="hidden"/>
                                      </p:to>
                                    </p:set>
                                  </p:childTnLst>
                                </p:cTn>
                              </p:par>
                              <p:par>
                                <p:cTn id="408" presetID="10" presetClass="exit" presetSubtype="0" fill="hold" grpId="1" nodeType="withEffect">
                                  <p:stCondLst>
                                    <p:cond delay="0"/>
                                  </p:stCondLst>
                                  <p:childTnLst>
                                    <p:animEffect transition="out" filter="fade">
                                      <p:cBhvr>
                                        <p:cTn id="409" dur="500"/>
                                        <p:tgtEl>
                                          <p:spTgt spid="75"/>
                                        </p:tgtEl>
                                      </p:cBhvr>
                                    </p:animEffect>
                                    <p:set>
                                      <p:cBhvr>
                                        <p:cTn id="410" dur="1" fill="hold">
                                          <p:stCondLst>
                                            <p:cond delay="499"/>
                                          </p:stCondLst>
                                        </p:cTn>
                                        <p:tgtEl>
                                          <p:spTgt spid="75"/>
                                        </p:tgtEl>
                                        <p:attrNameLst>
                                          <p:attrName>style.visibility</p:attrName>
                                        </p:attrNameLst>
                                      </p:cBhvr>
                                      <p:to>
                                        <p:strVal val="hidden"/>
                                      </p:to>
                                    </p:set>
                                  </p:childTnLst>
                                </p:cTn>
                              </p:par>
                              <p:par>
                                <p:cTn id="411" presetID="22" presetClass="entr" presetSubtype="2" fill="hold" grpId="0" nodeType="withEffect">
                                  <p:stCondLst>
                                    <p:cond delay="0"/>
                                  </p:stCondLst>
                                  <p:childTnLst>
                                    <p:set>
                                      <p:cBhvr>
                                        <p:cTn id="412" dur="1" fill="hold">
                                          <p:stCondLst>
                                            <p:cond delay="0"/>
                                          </p:stCondLst>
                                        </p:cTn>
                                        <p:tgtEl>
                                          <p:spTgt spid="81"/>
                                        </p:tgtEl>
                                        <p:attrNameLst>
                                          <p:attrName>style.visibility</p:attrName>
                                        </p:attrNameLst>
                                      </p:cBhvr>
                                      <p:to>
                                        <p:strVal val="visible"/>
                                      </p:to>
                                    </p:set>
                                    <p:animEffect transition="in" filter="wipe(right)">
                                      <p:cBhvr>
                                        <p:cTn id="413" dur="500"/>
                                        <p:tgtEl>
                                          <p:spTgt spid="81"/>
                                        </p:tgtEl>
                                      </p:cBhvr>
                                    </p:animEffect>
                                  </p:childTnLst>
                                </p:cTn>
                              </p:par>
                            </p:childTnLst>
                          </p:cTn>
                        </p:par>
                      </p:childTnLst>
                    </p:cTn>
                  </p:par>
                  <p:par>
                    <p:cTn id="414" fill="hold">
                      <p:stCondLst>
                        <p:cond delay="indefinite"/>
                      </p:stCondLst>
                      <p:childTnLst>
                        <p:par>
                          <p:cTn id="415" fill="hold">
                            <p:stCondLst>
                              <p:cond delay="0"/>
                            </p:stCondLst>
                            <p:childTnLst>
                              <p:par>
                                <p:cTn id="416" presetID="22" presetClass="entr" presetSubtype="2" fill="hold" grpId="0" nodeType="clickEffect">
                                  <p:stCondLst>
                                    <p:cond delay="0"/>
                                  </p:stCondLst>
                                  <p:childTnLst>
                                    <p:set>
                                      <p:cBhvr>
                                        <p:cTn id="417" dur="1" fill="hold">
                                          <p:stCondLst>
                                            <p:cond delay="0"/>
                                          </p:stCondLst>
                                        </p:cTn>
                                        <p:tgtEl>
                                          <p:spTgt spid="82"/>
                                        </p:tgtEl>
                                        <p:attrNameLst>
                                          <p:attrName>style.visibility</p:attrName>
                                        </p:attrNameLst>
                                      </p:cBhvr>
                                      <p:to>
                                        <p:strVal val="visible"/>
                                      </p:to>
                                    </p:set>
                                    <p:animEffect transition="in" filter="wipe(right)">
                                      <p:cBhvr>
                                        <p:cTn id="418" dur="500"/>
                                        <p:tgtEl>
                                          <p:spTgt spid="82"/>
                                        </p:tgtEl>
                                      </p:cBhvr>
                                    </p:animEffect>
                                  </p:childTnLst>
                                </p:cTn>
                              </p:par>
                            </p:childTnLst>
                          </p:cTn>
                        </p:par>
                      </p:childTnLst>
                    </p:cTn>
                  </p:par>
                  <p:par>
                    <p:cTn id="419" fill="hold">
                      <p:stCondLst>
                        <p:cond delay="indefinite"/>
                      </p:stCondLst>
                      <p:childTnLst>
                        <p:par>
                          <p:cTn id="420" fill="hold">
                            <p:stCondLst>
                              <p:cond delay="0"/>
                            </p:stCondLst>
                            <p:childTnLst>
                              <p:par>
                                <p:cTn id="421" presetID="16" presetClass="entr" presetSubtype="37" fill="hold" grpId="0" nodeType="clickEffect">
                                  <p:stCondLst>
                                    <p:cond delay="0"/>
                                  </p:stCondLst>
                                  <p:childTnLst>
                                    <p:set>
                                      <p:cBhvr>
                                        <p:cTn id="422" dur="1" fill="hold">
                                          <p:stCondLst>
                                            <p:cond delay="0"/>
                                          </p:stCondLst>
                                        </p:cTn>
                                        <p:tgtEl>
                                          <p:spTgt spid="83"/>
                                        </p:tgtEl>
                                        <p:attrNameLst>
                                          <p:attrName>style.visibility</p:attrName>
                                        </p:attrNameLst>
                                      </p:cBhvr>
                                      <p:to>
                                        <p:strVal val="visible"/>
                                      </p:to>
                                    </p:set>
                                    <p:animEffect transition="in" filter="barn(outVertical)">
                                      <p:cBhvr>
                                        <p:cTn id="423" dur="500"/>
                                        <p:tgtEl>
                                          <p:spTgt spid="83"/>
                                        </p:tgtEl>
                                      </p:cBhvr>
                                    </p:animEffect>
                                  </p:childTnLst>
                                </p:cTn>
                              </p:par>
                              <p:par>
                                <p:cTn id="424" presetID="22" presetClass="entr" presetSubtype="2" fill="hold" grpId="0" nodeType="withEffect">
                                  <p:stCondLst>
                                    <p:cond delay="300"/>
                                  </p:stCondLst>
                                  <p:childTnLst>
                                    <p:set>
                                      <p:cBhvr>
                                        <p:cTn id="425" dur="1" fill="hold">
                                          <p:stCondLst>
                                            <p:cond delay="0"/>
                                          </p:stCondLst>
                                        </p:cTn>
                                        <p:tgtEl>
                                          <p:spTgt spid="84"/>
                                        </p:tgtEl>
                                        <p:attrNameLst>
                                          <p:attrName>style.visibility</p:attrName>
                                        </p:attrNameLst>
                                      </p:cBhvr>
                                      <p:to>
                                        <p:strVal val="visible"/>
                                      </p:to>
                                    </p:set>
                                    <p:animEffect transition="in" filter="wipe(right)">
                                      <p:cBhvr>
                                        <p:cTn id="426" dur="500"/>
                                        <p:tgtEl>
                                          <p:spTgt spid="84"/>
                                        </p:tgtEl>
                                      </p:cBhvr>
                                    </p:animEffect>
                                  </p:childTnLst>
                                </p:cTn>
                              </p:par>
                              <p:par>
                                <p:cTn id="427" presetID="42" presetClass="entr" presetSubtype="0" fill="hold" grpId="0" nodeType="withEffect">
                                  <p:stCondLst>
                                    <p:cond delay="600"/>
                                  </p:stCondLst>
                                  <p:childTnLst>
                                    <p:set>
                                      <p:cBhvr>
                                        <p:cTn id="428" dur="1" fill="hold">
                                          <p:stCondLst>
                                            <p:cond delay="0"/>
                                          </p:stCondLst>
                                        </p:cTn>
                                        <p:tgtEl>
                                          <p:spTgt spid="85"/>
                                        </p:tgtEl>
                                        <p:attrNameLst>
                                          <p:attrName>style.visibility</p:attrName>
                                        </p:attrNameLst>
                                      </p:cBhvr>
                                      <p:to>
                                        <p:strVal val="visible"/>
                                      </p:to>
                                    </p:set>
                                    <p:animEffect transition="in" filter="fade">
                                      <p:cBhvr>
                                        <p:cTn id="429" dur="1000"/>
                                        <p:tgtEl>
                                          <p:spTgt spid="85"/>
                                        </p:tgtEl>
                                      </p:cBhvr>
                                    </p:animEffect>
                                    <p:anim calcmode="lin" valueType="num">
                                      <p:cBhvr>
                                        <p:cTn id="430" dur="1000" fill="hold"/>
                                        <p:tgtEl>
                                          <p:spTgt spid="85"/>
                                        </p:tgtEl>
                                        <p:attrNameLst>
                                          <p:attrName>ppt_x</p:attrName>
                                        </p:attrNameLst>
                                      </p:cBhvr>
                                      <p:tavLst>
                                        <p:tav tm="0">
                                          <p:val>
                                            <p:strVal val="#ppt_x"/>
                                          </p:val>
                                        </p:tav>
                                        <p:tav tm="100000">
                                          <p:val>
                                            <p:strVal val="#ppt_x"/>
                                          </p:val>
                                        </p:tav>
                                      </p:tavLst>
                                    </p:anim>
                                    <p:anim calcmode="lin" valueType="num">
                                      <p:cBhvr>
                                        <p:cTn id="431" dur="1000" fill="hold"/>
                                        <p:tgtEl>
                                          <p:spTgt spid="85"/>
                                        </p:tgtEl>
                                        <p:attrNameLst>
                                          <p:attrName>ppt_y</p:attrName>
                                        </p:attrNameLst>
                                      </p:cBhvr>
                                      <p:tavLst>
                                        <p:tav tm="0">
                                          <p:val>
                                            <p:strVal val="#ppt_y+.1"/>
                                          </p:val>
                                        </p:tav>
                                        <p:tav tm="100000">
                                          <p:val>
                                            <p:strVal val="#ppt_y"/>
                                          </p:val>
                                        </p:tav>
                                      </p:tavLst>
                                    </p:anim>
                                  </p:childTnLst>
                                </p:cTn>
                              </p:par>
                            </p:childTnLst>
                          </p:cTn>
                        </p:par>
                      </p:childTnLst>
                    </p:cTn>
                  </p:par>
                  <p:par>
                    <p:cTn id="432" fill="hold">
                      <p:stCondLst>
                        <p:cond delay="indefinite"/>
                      </p:stCondLst>
                      <p:childTnLst>
                        <p:par>
                          <p:cTn id="433" fill="hold">
                            <p:stCondLst>
                              <p:cond delay="0"/>
                            </p:stCondLst>
                            <p:childTnLst>
                              <p:par>
                                <p:cTn id="434" presetID="10" presetClass="exit" presetSubtype="0" fill="hold" grpId="1" nodeType="clickEffect">
                                  <p:stCondLst>
                                    <p:cond delay="0"/>
                                  </p:stCondLst>
                                  <p:childTnLst>
                                    <p:animEffect transition="out" filter="fade">
                                      <p:cBhvr>
                                        <p:cTn id="435" dur="500"/>
                                        <p:tgtEl>
                                          <p:spTgt spid="83"/>
                                        </p:tgtEl>
                                      </p:cBhvr>
                                    </p:animEffect>
                                    <p:set>
                                      <p:cBhvr>
                                        <p:cTn id="436" dur="1" fill="hold">
                                          <p:stCondLst>
                                            <p:cond delay="499"/>
                                          </p:stCondLst>
                                        </p:cTn>
                                        <p:tgtEl>
                                          <p:spTgt spid="83"/>
                                        </p:tgtEl>
                                        <p:attrNameLst>
                                          <p:attrName>style.visibility</p:attrName>
                                        </p:attrNameLst>
                                      </p:cBhvr>
                                      <p:to>
                                        <p:strVal val="hidden"/>
                                      </p:to>
                                    </p:set>
                                  </p:childTnLst>
                                </p:cTn>
                              </p:par>
                              <p:par>
                                <p:cTn id="437" presetID="10" presetClass="exit" presetSubtype="0" fill="hold" grpId="1" nodeType="withEffect">
                                  <p:stCondLst>
                                    <p:cond delay="0"/>
                                  </p:stCondLst>
                                  <p:childTnLst>
                                    <p:animEffect transition="out" filter="fade">
                                      <p:cBhvr>
                                        <p:cTn id="438" dur="500"/>
                                        <p:tgtEl>
                                          <p:spTgt spid="84"/>
                                        </p:tgtEl>
                                      </p:cBhvr>
                                    </p:animEffect>
                                    <p:set>
                                      <p:cBhvr>
                                        <p:cTn id="439" dur="1" fill="hold">
                                          <p:stCondLst>
                                            <p:cond delay="499"/>
                                          </p:stCondLst>
                                        </p:cTn>
                                        <p:tgtEl>
                                          <p:spTgt spid="84"/>
                                        </p:tgtEl>
                                        <p:attrNameLst>
                                          <p:attrName>style.visibility</p:attrName>
                                        </p:attrNameLst>
                                      </p:cBhvr>
                                      <p:to>
                                        <p:strVal val="hidden"/>
                                      </p:to>
                                    </p:set>
                                  </p:childTnLst>
                                </p:cTn>
                              </p:par>
                              <p:par>
                                <p:cTn id="440" presetID="10" presetClass="exit" presetSubtype="0" fill="hold" grpId="1" nodeType="withEffect">
                                  <p:stCondLst>
                                    <p:cond delay="0"/>
                                  </p:stCondLst>
                                  <p:childTnLst>
                                    <p:animEffect transition="out" filter="fade">
                                      <p:cBhvr>
                                        <p:cTn id="441" dur="500"/>
                                        <p:tgtEl>
                                          <p:spTgt spid="85"/>
                                        </p:tgtEl>
                                      </p:cBhvr>
                                    </p:animEffect>
                                    <p:set>
                                      <p:cBhvr>
                                        <p:cTn id="442" dur="1" fill="hold">
                                          <p:stCondLst>
                                            <p:cond delay="499"/>
                                          </p:stCondLst>
                                        </p:cTn>
                                        <p:tgtEl>
                                          <p:spTgt spid="85"/>
                                        </p:tgtEl>
                                        <p:attrNameLst>
                                          <p:attrName>style.visibility</p:attrName>
                                        </p:attrNameLst>
                                      </p:cBhvr>
                                      <p:to>
                                        <p:strVal val="hidden"/>
                                      </p:to>
                                    </p:set>
                                  </p:childTnLst>
                                </p:cTn>
                              </p:par>
                              <p:par>
                                <p:cTn id="443" presetID="22" presetClass="entr" presetSubtype="2" fill="hold" grpId="0" nodeType="withEffect">
                                  <p:stCondLst>
                                    <p:cond delay="0"/>
                                  </p:stCondLst>
                                  <p:childTnLst>
                                    <p:set>
                                      <p:cBhvr>
                                        <p:cTn id="444" dur="1" fill="hold">
                                          <p:stCondLst>
                                            <p:cond delay="0"/>
                                          </p:stCondLst>
                                        </p:cTn>
                                        <p:tgtEl>
                                          <p:spTgt spid="86"/>
                                        </p:tgtEl>
                                        <p:attrNameLst>
                                          <p:attrName>style.visibility</p:attrName>
                                        </p:attrNameLst>
                                      </p:cBhvr>
                                      <p:to>
                                        <p:strVal val="visible"/>
                                      </p:to>
                                    </p:set>
                                    <p:animEffect transition="in" filter="wipe(right)">
                                      <p:cBhvr>
                                        <p:cTn id="445" dur="500"/>
                                        <p:tgtEl>
                                          <p:spTgt spid="86"/>
                                        </p:tgtEl>
                                      </p:cBhvr>
                                    </p:animEffect>
                                  </p:childTnLst>
                                </p:cTn>
                              </p:par>
                              <p:par>
                                <p:cTn id="446" presetID="16" presetClass="entr" presetSubtype="37" fill="hold" grpId="0" nodeType="withEffect">
                                  <p:stCondLst>
                                    <p:cond delay="400"/>
                                  </p:stCondLst>
                                  <p:childTnLst>
                                    <p:set>
                                      <p:cBhvr>
                                        <p:cTn id="447" dur="1" fill="hold">
                                          <p:stCondLst>
                                            <p:cond delay="0"/>
                                          </p:stCondLst>
                                        </p:cTn>
                                        <p:tgtEl>
                                          <p:spTgt spid="87"/>
                                        </p:tgtEl>
                                        <p:attrNameLst>
                                          <p:attrName>style.visibility</p:attrName>
                                        </p:attrNameLst>
                                      </p:cBhvr>
                                      <p:to>
                                        <p:strVal val="visible"/>
                                      </p:to>
                                    </p:set>
                                    <p:animEffect transition="in" filter="barn(outVertical)">
                                      <p:cBhvr>
                                        <p:cTn id="448" dur="500"/>
                                        <p:tgtEl>
                                          <p:spTgt spid="87"/>
                                        </p:tgtEl>
                                      </p:cBhvr>
                                    </p:animEffect>
                                  </p:childTnLst>
                                </p:cTn>
                              </p:par>
                              <p:par>
                                <p:cTn id="449" presetID="22" presetClass="entr" presetSubtype="2" fill="hold" grpId="0" nodeType="withEffect">
                                  <p:stCondLst>
                                    <p:cond delay="700"/>
                                  </p:stCondLst>
                                  <p:childTnLst>
                                    <p:set>
                                      <p:cBhvr>
                                        <p:cTn id="450" dur="1" fill="hold">
                                          <p:stCondLst>
                                            <p:cond delay="0"/>
                                          </p:stCondLst>
                                        </p:cTn>
                                        <p:tgtEl>
                                          <p:spTgt spid="88"/>
                                        </p:tgtEl>
                                        <p:attrNameLst>
                                          <p:attrName>style.visibility</p:attrName>
                                        </p:attrNameLst>
                                      </p:cBhvr>
                                      <p:to>
                                        <p:strVal val="visible"/>
                                      </p:to>
                                    </p:set>
                                    <p:animEffect transition="in" filter="wipe(right)">
                                      <p:cBhvr>
                                        <p:cTn id="451" dur="500"/>
                                        <p:tgtEl>
                                          <p:spTgt spid="88"/>
                                        </p:tgtEl>
                                      </p:cBhvr>
                                    </p:animEffect>
                                  </p:childTnLst>
                                </p:cTn>
                              </p:par>
                              <p:par>
                                <p:cTn id="452" presetID="42" presetClass="entr" presetSubtype="0" fill="hold" grpId="0" nodeType="withEffect">
                                  <p:stCondLst>
                                    <p:cond delay="900"/>
                                  </p:stCondLst>
                                  <p:childTnLst>
                                    <p:set>
                                      <p:cBhvr>
                                        <p:cTn id="453" dur="1" fill="hold">
                                          <p:stCondLst>
                                            <p:cond delay="0"/>
                                          </p:stCondLst>
                                        </p:cTn>
                                        <p:tgtEl>
                                          <p:spTgt spid="89"/>
                                        </p:tgtEl>
                                        <p:attrNameLst>
                                          <p:attrName>style.visibility</p:attrName>
                                        </p:attrNameLst>
                                      </p:cBhvr>
                                      <p:to>
                                        <p:strVal val="visible"/>
                                      </p:to>
                                    </p:set>
                                    <p:animEffect transition="in" filter="fade">
                                      <p:cBhvr>
                                        <p:cTn id="454" dur="1000"/>
                                        <p:tgtEl>
                                          <p:spTgt spid="89"/>
                                        </p:tgtEl>
                                      </p:cBhvr>
                                    </p:animEffect>
                                    <p:anim calcmode="lin" valueType="num">
                                      <p:cBhvr>
                                        <p:cTn id="455" dur="1000" fill="hold"/>
                                        <p:tgtEl>
                                          <p:spTgt spid="89"/>
                                        </p:tgtEl>
                                        <p:attrNameLst>
                                          <p:attrName>ppt_x</p:attrName>
                                        </p:attrNameLst>
                                      </p:cBhvr>
                                      <p:tavLst>
                                        <p:tav tm="0">
                                          <p:val>
                                            <p:strVal val="#ppt_x"/>
                                          </p:val>
                                        </p:tav>
                                        <p:tav tm="100000">
                                          <p:val>
                                            <p:strVal val="#ppt_x"/>
                                          </p:val>
                                        </p:tav>
                                      </p:tavLst>
                                    </p:anim>
                                    <p:anim calcmode="lin" valueType="num">
                                      <p:cBhvr>
                                        <p:cTn id="456" dur="1000" fill="hold"/>
                                        <p:tgtEl>
                                          <p:spTgt spid="89"/>
                                        </p:tgtEl>
                                        <p:attrNameLst>
                                          <p:attrName>ppt_y</p:attrName>
                                        </p:attrNameLst>
                                      </p:cBhvr>
                                      <p:tavLst>
                                        <p:tav tm="0">
                                          <p:val>
                                            <p:strVal val="#ppt_y+.1"/>
                                          </p:val>
                                        </p:tav>
                                        <p:tav tm="100000">
                                          <p:val>
                                            <p:strVal val="#ppt_y"/>
                                          </p:val>
                                        </p:tav>
                                      </p:tavLst>
                                    </p:anim>
                                  </p:childTnLst>
                                </p:cTn>
                              </p:par>
                            </p:childTnLst>
                          </p:cTn>
                        </p:par>
                      </p:childTnLst>
                    </p:cTn>
                  </p:par>
                  <p:par>
                    <p:cTn id="457" fill="hold">
                      <p:stCondLst>
                        <p:cond delay="indefinite"/>
                      </p:stCondLst>
                      <p:childTnLst>
                        <p:par>
                          <p:cTn id="458" fill="hold">
                            <p:stCondLst>
                              <p:cond delay="0"/>
                            </p:stCondLst>
                            <p:childTnLst>
                              <p:par>
                                <p:cTn id="459" presetID="10" presetClass="exit" presetSubtype="0" fill="hold" grpId="1" nodeType="clickEffect">
                                  <p:stCondLst>
                                    <p:cond delay="0"/>
                                  </p:stCondLst>
                                  <p:childTnLst>
                                    <p:animEffect transition="out" filter="fade">
                                      <p:cBhvr>
                                        <p:cTn id="460" dur="500"/>
                                        <p:tgtEl>
                                          <p:spTgt spid="86"/>
                                        </p:tgtEl>
                                      </p:cBhvr>
                                    </p:animEffect>
                                    <p:set>
                                      <p:cBhvr>
                                        <p:cTn id="461" dur="1" fill="hold">
                                          <p:stCondLst>
                                            <p:cond delay="499"/>
                                          </p:stCondLst>
                                        </p:cTn>
                                        <p:tgtEl>
                                          <p:spTgt spid="86"/>
                                        </p:tgtEl>
                                        <p:attrNameLst>
                                          <p:attrName>style.visibility</p:attrName>
                                        </p:attrNameLst>
                                      </p:cBhvr>
                                      <p:to>
                                        <p:strVal val="hidden"/>
                                      </p:to>
                                    </p:set>
                                  </p:childTnLst>
                                </p:cTn>
                              </p:par>
                              <p:par>
                                <p:cTn id="462" presetID="10" presetClass="exit" presetSubtype="0" fill="hold" grpId="1" nodeType="withEffect">
                                  <p:stCondLst>
                                    <p:cond delay="0"/>
                                  </p:stCondLst>
                                  <p:childTnLst>
                                    <p:animEffect transition="out" filter="fade">
                                      <p:cBhvr>
                                        <p:cTn id="463" dur="500"/>
                                        <p:tgtEl>
                                          <p:spTgt spid="87"/>
                                        </p:tgtEl>
                                      </p:cBhvr>
                                    </p:animEffect>
                                    <p:set>
                                      <p:cBhvr>
                                        <p:cTn id="464" dur="1" fill="hold">
                                          <p:stCondLst>
                                            <p:cond delay="499"/>
                                          </p:stCondLst>
                                        </p:cTn>
                                        <p:tgtEl>
                                          <p:spTgt spid="87"/>
                                        </p:tgtEl>
                                        <p:attrNameLst>
                                          <p:attrName>style.visibility</p:attrName>
                                        </p:attrNameLst>
                                      </p:cBhvr>
                                      <p:to>
                                        <p:strVal val="hidden"/>
                                      </p:to>
                                    </p:set>
                                  </p:childTnLst>
                                </p:cTn>
                              </p:par>
                              <p:par>
                                <p:cTn id="465" presetID="10" presetClass="exit" presetSubtype="0" fill="hold" grpId="1" nodeType="withEffect">
                                  <p:stCondLst>
                                    <p:cond delay="0"/>
                                  </p:stCondLst>
                                  <p:childTnLst>
                                    <p:animEffect transition="out" filter="fade">
                                      <p:cBhvr>
                                        <p:cTn id="466" dur="500"/>
                                        <p:tgtEl>
                                          <p:spTgt spid="88"/>
                                        </p:tgtEl>
                                      </p:cBhvr>
                                    </p:animEffect>
                                    <p:set>
                                      <p:cBhvr>
                                        <p:cTn id="467" dur="1" fill="hold">
                                          <p:stCondLst>
                                            <p:cond delay="499"/>
                                          </p:stCondLst>
                                        </p:cTn>
                                        <p:tgtEl>
                                          <p:spTgt spid="88"/>
                                        </p:tgtEl>
                                        <p:attrNameLst>
                                          <p:attrName>style.visibility</p:attrName>
                                        </p:attrNameLst>
                                      </p:cBhvr>
                                      <p:to>
                                        <p:strVal val="hidden"/>
                                      </p:to>
                                    </p:set>
                                  </p:childTnLst>
                                </p:cTn>
                              </p:par>
                              <p:par>
                                <p:cTn id="468" presetID="10" presetClass="exit" presetSubtype="0" fill="hold" grpId="1" nodeType="withEffect">
                                  <p:stCondLst>
                                    <p:cond delay="0"/>
                                  </p:stCondLst>
                                  <p:childTnLst>
                                    <p:animEffect transition="out" filter="fade">
                                      <p:cBhvr>
                                        <p:cTn id="469" dur="500"/>
                                        <p:tgtEl>
                                          <p:spTgt spid="89"/>
                                        </p:tgtEl>
                                      </p:cBhvr>
                                    </p:animEffect>
                                    <p:set>
                                      <p:cBhvr>
                                        <p:cTn id="470" dur="1" fill="hold">
                                          <p:stCondLst>
                                            <p:cond delay="499"/>
                                          </p:stCondLst>
                                        </p:cTn>
                                        <p:tgtEl>
                                          <p:spTgt spid="89"/>
                                        </p:tgtEl>
                                        <p:attrNameLst>
                                          <p:attrName>style.visibility</p:attrName>
                                        </p:attrNameLst>
                                      </p:cBhvr>
                                      <p:to>
                                        <p:strVal val="hidden"/>
                                      </p:to>
                                    </p:set>
                                  </p:childTnLst>
                                </p:cTn>
                              </p:par>
                              <p:par>
                                <p:cTn id="471" presetID="22" presetClass="entr" presetSubtype="2" fill="hold" grpId="0" nodeType="withEffect">
                                  <p:stCondLst>
                                    <p:cond delay="300"/>
                                  </p:stCondLst>
                                  <p:childTnLst>
                                    <p:set>
                                      <p:cBhvr>
                                        <p:cTn id="472" dur="1" fill="hold">
                                          <p:stCondLst>
                                            <p:cond delay="0"/>
                                          </p:stCondLst>
                                        </p:cTn>
                                        <p:tgtEl>
                                          <p:spTgt spid="90"/>
                                        </p:tgtEl>
                                        <p:attrNameLst>
                                          <p:attrName>style.visibility</p:attrName>
                                        </p:attrNameLst>
                                      </p:cBhvr>
                                      <p:to>
                                        <p:strVal val="visible"/>
                                      </p:to>
                                    </p:set>
                                    <p:animEffect transition="in" filter="wipe(right)">
                                      <p:cBhvr>
                                        <p:cTn id="473" dur="500"/>
                                        <p:tgtEl>
                                          <p:spTgt spid="90"/>
                                        </p:tgtEl>
                                      </p:cBhvr>
                                    </p:animEffect>
                                  </p:childTnLst>
                                </p:cTn>
                              </p:par>
                            </p:childTnLst>
                          </p:cTn>
                        </p:par>
                      </p:childTnLst>
                    </p:cTn>
                  </p:par>
                  <p:par>
                    <p:cTn id="474" fill="hold">
                      <p:stCondLst>
                        <p:cond delay="indefinite"/>
                      </p:stCondLst>
                      <p:childTnLst>
                        <p:par>
                          <p:cTn id="475" fill="hold">
                            <p:stCondLst>
                              <p:cond delay="0"/>
                            </p:stCondLst>
                            <p:childTnLst>
                              <p:par>
                                <p:cTn id="476" presetID="10" presetClass="exit" presetSubtype="0" fill="hold" grpId="1" nodeType="clickEffect">
                                  <p:stCondLst>
                                    <p:cond delay="0"/>
                                  </p:stCondLst>
                                  <p:childTnLst>
                                    <p:animEffect transition="out" filter="fade">
                                      <p:cBhvr>
                                        <p:cTn id="477" dur="500"/>
                                        <p:tgtEl>
                                          <p:spTgt spid="90"/>
                                        </p:tgtEl>
                                      </p:cBhvr>
                                    </p:animEffect>
                                    <p:set>
                                      <p:cBhvr>
                                        <p:cTn id="478" dur="1" fill="hold">
                                          <p:stCondLst>
                                            <p:cond delay="499"/>
                                          </p:stCondLst>
                                        </p:cTn>
                                        <p:tgtEl>
                                          <p:spTgt spid="90"/>
                                        </p:tgtEl>
                                        <p:attrNameLst>
                                          <p:attrName>style.visibility</p:attrName>
                                        </p:attrNameLst>
                                      </p:cBhvr>
                                      <p:to>
                                        <p:strVal val="hidden"/>
                                      </p:to>
                                    </p:set>
                                  </p:childTnLst>
                                </p:cTn>
                              </p:par>
                              <p:par>
                                <p:cTn id="479" presetID="10" presetClass="exit" presetSubtype="0" fill="hold" grpId="1" nodeType="withEffect">
                                  <p:stCondLst>
                                    <p:cond delay="0"/>
                                  </p:stCondLst>
                                  <p:childTnLst>
                                    <p:animEffect transition="out" filter="fade">
                                      <p:cBhvr>
                                        <p:cTn id="480" dur="500"/>
                                        <p:tgtEl>
                                          <p:spTgt spid="81"/>
                                        </p:tgtEl>
                                      </p:cBhvr>
                                    </p:animEffect>
                                    <p:set>
                                      <p:cBhvr>
                                        <p:cTn id="481" dur="1" fill="hold">
                                          <p:stCondLst>
                                            <p:cond delay="499"/>
                                          </p:stCondLst>
                                        </p:cTn>
                                        <p:tgtEl>
                                          <p:spTgt spid="81"/>
                                        </p:tgtEl>
                                        <p:attrNameLst>
                                          <p:attrName>style.visibility</p:attrName>
                                        </p:attrNameLst>
                                      </p:cBhvr>
                                      <p:to>
                                        <p:strVal val="hidden"/>
                                      </p:to>
                                    </p:set>
                                  </p:childTnLst>
                                </p:cTn>
                              </p:par>
                              <p:par>
                                <p:cTn id="482" presetID="10" presetClass="exit" presetSubtype="0" fill="hold" grpId="1" nodeType="withEffect">
                                  <p:stCondLst>
                                    <p:cond delay="0"/>
                                  </p:stCondLst>
                                  <p:childTnLst>
                                    <p:animEffect transition="out" filter="fade">
                                      <p:cBhvr>
                                        <p:cTn id="483" dur="500"/>
                                        <p:tgtEl>
                                          <p:spTgt spid="82"/>
                                        </p:tgtEl>
                                      </p:cBhvr>
                                    </p:animEffect>
                                    <p:set>
                                      <p:cBhvr>
                                        <p:cTn id="484" dur="1" fill="hold">
                                          <p:stCondLst>
                                            <p:cond delay="499"/>
                                          </p:stCondLst>
                                        </p:cTn>
                                        <p:tgtEl>
                                          <p:spTgt spid="82"/>
                                        </p:tgtEl>
                                        <p:attrNameLst>
                                          <p:attrName>style.visibility</p:attrName>
                                        </p:attrNameLst>
                                      </p:cBhvr>
                                      <p:to>
                                        <p:strVal val="hidden"/>
                                      </p:to>
                                    </p:set>
                                  </p:childTnLst>
                                </p:cTn>
                              </p:par>
                              <p:par>
                                <p:cTn id="485" presetID="22" presetClass="entr" presetSubtype="2" fill="hold" grpId="0" nodeType="withEffect">
                                  <p:stCondLst>
                                    <p:cond delay="800"/>
                                  </p:stCondLst>
                                  <p:childTnLst>
                                    <p:set>
                                      <p:cBhvr>
                                        <p:cTn id="486" dur="1" fill="hold">
                                          <p:stCondLst>
                                            <p:cond delay="0"/>
                                          </p:stCondLst>
                                        </p:cTn>
                                        <p:tgtEl>
                                          <p:spTgt spid="91"/>
                                        </p:tgtEl>
                                        <p:attrNameLst>
                                          <p:attrName>style.visibility</p:attrName>
                                        </p:attrNameLst>
                                      </p:cBhvr>
                                      <p:to>
                                        <p:strVal val="visible"/>
                                      </p:to>
                                    </p:set>
                                    <p:animEffect transition="in" filter="wipe(right)">
                                      <p:cBhvr>
                                        <p:cTn id="487" dur="500"/>
                                        <p:tgtEl>
                                          <p:spTgt spid="91"/>
                                        </p:tgtEl>
                                      </p:cBhvr>
                                    </p:animEffect>
                                  </p:childTnLst>
                                </p:cTn>
                              </p:par>
                              <p:par>
                                <p:cTn id="488" presetID="22" presetClass="entr" presetSubtype="2" fill="hold" grpId="0" nodeType="withEffect">
                                  <p:stCondLst>
                                    <p:cond delay="500"/>
                                  </p:stCondLst>
                                  <p:childTnLst>
                                    <p:set>
                                      <p:cBhvr>
                                        <p:cTn id="489" dur="1" fill="hold">
                                          <p:stCondLst>
                                            <p:cond delay="0"/>
                                          </p:stCondLst>
                                        </p:cTn>
                                        <p:tgtEl>
                                          <p:spTgt spid="93"/>
                                        </p:tgtEl>
                                        <p:attrNameLst>
                                          <p:attrName>style.visibility</p:attrName>
                                        </p:attrNameLst>
                                      </p:cBhvr>
                                      <p:to>
                                        <p:strVal val="visible"/>
                                      </p:to>
                                    </p:set>
                                    <p:animEffect transition="in" filter="wipe(right)">
                                      <p:cBhvr>
                                        <p:cTn id="490" dur="500"/>
                                        <p:tgtEl>
                                          <p:spTgt spid="93"/>
                                        </p:tgtEl>
                                      </p:cBhvr>
                                    </p:animEffect>
                                  </p:childTnLst>
                                </p:cTn>
                              </p:par>
                            </p:childTnLst>
                          </p:cTn>
                        </p:par>
                      </p:childTnLst>
                    </p:cTn>
                  </p:par>
                  <p:par>
                    <p:cTn id="491" fill="hold">
                      <p:stCondLst>
                        <p:cond delay="indefinite"/>
                      </p:stCondLst>
                      <p:childTnLst>
                        <p:par>
                          <p:cTn id="492" fill="hold">
                            <p:stCondLst>
                              <p:cond delay="0"/>
                            </p:stCondLst>
                            <p:childTnLst>
                              <p:par>
                                <p:cTn id="493" presetID="22" presetClass="entr" presetSubtype="2" fill="hold" grpId="0" nodeType="clickEffect">
                                  <p:stCondLst>
                                    <p:cond delay="0"/>
                                  </p:stCondLst>
                                  <p:childTnLst>
                                    <p:set>
                                      <p:cBhvr>
                                        <p:cTn id="494" dur="1" fill="hold">
                                          <p:stCondLst>
                                            <p:cond delay="0"/>
                                          </p:stCondLst>
                                        </p:cTn>
                                        <p:tgtEl>
                                          <p:spTgt spid="92"/>
                                        </p:tgtEl>
                                        <p:attrNameLst>
                                          <p:attrName>style.visibility</p:attrName>
                                        </p:attrNameLst>
                                      </p:cBhvr>
                                      <p:to>
                                        <p:strVal val="visible"/>
                                      </p:to>
                                    </p:set>
                                    <p:animEffect transition="in" filter="wipe(right)">
                                      <p:cBhvr>
                                        <p:cTn id="495" dur="500"/>
                                        <p:tgtEl>
                                          <p:spTgt spid="92"/>
                                        </p:tgtEl>
                                      </p:cBhvr>
                                    </p:animEffect>
                                  </p:childTnLst>
                                </p:cTn>
                              </p:par>
                              <p:par>
                                <p:cTn id="496" presetID="22" presetClass="entr" presetSubtype="2" fill="hold" grpId="0" nodeType="withEffect">
                                  <p:stCondLst>
                                    <p:cond delay="1200"/>
                                  </p:stCondLst>
                                  <p:childTnLst>
                                    <p:set>
                                      <p:cBhvr>
                                        <p:cTn id="497" dur="1" fill="hold">
                                          <p:stCondLst>
                                            <p:cond delay="0"/>
                                          </p:stCondLst>
                                        </p:cTn>
                                        <p:tgtEl>
                                          <p:spTgt spid="95">
                                            <p:txEl>
                                              <p:pRg st="0" end="0"/>
                                            </p:txEl>
                                          </p:spTgt>
                                        </p:tgtEl>
                                        <p:attrNameLst>
                                          <p:attrName>style.visibility</p:attrName>
                                        </p:attrNameLst>
                                      </p:cBhvr>
                                      <p:to>
                                        <p:strVal val="visible"/>
                                      </p:to>
                                    </p:set>
                                    <p:animEffect transition="in" filter="wipe(right)">
                                      <p:cBhvr>
                                        <p:cTn id="498" dur="500"/>
                                        <p:tgtEl>
                                          <p:spTgt spid="95">
                                            <p:txEl>
                                              <p:pRg st="0" end="0"/>
                                            </p:txEl>
                                          </p:spTgt>
                                        </p:tgtEl>
                                      </p:cBhvr>
                                    </p:animEffect>
                                  </p:childTnLst>
                                </p:cTn>
                              </p:par>
                            </p:childTnLst>
                          </p:cTn>
                        </p:par>
                      </p:childTnLst>
                    </p:cTn>
                  </p:par>
                  <p:par>
                    <p:cTn id="499" fill="hold">
                      <p:stCondLst>
                        <p:cond delay="indefinite"/>
                      </p:stCondLst>
                      <p:childTnLst>
                        <p:par>
                          <p:cTn id="500" fill="hold">
                            <p:stCondLst>
                              <p:cond delay="0"/>
                            </p:stCondLst>
                            <p:childTnLst>
                              <p:par>
                                <p:cTn id="501" presetID="16" presetClass="entr" presetSubtype="37" fill="hold" grpId="0" nodeType="clickEffect">
                                  <p:stCondLst>
                                    <p:cond delay="0"/>
                                  </p:stCondLst>
                                  <p:childTnLst>
                                    <p:set>
                                      <p:cBhvr>
                                        <p:cTn id="502" dur="1" fill="hold">
                                          <p:stCondLst>
                                            <p:cond delay="0"/>
                                          </p:stCondLst>
                                        </p:cTn>
                                        <p:tgtEl>
                                          <p:spTgt spid="101"/>
                                        </p:tgtEl>
                                        <p:attrNameLst>
                                          <p:attrName>style.visibility</p:attrName>
                                        </p:attrNameLst>
                                      </p:cBhvr>
                                      <p:to>
                                        <p:strVal val="visible"/>
                                      </p:to>
                                    </p:set>
                                    <p:animEffect transition="in" filter="barn(outVertical)">
                                      <p:cBhvr>
                                        <p:cTn id="503" dur="500"/>
                                        <p:tgtEl>
                                          <p:spTgt spid="101"/>
                                        </p:tgtEl>
                                      </p:cBhvr>
                                    </p:animEffect>
                                  </p:childTnLst>
                                </p:cTn>
                              </p:par>
                              <p:par>
                                <p:cTn id="504" presetID="22" presetClass="entr" presetSubtype="2" fill="hold" nodeType="withEffect">
                                  <p:stCondLst>
                                    <p:cond delay="700"/>
                                  </p:stCondLst>
                                  <p:childTnLst>
                                    <p:set>
                                      <p:cBhvr>
                                        <p:cTn id="505" dur="1" fill="hold">
                                          <p:stCondLst>
                                            <p:cond delay="0"/>
                                          </p:stCondLst>
                                        </p:cTn>
                                        <p:tgtEl>
                                          <p:spTgt spid="102">
                                            <p:txEl>
                                              <p:pRg st="0" end="0"/>
                                            </p:txEl>
                                          </p:spTgt>
                                        </p:tgtEl>
                                        <p:attrNameLst>
                                          <p:attrName>style.visibility</p:attrName>
                                        </p:attrNameLst>
                                      </p:cBhvr>
                                      <p:to>
                                        <p:strVal val="visible"/>
                                      </p:to>
                                    </p:set>
                                    <p:animEffect transition="in" filter="wipe(right)">
                                      <p:cBhvr>
                                        <p:cTn id="506" dur="500"/>
                                        <p:tgtEl>
                                          <p:spTgt spid="102">
                                            <p:txEl>
                                              <p:pRg st="0" end="0"/>
                                            </p:txEl>
                                          </p:spTgt>
                                        </p:tgtEl>
                                      </p:cBhvr>
                                    </p:animEffect>
                                  </p:childTnLst>
                                </p:cTn>
                              </p:par>
                              <p:par>
                                <p:cTn id="507" presetID="22" presetClass="entr" presetSubtype="2" fill="hold" grpId="0" nodeType="withEffect">
                                  <p:stCondLst>
                                    <p:cond delay="1200"/>
                                  </p:stCondLst>
                                  <p:childTnLst>
                                    <p:set>
                                      <p:cBhvr>
                                        <p:cTn id="508" dur="1" fill="hold">
                                          <p:stCondLst>
                                            <p:cond delay="0"/>
                                          </p:stCondLst>
                                        </p:cTn>
                                        <p:tgtEl>
                                          <p:spTgt spid="103"/>
                                        </p:tgtEl>
                                        <p:attrNameLst>
                                          <p:attrName>style.visibility</p:attrName>
                                        </p:attrNameLst>
                                      </p:cBhvr>
                                      <p:to>
                                        <p:strVal val="visible"/>
                                      </p:to>
                                    </p:set>
                                    <p:animEffect transition="in" filter="wipe(right)">
                                      <p:cBhvr>
                                        <p:cTn id="509" dur="500"/>
                                        <p:tgtEl>
                                          <p:spTgt spid="103"/>
                                        </p:tgtEl>
                                      </p:cBhvr>
                                    </p:animEffect>
                                  </p:childTnLst>
                                </p:cTn>
                              </p:par>
                              <p:par>
                                <p:cTn id="510" presetID="22" presetClass="entr" presetSubtype="2" fill="hold" grpId="0" nodeType="withEffect">
                                  <p:stCondLst>
                                    <p:cond delay="1700"/>
                                  </p:stCondLst>
                                  <p:childTnLst>
                                    <p:set>
                                      <p:cBhvr>
                                        <p:cTn id="511" dur="1" fill="hold">
                                          <p:stCondLst>
                                            <p:cond delay="0"/>
                                          </p:stCondLst>
                                        </p:cTn>
                                        <p:tgtEl>
                                          <p:spTgt spid="100"/>
                                        </p:tgtEl>
                                        <p:attrNameLst>
                                          <p:attrName>style.visibility</p:attrName>
                                        </p:attrNameLst>
                                      </p:cBhvr>
                                      <p:to>
                                        <p:strVal val="visible"/>
                                      </p:to>
                                    </p:set>
                                    <p:animEffect transition="in" filter="wipe(right)">
                                      <p:cBhvr>
                                        <p:cTn id="512" dur="500"/>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513" repeatCount="indefinite" fill="hold" display="0">
                  <p:stCondLst>
                    <p:cond delay="indefinite"/>
                  </p:stCondLst>
                </p:cTn>
                <p:tgtEl>
                  <p:spTgt spid="94"/>
                </p:tgtEl>
              </p:cMediaNode>
            </p:video>
          </p:childTnLst>
        </p:cTn>
      </p:par>
    </p:tnLst>
    <p:bldLst>
      <p:bldP spid="5" grpId="0"/>
      <p:bldP spid="5" grpId="1"/>
      <p:bldP spid="6" grpId="0"/>
      <p:bldP spid="6" grpId="1"/>
      <p:bldP spid="23" grpId="0"/>
      <p:bldP spid="23" grpId="1"/>
      <p:bldP spid="24" grpId="0" animBg="1"/>
      <p:bldP spid="24" grpId="1" animBg="1"/>
      <p:bldP spid="25" grpId="0"/>
      <p:bldP spid="25" grpId="1"/>
      <p:bldP spid="26" grpId="0"/>
      <p:bldP spid="26" grpId="1"/>
      <p:bldP spid="27" grpId="0"/>
      <p:bldP spid="27" grpId="1"/>
      <p:bldP spid="28" grpId="0"/>
      <p:bldP spid="28" grpId="1"/>
      <p:bldP spid="29" grpId="0"/>
      <p:bldP spid="29" grpId="1"/>
      <p:bldP spid="30" grpId="0" animBg="1"/>
      <p:bldP spid="30" grpId="1" animBg="1"/>
      <p:bldP spid="32" grpId="0"/>
      <p:bldP spid="32" grpId="1"/>
      <p:bldP spid="33" grpId="0"/>
      <p:bldP spid="33" grpId="1"/>
      <p:bldP spid="34" grpId="0"/>
      <p:bldP spid="34" grpId="1"/>
      <p:bldP spid="35" grpId="0"/>
      <p:bldP spid="35" grpId="1"/>
      <p:bldP spid="36" grpId="0" animBg="1"/>
      <p:bldP spid="36" grpId="1" animBg="1"/>
      <p:bldP spid="37" grpId="0"/>
      <p:bldP spid="37" grpId="1"/>
      <p:bldP spid="38" grpId="0"/>
      <p:bldP spid="38" grpId="1"/>
      <p:bldP spid="39" grpId="0"/>
      <p:bldP spid="39" grpId="1"/>
      <p:bldP spid="40" grpId="0"/>
      <p:bldP spid="40" grpId="1"/>
      <p:bldP spid="41" grpId="0" animBg="1"/>
      <p:bldP spid="41" grpId="1" animBg="1"/>
      <p:bldP spid="42" grpId="0"/>
      <p:bldP spid="42" grpId="1"/>
      <p:bldP spid="43" grpId="0"/>
      <p:bldP spid="43" grpId="1"/>
      <p:bldP spid="44" grpId="0"/>
      <p:bldP spid="44" grpId="1"/>
      <p:bldP spid="45" grpId="0"/>
      <p:bldP spid="45" grpId="1"/>
      <p:bldP spid="46" grpId="0"/>
      <p:bldP spid="46" grpId="1"/>
      <p:bldP spid="47" grpId="0"/>
      <p:bldP spid="47" grpId="1"/>
      <p:bldP spid="48" grpId="0"/>
      <p:bldP spid="48" grpId="1"/>
      <p:bldP spid="49" grpId="0"/>
      <p:bldP spid="49" grpId="1"/>
      <p:bldP spid="50" grpId="0"/>
      <p:bldP spid="50" grpId="1"/>
      <p:bldP spid="51" grpId="0"/>
      <p:bldP spid="51" grpId="1"/>
      <p:bldP spid="52" grpId="0"/>
      <p:bldP spid="52" grpId="1"/>
      <p:bldP spid="53" grpId="0"/>
      <p:bldP spid="53" grpId="1"/>
      <p:bldP spid="54" grpId="0" animBg="1"/>
      <p:bldP spid="54" grpId="1" animBg="1"/>
      <p:bldP spid="55" grpId="0" build="allAtOnce"/>
      <p:bldP spid="56" grpId="0"/>
      <p:bldP spid="56" grpId="1"/>
      <p:bldP spid="57" grpId="0"/>
      <p:bldP spid="57" grpId="1"/>
      <p:bldP spid="58" grpId="0"/>
      <p:bldP spid="58" grpId="1"/>
      <p:bldP spid="59" grpId="0" animBg="1"/>
      <p:bldP spid="59" grpId="1" animBg="1"/>
      <p:bldP spid="60" grpId="0"/>
      <p:bldP spid="60" grpId="1"/>
      <p:bldP spid="61" grpId="0"/>
      <p:bldP spid="61" grpId="1"/>
      <p:bldP spid="62" grpId="0"/>
      <p:bldP spid="62" grpId="1"/>
      <p:bldP spid="63" grpId="0"/>
      <p:bldP spid="63" grpId="1"/>
      <p:bldP spid="64" grpId="0" animBg="1"/>
      <p:bldP spid="64" grpId="1" animBg="1"/>
      <p:bldP spid="65" grpId="0"/>
      <p:bldP spid="65" grpId="1"/>
      <p:bldP spid="66" grpId="0"/>
      <p:bldP spid="66" grpId="1"/>
      <p:bldP spid="67" grpId="0"/>
      <p:bldP spid="67" grpId="1"/>
      <p:bldP spid="68" grpId="0"/>
      <p:bldP spid="68" grpId="1"/>
      <p:bldP spid="69" grpId="0"/>
      <p:bldP spid="69" grpId="1"/>
      <p:bldP spid="73" grpId="0"/>
      <p:bldP spid="73" grpId="1"/>
      <p:bldP spid="74" grpId="0"/>
      <p:bldP spid="74" grpId="1"/>
      <p:bldP spid="75" grpId="0"/>
      <p:bldP spid="75" grpId="1"/>
      <p:bldP spid="76" grpId="0"/>
      <p:bldP spid="76" grpId="1"/>
      <p:bldP spid="77" grpId="0"/>
      <p:bldP spid="77" grpId="1"/>
      <p:bldP spid="78" grpId="0"/>
      <p:bldP spid="78" grpId="1"/>
      <p:bldP spid="79" grpId="0"/>
      <p:bldP spid="79" grpId="1"/>
      <p:bldP spid="80" grpId="0"/>
      <p:bldP spid="80" grpId="1"/>
      <p:bldP spid="81" grpId="0"/>
      <p:bldP spid="81" grpId="1"/>
      <p:bldP spid="82" grpId="0"/>
      <p:bldP spid="82" grpId="1"/>
      <p:bldP spid="83" grpId="0" animBg="1"/>
      <p:bldP spid="83" grpId="1" animBg="1"/>
      <p:bldP spid="84" grpId="0"/>
      <p:bldP spid="84" grpId="1"/>
      <p:bldP spid="85" grpId="0"/>
      <p:bldP spid="85" grpId="1"/>
      <p:bldP spid="86" grpId="0"/>
      <p:bldP spid="86" grpId="1"/>
      <p:bldP spid="87" grpId="0" animBg="1"/>
      <p:bldP spid="87" grpId="1" animBg="1"/>
      <p:bldP spid="88" grpId="0"/>
      <p:bldP spid="88" grpId="1"/>
      <p:bldP spid="89" grpId="0"/>
      <p:bldP spid="89" grpId="1"/>
      <p:bldP spid="90" grpId="0"/>
      <p:bldP spid="90" grpId="1"/>
      <p:bldP spid="91" grpId="0"/>
      <p:bldP spid="92" grpId="0"/>
      <p:bldP spid="93" grpId="0"/>
      <p:bldP spid="95" grpId="0" build="p"/>
      <p:bldP spid="100" grpId="0"/>
      <p:bldP spid="101" grpId="0" animBg="1"/>
      <p:bldP spid="10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1548</TotalTime>
  <Words>7910</Words>
  <Application>Microsoft Office PowerPoint</Application>
  <PresentationFormat>Widescreen</PresentationFormat>
  <Paragraphs>637</Paragraphs>
  <Slides>13</Slides>
  <Notes>0</Notes>
  <HiddenSlides>0</HiddenSlides>
  <MMClips>13</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13</vt:i4>
      </vt:variant>
    </vt:vector>
  </HeadingPairs>
  <TitlesOfParts>
    <vt:vector size="27" baseType="lpstr">
      <vt:lpstr>Al Qalam Quran Publisher</vt:lpstr>
      <vt:lpstr>Al_Mushaf</vt:lpstr>
      <vt:lpstr>Alvi Nastaleeq</vt:lpstr>
      <vt:lpstr>Arial</vt:lpstr>
      <vt:lpstr>Bombay Black Unicode</vt:lpstr>
      <vt:lpstr>Calibri</vt:lpstr>
      <vt:lpstr>Calibri Light</vt:lpstr>
      <vt:lpstr>Cambria</vt:lpstr>
      <vt:lpstr>Jameel Noori Nastaleeq</vt:lpstr>
      <vt:lpstr>noorehira</vt:lpstr>
      <vt:lpstr>Times New Roman</vt:lpstr>
      <vt:lpstr>UL Sajid Heading</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Super Laptop</dc:creator>
  <cp:lastModifiedBy>avsection</cp:lastModifiedBy>
  <cp:revision>113</cp:revision>
  <dcterms:created xsi:type="dcterms:W3CDTF">2015-07-28T15:13:29Z</dcterms:created>
  <dcterms:modified xsi:type="dcterms:W3CDTF">2016-07-27T12:05:24Z</dcterms:modified>
</cp:coreProperties>
</file>