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57" r:id="rId2"/>
    <p:sldId id="668" r:id="rId3"/>
    <p:sldId id="794" r:id="rId4"/>
    <p:sldId id="795" r:id="rId5"/>
    <p:sldId id="811" r:id="rId6"/>
    <p:sldId id="910" r:id="rId7"/>
    <p:sldId id="893" r:id="rId8"/>
    <p:sldId id="877" r:id="rId9"/>
    <p:sldId id="911" r:id="rId10"/>
    <p:sldId id="913" r:id="rId11"/>
    <p:sldId id="912" r:id="rId12"/>
    <p:sldId id="888" r:id="rId13"/>
    <p:sldId id="914" r:id="rId14"/>
    <p:sldId id="915" r:id="rId15"/>
    <p:sldId id="917" r:id="rId16"/>
    <p:sldId id="918" r:id="rId17"/>
    <p:sldId id="919" r:id="rId18"/>
    <p:sldId id="920" r:id="rId19"/>
    <p:sldId id="921" r:id="rId20"/>
    <p:sldId id="922" r:id="rId21"/>
    <p:sldId id="923" r:id="rId22"/>
    <p:sldId id="916" r:id="rId23"/>
    <p:sldId id="328" r:id="rId24"/>
    <p:sldId id="329" r:id="rId25"/>
    <p:sldId id="331" r:id="rId26"/>
    <p:sldId id="330" r:id="rId27"/>
    <p:sldId id="332" r:id="rId28"/>
    <p:sldId id="291" r:id="rId29"/>
  </p:sldIdLst>
  <p:sldSz cx="12192000" cy="6858000"/>
  <p:notesSz cx="6858000" cy="9144000"/>
  <p:embeddedFontLst>
    <p:embeddedFont>
      <p:font typeface="Calibri" pitchFamily="34" charset="0"/>
      <p:regular r:id="rId31"/>
      <p:bold r:id="rId32"/>
      <p:italic r:id="rId33"/>
      <p:boldItalic r:id="rId34"/>
    </p:embeddedFont>
    <p:embeddedFont>
      <p:font typeface="Al Qalam Quran Publisher" pitchFamily="18" charset="-78"/>
      <p:regular r:id="rId35"/>
    </p:embeddedFont>
    <p:embeddedFont>
      <p:font typeface="noorehira" pitchFamily="2" charset="-78"/>
      <p:regular r:id="rId36"/>
    </p:embeddedFont>
    <p:embeddedFont>
      <p:font typeface="Bombay Black Unicode" pitchFamily="2" charset="-78"/>
      <p:regular r:id="rId37"/>
    </p:embeddedFont>
    <p:embeddedFont>
      <p:font typeface="Jameel Noori Nastaleeq" pitchFamily="2" charset="-78"/>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F6D"/>
    <a:srgbClr val="FFFFFF"/>
    <a:srgbClr val="1D508F"/>
    <a:srgbClr val="698AB3"/>
    <a:srgbClr val="D2DEEF"/>
    <a:srgbClr val="87A2C2"/>
    <a:srgbClr val="5F82AD"/>
    <a:srgbClr val="36639C"/>
    <a:srgbClr val="3A68BC"/>
    <a:srgbClr val="135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3910" autoAdjust="0"/>
  </p:normalViewPr>
  <p:slideViewPr>
    <p:cSldViewPr snapToGrid="0">
      <p:cViewPr>
        <p:scale>
          <a:sx n="76" d="100"/>
          <a:sy n="76" d="100"/>
        </p:scale>
        <p:origin x="-90" y="-810"/>
      </p:cViewPr>
      <p:guideLst>
        <p:guide orient="horz" pos="2160"/>
        <p:guide pos="3840"/>
      </p:guideLst>
    </p:cSldViewPr>
  </p:slideViewPr>
  <p:notesTextViewPr>
    <p:cViewPr>
      <p:scale>
        <a:sx n="3" d="2"/>
        <a:sy n="3" d="2"/>
      </p:scale>
      <p:origin x="0" y="0"/>
    </p:cViewPr>
  </p:notesTextViewPr>
  <p:sorterViewPr>
    <p:cViewPr>
      <p:scale>
        <a:sx n="120" d="100"/>
        <a:sy n="120" d="100"/>
      </p:scale>
      <p:origin x="0" y="-96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8D0FC1A-7669-4237-9E0A-9BA9CBBE627D}">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٣٥</a:t>
          </a:r>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اُمتِ مسلمہ کی ذمہ داریاں (درس اول)</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5F685B7-6F9C-46DD-A000-752956C5287E}" type="parTrans" cxnId="{136EE006-680E-4EF6-A9D2-35D79FC776B5}">
      <dgm:prSet/>
      <dgm:spPr/>
      <dgm:t>
        <a:bodyPr/>
        <a:lstStyle/>
        <a:p>
          <a:endParaRPr lang="en-US">
            <a:latin typeface="Jameel Noori Nastaleeq" panose="02000503000000020004" pitchFamily="2" charset="-78"/>
            <a:cs typeface="Jameel Noori Nastaleeq" panose="02000503000000020004" pitchFamily="2" charset="-78"/>
          </a:endParaRPr>
        </a:p>
      </dgm:t>
    </dgm:pt>
    <dgm:pt modelId="{8DD4110A-AAB0-4F3A-9629-1D391895FD2D}" type="sibTrans" cxnId="{136EE006-680E-4EF6-A9D2-35D79FC776B5}">
      <dgm:prSet/>
      <dgm:spPr/>
      <dgm:t>
        <a:bodyPr/>
        <a:lstStyle/>
        <a:p>
          <a:endParaRPr lang="en-US">
            <a:latin typeface="Jameel Noori Nastaleeq" panose="02000503000000020004" pitchFamily="2" charset="-78"/>
            <a:cs typeface="Jameel Noori Nastaleeq" panose="02000503000000020004" pitchFamily="2" charset="-78"/>
          </a:endParaRPr>
        </a:p>
      </dgm:t>
    </dgm:pt>
    <dgm:pt modelId="{D8EACAFA-908F-4B41-B929-48F074817F1B}">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سورۃ الحدید آیات 12 تا 19</a:t>
          </a:r>
        </a:p>
      </dgm:t>
    </dgm:pt>
    <dgm:pt modelId="{B552770D-74AC-4DC1-B69A-78D0A9F7E052}" type="parTrans" cxnId="{53A77E71-A01B-4A46-A6E7-52D6C0E114B9}">
      <dgm:prSet/>
      <dgm:spPr/>
      <dgm:t>
        <a:bodyPr/>
        <a:lstStyle/>
        <a:p>
          <a:endParaRPr lang="en-US">
            <a:latin typeface="Jameel Noori Nastaleeq" panose="02000503000000020004" pitchFamily="2" charset="-78"/>
            <a:cs typeface="Jameel Noori Nastaleeq" panose="02000503000000020004" pitchFamily="2" charset="-78"/>
          </a:endParaRPr>
        </a:p>
      </dgm:t>
    </dgm:pt>
    <dgm:pt modelId="{90D54F8D-ACEE-479D-A9A6-31004278A489}" type="sibTrans" cxnId="{53A77E71-A01B-4A46-A6E7-52D6C0E114B9}">
      <dgm:prSet/>
      <dgm:spPr/>
      <dgm:t>
        <a:bodyPr/>
        <a:lstStyle/>
        <a:p>
          <a:endParaRPr lang="en-US">
            <a:latin typeface="Jameel Noori Nastaleeq" panose="02000503000000020004" pitchFamily="2" charset="-78"/>
            <a:cs typeface="Jameel Noori Nastaleeq" panose="02000503000000020004" pitchFamily="2" charset="-78"/>
          </a:endParaRPr>
        </a:p>
      </dgm:t>
    </dgm:pt>
    <dgm:pt modelId="{C0A4B61F-FEDA-4368-8243-B32E98A9C202}">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سورۃ الحدید آیات 20 تا 25</a:t>
          </a:r>
        </a:p>
      </dgm:t>
    </dgm:pt>
    <dgm:pt modelId="{7AF7AF30-BC15-4C3B-B02F-776656E3D4F2}" type="parTrans" cxnId="{450074BD-A10B-4688-AE0C-808E7E40087D}">
      <dgm:prSet/>
      <dgm:spPr/>
      <dgm:t>
        <a:bodyPr/>
        <a:lstStyle/>
        <a:p>
          <a:endParaRPr lang="en-US">
            <a:latin typeface="Jameel Noori Nastaleeq" panose="02000503000000020004" pitchFamily="2" charset="-78"/>
            <a:cs typeface="Jameel Noori Nastaleeq" panose="02000503000000020004" pitchFamily="2" charset="-78"/>
          </a:endParaRPr>
        </a:p>
      </dgm:t>
    </dgm:pt>
    <dgm:pt modelId="{12B26AC8-C5FE-44F6-B1B1-2B3B451DF819}" type="sibTrans" cxnId="{450074BD-A10B-4688-AE0C-808E7E40087D}">
      <dgm:prSet/>
      <dgm:spPr/>
      <dgm:t>
        <a:bodyPr/>
        <a:lstStyle/>
        <a:p>
          <a:endParaRPr lang="en-US">
            <a:latin typeface="Jameel Noori Nastaleeq" panose="02000503000000020004" pitchFamily="2" charset="-78"/>
            <a:cs typeface="Jameel Noori Nastaleeq" panose="02000503000000020004" pitchFamily="2" charset="-78"/>
          </a:endParaRPr>
        </a:p>
      </dgm:t>
    </dgm:pt>
    <dgm:pt modelId="{EFB59917-76AA-4DB0-93F5-CF8AE34BDE3D}">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سورۃ الحدید آیات 1 تا 11</a:t>
          </a:r>
          <a:endParaRPr lang="en-US" dirty="0">
            <a:latin typeface="Jameel Noori Nastaleeq" panose="02000503000000020004" pitchFamily="2" charset="-78"/>
            <a:cs typeface="Jameel Noori Nastaleeq" panose="02000503000000020004" pitchFamily="2" charset="-78"/>
          </a:endParaRPr>
        </a:p>
      </dgm:t>
    </dgm:pt>
    <dgm:pt modelId="{3CC0B3F3-299F-4F8F-B885-EC285D4EB44E}" type="parTrans" cxnId="{572FD0AB-40D0-4549-B697-C1EE4150B339}">
      <dgm:prSet/>
      <dgm:spPr/>
      <dgm:t>
        <a:bodyPr/>
        <a:lstStyle/>
        <a:p>
          <a:endParaRPr lang="en-US">
            <a:latin typeface="Jameel Noori Nastaleeq" panose="02000503000000020004" pitchFamily="2" charset="-78"/>
            <a:cs typeface="Jameel Noori Nastaleeq" panose="02000503000000020004" pitchFamily="2" charset="-78"/>
          </a:endParaRPr>
        </a:p>
      </dgm:t>
    </dgm:pt>
    <dgm:pt modelId="{EFE52F5C-1ACF-4EB4-9C14-1CFE26568ABA}" type="sibTrans" cxnId="{572FD0AB-40D0-4549-B697-C1EE4150B339}">
      <dgm:prSet/>
      <dgm:spPr/>
      <dgm:t>
        <a:bodyPr/>
        <a:lstStyle/>
        <a:p>
          <a:endParaRPr lang="en-US">
            <a:latin typeface="Jameel Noori Nastaleeq" panose="02000503000000020004" pitchFamily="2" charset="-78"/>
            <a:cs typeface="Jameel Noori Nastaleeq" panose="02000503000000020004" pitchFamily="2" charset="-78"/>
          </a:endParaRPr>
        </a:p>
      </dgm:t>
    </dgm:pt>
    <dgm:pt modelId="{312C3F98-3618-45C6-87C2-C84B8191908E}">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(۳۶) اُمتِ مسلمہ کی ذمہ داریاں (درس دوم)</a:t>
          </a:r>
        </a:p>
      </dgm:t>
    </dgm:pt>
    <dgm:pt modelId="{83D8E016-52B4-4303-90A8-6B5F301161E1}" type="parTrans" cxnId="{E22BDC0F-847A-4A90-A4A0-FE3485EF9D95}">
      <dgm:prSet/>
      <dgm:spPr/>
      <dgm:t>
        <a:bodyPr/>
        <a:lstStyle/>
        <a:p>
          <a:endParaRPr lang="en-US">
            <a:latin typeface="Jameel Noori Nastaleeq" panose="02000503000000020004" pitchFamily="2" charset="-78"/>
            <a:cs typeface="Jameel Noori Nastaleeq" panose="02000503000000020004" pitchFamily="2" charset="-78"/>
          </a:endParaRPr>
        </a:p>
      </dgm:t>
    </dgm:pt>
    <dgm:pt modelId="{8082D625-6DD3-4F75-8398-77AE7741F12F}" type="sibTrans" cxnId="{E22BDC0F-847A-4A90-A4A0-FE3485EF9D95}">
      <dgm:prSet/>
      <dgm:spPr/>
      <dgm:t>
        <a:bodyPr/>
        <a:lstStyle/>
        <a:p>
          <a:endParaRPr lang="en-US">
            <a:latin typeface="Jameel Noori Nastaleeq" panose="02000503000000020004" pitchFamily="2" charset="-78"/>
            <a:cs typeface="Jameel Noori Nastaleeq" panose="02000503000000020004" pitchFamily="2" charset="-78"/>
          </a:endParaRPr>
        </a:p>
      </dgm:t>
    </dgm:pt>
    <dgm:pt modelId="{D974C1AA-9DCA-465F-B5D6-F8DCC3177D8E}">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(۳۷) اُمتِ مسلمہ کی ذمہ داریاں (درس سوم)</a:t>
          </a:r>
        </a:p>
      </dgm:t>
    </dgm:pt>
    <dgm:pt modelId="{4C565DD1-F062-4B43-BDFD-928D922EF19F}" type="parTrans" cxnId="{9DA05B52-BCC2-4380-A633-25B847B74326}">
      <dgm:prSet/>
      <dgm:spPr/>
      <dgm:t>
        <a:bodyPr/>
        <a:lstStyle/>
        <a:p>
          <a:endParaRPr lang="en-US">
            <a:latin typeface="Jameel Noori Nastaleeq" panose="02000503000000020004" pitchFamily="2" charset="-78"/>
            <a:cs typeface="Jameel Noori Nastaleeq" panose="02000503000000020004" pitchFamily="2" charset="-78"/>
          </a:endParaRPr>
        </a:p>
      </dgm:t>
    </dgm:pt>
    <dgm:pt modelId="{E7720E69-B774-4F87-A571-6F8AAE6D2C7C}" type="sibTrans" cxnId="{9DA05B52-BCC2-4380-A633-25B847B74326}">
      <dgm:prSet/>
      <dgm:spPr/>
      <dgm:t>
        <a:bodyPr/>
        <a:lstStyle/>
        <a:p>
          <a:endParaRPr lang="en-US">
            <a:latin typeface="Jameel Noori Nastaleeq" panose="02000503000000020004" pitchFamily="2" charset="-78"/>
            <a:cs typeface="Jameel Noori Nastaleeq" panose="02000503000000020004" pitchFamily="2" charset="-78"/>
          </a:endParaRPr>
        </a:p>
      </dgm:t>
    </dgm:pt>
    <dgm:pt modelId="{5F7AC649-1D67-4A14-BB52-BE4C9376FE6C}">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(۳۸) اُمتِ مسلمہ کی ذمہ داریاں (درس چہارم)</a:t>
          </a:r>
        </a:p>
      </dgm:t>
    </dgm:pt>
    <dgm:pt modelId="{DDEF7F33-4DCB-4A97-B64E-FDD5968187CE}" type="parTrans" cxnId="{7125C34C-A80D-4B66-A07D-AE1B8B6626AE}">
      <dgm:prSet/>
      <dgm:spPr/>
      <dgm:t>
        <a:bodyPr/>
        <a:lstStyle/>
        <a:p>
          <a:endParaRPr lang="en-US">
            <a:latin typeface="Jameel Noori Nastaleeq" panose="02000503000000020004" pitchFamily="2" charset="-78"/>
            <a:cs typeface="Jameel Noori Nastaleeq" panose="02000503000000020004" pitchFamily="2" charset="-78"/>
          </a:endParaRPr>
        </a:p>
      </dgm:t>
    </dgm:pt>
    <dgm:pt modelId="{0C856329-5BC8-4A4A-BC21-C6016CD97995}" type="sibTrans" cxnId="{7125C34C-A80D-4B66-A07D-AE1B8B6626AE}">
      <dgm:prSet/>
      <dgm:spPr/>
      <dgm:t>
        <a:bodyPr/>
        <a:lstStyle/>
        <a:p>
          <a:endParaRPr lang="en-US">
            <a:latin typeface="Jameel Noori Nastaleeq" panose="02000503000000020004" pitchFamily="2" charset="-78"/>
            <a:cs typeface="Jameel Noori Nastaleeq" panose="02000503000000020004" pitchFamily="2" charset="-78"/>
          </a:endParaRPr>
        </a:p>
      </dgm:t>
    </dgm:pt>
    <dgm:pt modelId="{7C6BB2F9-AB25-4399-8FA2-00EC0B403279}">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سورۃ الحدید آیات 26 تا 29</a:t>
          </a:r>
        </a:p>
      </dgm:t>
    </dgm:pt>
    <dgm:pt modelId="{4F8A3268-1AF1-47B8-AACC-20296ADC9650}" type="parTrans" cxnId="{F747D3FF-B2D3-4026-A197-E40EE2FA5594}">
      <dgm:prSet/>
      <dgm:spPr/>
      <dgm:t>
        <a:bodyPr/>
        <a:lstStyle/>
        <a:p>
          <a:endParaRPr lang="en-US">
            <a:latin typeface="Jameel Noori Nastaleeq" panose="02000503000000020004" pitchFamily="2" charset="-78"/>
            <a:cs typeface="Jameel Noori Nastaleeq" panose="02000503000000020004" pitchFamily="2" charset="-78"/>
          </a:endParaRPr>
        </a:p>
      </dgm:t>
    </dgm:pt>
    <dgm:pt modelId="{A46398EA-A5C0-4FEA-BDC6-3E10A12B4E2B}" type="sibTrans" cxnId="{F747D3FF-B2D3-4026-A197-E40EE2FA5594}">
      <dgm:prSet/>
      <dgm:spPr/>
      <dgm:t>
        <a:bodyPr/>
        <a:lstStyle/>
        <a:p>
          <a:endParaRPr lang="en-US">
            <a:latin typeface="Jameel Noori Nastaleeq" panose="02000503000000020004" pitchFamily="2" charset="-78"/>
            <a:cs typeface="Jameel Noori Nastaleeq" panose="02000503000000020004" pitchFamily="2" charset="-78"/>
          </a:endParaRPr>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0" presStyleCnt="4" custScaleX="248088"/>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0" presStyleCnt="4" custScaleX="248088">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1" presStyleCnt="4" custScaleX="248088"/>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1" presStyleCnt="4" custScaleX="248088">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2" presStyleCnt="4" custScaleX="248088"/>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2" presStyleCnt="4" custScaleX="248088">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3" presStyleCnt="4" custScaleX="248088"/>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3" presStyleCnt="4" custScaleX="248088">
        <dgm:presLayoutVars>
          <dgm:bulletEnabled val="1"/>
        </dgm:presLayoutVars>
      </dgm:prSet>
      <dgm:spPr/>
      <dgm:t>
        <a:bodyPr/>
        <a:lstStyle/>
        <a:p>
          <a:endParaRPr lang="en-US"/>
        </a:p>
      </dgm:t>
    </dgm:pt>
  </dgm:ptLst>
  <dgm:cxnLst>
    <dgm:cxn modelId="{3FA0827E-8517-4E86-A42F-3E151F4A40D4}" type="presOf" srcId="{5F7AC649-1D67-4A14-BB52-BE4C9376FE6C}" destId="{F942E1B5-7A46-4370-B61D-75B7DB373EAF}" srcOrd="0" destOrd="0" presId="urn:microsoft.com/office/officeart/2005/8/layout/lProcess3"/>
    <dgm:cxn modelId="{E22BDC0F-847A-4A90-A4A0-FE3485EF9D95}" srcId="{417CD2D6-C29E-49AC-9A27-829C82AE2773}" destId="{312C3F98-3618-45C6-87C2-C84B8191908E}" srcOrd="1" destOrd="0" parTransId="{83D8E016-52B4-4303-90A8-6B5F301161E1}" sibTransId="{8082D625-6DD3-4F75-8398-77AE7741F12F}"/>
    <dgm:cxn modelId="{7125C34C-A80D-4B66-A07D-AE1B8B6626AE}" srcId="{417CD2D6-C29E-49AC-9A27-829C82AE2773}" destId="{5F7AC649-1D67-4A14-BB52-BE4C9376FE6C}" srcOrd="3" destOrd="0" parTransId="{DDEF7F33-4DCB-4A97-B64E-FDD5968187CE}" sibTransId="{0C856329-5BC8-4A4A-BC21-C6016CD97995}"/>
    <dgm:cxn modelId="{88F21756-7F8F-494A-91B7-D81C96EB0064}" type="presOf" srcId="{88D0FC1A-7669-4237-9E0A-9BA9CBBE627D}" destId="{92AA1496-1A9D-4127-9074-5B287A06C5F1}" srcOrd="0" destOrd="0" presId="urn:microsoft.com/office/officeart/2005/8/layout/lProcess3"/>
    <dgm:cxn modelId="{450074BD-A10B-4688-AE0C-808E7E40087D}" srcId="{D974C1AA-9DCA-465F-B5D6-F8DCC3177D8E}" destId="{C0A4B61F-FEDA-4368-8243-B32E98A9C202}" srcOrd="0" destOrd="0" parTransId="{7AF7AF30-BC15-4C3B-B02F-776656E3D4F2}" sibTransId="{12B26AC8-C5FE-44F6-B1B1-2B3B451DF819}"/>
    <dgm:cxn modelId="{73913217-8EE9-4CCA-8D43-F1E3D3AA1260}" type="presOf" srcId="{417CD2D6-C29E-49AC-9A27-829C82AE2773}" destId="{F0FCB771-FCA3-4403-B3FF-D66ABD8C7757}" srcOrd="0" destOrd="0" presId="urn:microsoft.com/office/officeart/2005/8/layout/lProcess3"/>
    <dgm:cxn modelId="{C6D9B364-BBFC-4A9D-AA91-B2AC9091F919}" type="presOf" srcId="{7C6BB2F9-AB25-4399-8FA2-00EC0B403279}" destId="{27C32174-0740-4362-8EE3-5F21619528FA}" srcOrd="0" destOrd="0" presId="urn:microsoft.com/office/officeart/2005/8/layout/lProcess3"/>
    <dgm:cxn modelId="{9DA05B52-BCC2-4380-A633-25B847B74326}" srcId="{417CD2D6-C29E-49AC-9A27-829C82AE2773}" destId="{D974C1AA-9DCA-465F-B5D6-F8DCC3177D8E}" srcOrd="2" destOrd="0" parTransId="{4C565DD1-F062-4B43-BDFD-928D922EF19F}" sibTransId="{E7720E69-B774-4F87-A571-6F8AAE6D2C7C}"/>
    <dgm:cxn modelId="{136EE006-680E-4EF6-A9D2-35D79FC776B5}" srcId="{417CD2D6-C29E-49AC-9A27-829C82AE2773}" destId="{88D0FC1A-7669-4237-9E0A-9BA9CBBE627D}" srcOrd="0" destOrd="0" parTransId="{35F685B7-6F9C-46DD-A000-752956C5287E}" sibTransId="{8DD4110A-AAB0-4F3A-9629-1D391895FD2D}"/>
    <dgm:cxn modelId="{E4D10777-3322-49C3-8D79-0A7C9557EFBF}" type="presOf" srcId="{D8EACAFA-908F-4B41-B929-48F074817F1B}" destId="{ACE2A377-0506-4ED5-B0D6-68213B77C015}"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5A013B28-E77A-4EDD-B7CB-6C6B2BDEC24E}" type="presOf" srcId="{EFB59917-76AA-4DB0-93F5-CF8AE34BDE3D}" destId="{71F9798A-EF2A-454A-B9CD-A44B256DC1EA}" srcOrd="0" destOrd="0" presId="urn:microsoft.com/office/officeart/2005/8/layout/lProcess3"/>
    <dgm:cxn modelId="{620FA583-469D-4B7D-B446-40CC474538D0}" type="presOf" srcId="{312C3F98-3618-45C6-87C2-C84B8191908E}" destId="{4126A610-2CCE-4B06-A29F-0223994C73EF}" srcOrd="0" destOrd="0" presId="urn:microsoft.com/office/officeart/2005/8/layout/lProcess3"/>
    <dgm:cxn modelId="{4825655E-CA70-4644-89CD-B9E55FBCD14A}" type="presOf" srcId="{C0A4B61F-FEDA-4368-8243-B32E98A9C202}" destId="{37900F7A-BA6B-45F1-AC4D-5C79E61058E6}" srcOrd="0" destOrd="0" presId="urn:microsoft.com/office/officeart/2005/8/layout/lProcess3"/>
    <dgm:cxn modelId="{5B50C796-DEB6-4423-B185-C734D2AC818E}" type="presOf" srcId="{D974C1AA-9DCA-465F-B5D6-F8DCC3177D8E}" destId="{0D93DD93-DD0D-478D-A5EF-03D4D39780DC}"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53A77E71-A01B-4A46-A6E7-52D6C0E114B9}" srcId="{312C3F98-3618-45C6-87C2-C84B8191908E}" destId="{D8EACAFA-908F-4B41-B929-48F074817F1B}" srcOrd="0" destOrd="0" parTransId="{B552770D-74AC-4DC1-B69A-78D0A9F7E052}" sibTransId="{90D54F8D-ACEE-479D-A9A6-31004278A489}"/>
    <dgm:cxn modelId="{11BFBD9C-31F8-498C-8261-841FC973B354}" type="presParOf" srcId="{F0FCB771-FCA3-4403-B3FF-D66ABD8C7757}" destId="{44A7A681-7ECB-4C35-BDAF-B16F693871E1}" srcOrd="0" destOrd="0" presId="urn:microsoft.com/office/officeart/2005/8/layout/lProcess3"/>
    <dgm:cxn modelId="{911A36BA-87A8-4B22-BA18-47E901545DAD}" type="presParOf" srcId="{44A7A681-7ECB-4C35-BDAF-B16F693871E1}" destId="{92AA1496-1A9D-4127-9074-5B287A06C5F1}" srcOrd="0" destOrd="0" presId="urn:microsoft.com/office/officeart/2005/8/layout/lProcess3"/>
    <dgm:cxn modelId="{315DECAE-2397-4241-A16B-CB99403D5001}" type="presParOf" srcId="{44A7A681-7ECB-4C35-BDAF-B16F693871E1}" destId="{C34077B3-5151-4A39-9707-14C0CC92477B}" srcOrd="1" destOrd="0" presId="urn:microsoft.com/office/officeart/2005/8/layout/lProcess3"/>
    <dgm:cxn modelId="{1B991288-E93E-4B6F-9052-F5712B9360AC}" type="presParOf" srcId="{44A7A681-7ECB-4C35-BDAF-B16F693871E1}" destId="{71F9798A-EF2A-454A-B9CD-A44B256DC1EA}" srcOrd="2" destOrd="0" presId="urn:microsoft.com/office/officeart/2005/8/layout/lProcess3"/>
    <dgm:cxn modelId="{6258B7CC-25BD-46EF-B9F1-2F2A669AC799}" type="presParOf" srcId="{F0FCB771-FCA3-4403-B3FF-D66ABD8C7757}" destId="{6B5805C7-A036-4608-8186-A8E5BC1580EE}" srcOrd="1" destOrd="0" presId="urn:microsoft.com/office/officeart/2005/8/layout/lProcess3"/>
    <dgm:cxn modelId="{3D3EBF14-FC06-4918-9474-0CA26926D0B0}" type="presParOf" srcId="{F0FCB771-FCA3-4403-B3FF-D66ABD8C7757}" destId="{1EB49BC3-BA2D-49CB-8D7A-3D2561464D80}" srcOrd="2" destOrd="0" presId="urn:microsoft.com/office/officeart/2005/8/layout/lProcess3"/>
    <dgm:cxn modelId="{17544BDC-1636-4D3F-A19E-71ADA66FF248}" type="presParOf" srcId="{1EB49BC3-BA2D-49CB-8D7A-3D2561464D80}" destId="{4126A610-2CCE-4B06-A29F-0223994C73EF}" srcOrd="0" destOrd="0" presId="urn:microsoft.com/office/officeart/2005/8/layout/lProcess3"/>
    <dgm:cxn modelId="{E9C9C247-9B77-4757-A347-0AF6476BD02B}" type="presParOf" srcId="{1EB49BC3-BA2D-49CB-8D7A-3D2561464D80}" destId="{DB656B91-BB6C-4BBB-AD97-9EA220C48A5E}" srcOrd="1" destOrd="0" presId="urn:microsoft.com/office/officeart/2005/8/layout/lProcess3"/>
    <dgm:cxn modelId="{E55A64A7-1008-4AF4-AFFD-742DD9D6A03B}" type="presParOf" srcId="{1EB49BC3-BA2D-49CB-8D7A-3D2561464D80}" destId="{ACE2A377-0506-4ED5-B0D6-68213B77C015}" srcOrd="2" destOrd="0" presId="urn:microsoft.com/office/officeart/2005/8/layout/lProcess3"/>
    <dgm:cxn modelId="{1F2B11CA-9A4B-4E13-85E6-C4D7DB301B34}" type="presParOf" srcId="{F0FCB771-FCA3-4403-B3FF-D66ABD8C7757}" destId="{F453FEA8-7CFD-4F53-81F1-51A06BD72051}" srcOrd="3" destOrd="0" presId="urn:microsoft.com/office/officeart/2005/8/layout/lProcess3"/>
    <dgm:cxn modelId="{831FB39D-F951-4759-BD2F-B985C9FCEE5B}" type="presParOf" srcId="{F0FCB771-FCA3-4403-B3FF-D66ABD8C7757}" destId="{29382A42-C48B-4D75-A2DB-B9F35EC19A6D}" srcOrd="4" destOrd="0" presId="urn:microsoft.com/office/officeart/2005/8/layout/lProcess3"/>
    <dgm:cxn modelId="{44598FBC-A2A8-4F33-AE58-0A090244AD72}" type="presParOf" srcId="{29382A42-C48B-4D75-A2DB-B9F35EC19A6D}" destId="{0D93DD93-DD0D-478D-A5EF-03D4D39780DC}" srcOrd="0" destOrd="0" presId="urn:microsoft.com/office/officeart/2005/8/layout/lProcess3"/>
    <dgm:cxn modelId="{B671870F-2ADC-4B0F-BBBA-9822FC06A98C}" type="presParOf" srcId="{29382A42-C48B-4D75-A2DB-B9F35EC19A6D}" destId="{D3479434-4748-415E-929C-F4828F19ECF2}" srcOrd="1" destOrd="0" presId="urn:microsoft.com/office/officeart/2005/8/layout/lProcess3"/>
    <dgm:cxn modelId="{A91A8F3A-1D2D-47DA-A93F-4170BDC253D5}" type="presParOf" srcId="{29382A42-C48B-4D75-A2DB-B9F35EC19A6D}" destId="{37900F7A-BA6B-45F1-AC4D-5C79E61058E6}" srcOrd="2" destOrd="0" presId="urn:microsoft.com/office/officeart/2005/8/layout/lProcess3"/>
    <dgm:cxn modelId="{56A10977-0EFA-41AC-BB86-0636398D8C1F}" type="presParOf" srcId="{F0FCB771-FCA3-4403-B3FF-D66ABD8C7757}" destId="{92103CD1-42AE-4905-B8E9-BC5ED763AAF1}" srcOrd="5" destOrd="0" presId="urn:microsoft.com/office/officeart/2005/8/layout/lProcess3"/>
    <dgm:cxn modelId="{F33E5DE6-AB50-4833-AC6C-B8C5EEFA4E81}" type="presParOf" srcId="{F0FCB771-FCA3-4403-B3FF-D66ABD8C7757}" destId="{668B74AF-5494-4A4D-8DE7-6B20C8A5C83F}" srcOrd="6" destOrd="0" presId="urn:microsoft.com/office/officeart/2005/8/layout/lProcess3"/>
    <dgm:cxn modelId="{82E0FA6D-CE4D-4C47-9799-4F0D9E412029}" type="presParOf" srcId="{668B74AF-5494-4A4D-8DE7-6B20C8A5C83F}" destId="{F942E1B5-7A46-4370-B61D-75B7DB373EAF}" srcOrd="0" destOrd="0" presId="urn:microsoft.com/office/officeart/2005/8/layout/lProcess3"/>
    <dgm:cxn modelId="{270BB79F-9FF6-4163-8DC4-EECA889CA542}" type="presParOf" srcId="{668B74AF-5494-4A4D-8DE7-6B20C8A5C83F}" destId="{E37681F9-DEC0-4F15-83A5-CDAF98DE98AA}" srcOrd="1" destOrd="0" presId="urn:microsoft.com/office/officeart/2005/8/layout/lProcess3"/>
    <dgm:cxn modelId="{06904356-781D-475A-88C6-99FBE2FF0D77}" type="presParOf" srcId="{668B74AF-5494-4A4D-8DE7-6B20C8A5C83F}" destId="{27C32174-0740-4362-8EE3-5F21619528FA}" srcOrd="2"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اُمید کی ایک کرن دکھائی گئی ہے</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مایوسی سے انسان میں اصلاح کا امکان ختم </a:t>
          </a:r>
          <a:r>
            <a:rPr lang="ur-PK"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ہو </a:t>
          </a: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جاتا ہے</a:t>
          </a:r>
          <a:r>
            <a:rPr lang="en-US"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26EDA6-DD9F-4561-BFFF-2501847C9E8C}" type="par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2">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t>
        <a:bodyPr/>
        <a:lstStyle/>
        <a:p>
          <a:endParaRPr lang="en-US"/>
        </a:p>
      </dgm:t>
    </dgm:pt>
    <dgm:pt modelId="{DF51B444-0C3C-4654-80EB-17E41F72C41C}" type="pres">
      <dgm:prSet presAssocID="{C8BC2EE9-0DAA-4978-8F60-5771E80838ED}" presName="parentText" presStyleLbl="node1" presStyleIdx="1" presStyleCnt="2">
        <dgm:presLayoutVars>
          <dgm:chMax val="0"/>
          <dgm:bulletEnabled val="1"/>
        </dgm:presLayoutVars>
      </dgm:prSet>
      <dgm:spPr/>
      <dgm:t>
        <a:bodyPr/>
        <a:lstStyle/>
        <a:p>
          <a:endParaRPr lang="en-US"/>
        </a:p>
      </dgm:t>
    </dgm:pt>
  </dgm:ptLst>
  <dgm:cxnLst>
    <dgm:cxn modelId="{870CF0BF-CBAE-4037-863D-214A0D536F48}" srcId="{724361B4-9B9F-4084-A10C-F167166253CF}" destId="{A1CC96C9-5F4E-4B3C-8704-35382B06283E}" srcOrd="0" destOrd="0" parTransId="{6697C946-3FBF-4590-ABCF-1C49969D9E4B}" sibTransId="{88CB67A1-058B-46A7-BE49-8A93EB9D6AA0}"/>
    <dgm:cxn modelId="{C1C4AE1D-F7E2-43D7-B62B-D3A3CB600C62}" type="presOf" srcId="{724361B4-9B9F-4084-A10C-F167166253CF}" destId="{D76713C3-888F-4971-B388-C389CB2342AF}" srcOrd="0" destOrd="0" presId="urn:microsoft.com/office/officeart/2005/8/layout/vList2"/>
    <dgm:cxn modelId="{9020E500-C095-476F-9B42-8D2669B4F048}" type="presOf" srcId="{C8BC2EE9-0DAA-4978-8F60-5771E80838ED}" destId="{DF51B444-0C3C-4654-80EB-17E41F72C41C}" srcOrd="0" destOrd="0" presId="urn:microsoft.com/office/officeart/2005/8/layout/vList2"/>
    <dgm:cxn modelId="{D5E3CB79-8E4E-49F5-9675-BD9659591FA7}" type="presOf" srcId="{A1CC96C9-5F4E-4B3C-8704-35382B06283E}" destId="{FD0DF81A-3868-43EC-B34A-F64313980F97}" srcOrd="0" destOrd="0" presId="urn:microsoft.com/office/officeart/2005/8/layout/vList2"/>
    <dgm:cxn modelId="{5031B5A0-2A5C-4464-B7EC-0C8E0725F053}" srcId="{724361B4-9B9F-4084-A10C-F167166253CF}" destId="{C8BC2EE9-0DAA-4978-8F60-5771E80838ED}" srcOrd="1" destOrd="0" parTransId="{5726EDA6-DD9F-4561-BFFF-2501847C9E8C}" sibTransId="{F32C4959-ED09-450D-99B9-404A96736EA9}"/>
    <dgm:cxn modelId="{4A4ECEDE-3BF5-4904-A396-9DD21C6677F2}" type="presParOf" srcId="{D76713C3-888F-4971-B388-C389CB2342AF}" destId="{FD0DF81A-3868-43EC-B34A-F64313980F97}" srcOrd="0" destOrd="0" presId="urn:microsoft.com/office/officeart/2005/8/layout/vList2"/>
    <dgm:cxn modelId="{B58DC0B7-7B9F-4F8D-9804-24FECDC1D219}" type="presParOf" srcId="{D76713C3-888F-4971-B388-C389CB2342AF}" destId="{E7AFF460-995A-4753-97BB-58617E78EBCE}" srcOrd="1" destOrd="0" presId="urn:microsoft.com/office/officeart/2005/8/layout/vList2"/>
    <dgm:cxn modelId="{DB0A4E04-DADE-41C5-8D3C-6CF306410A8E}" type="presParOf" srcId="{D76713C3-888F-4971-B388-C389CB2342AF}" destId="{DF51B444-0C3C-4654-80EB-17E41F72C41C}"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غفلت سے نکل کر اللہ کی قربت کے حصول کا راستہ بتایا گیا</a:t>
          </a:r>
          <a:r>
            <a:rPr lang="en-US"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en-US"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سلوکِ قرآنی“ کی شرطِ اوّل : اللہ کی راہ میں اپنی محبوب شے یعنی مال خرچ کرنا</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26EDA6-DD9F-4561-BFFF-2501847C9E8C}" type="par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B3D732F-B486-4156-B284-D6E059E759B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solidFill>
                <a:schemeClr val="bg1"/>
              </a:solidFill>
              <a:effectLst>
                <a:outerShdw blurRad="38100" dist="38100" dir="2700000" algn="tl">
                  <a:srgbClr val="000000">
                    <a:alpha val="43137"/>
                  </a:srgbClr>
                </a:outerShdw>
              </a:effectLst>
              <a:latin typeface="Al Qalam Quran Publisher" pitchFamily="18" charset="-78"/>
              <a:cs typeface="Al Qalam Quran Publisher" pitchFamily="18" charset="-78"/>
            </a:rPr>
            <a:t>وَ لَهُمْ اَجْرٌ كَرِيْمٌ</a:t>
          </a: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الفاظ میں بندوں کے لئے عزت افزائی کا پہلو </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19D97A7-FCAB-4DBC-BCA1-3CB8BE8D2A2B}" type="parTrans" cxnId="{E6148CF6-264B-4557-8E14-46482A61684B}">
      <dgm:prSet/>
      <dgm:spPr/>
      <dgm:t>
        <a:bodyPr/>
        <a:lstStyle/>
        <a:p>
          <a:endParaRPr lang="en-US"/>
        </a:p>
      </dgm:t>
    </dgm:pt>
    <dgm:pt modelId="{C918B995-EE1E-4A9F-974F-7B84CF6F01A3}" type="sibTrans" cxnId="{E6148CF6-264B-4557-8E14-46482A61684B}">
      <dgm:prSet/>
      <dgm:spPr/>
      <dgm:t>
        <a:bodyPr/>
        <a:lstStyle/>
        <a:p>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3">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t>
        <a:bodyPr/>
        <a:lstStyle/>
        <a:p>
          <a:endParaRPr lang="en-US"/>
        </a:p>
      </dgm:t>
    </dgm:pt>
    <dgm:pt modelId="{DF51B444-0C3C-4654-80EB-17E41F72C41C}" type="pres">
      <dgm:prSet presAssocID="{C8BC2EE9-0DAA-4978-8F60-5771E80838ED}" presName="parentText" presStyleLbl="node1" presStyleIdx="1" presStyleCnt="3">
        <dgm:presLayoutVars>
          <dgm:chMax val="0"/>
          <dgm:bulletEnabled val="1"/>
        </dgm:presLayoutVars>
      </dgm:prSet>
      <dgm:spPr/>
      <dgm:t>
        <a:bodyPr/>
        <a:lstStyle/>
        <a:p>
          <a:endParaRPr lang="en-US"/>
        </a:p>
      </dgm:t>
    </dgm:pt>
    <dgm:pt modelId="{9EE0E54C-8BD8-4B31-8A6D-566486709B6D}" type="pres">
      <dgm:prSet presAssocID="{F32C4959-ED09-450D-99B9-404A96736EA9}" presName="spacer" presStyleCnt="0"/>
      <dgm:spPr/>
    </dgm:pt>
    <dgm:pt modelId="{76580841-9504-4CAD-AC46-BAE976DAFC89}" type="pres">
      <dgm:prSet presAssocID="{1B3D732F-B486-4156-B284-D6E059E759BA}" presName="parentText" presStyleLbl="node1" presStyleIdx="2" presStyleCnt="3">
        <dgm:presLayoutVars>
          <dgm:chMax val="0"/>
          <dgm:bulletEnabled val="1"/>
        </dgm:presLayoutVars>
      </dgm:prSet>
      <dgm:spPr/>
      <dgm:t>
        <a:bodyPr/>
        <a:lstStyle/>
        <a:p>
          <a:endParaRPr lang="en-US"/>
        </a:p>
      </dgm:t>
    </dgm:pt>
  </dgm:ptLst>
  <dgm:cxnLst>
    <dgm:cxn modelId="{4A90030A-8125-4825-A9DB-67407F1593E7}" type="presOf" srcId="{A1CC96C9-5F4E-4B3C-8704-35382B06283E}" destId="{FD0DF81A-3868-43EC-B34A-F64313980F97}" srcOrd="0" destOrd="0" presId="urn:microsoft.com/office/officeart/2005/8/layout/vList2"/>
    <dgm:cxn modelId="{E6148CF6-264B-4557-8E14-46482A61684B}" srcId="{724361B4-9B9F-4084-A10C-F167166253CF}" destId="{1B3D732F-B486-4156-B284-D6E059E759BA}" srcOrd="2" destOrd="0" parTransId="{219D97A7-FCAB-4DBC-BCA1-3CB8BE8D2A2B}" sibTransId="{C918B995-EE1E-4A9F-974F-7B84CF6F01A3}"/>
    <dgm:cxn modelId="{78C9563E-9A8B-4DE7-8528-093A849E15C9}" type="presOf" srcId="{724361B4-9B9F-4084-A10C-F167166253CF}" destId="{D76713C3-888F-4971-B388-C389CB2342AF}" srcOrd="0" destOrd="0" presId="urn:microsoft.com/office/officeart/2005/8/layout/vList2"/>
    <dgm:cxn modelId="{ED538E3C-56C8-4841-B9CC-7850DB1089DF}" type="presOf" srcId="{1B3D732F-B486-4156-B284-D6E059E759BA}" destId="{76580841-9504-4CAD-AC46-BAE976DAFC89}" srcOrd="0" destOrd="0" presId="urn:microsoft.com/office/officeart/2005/8/layout/vList2"/>
    <dgm:cxn modelId="{870CF0BF-CBAE-4037-863D-214A0D536F48}" srcId="{724361B4-9B9F-4084-A10C-F167166253CF}" destId="{A1CC96C9-5F4E-4B3C-8704-35382B06283E}" srcOrd="0" destOrd="0" parTransId="{6697C946-3FBF-4590-ABCF-1C49969D9E4B}" sibTransId="{88CB67A1-058B-46A7-BE49-8A93EB9D6AA0}"/>
    <dgm:cxn modelId="{5031B5A0-2A5C-4464-B7EC-0C8E0725F053}" srcId="{724361B4-9B9F-4084-A10C-F167166253CF}" destId="{C8BC2EE9-0DAA-4978-8F60-5771E80838ED}" srcOrd="1" destOrd="0" parTransId="{5726EDA6-DD9F-4561-BFFF-2501847C9E8C}" sibTransId="{F32C4959-ED09-450D-99B9-404A96736EA9}"/>
    <dgm:cxn modelId="{1FBB27AB-29DF-4F9F-8C27-70F4057B5751}" type="presOf" srcId="{C8BC2EE9-0DAA-4978-8F60-5771E80838ED}" destId="{DF51B444-0C3C-4654-80EB-17E41F72C41C}" srcOrd="0" destOrd="0" presId="urn:microsoft.com/office/officeart/2005/8/layout/vList2"/>
    <dgm:cxn modelId="{B25D28C8-B178-47B7-8B3B-3BA1C646223F}" type="presParOf" srcId="{D76713C3-888F-4971-B388-C389CB2342AF}" destId="{FD0DF81A-3868-43EC-B34A-F64313980F97}" srcOrd="0" destOrd="0" presId="urn:microsoft.com/office/officeart/2005/8/layout/vList2"/>
    <dgm:cxn modelId="{0E5958F1-FE0F-4459-B483-89745099A482}" type="presParOf" srcId="{D76713C3-888F-4971-B388-C389CB2342AF}" destId="{E7AFF460-995A-4753-97BB-58617E78EBCE}" srcOrd="1" destOrd="0" presId="urn:microsoft.com/office/officeart/2005/8/layout/vList2"/>
    <dgm:cxn modelId="{8CFAF0F5-4F63-4A14-86F5-96F9457E3C96}" type="presParOf" srcId="{D76713C3-888F-4971-B388-C389CB2342AF}" destId="{DF51B444-0C3C-4654-80EB-17E41F72C41C}" srcOrd="2" destOrd="0" presId="urn:microsoft.com/office/officeart/2005/8/layout/vList2"/>
    <dgm:cxn modelId="{D66DE9C1-4AE4-4D04-8230-DC77432F7789}" type="presParOf" srcId="{D76713C3-888F-4971-B388-C389CB2342AF}" destId="{9EE0E54C-8BD8-4B31-8A6D-566486709B6D}" srcOrd="3" destOrd="0" presId="urn:microsoft.com/office/officeart/2005/8/layout/vList2"/>
    <dgm:cxn modelId="{62CD4089-4C62-415F-8CFA-C41D5EDF20CD}" type="presParOf" srcId="{D76713C3-888F-4971-B388-C389CB2342AF}" destId="{76580841-9504-4CAD-AC46-BAE976DAFC89}"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دل سے دنیا کی محبت نکالنے کے بعد ہی انسان کا باطن ایمان کے نور سے منور ہوگا</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انبیاء کے بعد صدیقین اور شہداء کا مقام و مرتبہ ہے</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26EDA6-DD9F-4561-BFFF-2501847C9E8C}" type="par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2">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t>
        <a:bodyPr/>
        <a:lstStyle/>
        <a:p>
          <a:endParaRPr lang="en-US"/>
        </a:p>
      </dgm:t>
    </dgm:pt>
    <dgm:pt modelId="{DF51B444-0C3C-4654-80EB-17E41F72C41C}" type="pres">
      <dgm:prSet presAssocID="{C8BC2EE9-0DAA-4978-8F60-5771E80838ED}" presName="parentText" presStyleLbl="node1" presStyleIdx="1" presStyleCnt="2">
        <dgm:presLayoutVars>
          <dgm:chMax val="0"/>
          <dgm:bulletEnabled val="1"/>
        </dgm:presLayoutVars>
      </dgm:prSet>
      <dgm:spPr/>
      <dgm:t>
        <a:bodyPr/>
        <a:lstStyle/>
        <a:p>
          <a:endParaRPr lang="en-US"/>
        </a:p>
      </dgm:t>
    </dgm:pt>
  </dgm:ptLst>
  <dgm:cxnLst>
    <dgm:cxn modelId="{47B6302D-9A1C-4300-A73C-7AEC18E3FC80}" type="presOf" srcId="{A1CC96C9-5F4E-4B3C-8704-35382B06283E}" destId="{FD0DF81A-3868-43EC-B34A-F64313980F97}" srcOrd="0" destOrd="0" presId="urn:microsoft.com/office/officeart/2005/8/layout/vList2"/>
    <dgm:cxn modelId="{870CF0BF-CBAE-4037-863D-214A0D536F48}" srcId="{724361B4-9B9F-4084-A10C-F167166253CF}" destId="{A1CC96C9-5F4E-4B3C-8704-35382B06283E}" srcOrd="0" destOrd="0" parTransId="{6697C946-3FBF-4590-ABCF-1C49969D9E4B}" sibTransId="{88CB67A1-058B-46A7-BE49-8A93EB9D6AA0}"/>
    <dgm:cxn modelId="{00466E04-AF88-4CC1-B065-0E5672188ABA}" type="presOf" srcId="{724361B4-9B9F-4084-A10C-F167166253CF}" destId="{D76713C3-888F-4971-B388-C389CB2342AF}" srcOrd="0" destOrd="0" presId="urn:microsoft.com/office/officeart/2005/8/layout/vList2"/>
    <dgm:cxn modelId="{5031B5A0-2A5C-4464-B7EC-0C8E0725F053}" srcId="{724361B4-9B9F-4084-A10C-F167166253CF}" destId="{C8BC2EE9-0DAA-4978-8F60-5771E80838ED}" srcOrd="1" destOrd="0" parTransId="{5726EDA6-DD9F-4561-BFFF-2501847C9E8C}" sibTransId="{F32C4959-ED09-450D-99B9-404A96736EA9}"/>
    <dgm:cxn modelId="{FC8314B5-AA3F-4F00-A33C-F21A768E1CC3}" type="presOf" srcId="{C8BC2EE9-0DAA-4978-8F60-5771E80838ED}" destId="{DF51B444-0C3C-4654-80EB-17E41F72C41C}" srcOrd="0" destOrd="0" presId="urn:microsoft.com/office/officeart/2005/8/layout/vList2"/>
    <dgm:cxn modelId="{72617395-891A-475B-8B57-164D73DE9094}" type="presParOf" srcId="{D76713C3-888F-4971-B388-C389CB2342AF}" destId="{FD0DF81A-3868-43EC-B34A-F64313980F97}" srcOrd="0" destOrd="0" presId="urn:microsoft.com/office/officeart/2005/8/layout/vList2"/>
    <dgm:cxn modelId="{14D515F7-0E08-4A31-8D79-938BABF8EB78}" type="presParOf" srcId="{D76713C3-888F-4971-B388-C389CB2342AF}" destId="{E7AFF460-995A-4753-97BB-58617E78EBCE}" srcOrd="1" destOrd="0" presId="urn:microsoft.com/office/officeart/2005/8/layout/vList2"/>
    <dgm:cxn modelId="{B8B3BB0D-5EEE-4FE7-9DCD-0F2D13A13033}" type="presParOf" srcId="{D76713C3-888F-4971-B388-C389CB2342AF}" destId="{DF51B444-0C3C-4654-80EB-17E41F72C41C}"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rgbClr val="FFFFFF"/>
          </a:solidFill>
        </a:ln>
      </dgm:spPr>
      <dgm:t>
        <a:bodyPr/>
        <a:lstStyle/>
        <a:p>
          <a:pPr rtl="1">
            <a:spcAft>
              <a:spcPts val="0"/>
            </a:spcAft>
          </a:pPr>
          <a:r>
            <a:rPr lang="ur-PK" sz="3200" i="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صدیقین</a:t>
          </a:r>
        </a:p>
      </dgm:t>
    </dgm:pt>
    <dgm:pt modelId="{ED0FD917-302B-4717-819B-74ED1B7529B3}" type="parTrans" cxnId="{E2AB79FF-B397-4001-94D4-C91156BB9B65}">
      <dgm:prSet/>
      <dgm:spPr/>
      <dgm:t>
        <a:bodyPr/>
        <a:lstStyle/>
        <a:p>
          <a:pPr rtl="1"/>
          <a:endParaRPr lang="en-US" sz="2000">
            <a:latin typeface="Nafees Web Naskh" pitchFamily="2" charset="-78"/>
            <a:cs typeface="Nafees Web Naskh" pitchFamily="2" charset="-78"/>
          </a:endParaRPr>
        </a:p>
      </dgm:t>
    </dgm:pt>
    <dgm:pt modelId="{651508FF-68AC-4919-989C-90B5914732DA}" type="sibTrans" cxnId="{E2AB79FF-B397-4001-94D4-C91156BB9B65}">
      <dgm:prSet/>
      <dgm:spPr/>
      <dgm:t>
        <a:bodyPr/>
        <a:lstStyle/>
        <a:p>
          <a:pPr rtl="1"/>
          <a:endParaRPr lang="en-US" sz="2000">
            <a:latin typeface="Nafees Web Naskh" pitchFamily="2" charset="-78"/>
            <a:cs typeface="Nafees Web Naskh" pitchFamily="2" charset="-78"/>
          </a:endParaRPr>
        </a:p>
      </dgm:t>
    </dgm:pt>
    <dgm:pt modelId="{27E8A47A-133F-47A1-B687-CE99AC99AA13}">
      <dgm:prSet custT="1"/>
      <dgm:spPr/>
      <dgm:t>
        <a:bodyPr/>
        <a:lstStyle/>
        <a:p>
          <a:pPr algn="r" rtl="1"/>
          <a:r>
            <a:rPr lang="ar-SA" sz="2400" b="0" dirty="0" smtClean="0">
              <a:latin typeface="Jameel Noori Nastaleeq" pitchFamily="2" charset="-78"/>
              <a:ea typeface="Times New Roman" pitchFamily="18" charset="0"/>
              <a:cs typeface="Jameel Noori Nastaleeq" pitchFamily="2" charset="-78"/>
            </a:rPr>
            <a:t>وہ لوگ جن کا مزاج غور وفکر کرنے والا ہو</a:t>
          </a:r>
          <a:r>
            <a:rPr lang="ur-PK" sz="2400" b="0" dirty="0" smtClean="0">
              <a:latin typeface="Jameel Noori Nastaleeq" pitchFamily="2" charset="-78"/>
              <a:ea typeface="Times New Roman" pitchFamily="18" charset="0"/>
              <a:cs typeface="Jameel Noori Nastaleeq" pitchFamily="2" charset="-78"/>
            </a:rPr>
            <a:t> </a:t>
          </a:r>
          <a:r>
            <a:rPr lang="en-US" sz="2400" b="0" dirty="0" smtClean="0">
              <a:latin typeface="Jameel Noori Nastaleeq" pitchFamily="2" charset="-78"/>
              <a:ea typeface="Times New Roman" pitchFamily="18" charset="0"/>
              <a:cs typeface="Jameel Noori Nastaleeq" pitchFamily="2" charset="-78"/>
            </a:rPr>
            <a:t>(Introverts)</a:t>
          </a:r>
          <a:endParaRPr lang="en-US" sz="2400" b="0" dirty="0">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sz="2000">
            <a:latin typeface="Nafees Web Naskh" pitchFamily="2" charset="-78"/>
            <a:cs typeface="Nafees Web Naskh" pitchFamily="2" charset="-78"/>
          </a:endParaRPr>
        </a:p>
      </dgm:t>
    </dgm:pt>
    <dgm:pt modelId="{5FE44775-69FA-4EFD-97BF-A5D95002B07D}" type="sibTrans" cxnId="{FD0E444A-9D4C-4B50-9E6B-13C97086D187}">
      <dgm:prSet/>
      <dgm:spPr/>
      <dgm:t>
        <a:bodyPr/>
        <a:lstStyle/>
        <a:p>
          <a:pPr rtl="1"/>
          <a:endParaRPr lang="en-US" sz="2000">
            <a:latin typeface="Nafees Web Naskh" pitchFamily="2" charset="-78"/>
            <a:cs typeface="Nafees Web Naskh" pitchFamily="2" charset="-78"/>
          </a:endParaRPr>
        </a:p>
      </dgm:t>
    </dgm:pt>
    <dgm:pt modelId="{D681572D-0962-45E0-BF3F-7A3071D5D961}">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rgbClr val="FFFFFF"/>
          </a:solidFill>
        </a:ln>
      </dgm:spPr>
      <dgm:t>
        <a:bodyPr/>
        <a:lstStyle/>
        <a:p>
          <a:pPr rtl="1">
            <a:spcAft>
              <a:spcPts val="0"/>
            </a:spcAft>
          </a:pPr>
          <a:r>
            <a:rPr lang="ur-PK" sz="3200" i="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شھداء</a:t>
          </a:r>
          <a:endParaRPr lang="en-US" sz="2800" i="0" dirty="0">
            <a:effectLst>
              <a:outerShdw blurRad="38100" dist="38100" dir="2700000" algn="tl">
                <a:srgbClr val="000000">
                  <a:alpha val="43137"/>
                </a:srgbClr>
              </a:outerShdw>
            </a:effectLst>
            <a:latin typeface="noorehira" panose="02000000000000000000" pitchFamily="2" charset="-78"/>
            <a:cs typeface="noorehira" panose="02000000000000000000" pitchFamily="2" charset="-78"/>
          </a:endParaRPr>
        </a:p>
      </dgm:t>
    </dgm:pt>
    <dgm:pt modelId="{BB42424D-582C-44B9-8DC5-16D46AB1E67C}" type="parTrans" cxnId="{6A198F67-A835-40F7-802B-9DB137DD0DA6}">
      <dgm:prSet/>
      <dgm:spPr/>
      <dgm:t>
        <a:bodyPr/>
        <a:lstStyle/>
        <a:p>
          <a:pPr rtl="1"/>
          <a:endParaRPr lang="en-US" sz="2000">
            <a:latin typeface="Nafees Web Naskh" pitchFamily="2" charset="-78"/>
            <a:cs typeface="Nafees Web Naskh" pitchFamily="2" charset="-78"/>
          </a:endParaRPr>
        </a:p>
      </dgm:t>
    </dgm:pt>
    <dgm:pt modelId="{84C9B20E-52C9-49B3-96FB-124F9A40747E}" type="sibTrans" cxnId="{6A198F67-A835-40F7-802B-9DB137DD0DA6}">
      <dgm:prSet/>
      <dgm:spPr/>
      <dgm:t>
        <a:bodyPr/>
        <a:lstStyle/>
        <a:p>
          <a:pPr rtl="1"/>
          <a:endParaRPr lang="en-US" sz="2000">
            <a:latin typeface="Nafees Web Naskh" pitchFamily="2" charset="-78"/>
            <a:cs typeface="Nafees Web Naskh" pitchFamily="2" charset="-78"/>
          </a:endParaRPr>
        </a:p>
      </dgm:t>
    </dgm:pt>
    <dgm:pt modelId="{50E5ACCA-4F3A-4DCE-B545-DA10F8FBB8CE}">
      <dgm:prSet custT="1"/>
      <dgm:spPr/>
      <dgm:t>
        <a:bodyPr/>
        <a:lstStyle/>
        <a:p>
          <a:pPr algn="r" rtl="1"/>
          <a:r>
            <a:rPr lang="ar-SA" sz="2400" b="0" smtClean="0">
              <a:latin typeface="Jameel Noori Nastaleeq" pitchFamily="2" charset="-78"/>
              <a:ea typeface="Times New Roman" pitchFamily="18" charset="0"/>
              <a:cs typeface="Jameel Noori Nastaleeq" pitchFamily="2" charset="-78"/>
            </a:rPr>
            <a:t>ایسے لوگ جن کے مزاج میں جوش اور حرکت ہو</a:t>
          </a:r>
          <a:r>
            <a:rPr lang="ur-PK" sz="2400" b="0" smtClean="0">
              <a:latin typeface="Jameel Noori Nastaleeq" pitchFamily="2" charset="-78"/>
              <a:ea typeface="Times New Roman" pitchFamily="18" charset="0"/>
              <a:cs typeface="Jameel Noori Nastaleeq" pitchFamily="2" charset="-78"/>
            </a:rPr>
            <a:t> </a:t>
          </a:r>
          <a:r>
            <a:rPr lang="en-US" sz="2400" b="0" smtClean="0">
              <a:latin typeface="Jameel Noori Nastaleeq" pitchFamily="2" charset="-78"/>
              <a:ea typeface="Times New Roman" pitchFamily="18" charset="0"/>
              <a:cs typeface="Jameel Noori Nastaleeq" pitchFamily="2" charset="-78"/>
            </a:rPr>
            <a:t>(Extroverts)</a:t>
          </a:r>
          <a:endParaRPr lang="en-US" sz="2400" b="0" dirty="0" smtClean="0">
            <a:latin typeface="Jameel Noori Nastaleeq" pitchFamily="2" charset="-78"/>
            <a:ea typeface="Times New Roman" pitchFamily="18" charset="0"/>
            <a:cs typeface="Jameel Noori Nastaleeq" pitchFamily="2" charset="-78"/>
          </a:endParaRPr>
        </a:p>
      </dgm:t>
    </dgm:pt>
    <dgm:pt modelId="{4F168D85-C908-4801-B7CF-C2FFB88B769B}" type="parTrans" cxnId="{98E28093-17ED-42A1-90AC-5F6793231AC6}">
      <dgm:prSet/>
      <dgm:spPr/>
      <dgm:t>
        <a:bodyPr/>
        <a:lstStyle/>
        <a:p>
          <a:pPr rtl="1"/>
          <a:endParaRPr lang="en-US" sz="2000">
            <a:latin typeface="Nafees Web Naskh" pitchFamily="2" charset="-78"/>
            <a:cs typeface="Nafees Web Naskh" pitchFamily="2" charset="-78"/>
          </a:endParaRPr>
        </a:p>
      </dgm:t>
    </dgm:pt>
    <dgm:pt modelId="{A378F6AA-A76F-4E09-B556-2D26BCA2689B}" type="sibTrans" cxnId="{98E28093-17ED-42A1-90AC-5F6793231AC6}">
      <dgm:prSet/>
      <dgm:spPr/>
      <dgm:t>
        <a:bodyPr/>
        <a:lstStyle/>
        <a:p>
          <a:pPr rtl="1"/>
          <a:endParaRPr lang="en-US" sz="2000">
            <a:latin typeface="Nafees Web Naskh" pitchFamily="2" charset="-78"/>
            <a:cs typeface="Nafees Web Naskh" pitchFamily="2" charset="-78"/>
          </a:endParaRPr>
        </a:p>
      </dgm:t>
    </dgm:pt>
    <dgm:pt modelId="{39F92F76-D8D0-45A6-B031-9EFB03F9FE6F}" type="pres">
      <dgm:prSet presAssocID="{DBCCA44B-0DE1-476B-8FE2-BC6DF4DF8A75}" presName="Name0" presStyleCnt="0">
        <dgm:presLayoutVars>
          <dgm:dir val="rev"/>
          <dgm:animLvl val="lvl"/>
          <dgm:resizeHandles val="exact"/>
        </dgm:presLayoutVars>
      </dgm:prSet>
      <dgm:spPr/>
      <dgm:t>
        <a:bodyPr/>
        <a:lstStyle/>
        <a:p>
          <a:endParaRPr lang="en-US"/>
        </a:p>
      </dgm:t>
    </dgm:pt>
    <dgm:pt modelId="{22B42A23-AB84-400B-AA90-F8A6A0E654B0}" type="pres">
      <dgm:prSet presAssocID="{072D58D6-322B-4D67-BBE2-2456B8474C6F}" presName="linNode" presStyleCnt="0"/>
      <dgm:spPr/>
      <dgm:t>
        <a:bodyPr/>
        <a:lstStyle/>
        <a:p>
          <a:endParaRPr lang="en-US"/>
        </a:p>
      </dgm:t>
    </dgm:pt>
    <dgm:pt modelId="{1BB58C9E-5295-4CEA-965A-8066C6209FCA}" type="pres">
      <dgm:prSet presAssocID="{072D58D6-322B-4D67-BBE2-2456B8474C6F}" presName="parentText" presStyleLbl="node1" presStyleIdx="0" presStyleCnt="2">
        <dgm:presLayoutVars>
          <dgm:chMax val="1"/>
          <dgm:bulletEnabled val="1"/>
        </dgm:presLayoutVars>
      </dgm:prSet>
      <dgm:spPr/>
      <dgm:t>
        <a:bodyPr/>
        <a:lstStyle/>
        <a:p>
          <a:endParaRPr lang="en-US"/>
        </a:p>
      </dgm:t>
    </dgm:pt>
    <dgm:pt modelId="{6BC79B9A-851B-4577-941D-28E90FDD063B}" type="pres">
      <dgm:prSet presAssocID="{072D58D6-322B-4D67-BBE2-2456B8474C6F}" presName="descendantText" presStyleLbl="alignAccFollowNode1" presStyleIdx="0" presStyleCnt="2">
        <dgm:presLayoutVars>
          <dgm:bulletEnabled val="1"/>
        </dgm:presLayoutVars>
      </dgm:prSet>
      <dgm:spPr/>
      <dgm:t>
        <a:bodyPr/>
        <a:lstStyle/>
        <a:p>
          <a:endParaRPr lang="en-US"/>
        </a:p>
      </dgm:t>
    </dgm:pt>
    <dgm:pt modelId="{00E91F59-FE81-43A3-95D2-1343420DAEB1}" type="pres">
      <dgm:prSet presAssocID="{651508FF-68AC-4919-989C-90B5914732DA}" presName="sp" presStyleCnt="0"/>
      <dgm:spPr/>
      <dgm:t>
        <a:bodyPr/>
        <a:lstStyle/>
        <a:p>
          <a:endParaRPr lang="en-US"/>
        </a:p>
      </dgm:t>
    </dgm:pt>
    <dgm:pt modelId="{B451D163-22B2-45EF-B229-1CA70914AEB2}" type="pres">
      <dgm:prSet presAssocID="{D681572D-0962-45E0-BF3F-7A3071D5D961}" presName="linNode" presStyleCnt="0"/>
      <dgm:spPr/>
      <dgm:t>
        <a:bodyPr/>
        <a:lstStyle/>
        <a:p>
          <a:endParaRPr lang="en-US"/>
        </a:p>
      </dgm:t>
    </dgm:pt>
    <dgm:pt modelId="{4C3DC173-9F9E-4EA3-B9B4-FA8931D572B1}" type="pres">
      <dgm:prSet presAssocID="{D681572D-0962-45E0-BF3F-7A3071D5D961}" presName="parentText" presStyleLbl="node1" presStyleIdx="1" presStyleCnt="2">
        <dgm:presLayoutVars>
          <dgm:chMax val="1"/>
          <dgm:bulletEnabled val="1"/>
        </dgm:presLayoutVars>
      </dgm:prSet>
      <dgm:spPr/>
      <dgm:t>
        <a:bodyPr/>
        <a:lstStyle/>
        <a:p>
          <a:endParaRPr lang="en-US"/>
        </a:p>
      </dgm:t>
    </dgm:pt>
    <dgm:pt modelId="{F285B609-16FB-4D88-8072-1B1F09179720}" type="pres">
      <dgm:prSet presAssocID="{D681572D-0962-45E0-BF3F-7A3071D5D961}" presName="descendantText" presStyleLbl="alignAccFollowNode1" presStyleIdx="1" presStyleCnt="2">
        <dgm:presLayoutVars>
          <dgm:bulletEnabled val="1"/>
        </dgm:presLayoutVars>
      </dgm:prSet>
      <dgm:spPr/>
      <dgm:t>
        <a:bodyPr/>
        <a:lstStyle/>
        <a:p>
          <a:endParaRPr lang="en-US"/>
        </a:p>
      </dgm:t>
    </dgm:pt>
  </dgm:ptLst>
  <dgm:cxnLst>
    <dgm:cxn modelId="{5A187860-4A0C-4320-9AFD-B8C5B0C71DB3}" type="presOf" srcId="{27E8A47A-133F-47A1-B687-CE99AC99AA13}" destId="{6BC79B9A-851B-4577-941D-28E90FDD063B}" srcOrd="0" destOrd="0" presId="urn:microsoft.com/office/officeart/2005/8/layout/vList5"/>
    <dgm:cxn modelId="{E2AB79FF-B397-4001-94D4-C91156BB9B65}" srcId="{DBCCA44B-0DE1-476B-8FE2-BC6DF4DF8A75}" destId="{072D58D6-322B-4D67-BBE2-2456B8474C6F}" srcOrd="0" destOrd="0" parTransId="{ED0FD917-302B-4717-819B-74ED1B7529B3}" sibTransId="{651508FF-68AC-4919-989C-90B5914732DA}"/>
    <dgm:cxn modelId="{98E28093-17ED-42A1-90AC-5F6793231AC6}" srcId="{D681572D-0962-45E0-BF3F-7A3071D5D961}" destId="{50E5ACCA-4F3A-4DCE-B545-DA10F8FBB8CE}" srcOrd="0" destOrd="0" parTransId="{4F168D85-C908-4801-B7CF-C2FFB88B769B}" sibTransId="{A378F6AA-A76F-4E09-B556-2D26BCA2689B}"/>
    <dgm:cxn modelId="{6A198F67-A835-40F7-802B-9DB137DD0DA6}" srcId="{DBCCA44B-0DE1-476B-8FE2-BC6DF4DF8A75}" destId="{D681572D-0962-45E0-BF3F-7A3071D5D961}" srcOrd="1" destOrd="0" parTransId="{BB42424D-582C-44B9-8DC5-16D46AB1E67C}" sibTransId="{84C9B20E-52C9-49B3-96FB-124F9A40747E}"/>
    <dgm:cxn modelId="{55BD0C38-5FDC-40AA-9281-9E56751A71B8}" type="presOf" srcId="{D681572D-0962-45E0-BF3F-7A3071D5D961}" destId="{4C3DC173-9F9E-4EA3-B9B4-FA8931D572B1}" srcOrd="0" destOrd="0" presId="urn:microsoft.com/office/officeart/2005/8/layout/vList5"/>
    <dgm:cxn modelId="{741EAABA-5586-43C9-AB04-B3D2F4AC4D34}" type="presOf" srcId="{072D58D6-322B-4D67-BBE2-2456B8474C6F}" destId="{1BB58C9E-5295-4CEA-965A-8066C6209FCA}" srcOrd="0" destOrd="0"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6EEDE987-5CCB-4642-8223-17D90752222E}" type="presOf" srcId="{50E5ACCA-4F3A-4DCE-B545-DA10F8FBB8CE}" destId="{F285B609-16FB-4D88-8072-1B1F09179720}" srcOrd="0" destOrd="0" presId="urn:microsoft.com/office/officeart/2005/8/layout/vList5"/>
    <dgm:cxn modelId="{A37DBC11-0C44-4026-A2B1-EF3DC074E9F0}" type="presOf" srcId="{DBCCA44B-0DE1-476B-8FE2-BC6DF4DF8A75}" destId="{39F92F76-D8D0-45A6-B031-9EFB03F9FE6F}" srcOrd="0" destOrd="0" presId="urn:microsoft.com/office/officeart/2005/8/layout/vList5"/>
    <dgm:cxn modelId="{A12B7234-B89C-4636-8F73-CB7FB4676589}" type="presParOf" srcId="{39F92F76-D8D0-45A6-B031-9EFB03F9FE6F}" destId="{22B42A23-AB84-400B-AA90-F8A6A0E654B0}" srcOrd="0" destOrd="0" presId="urn:microsoft.com/office/officeart/2005/8/layout/vList5"/>
    <dgm:cxn modelId="{BA091DA6-C19E-4207-9D21-BBF7CE0EFA68}" type="presParOf" srcId="{22B42A23-AB84-400B-AA90-F8A6A0E654B0}" destId="{1BB58C9E-5295-4CEA-965A-8066C6209FCA}" srcOrd="0" destOrd="0" presId="urn:microsoft.com/office/officeart/2005/8/layout/vList5"/>
    <dgm:cxn modelId="{E6405BFD-9FE3-4E10-A173-8E08BA3E13BE}" type="presParOf" srcId="{22B42A23-AB84-400B-AA90-F8A6A0E654B0}" destId="{6BC79B9A-851B-4577-941D-28E90FDD063B}" srcOrd="1" destOrd="0" presId="urn:microsoft.com/office/officeart/2005/8/layout/vList5"/>
    <dgm:cxn modelId="{AF4B6542-8E9E-4001-82BB-1B8E9F1C0A60}" type="presParOf" srcId="{39F92F76-D8D0-45A6-B031-9EFB03F9FE6F}" destId="{00E91F59-FE81-43A3-95D2-1343420DAEB1}" srcOrd="1" destOrd="0" presId="urn:microsoft.com/office/officeart/2005/8/layout/vList5"/>
    <dgm:cxn modelId="{B49D2084-EF4B-4228-BA3C-1A6433835C52}" type="presParOf" srcId="{39F92F76-D8D0-45A6-B031-9EFB03F9FE6F}" destId="{B451D163-22B2-45EF-B229-1CA70914AEB2}" srcOrd="2" destOrd="0" presId="urn:microsoft.com/office/officeart/2005/8/layout/vList5"/>
    <dgm:cxn modelId="{342E4E95-6145-4B1A-BE75-C2262CDC47E1}" type="presParOf" srcId="{B451D163-22B2-45EF-B229-1CA70914AEB2}" destId="{4C3DC173-9F9E-4EA3-B9B4-FA8931D572B1}" srcOrd="0" destOrd="0" presId="urn:microsoft.com/office/officeart/2005/8/layout/vList5"/>
    <dgm:cxn modelId="{E45A4D85-0124-4C4E-88A0-FB85B53D4A28}" type="presParOf" srcId="{B451D163-22B2-45EF-B229-1CA70914AEB2}" destId="{F285B609-16FB-4D88-8072-1B1F09179720}"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a:t>
          </a:r>
          <a:r>
            <a:rPr lang="ar-SA"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1-</a:t>
          </a:r>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6</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0FD917-302B-4717-819B-74ED1B7529B3}" type="parTrans" cxnId="{E2AB79FF-B397-4001-94D4-C91156BB9B65}">
      <dgm:prSet/>
      <dgm:spPr/>
      <dgm:t>
        <a:bodyPr/>
        <a:lstStyle/>
        <a:p>
          <a:pPr rtl="1"/>
          <a:endParaRPr lang="en-US" sz="2800">
            <a:latin typeface="Jameel Noori Nastaleeq" pitchFamily="2" charset="-78"/>
            <a:cs typeface="Jameel Noori Nastaleeq" pitchFamily="2" charset="-78"/>
          </a:endParaRPr>
        </a:p>
      </dgm:t>
    </dgm:pt>
    <dgm:pt modelId="{651508FF-68AC-4919-989C-90B5914732DA}" type="sibTrans" cxnId="{E2AB79FF-B397-4001-94D4-C91156BB9B65}">
      <dgm:prSet/>
      <dgm:spPr/>
      <dgm:t>
        <a:bodyPr/>
        <a:lstStyle/>
        <a:p>
          <a:pPr rtl="1"/>
          <a:endParaRPr lang="en-US" sz="2800">
            <a:latin typeface="Jameel Noori Nastaleeq" pitchFamily="2" charset="-78"/>
            <a:cs typeface="Jameel Noori Nastaleeq" pitchFamily="2" charset="-78"/>
          </a:endParaRPr>
        </a:p>
      </dgm:t>
    </dgm:pt>
    <dgm:pt modelId="{27E8A47A-133F-47A1-B687-CE99AC99AA13}">
      <dgm:prSet custT="1"/>
      <dgm:spPr>
        <a:ln>
          <a:solidFill>
            <a:srgbClr val="1A3F6D">
              <a:alpha val="90000"/>
            </a:srgbClr>
          </a:solidFill>
        </a:ln>
      </dgm:spPr>
      <dgm:t>
        <a:bodyPr/>
        <a:lstStyle/>
        <a:p>
          <a:pPr rtl="1"/>
          <a:r>
            <a:rPr lang="ur-PK" sz="2600" dirty="0" smtClean="0">
              <a:latin typeface="Jameel Noori Nastaleeq" pitchFamily="2" charset="-78"/>
              <a:cs typeface="Jameel Noori Nastaleeq" pitchFamily="2" charset="-78"/>
            </a:rPr>
            <a:t>ذات و صفاتِ باری تعالیٰ</a:t>
          </a:r>
          <a:endParaRPr lang="en-US" sz="2600" dirty="0">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sz="2800">
            <a:latin typeface="Jameel Noori Nastaleeq" pitchFamily="2" charset="-78"/>
            <a:cs typeface="Jameel Noori Nastaleeq" pitchFamily="2" charset="-78"/>
          </a:endParaRPr>
        </a:p>
      </dgm:t>
    </dgm:pt>
    <dgm:pt modelId="{5FE44775-69FA-4EFD-97BF-A5D95002B07D}" type="sibTrans" cxnId="{FD0E444A-9D4C-4B50-9E6B-13C97086D187}">
      <dgm:prSet/>
      <dgm:spPr/>
      <dgm:t>
        <a:bodyPr/>
        <a:lstStyle/>
        <a:p>
          <a:pPr rtl="1"/>
          <a:endParaRPr lang="en-US" sz="2800">
            <a:latin typeface="Jameel Noori Nastaleeq" pitchFamily="2" charset="-78"/>
            <a:cs typeface="Jameel Noori Nastaleeq" pitchFamily="2" charset="-78"/>
          </a:endParaRPr>
        </a:p>
      </dgm:t>
    </dgm:pt>
    <dgm:pt modelId="{D681572D-0962-45E0-BF3F-7A3071D5D961}">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7-11</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B42424D-582C-44B9-8DC5-16D46AB1E67C}" type="parTrans" cxnId="{6A198F67-A835-40F7-802B-9DB137DD0DA6}">
      <dgm:prSet/>
      <dgm:spPr/>
      <dgm:t>
        <a:bodyPr/>
        <a:lstStyle/>
        <a:p>
          <a:pPr rtl="1"/>
          <a:endParaRPr lang="en-US" sz="2800">
            <a:latin typeface="Jameel Noori Nastaleeq" pitchFamily="2" charset="-78"/>
            <a:cs typeface="Jameel Noori Nastaleeq" pitchFamily="2" charset="-78"/>
          </a:endParaRPr>
        </a:p>
      </dgm:t>
    </dgm:pt>
    <dgm:pt modelId="{84C9B20E-52C9-49B3-96FB-124F9A40747E}" type="sibTrans" cxnId="{6A198F67-A835-40F7-802B-9DB137DD0DA6}">
      <dgm:prSet/>
      <dgm:spPr/>
      <dgm:t>
        <a:bodyPr/>
        <a:lstStyle/>
        <a:p>
          <a:pPr rtl="1"/>
          <a:endParaRPr lang="en-US" sz="2800">
            <a:latin typeface="Jameel Noori Nastaleeq" pitchFamily="2" charset="-78"/>
            <a:cs typeface="Jameel Noori Nastaleeq" pitchFamily="2" charset="-78"/>
          </a:endParaRPr>
        </a:p>
      </dgm:t>
    </dgm:pt>
    <dgm:pt modelId="{50E5ACCA-4F3A-4DCE-B545-DA10F8FBB8CE}">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دین اسلام کے تقاضے</a:t>
          </a:r>
          <a:endParaRPr lang="en-US" sz="2600" dirty="0">
            <a:latin typeface="Jameel Noori Nastaleeq" pitchFamily="2" charset="-78"/>
            <a:cs typeface="Jameel Noori Nastaleeq" pitchFamily="2" charset="-78"/>
          </a:endParaRPr>
        </a:p>
      </dgm:t>
    </dgm:pt>
    <dgm:pt modelId="{4F168D85-C908-4801-B7CF-C2FFB88B769B}" type="parTrans" cxnId="{98E28093-17ED-42A1-90AC-5F6793231AC6}">
      <dgm:prSet/>
      <dgm:spPr/>
      <dgm:t>
        <a:bodyPr/>
        <a:lstStyle/>
        <a:p>
          <a:pPr rtl="1"/>
          <a:endParaRPr lang="en-US" sz="2800">
            <a:latin typeface="Jameel Noori Nastaleeq" pitchFamily="2" charset="-78"/>
            <a:cs typeface="Jameel Noori Nastaleeq" pitchFamily="2" charset="-78"/>
          </a:endParaRPr>
        </a:p>
      </dgm:t>
    </dgm:pt>
    <dgm:pt modelId="{A378F6AA-A76F-4E09-B556-2D26BCA2689B}" type="sibTrans" cxnId="{98E28093-17ED-42A1-90AC-5F6793231AC6}">
      <dgm:prSet/>
      <dgm:spPr/>
      <dgm:t>
        <a:bodyPr/>
        <a:lstStyle/>
        <a:p>
          <a:pPr rtl="1"/>
          <a:endParaRPr lang="en-US" sz="2800">
            <a:latin typeface="Jameel Noori Nastaleeq" pitchFamily="2" charset="-78"/>
            <a:cs typeface="Jameel Noori Nastaleeq" pitchFamily="2" charset="-78"/>
          </a:endParaRPr>
        </a:p>
      </dgm:t>
    </dgm:pt>
    <dgm:pt modelId="{3E49B28D-4FF5-4D0F-B531-7BBE15D9ACB0}">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12-15</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CFB6571-3400-4FB1-9C64-C383B8A8221F}" type="parTrans" cxnId="{FFEA9A4F-8304-4664-9E84-9E331B7275C1}">
      <dgm:prSet/>
      <dgm:spPr/>
      <dgm:t>
        <a:bodyPr/>
        <a:lstStyle/>
        <a:p>
          <a:endParaRPr lang="en-US" sz="2800">
            <a:latin typeface="Jameel Noori Nastaleeq" pitchFamily="2" charset="-78"/>
            <a:cs typeface="Jameel Noori Nastaleeq" pitchFamily="2" charset="-78"/>
          </a:endParaRPr>
        </a:p>
      </dgm:t>
    </dgm:pt>
    <dgm:pt modelId="{C3DEF706-5336-44ED-9C41-E2610C219692}" type="sibTrans" cxnId="{FFEA9A4F-8304-4664-9E84-9E331B7275C1}">
      <dgm:prSet/>
      <dgm:spPr/>
      <dgm:t>
        <a:bodyPr/>
        <a:lstStyle/>
        <a:p>
          <a:endParaRPr lang="en-US" sz="2800">
            <a:latin typeface="Jameel Noori Nastaleeq" pitchFamily="2" charset="-78"/>
            <a:cs typeface="Jameel Noori Nastaleeq" pitchFamily="2" charset="-78"/>
          </a:endParaRPr>
        </a:p>
      </dgm:t>
    </dgm:pt>
    <dgm:pt modelId="{6F2B8C98-DA36-43BB-832A-D42E12538549}">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دین کے تقاضے اور انجام آخرت</a:t>
          </a:r>
          <a:endParaRPr lang="en-US" sz="2600" dirty="0">
            <a:latin typeface="Jameel Noori Nastaleeq" pitchFamily="2" charset="-78"/>
            <a:cs typeface="Jameel Noori Nastaleeq" pitchFamily="2" charset="-78"/>
          </a:endParaRPr>
        </a:p>
      </dgm:t>
    </dgm:pt>
    <dgm:pt modelId="{6DDD919E-F13D-4205-ABC3-C4D8C56EDC6D}" type="parTrans" cxnId="{65A62A1F-A1C4-4F88-A836-6880EEE7CB09}">
      <dgm:prSet/>
      <dgm:spPr/>
      <dgm:t>
        <a:bodyPr/>
        <a:lstStyle/>
        <a:p>
          <a:endParaRPr lang="en-US" sz="2800">
            <a:latin typeface="Jameel Noori Nastaleeq" pitchFamily="2" charset="-78"/>
            <a:cs typeface="Jameel Noori Nastaleeq" pitchFamily="2" charset="-78"/>
          </a:endParaRPr>
        </a:p>
      </dgm:t>
    </dgm:pt>
    <dgm:pt modelId="{3B8A5502-EDD4-4C60-BD66-DD2A2B5E6C6E}" type="sibTrans" cxnId="{65A62A1F-A1C4-4F88-A836-6880EEE7CB09}">
      <dgm:prSet/>
      <dgm:spPr/>
      <dgm:t>
        <a:bodyPr/>
        <a:lstStyle/>
        <a:p>
          <a:endParaRPr lang="en-US" sz="2800">
            <a:latin typeface="Jameel Noori Nastaleeq" pitchFamily="2" charset="-78"/>
            <a:cs typeface="Jameel Noori Nastaleeq" pitchFamily="2" charset="-78"/>
          </a:endParaRPr>
        </a:p>
      </dgm:t>
    </dgm:pt>
    <dgm:pt modelId="{5701371C-A119-4218-9AC3-CC61F681937D}">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16-19</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176CD6-6685-49FA-93DB-B4B746769656}" type="parTrans" cxnId="{D442D390-BCE2-4E0A-A377-1959651F9167}">
      <dgm:prSet/>
      <dgm:spPr/>
      <dgm:t>
        <a:bodyPr/>
        <a:lstStyle/>
        <a:p>
          <a:endParaRPr lang="en-US" sz="2800">
            <a:latin typeface="Jameel Noori Nastaleeq" pitchFamily="2" charset="-78"/>
            <a:cs typeface="Jameel Noori Nastaleeq" pitchFamily="2" charset="-78"/>
          </a:endParaRPr>
        </a:p>
      </dgm:t>
    </dgm:pt>
    <dgm:pt modelId="{AC99185E-4D07-4BBC-A9D6-E68F5A38F002}" type="sibTrans" cxnId="{D442D390-BCE2-4E0A-A377-1959651F9167}">
      <dgm:prSet/>
      <dgm:spPr/>
      <dgm:t>
        <a:bodyPr/>
        <a:lstStyle/>
        <a:p>
          <a:endParaRPr lang="en-US" sz="2800">
            <a:latin typeface="Jameel Noori Nastaleeq" pitchFamily="2" charset="-78"/>
            <a:cs typeface="Jameel Noori Nastaleeq" pitchFamily="2" charset="-78"/>
          </a:endParaRPr>
        </a:p>
      </dgm:t>
    </dgm:pt>
    <dgm:pt modelId="{1FBE9417-04B3-4013-BF45-DD6E1C57F661}">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قرب الہی کے حصول کا راستہ</a:t>
          </a:r>
          <a:endParaRPr lang="en-US" sz="2600" dirty="0">
            <a:latin typeface="Jameel Noori Nastaleeq" pitchFamily="2" charset="-78"/>
            <a:cs typeface="Jameel Noori Nastaleeq" pitchFamily="2" charset="-78"/>
          </a:endParaRPr>
        </a:p>
      </dgm:t>
    </dgm:pt>
    <dgm:pt modelId="{E9B55F79-10A8-456F-A53A-1196A086AF0C}" type="parTrans" cxnId="{B65F0171-6549-46D3-9D8D-78C280FB8F6F}">
      <dgm:prSet/>
      <dgm:spPr/>
      <dgm:t>
        <a:bodyPr/>
        <a:lstStyle/>
        <a:p>
          <a:endParaRPr lang="en-US" sz="2800">
            <a:latin typeface="Jameel Noori Nastaleeq" pitchFamily="2" charset="-78"/>
            <a:cs typeface="Jameel Noori Nastaleeq" pitchFamily="2" charset="-78"/>
          </a:endParaRPr>
        </a:p>
      </dgm:t>
    </dgm:pt>
    <dgm:pt modelId="{757FDAD6-B0C6-4855-B819-BAE38B3B8556}" type="sibTrans" cxnId="{B65F0171-6549-46D3-9D8D-78C280FB8F6F}">
      <dgm:prSet/>
      <dgm:spPr/>
      <dgm:t>
        <a:bodyPr/>
        <a:lstStyle/>
        <a:p>
          <a:endParaRPr lang="en-US" sz="2800">
            <a:latin typeface="Jameel Noori Nastaleeq" pitchFamily="2" charset="-78"/>
            <a:cs typeface="Jameel Noori Nastaleeq" pitchFamily="2" charset="-78"/>
          </a:endParaRPr>
        </a:p>
      </dgm:t>
    </dgm:pt>
    <dgm:pt modelId="{4DB51535-554F-4B12-A8C9-5F437A1E439B}">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20-24</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A8535B2-8CD7-4181-A37A-A431E6318774}" type="parTrans" cxnId="{DBF35B3B-3C06-4283-843C-1BE973EC71C7}">
      <dgm:prSet/>
      <dgm:spPr/>
      <dgm:t>
        <a:bodyPr/>
        <a:lstStyle/>
        <a:p>
          <a:endParaRPr lang="en-US" sz="2800">
            <a:latin typeface="Jameel Noori Nastaleeq" pitchFamily="2" charset="-78"/>
            <a:cs typeface="Jameel Noori Nastaleeq" pitchFamily="2" charset="-78"/>
          </a:endParaRPr>
        </a:p>
      </dgm:t>
    </dgm:pt>
    <dgm:pt modelId="{B78C39FD-EE1D-4356-9B6A-F0F7E1EDC0D8}" type="sibTrans" cxnId="{DBF35B3B-3C06-4283-843C-1BE973EC71C7}">
      <dgm:prSet/>
      <dgm:spPr/>
      <dgm:t>
        <a:bodyPr/>
        <a:lstStyle/>
        <a:p>
          <a:endParaRPr lang="en-US" sz="2800">
            <a:latin typeface="Jameel Noori Nastaleeq" pitchFamily="2" charset="-78"/>
            <a:cs typeface="Jameel Noori Nastaleeq" pitchFamily="2" charset="-78"/>
          </a:endParaRPr>
        </a:p>
      </dgm:t>
    </dgm:pt>
    <dgm:pt modelId="{FEF21EE1-5853-4ECF-8AE4-998D74A3BF64}">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حیاتِ دنیا اور اس کے حوادث</a:t>
          </a:r>
          <a:endParaRPr lang="en-US" sz="2600" dirty="0">
            <a:latin typeface="Jameel Noori Nastaleeq" pitchFamily="2" charset="-78"/>
            <a:cs typeface="Jameel Noori Nastaleeq" pitchFamily="2" charset="-78"/>
          </a:endParaRPr>
        </a:p>
      </dgm:t>
    </dgm:pt>
    <dgm:pt modelId="{C78607F2-15C0-4C01-97DD-0238886D67F0}" type="parTrans" cxnId="{18D837B5-55F1-45DD-AE14-D5C79599EB18}">
      <dgm:prSet/>
      <dgm:spPr/>
      <dgm:t>
        <a:bodyPr/>
        <a:lstStyle/>
        <a:p>
          <a:endParaRPr lang="en-US" sz="2800">
            <a:latin typeface="Jameel Noori Nastaleeq" pitchFamily="2" charset="-78"/>
            <a:cs typeface="Jameel Noori Nastaleeq" pitchFamily="2" charset="-78"/>
          </a:endParaRPr>
        </a:p>
      </dgm:t>
    </dgm:pt>
    <dgm:pt modelId="{E43F7F2F-252D-4B15-801D-09553C2A6DB5}" type="sibTrans" cxnId="{18D837B5-55F1-45DD-AE14-D5C79599EB18}">
      <dgm:prSet/>
      <dgm:spPr/>
      <dgm:t>
        <a:bodyPr/>
        <a:lstStyle/>
        <a:p>
          <a:endParaRPr lang="en-US" sz="2800">
            <a:latin typeface="Jameel Noori Nastaleeq" pitchFamily="2" charset="-78"/>
            <a:cs typeface="Jameel Noori Nastaleeq" pitchFamily="2" charset="-78"/>
          </a:endParaRPr>
        </a:p>
      </dgm:t>
    </dgm:pt>
    <dgm:pt modelId="{D0B72308-2CA2-4563-A005-F4F60CD2E082}">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25</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4CA7833-15C8-4C11-9D9A-4B6D1B37CF1C}" type="parTrans" cxnId="{361B4163-0A85-49B6-8450-E13B4B113A88}">
      <dgm:prSet/>
      <dgm:spPr/>
      <dgm:t>
        <a:bodyPr/>
        <a:lstStyle/>
        <a:p>
          <a:endParaRPr lang="en-US" sz="2800">
            <a:latin typeface="Jameel Noori Nastaleeq" pitchFamily="2" charset="-78"/>
            <a:cs typeface="Jameel Noori Nastaleeq" pitchFamily="2" charset="-78"/>
          </a:endParaRPr>
        </a:p>
      </dgm:t>
    </dgm:pt>
    <dgm:pt modelId="{A5841AC6-BCA8-4F1B-9EF1-8BC642E5B997}" type="sibTrans" cxnId="{361B4163-0A85-49B6-8450-E13B4B113A88}">
      <dgm:prSet/>
      <dgm:spPr/>
      <dgm:t>
        <a:bodyPr/>
        <a:lstStyle/>
        <a:p>
          <a:endParaRPr lang="en-US" sz="2800">
            <a:latin typeface="Jameel Noori Nastaleeq" pitchFamily="2" charset="-78"/>
            <a:cs typeface="Jameel Noori Nastaleeq" pitchFamily="2" charset="-78"/>
          </a:endParaRPr>
        </a:p>
      </dgm:t>
    </dgm:pt>
    <dgm:pt modelId="{9E881B02-05D1-498C-9CBB-609E3DCDDB98}">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تمام رسولوں کا مشن – نظام عدل کا قیام</a:t>
          </a:r>
          <a:endParaRPr lang="ur-PK" sz="2600" dirty="0" smtClean="0">
            <a:latin typeface="Jameel Noori Nastaleeq" pitchFamily="2" charset="-78"/>
            <a:cs typeface="Jameel Noori Nastaleeq" pitchFamily="2" charset="-78"/>
          </a:endParaRPr>
        </a:p>
      </dgm:t>
    </dgm:pt>
    <dgm:pt modelId="{E65CE021-89F4-4935-A4CB-7645AB222E8C}" type="parTrans" cxnId="{052B54C6-4AAC-432B-A75F-3FA0B16483AE}">
      <dgm:prSet/>
      <dgm:spPr/>
      <dgm:t>
        <a:bodyPr/>
        <a:lstStyle/>
        <a:p>
          <a:endParaRPr lang="en-US" sz="2800">
            <a:latin typeface="Jameel Noori Nastaleeq" pitchFamily="2" charset="-78"/>
            <a:cs typeface="Jameel Noori Nastaleeq" pitchFamily="2" charset="-78"/>
          </a:endParaRPr>
        </a:p>
      </dgm:t>
    </dgm:pt>
    <dgm:pt modelId="{79F95100-F505-4768-9B27-67DD983544C5}" type="sibTrans" cxnId="{052B54C6-4AAC-432B-A75F-3FA0B16483AE}">
      <dgm:prSet/>
      <dgm:spPr/>
      <dgm:t>
        <a:bodyPr/>
        <a:lstStyle/>
        <a:p>
          <a:endParaRPr lang="en-US" sz="2800">
            <a:latin typeface="Jameel Noori Nastaleeq" pitchFamily="2" charset="-78"/>
            <a:cs typeface="Jameel Noori Nastaleeq" pitchFamily="2" charset="-78"/>
          </a:endParaRPr>
        </a:p>
      </dgm:t>
    </dgm:pt>
    <dgm:pt modelId="{8AA91388-B0DB-4842-9529-6CA1AE4F9064}">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26-29</a:t>
          </a:r>
        </a:p>
      </dgm:t>
    </dgm:pt>
    <dgm:pt modelId="{09A490C8-9B21-45E9-B14B-0B1E370F3439}" type="parTrans" cxnId="{373D87DB-DE2A-424D-9D91-D44A21182575}">
      <dgm:prSet/>
      <dgm:spPr/>
      <dgm:t>
        <a:bodyPr/>
        <a:lstStyle/>
        <a:p>
          <a:endParaRPr lang="en-US" sz="2800">
            <a:latin typeface="Jameel Noori Nastaleeq" pitchFamily="2" charset="-78"/>
            <a:cs typeface="Jameel Noori Nastaleeq" pitchFamily="2" charset="-78"/>
          </a:endParaRPr>
        </a:p>
      </dgm:t>
    </dgm:pt>
    <dgm:pt modelId="{246EB0D5-D58E-469D-B0F3-94EF3763436D}" type="sibTrans" cxnId="{373D87DB-DE2A-424D-9D91-D44A21182575}">
      <dgm:prSet/>
      <dgm:spPr/>
      <dgm:t>
        <a:bodyPr/>
        <a:lstStyle/>
        <a:p>
          <a:endParaRPr lang="en-US" sz="2800">
            <a:latin typeface="Jameel Noori Nastaleeq" pitchFamily="2" charset="-78"/>
            <a:cs typeface="Jameel Noori Nastaleeq" pitchFamily="2" charset="-78"/>
          </a:endParaRPr>
        </a:p>
      </dgm:t>
    </dgm:pt>
    <dgm:pt modelId="{ABF57C62-F112-4128-8906-334994C48143}">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رہبانیت – دین کے تقاضوں سے فرار کی راہ</a:t>
          </a:r>
          <a:endParaRPr lang="ur-PK" sz="2600" dirty="0" smtClean="0">
            <a:latin typeface="Jameel Noori Nastaleeq" pitchFamily="2" charset="-78"/>
            <a:cs typeface="Jameel Noori Nastaleeq" pitchFamily="2" charset="-78"/>
          </a:endParaRPr>
        </a:p>
      </dgm:t>
    </dgm:pt>
    <dgm:pt modelId="{0688D3D5-4E69-42D9-824B-60D588166F52}" type="parTrans" cxnId="{96353CC2-9ADD-4620-9CBE-2E819C6547AD}">
      <dgm:prSet/>
      <dgm:spPr/>
      <dgm:t>
        <a:bodyPr/>
        <a:lstStyle/>
        <a:p>
          <a:endParaRPr lang="en-US" sz="2800">
            <a:latin typeface="Jameel Noori Nastaleeq" pitchFamily="2" charset="-78"/>
            <a:cs typeface="Jameel Noori Nastaleeq" pitchFamily="2" charset="-78"/>
          </a:endParaRPr>
        </a:p>
      </dgm:t>
    </dgm:pt>
    <dgm:pt modelId="{6A1B9644-FDDD-4BF7-BED3-9D380EEDC8FC}" type="sibTrans" cxnId="{96353CC2-9ADD-4620-9CBE-2E819C6547AD}">
      <dgm:prSet/>
      <dgm:spPr/>
      <dgm:t>
        <a:bodyPr/>
        <a:lstStyle/>
        <a:p>
          <a:endParaRPr lang="en-US" sz="2800">
            <a:latin typeface="Jameel Noori Nastaleeq" pitchFamily="2" charset="-78"/>
            <a:cs typeface="Jameel Noori Nastaleeq" pitchFamily="2" charset="-78"/>
          </a:endParaRPr>
        </a:p>
      </dgm:t>
    </dgm:pt>
    <dgm:pt modelId="{26C2851A-7ABF-4476-A420-61C75861E954}" type="pres">
      <dgm:prSet presAssocID="{DBCCA44B-0DE1-476B-8FE2-BC6DF4DF8A75}" presName="Name0" presStyleCnt="0">
        <dgm:presLayoutVars>
          <dgm:dir val="rev"/>
          <dgm:animLvl val="lvl"/>
          <dgm:resizeHandles val="exact"/>
        </dgm:presLayoutVars>
      </dgm:prSet>
      <dgm:spPr/>
      <dgm:t>
        <a:bodyPr/>
        <a:lstStyle/>
        <a:p>
          <a:endParaRPr lang="en-US"/>
        </a:p>
      </dgm:t>
    </dgm:pt>
    <dgm:pt modelId="{D5702FAA-74D8-4DEE-BB41-EAF5A1BBD809}" type="pres">
      <dgm:prSet presAssocID="{072D58D6-322B-4D67-BBE2-2456B8474C6F}" presName="linNode" presStyleCnt="0"/>
      <dgm:spPr/>
      <dgm:t>
        <a:bodyPr/>
        <a:lstStyle/>
        <a:p>
          <a:endParaRPr lang="en-US"/>
        </a:p>
      </dgm:t>
    </dgm:pt>
    <dgm:pt modelId="{FAD134BB-FD96-4A6D-802F-F90745669BAD}" type="pres">
      <dgm:prSet presAssocID="{072D58D6-322B-4D67-BBE2-2456B8474C6F}" presName="parentText" presStyleLbl="node1" presStyleIdx="0" presStyleCnt="7">
        <dgm:presLayoutVars>
          <dgm:chMax val="1"/>
          <dgm:bulletEnabled val="1"/>
        </dgm:presLayoutVars>
      </dgm:prSet>
      <dgm:spPr/>
      <dgm:t>
        <a:bodyPr/>
        <a:lstStyle/>
        <a:p>
          <a:endParaRPr lang="en-US"/>
        </a:p>
      </dgm:t>
    </dgm:pt>
    <dgm:pt modelId="{E002FD90-815F-483E-B94F-597F248AFCEC}" type="pres">
      <dgm:prSet presAssocID="{072D58D6-322B-4D67-BBE2-2456B8474C6F}" presName="descendantText" presStyleLbl="alignAccFollowNode1" presStyleIdx="0" presStyleCnt="7">
        <dgm:presLayoutVars>
          <dgm:bulletEnabled val="1"/>
        </dgm:presLayoutVars>
      </dgm:prSet>
      <dgm:spPr/>
      <dgm:t>
        <a:bodyPr/>
        <a:lstStyle/>
        <a:p>
          <a:endParaRPr lang="en-US"/>
        </a:p>
      </dgm:t>
    </dgm:pt>
    <dgm:pt modelId="{3CAAD56A-A126-4937-AA4C-7A17244C8BA4}" type="pres">
      <dgm:prSet presAssocID="{651508FF-68AC-4919-989C-90B5914732DA}" presName="sp" presStyleCnt="0"/>
      <dgm:spPr/>
      <dgm:t>
        <a:bodyPr/>
        <a:lstStyle/>
        <a:p>
          <a:endParaRPr lang="en-US"/>
        </a:p>
      </dgm:t>
    </dgm:pt>
    <dgm:pt modelId="{FA65D3B3-DF15-49F3-83F0-E78E6D4109CE}" type="pres">
      <dgm:prSet presAssocID="{D681572D-0962-45E0-BF3F-7A3071D5D961}" presName="linNode" presStyleCnt="0"/>
      <dgm:spPr/>
      <dgm:t>
        <a:bodyPr/>
        <a:lstStyle/>
        <a:p>
          <a:endParaRPr lang="en-US"/>
        </a:p>
      </dgm:t>
    </dgm:pt>
    <dgm:pt modelId="{B19DB17B-129F-43C9-B739-23BF9E195D6A}" type="pres">
      <dgm:prSet presAssocID="{D681572D-0962-45E0-BF3F-7A3071D5D961}" presName="parentText" presStyleLbl="node1" presStyleIdx="1" presStyleCnt="7">
        <dgm:presLayoutVars>
          <dgm:chMax val="1"/>
          <dgm:bulletEnabled val="1"/>
        </dgm:presLayoutVars>
      </dgm:prSet>
      <dgm:spPr/>
      <dgm:t>
        <a:bodyPr/>
        <a:lstStyle/>
        <a:p>
          <a:endParaRPr lang="en-US"/>
        </a:p>
      </dgm:t>
    </dgm:pt>
    <dgm:pt modelId="{95A09048-0D7A-463A-A324-30A548C3320A}" type="pres">
      <dgm:prSet presAssocID="{D681572D-0962-45E0-BF3F-7A3071D5D961}" presName="descendantText" presStyleLbl="alignAccFollowNode1" presStyleIdx="1" presStyleCnt="7">
        <dgm:presLayoutVars>
          <dgm:bulletEnabled val="1"/>
        </dgm:presLayoutVars>
      </dgm:prSet>
      <dgm:spPr/>
      <dgm:t>
        <a:bodyPr/>
        <a:lstStyle/>
        <a:p>
          <a:endParaRPr lang="en-US"/>
        </a:p>
      </dgm:t>
    </dgm:pt>
    <dgm:pt modelId="{2C0E45F4-DC5B-4F3C-AEE7-746A62432A1E}" type="pres">
      <dgm:prSet presAssocID="{84C9B20E-52C9-49B3-96FB-124F9A40747E}" presName="sp" presStyleCnt="0"/>
      <dgm:spPr/>
      <dgm:t>
        <a:bodyPr/>
        <a:lstStyle/>
        <a:p>
          <a:endParaRPr lang="en-US"/>
        </a:p>
      </dgm:t>
    </dgm:pt>
    <dgm:pt modelId="{88E7777A-E539-46E6-A65C-A4D1A9405848}" type="pres">
      <dgm:prSet presAssocID="{3E49B28D-4FF5-4D0F-B531-7BBE15D9ACB0}" presName="linNode" presStyleCnt="0"/>
      <dgm:spPr/>
      <dgm:t>
        <a:bodyPr/>
        <a:lstStyle/>
        <a:p>
          <a:endParaRPr lang="en-US"/>
        </a:p>
      </dgm:t>
    </dgm:pt>
    <dgm:pt modelId="{DC92C64A-9ADB-40F4-86BF-7B319ED28389}" type="pres">
      <dgm:prSet presAssocID="{3E49B28D-4FF5-4D0F-B531-7BBE15D9ACB0}" presName="parentText" presStyleLbl="node1" presStyleIdx="2" presStyleCnt="7">
        <dgm:presLayoutVars>
          <dgm:chMax val="1"/>
          <dgm:bulletEnabled val="1"/>
        </dgm:presLayoutVars>
      </dgm:prSet>
      <dgm:spPr/>
      <dgm:t>
        <a:bodyPr/>
        <a:lstStyle/>
        <a:p>
          <a:endParaRPr lang="en-US"/>
        </a:p>
      </dgm:t>
    </dgm:pt>
    <dgm:pt modelId="{4086BAEC-BE24-4E02-8764-36E69E91C9B4}" type="pres">
      <dgm:prSet presAssocID="{3E49B28D-4FF5-4D0F-B531-7BBE15D9ACB0}" presName="descendantText" presStyleLbl="alignAccFollowNode1" presStyleIdx="2" presStyleCnt="7">
        <dgm:presLayoutVars>
          <dgm:bulletEnabled val="1"/>
        </dgm:presLayoutVars>
      </dgm:prSet>
      <dgm:spPr/>
      <dgm:t>
        <a:bodyPr/>
        <a:lstStyle/>
        <a:p>
          <a:endParaRPr lang="en-US"/>
        </a:p>
      </dgm:t>
    </dgm:pt>
    <dgm:pt modelId="{D8BB17B0-3289-4223-AD20-979106753542}" type="pres">
      <dgm:prSet presAssocID="{C3DEF706-5336-44ED-9C41-E2610C219692}" presName="sp" presStyleCnt="0"/>
      <dgm:spPr/>
      <dgm:t>
        <a:bodyPr/>
        <a:lstStyle/>
        <a:p>
          <a:endParaRPr lang="en-US"/>
        </a:p>
      </dgm:t>
    </dgm:pt>
    <dgm:pt modelId="{CEEE61B5-611B-469A-A80B-D1E32E9A6AAB}" type="pres">
      <dgm:prSet presAssocID="{5701371C-A119-4218-9AC3-CC61F681937D}" presName="linNode" presStyleCnt="0"/>
      <dgm:spPr/>
      <dgm:t>
        <a:bodyPr/>
        <a:lstStyle/>
        <a:p>
          <a:endParaRPr lang="en-US"/>
        </a:p>
      </dgm:t>
    </dgm:pt>
    <dgm:pt modelId="{046CB65F-1F4D-4A0F-B185-B342AB5BEC46}" type="pres">
      <dgm:prSet presAssocID="{5701371C-A119-4218-9AC3-CC61F681937D}" presName="parentText" presStyleLbl="node1" presStyleIdx="3" presStyleCnt="7">
        <dgm:presLayoutVars>
          <dgm:chMax val="1"/>
          <dgm:bulletEnabled val="1"/>
        </dgm:presLayoutVars>
      </dgm:prSet>
      <dgm:spPr/>
      <dgm:t>
        <a:bodyPr/>
        <a:lstStyle/>
        <a:p>
          <a:endParaRPr lang="en-US"/>
        </a:p>
      </dgm:t>
    </dgm:pt>
    <dgm:pt modelId="{E60EE057-AE28-41EF-8E9D-6C2EAAE34E2A}" type="pres">
      <dgm:prSet presAssocID="{5701371C-A119-4218-9AC3-CC61F681937D}" presName="descendantText" presStyleLbl="alignAccFollowNode1" presStyleIdx="3" presStyleCnt="7">
        <dgm:presLayoutVars>
          <dgm:bulletEnabled val="1"/>
        </dgm:presLayoutVars>
      </dgm:prSet>
      <dgm:spPr/>
      <dgm:t>
        <a:bodyPr/>
        <a:lstStyle/>
        <a:p>
          <a:endParaRPr lang="en-US"/>
        </a:p>
      </dgm:t>
    </dgm:pt>
    <dgm:pt modelId="{8A74DF1A-72DB-47BA-B0D8-C41576EDDA55}" type="pres">
      <dgm:prSet presAssocID="{AC99185E-4D07-4BBC-A9D6-E68F5A38F002}" presName="sp" presStyleCnt="0"/>
      <dgm:spPr/>
      <dgm:t>
        <a:bodyPr/>
        <a:lstStyle/>
        <a:p>
          <a:endParaRPr lang="en-US"/>
        </a:p>
      </dgm:t>
    </dgm:pt>
    <dgm:pt modelId="{31FF1054-3789-4BFA-866D-A920390605A2}" type="pres">
      <dgm:prSet presAssocID="{4DB51535-554F-4B12-A8C9-5F437A1E439B}" presName="linNode" presStyleCnt="0"/>
      <dgm:spPr/>
      <dgm:t>
        <a:bodyPr/>
        <a:lstStyle/>
        <a:p>
          <a:endParaRPr lang="en-US"/>
        </a:p>
      </dgm:t>
    </dgm:pt>
    <dgm:pt modelId="{584866BA-D4CF-4A24-8120-812BE51E54F0}" type="pres">
      <dgm:prSet presAssocID="{4DB51535-554F-4B12-A8C9-5F437A1E439B}" presName="parentText" presStyleLbl="node1" presStyleIdx="4" presStyleCnt="7">
        <dgm:presLayoutVars>
          <dgm:chMax val="1"/>
          <dgm:bulletEnabled val="1"/>
        </dgm:presLayoutVars>
      </dgm:prSet>
      <dgm:spPr/>
      <dgm:t>
        <a:bodyPr/>
        <a:lstStyle/>
        <a:p>
          <a:endParaRPr lang="en-US"/>
        </a:p>
      </dgm:t>
    </dgm:pt>
    <dgm:pt modelId="{24E263BB-DB02-4815-8F68-6AB4160E6457}" type="pres">
      <dgm:prSet presAssocID="{4DB51535-554F-4B12-A8C9-5F437A1E439B}" presName="descendantText" presStyleLbl="alignAccFollowNode1" presStyleIdx="4" presStyleCnt="7">
        <dgm:presLayoutVars>
          <dgm:bulletEnabled val="1"/>
        </dgm:presLayoutVars>
      </dgm:prSet>
      <dgm:spPr/>
      <dgm:t>
        <a:bodyPr/>
        <a:lstStyle/>
        <a:p>
          <a:endParaRPr lang="en-US"/>
        </a:p>
      </dgm:t>
    </dgm:pt>
    <dgm:pt modelId="{75A8AB52-E305-452F-B70E-AF873BAC83F9}" type="pres">
      <dgm:prSet presAssocID="{B78C39FD-EE1D-4356-9B6A-F0F7E1EDC0D8}" presName="sp" presStyleCnt="0"/>
      <dgm:spPr/>
      <dgm:t>
        <a:bodyPr/>
        <a:lstStyle/>
        <a:p>
          <a:endParaRPr lang="en-US"/>
        </a:p>
      </dgm:t>
    </dgm:pt>
    <dgm:pt modelId="{38EAF9E8-737D-4A0D-83E1-32DA681ED65B}" type="pres">
      <dgm:prSet presAssocID="{D0B72308-2CA2-4563-A005-F4F60CD2E082}" presName="linNode" presStyleCnt="0"/>
      <dgm:spPr/>
      <dgm:t>
        <a:bodyPr/>
        <a:lstStyle/>
        <a:p>
          <a:endParaRPr lang="en-US"/>
        </a:p>
      </dgm:t>
    </dgm:pt>
    <dgm:pt modelId="{D3A18165-DFE1-45E8-9EAF-4A3AFE6447E6}" type="pres">
      <dgm:prSet presAssocID="{D0B72308-2CA2-4563-A005-F4F60CD2E082}" presName="parentText" presStyleLbl="node1" presStyleIdx="5" presStyleCnt="7">
        <dgm:presLayoutVars>
          <dgm:chMax val="1"/>
          <dgm:bulletEnabled val="1"/>
        </dgm:presLayoutVars>
      </dgm:prSet>
      <dgm:spPr/>
      <dgm:t>
        <a:bodyPr/>
        <a:lstStyle/>
        <a:p>
          <a:endParaRPr lang="en-US"/>
        </a:p>
      </dgm:t>
    </dgm:pt>
    <dgm:pt modelId="{F02F8F61-9A53-4360-AD92-90C2BA8E2BCA}" type="pres">
      <dgm:prSet presAssocID="{D0B72308-2CA2-4563-A005-F4F60CD2E082}" presName="descendantText" presStyleLbl="alignAccFollowNode1" presStyleIdx="5" presStyleCnt="7">
        <dgm:presLayoutVars>
          <dgm:bulletEnabled val="1"/>
        </dgm:presLayoutVars>
      </dgm:prSet>
      <dgm:spPr/>
      <dgm:t>
        <a:bodyPr/>
        <a:lstStyle/>
        <a:p>
          <a:endParaRPr lang="en-US"/>
        </a:p>
      </dgm:t>
    </dgm:pt>
    <dgm:pt modelId="{FC29D549-908C-4C4C-A022-A41CE88139F0}" type="pres">
      <dgm:prSet presAssocID="{A5841AC6-BCA8-4F1B-9EF1-8BC642E5B997}" presName="sp" presStyleCnt="0"/>
      <dgm:spPr/>
      <dgm:t>
        <a:bodyPr/>
        <a:lstStyle/>
        <a:p>
          <a:endParaRPr lang="en-US"/>
        </a:p>
      </dgm:t>
    </dgm:pt>
    <dgm:pt modelId="{9B1EFEA2-2DE7-4C1E-8A5D-0895B6285E9B}" type="pres">
      <dgm:prSet presAssocID="{8AA91388-B0DB-4842-9529-6CA1AE4F9064}" presName="linNode" presStyleCnt="0"/>
      <dgm:spPr/>
      <dgm:t>
        <a:bodyPr/>
        <a:lstStyle/>
        <a:p>
          <a:endParaRPr lang="en-US"/>
        </a:p>
      </dgm:t>
    </dgm:pt>
    <dgm:pt modelId="{95FEF15F-B269-4549-A534-60D2DBF64007}" type="pres">
      <dgm:prSet presAssocID="{8AA91388-B0DB-4842-9529-6CA1AE4F9064}" presName="parentText" presStyleLbl="node1" presStyleIdx="6" presStyleCnt="7">
        <dgm:presLayoutVars>
          <dgm:chMax val="1"/>
          <dgm:bulletEnabled val="1"/>
        </dgm:presLayoutVars>
      </dgm:prSet>
      <dgm:spPr/>
      <dgm:t>
        <a:bodyPr/>
        <a:lstStyle/>
        <a:p>
          <a:endParaRPr lang="en-US"/>
        </a:p>
      </dgm:t>
    </dgm:pt>
    <dgm:pt modelId="{95CF6A49-254F-46FB-A9C0-77F75CDE429E}" type="pres">
      <dgm:prSet presAssocID="{8AA91388-B0DB-4842-9529-6CA1AE4F9064}" presName="descendantText" presStyleLbl="alignAccFollowNode1" presStyleIdx="6" presStyleCnt="7">
        <dgm:presLayoutVars>
          <dgm:bulletEnabled val="1"/>
        </dgm:presLayoutVars>
      </dgm:prSet>
      <dgm:spPr/>
      <dgm:t>
        <a:bodyPr/>
        <a:lstStyle/>
        <a:p>
          <a:endParaRPr lang="en-US"/>
        </a:p>
      </dgm:t>
    </dgm:pt>
  </dgm:ptLst>
  <dgm:cxnLst>
    <dgm:cxn modelId="{E7ED6596-98F0-40D3-A3C6-12578A8FE569}" type="presOf" srcId="{072D58D6-322B-4D67-BBE2-2456B8474C6F}" destId="{FAD134BB-FD96-4A6D-802F-F90745669BAD}" srcOrd="0" destOrd="0" presId="urn:microsoft.com/office/officeart/2005/8/layout/vList5"/>
    <dgm:cxn modelId="{361B4163-0A85-49B6-8450-E13B4B113A88}" srcId="{DBCCA44B-0DE1-476B-8FE2-BC6DF4DF8A75}" destId="{D0B72308-2CA2-4563-A005-F4F60CD2E082}" srcOrd="5" destOrd="0" parTransId="{14CA7833-15C8-4C11-9D9A-4B6D1B37CF1C}" sibTransId="{A5841AC6-BCA8-4F1B-9EF1-8BC642E5B997}"/>
    <dgm:cxn modelId="{ECF55BC9-D581-4514-97C9-6F18B81E8872}" type="presOf" srcId="{27E8A47A-133F-47A1-B687-CE99AC99AA13}" destId="{E002FD90-815F-483E-B94F-597F248AFCEC}" srcOrd="0" destOrd="0" presId="urn:microsoft.com/office/officeart/2005/8/layout/vList5"/>
    <dgm:cxn modelId="{DBF35B3B-3C06-4283-843C-1BE973EC71C7}" srcId="{DBCCA44B-0DE1-476B-8FE2-BC6DF4DF8A75}" destId="{4DB51535-554F-4B12-A8C9-5F437A1E439B}" srcOrd="4" destOrd="0" parTransId="{AA8535B2-8CD7-4181-A37A-A431E6318774}" sibTransId="{B78C39FD-EE1D-4356-9B6A-F0F7E1EDC0D8}"/>
    <dgm:cxn modelId="{A55EB9A4-110B-45C5-9D9B-16B80393EBD2}" type="presOf" srcId="{D681572D-0962-45E0-BF3F-7A3071D5D961}" destId="{B19DB17B-129F-43C9-B739-23BF9E195D6A}" srcOrd="0" destOrd="0" presId="urn:microsoft.com/office/officeart/2005/8/layout/vList5"/>
    <dgm:cxn modelId="{C8D5C719-AA86-4B3A-86C7-895CFA7C2C7C}" type="presOf" srcId="{50E5ACCA-4F3A-4DCE-B545-DA10F8FBB8CE}" destId="{95A09048-0D7A-463A-A324-30A548C3320A}" srcOrd="0" destOrd="0" presId="urn:microsoft.com/office/officeart/2005/8/layout/vList5"/>
    <dgm:cxn modelId="{8F369E69-E59D-48BD-BA9C-E43AE8AA3502}" type="presOf" srcId="{FEF21EE1-5853-4ECF-8AE4-998D74A3BF64}" destId="{24E263BB-DB02-4815-8F68-6AB4160E6457}" srcOrd="0" destOrd="0" presId="urn:microsoft.com/office/officeart/2005/8/layout/vList5"/>
    <dgm:cxn modelId="{7663A5C7-88A2-4B34-9D99-C180517E14B0}" type="presOf" srcId="{8AA91388-B0DB-4842-9529-6CA1AE4F9064}" destId="{95FEF15F-B269-4549-A534-60D2DBF64007}" srcOrd="0" destOrd="0" presId="urn:microsoft.com/office/officeart/2005/8/layout/vList5"/>
    <dgm:cxn modelId="{98E28093-17ED-42A1-90AC-5F6793231AC6}" srcId="{D681572D-0962-45E0-BF3F-7A3071D5D961}" destId="{50E5ACCA-4F3A-4DCE-B545-DA10F8FBB8CE}" srcOrd="0" destOrd="0" parTransId="{4F168D85-C908-4801-B7CF-C2FFB88B769B}" sibTransId="{A378F6AA-A76F-4E09-B556-2D26BCA2689B}"/>
    <dgm:cxn modelId="{373D87DB-DE2A-424D-9D91-D44A21182575}" srcId="{DBCCA44B-0DE1-476B-8FE2-BC6DF4DF8A75}" destId="{8AA91388-B0DB-4842-9529-6CA1AE4F9064}" srcOrd="6" destOrd="0" parTransId="{09A490C8-9B21-45E9-B14B-0B1E370F3439}" sibTransId="{246EB0D5-D58E-469D-B0F3-94EF3763436D}"/>
    <dgm:cxn modelId="{65A62A1F-A1C4-4F88-A836-6880EEE7CB09}" srcId="{3E49B28D-4FF5-4D0F-B531-7BBE15D9ACB0}" destId="{6F2B8C98-DA36-43BB-832A-D42E12538549}" srcOrd="0" destOrd="0" parTransId="{6DDD919E-F13D-4205-ABC3-C4D8C56EDC6D}" sibTransId="{3B8A5502-EDD4-4C60-BD66-DD2A2B5E6C6E}"/>
    <dgm:cxn modelId="{8243912B-018E-4289-9C9C-3FDB483E30C2}" type="presOf" srcId="{DBCCA44B-0DE1-476B-8FE2-BC6DF4DF8A75}" destId="{26C2851A-7ABF-4476-A420-61C75861E954}" srcOrd="0" destOrd="0"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CFABB3C5-5951-4DA8-B9CA-E97E356396D7}" type="presOf" srcId="{6F2B8C98-DA36-43BB-832A-D42E12538549}" destId="{4086BAEC-BE24-4E02-8764-36E69E91C9B4}" srcOrd="0" destOrd="0" presId="urn:microsoft.com/office/officeart/2005/8/layout/vList5"/>
    <dgm:cxn modelId="{052B54C6-4AAC-432B-A75F-3FA0B16483AE}" srcId="{D0B72308-2CA2-4563-A005-F4F60CD2E082}" destId="{9E881B02-05D1-498C-9CBB-609E3DCDDB98}" srcOrd="0" destOrd="0" parTransId="{E65CE021-89F4-4935-A4CB-7645AB222E8C}" sibTransId="{79F95100-F505-4768-9B27-67DD983544C5}"/>
    <dgm:cxn modelId="{FFEA9A4F-8304-4664-9E84-9E331B7275C1}" srcId="{DBCCA44B-0DE1-476B-8FE2-BC6DF4DF8A75}" destId="{3E49B28D-4FF5-4D0F-B531-7BBE15D9ACB0}" srcOrd="2" destOrd="0" parTransId="{BCFB6571-3400-4FB1-9C64-C383B8A8221F}" sibTransId="{C3DEF706-5336-44ED-9C41-E2610C219692}"/>
    <dgm:cxn modelId="{7AA1821B-3675-48D1-8DAB-B43AD45CE223}" type="presOf" srcId="{4DB51535-554F-4B12-A8C9-5F437A1E439B}" destId="{584866BA-D4CF-4A24-8120-812BE51E54F0}" srcOrd="0" destOrd="0" presId="urn:microsoft.com/office/officeart/2005/8/layout/vList5"/>
    <dgm:cxn modelId="{18D837B5-55F1-45DD-AE14-D5C79599EB18}" srcId="{4DB51535-554F-4B12-A8C9-5F437A1E439B}" destId="{FEF21EE1-5853-4ECF-8AE4-998D74A3BF64}" srcOrd="0" destOrd="0" parTransId="{C78607F2-15C0-4C01-97DD-0238886D67F0}" sibTransId="{E43F7F2F-252D-4B15-801D-09553C2A6DB5}"/>
    <dgm:cxn modelId="{ADF0179C-47C8-4550-822D-516C40F46B2E}" type="presOf" srcId="{5701371C-A119-4218-9AC3-CC61F681937D}" destId="{046CB65F-1F4D-4A0F-B185-B342AB5BEC46}" srcOrd="0" destOrd="0" presId="urn:microsoft.com/office/officeart/2005/8/layout/vList5"/>
    <dgm:cxn modelId="{F1E10A9B-CAF3-4C83-B6E9-609236E29625}" type="presOf" srcId="{3E49B28D-4FF5-4D0F-B531-7BBE15D9ACB0}" destId="{DC92C64A-9ADB-40F4-86BF-7B319ED28389}" srcOrd="0" destOrd="0" presId="urn:microsoft.com/office/officeart/2005/8/layout/vList5"/>
    <dgm:cxn modelId="{6A198F67-A835-40F7-802B-9DB137DD0DA6}" srcId="{DBCCA44B-0DE1-476B-8FE2-BC6DF4DF8A75}" destId="{D681572D-0962-45E0-BF3F-7A3071D5D961}" srcOrd="1" destOrd="0" parTransId="{BB42424D-582C-44B9-8DC5-16D46AB1E67C}" sibTransId="{84C9B20E-52C9-49B3-96FB-124F9A40747E}"/>
    <dgm:cxn modelId="{E2AB79FF-B397-4001-94D4-C91156BB9B65}" srcId="{DBCCA44B-0DE1-476B-8FE2-BC6DF4DF8A75}" destId="{072D58D6-322B-4D67-BBE2-2456B8474C6F}" srcOrd="0" destOrd="0" parTransId="{ED0FD917-302B-4717-819B-74ED1B7529B3}" sibTransId="{651508FF-68AC-4919-989C-90B5914732DA}"/>
    <dgm:cxn modelId="{3D422F2D-B02D-4CCF-B235-CE9CC34034BF}" type="presOf" srcId="{9E881B02-05D1-498C-9CBB-609E3DCDDB98}" destId="{F02F8F61-9A53-4360-AD92-90C2BA8E2BCA}" srcOrd="0" destOrd="0" presId="urn:microsoft.com/office/officeart/2005/8/layout/vList5"/>
    <dgm:cxn modelId="{12FA0681-C2FC-4FD9-A779-D2BA26CFED21}" type="presOf" srcId="{1FBE9417-04B3-4013-BF45-DD6E1C57F661}" destId="{E60EE057-AE28-41EF-8E9D-6C2EAAE34E2A}" srcOrd="0" destOrd="0" presId="urn:microsoft.com/office/officeart/2005/8/layout/vList5"/>
    <dgm:cxn modelId="{D442D390-BCE2-4E0A-A377-1959651F9167}" srcId="{DBCCA44B-0DE1-476B-8FE2-BC6DF4DF8A75}" destId="{5701371C-A119-4218-9AC3-CC61F681937D}" srcOrd="3" destOrd="0" parTransId="{EA176CD6-6685-49FA-93DB-B4B746769656}" sibTransId="{AC99185E-4D07-4BBC-A9D6-E68F5A38F002}"/>
    <dgm:cxn modelId="{96353CC2-9ADD-4620-9CBE-2E819C6547AD}" srcId="{8AA91388-B0DB-4842-9529-6CA1AE4F9064}" destId="{ABF57C62-F112-4128-8906-334994C48143}" srcOrd="0" destOrd="0" parTransId="{0688D3D5-4E69-42D9-824B-60D588166F52}" sibTransId="{6A1B9644-FDDD-4BF7-BED3-9D380EEDC8FC}"/>
    <dgm:cxn modelId="{0600C720-339D-4636-9663-0C3F32D69562}" type="presOf" srcId="{ABF57C62-F112-4128-8906-334994C48143}" destId="{95CF6A49-254F-46FB-A9C0-77F75CDE429E}" srcOrd="0" destOrd="0" presId="urn:microsoft.com/office/officeart/2005/8/layout/vList5"/>
    <dgm:cxn modelId="{B65F0171-6549-46D3-9D8D-78C280FB8F6F}" srcId="{5701371C-A119-4218-9AC3-CC61F681937D}" destId="{1FBE9417-04B3-4013-BF45-DD6E1C57F661}" srcOrd="0" destOrd="0" parTransId="{E9B55F79-10A8-456F-A53A-1196A086AF0C}" sibTransId="{757FDAD6-B0C6-4855-B819-BAE38B3B8556}"/>
    <dgm:cxn modelId="{1222D9F0-C9B6-4D21-B647-756026716CB2}" type="presOf" srcId="{D0B72308-2CA2-4563-A005-F4F60CD2E082}" destId="{D3A18165-DFE1-45E8-9EAF-4A3AFE6447E6}" srcOrd="0" destOrd="0" presId="urn:microsoft.com/office/officeart/2005/8/layout/vList5"/>
    <dgm:cxn modelId="{9519C7F0-16CD-4E99-9F81-27D84CCD94BC}" type="presParOf" srcId="{26C2851A-7ABF-4476-A420-61C75861E954}" destId="{D5702FAA-74D8-4DEE-BB41-EAF5A1BBD809}" srcOrd="0" destOrd="0" presId="urn:microsoft.com/office/officeart/2005/8/layout/vList5"/>
    <dgm:cxn modelId="{7E265CC5-397F-4A02-8D6C-E87A6D896E69}" type="presParOf" srcId="{D5702FAA-74D8-4DEE-BB41-EAF5A1BBD809}" destId="{FAD134BB-FD96-4A6D-802F-F90745669BAD}" srcOrd="0" destOrd="0" presId="urn:microsoft.com/office/officeart/2005/8/layout/vList5"/>
    <dgm:cxn modelId="{020F9684-4A5A-4A23-83CB-950AB1EB43A9}" type="presParOf" srcId="{D5702FAA-74D8-4DEE-BB41-EAF5A1BBD809}" destId="{E002FD90-815F-483E-B94F-597F248AFCEC}" srcOrd="1" destOrd="0" presId="urn:microsoft.com/office/officeart/2005/8/layout/vList5"/>
    <dgm:cxn modelId="{E56E0526-2554-46BB-82D4-D7629265E4A2}" type="presParOf" srcId="{26C2851A-7ABF-4476-A420-61C75861E954}" destId="{3CAAD56A-A126-4937-AA4C-7A17244C8BA4}" srcOrd="1" destOrd="0" presId="urn:microsoft.com/office/officeart/2005/8/layout/vList5"/>
    <dgm:cxn modelId="{4BCC5CEF-C345-46F7-9E35-C3E271EC1C06}" type="presParOf" srcId="{26C2851A-7ABF-4476-A420-61C75861E954}" destId="{FA65D3B3-DF15-49F3-83F0-E78E6D4109CE}" srcOrd="2" destOrd="0" presId="urn:microsoft.com/office/officeart/2005/8/layout/vList5"/>
    <dgm:cxn modelId="{0C97A35F-DDCC-46DA-8D29-3FB4FEC84D3D}" type="presParOf" srcId="{FA65D3B3-DF15-49F3-83F0-E78E6D4109CE}" destId="{B19DB17B-129F-43C9-B739-23BF9E195D6A}" srcOrd="0" destOrd="0" presId="urn:microsoft.com/office/officeart/2005/8/layout/vList5"/>
    <dgm:cxn modelId="{D40AC760-1BE5-457C-A02E-160104950996}" type="presParOf" srcId="{FA65D3B3-DF15-49F3-83F0-E78E6D4109CE}" destId="{95A09048-0D7A-463A-A324-30A548C3320A}" srcOrd="1" destOrd="0" presId="urn:microsoft.com/office/officeart/2005/8/layout/vList5"/>
    <dgm:cxn modelId="{FF3FE9CD-57A5-4F67-9FB9-A8FEF2AF66C9}" type="presParOf" srcId="{26C2851A-7ABF-4476-A420-61C75861E954}" destId="{2C0E45F4-DC5B-4F3C-AEE7-746A62432A1E}" srcOrd="3" destOrd="0" presId="urn:microsoft.com/office/officeart/2005/8/layout/vList5"/>
    <dgm:cxn modelId="{5853FAE1-D151-4180-9188-008C0F346AA0}" type="presParOf" srcId="{26C2851A-7ABF-4476-A420-61C75861E954}" destId="{88E7777A-E539-46E6-A65C-A4D1A9405848}" srcOrd="4" destOrd="0" presId="urn:microsoft.com/office/officeart/2005/8/layout/vList5"/>
    <dgm:cxn modelId="{EBA33A87-5960-4D46-A6DD-B0DEA3B8A494}" type="presParOf" srcId="{88E7777A-E539-46E6-A65C-A4D1A9405848}" destId="{DC92C64A-9ADB-40F4-86BF-7B319ED28389}" srcOrd="0" destOrd="0" presId="urn:microsoft.com/office/officeart/2005/8/layout/vList5"/>
    <dgm:cxn modelId="{03F65D23-BCE1-44D5-9875-01EBBEC73337}" type="presParOf" srcId="{88E7777A-E539-46E6-A65C-A4D1A9405848}" destId="{4086BAEC-BE24-4E02-8764-36E69E91C9B4}" srcOrd="1" destOrd="0" presId="urn:microsoft.com/office/officeart/2005/8/layout/vList5"/>
    <dgm:cxn modelId="{F1CCF3C7-D08A-4B91-AF26-DFD1F8A47D5B}" type="presParOf" srcId="{26C2851A-7ABF-4476-A420-61C75861E954}" destId="{D8BB17B0-3289-4223-AD20-979106753542}" srcOrd="5" destOrd="0" presId="urn:microsoft.com/office/officeart/2005/8/layout/vList5"/>
    <dgm:cxn modelId="{755008EA-1157-4A8C-B27A-EE0D04953249}" type="presParOf" srcId="{26C2851A-7ABF-4476-A420-61C75861E954}" destId="{CEEE61B5-611B-469A-A80B-D1E32E9A6AAB}" srcOrd="6" destOrd="0" presId="urn:microsoft.com/office/officeart/2005/8/layout/vList5"/>
    <dgm:cxn modelId="{59444416-D9F3-47E8-876C-1909264EDB6E}" type="presParOf" srcId="{CEEE61B5-611B-469A-A80B-D1E32E9A6AAB}" destId="{046CB65F-1F4D-4A0F-B185-B342AB5BEC46}" srcOrd="0" destOrd="0" presId="urn:microsoft.com/office/officeart/2005/8/layout/vList5"/>
    <dgm:cxn modelId="{F00CD6A8-1596-4927-BF97-4F501E19239D}" type="presParOf" srcId="{CEEE61B5-611B-469A-A80B-D1E32E9A6AAB}" destId="{E60EE057-AE28-41EF-8E9D-6C2EAAE34E2A}" srcOrd="1" destOrd="0" presId="urn:microsoft.com/office/officeart/2005/8/layout/vList5"/>
    <dgm:cxn modelId="{B9BD5B50-65B3-4FBB-8546-7BA567227272}" type="presParOf" srcId="{26C2851A-7ABF-4476-A420-61C75861E954}" destId="{8A74DF1A-72DB-47BA-B0D8-C41576EDDA55}" srcOrd="7" destOrd="0" presId="urn:microsoft.com/office/officeart/2005/8/layout/vList5"/>
    <dgm:cxn modelId="{ED89A2DD-F046-47F0-BE0E-0B56FA30C69F}" type="presParOf" srcId="{26C2851A-7ABF-4476-A420-61C75861E954}" destId="{31FF1054-3789-4BFA-866D-A920390605A2}" srcOrd="8" destOrd="0" presId="urn:microsoft.com/office/officeart/2005/8/layout/vList5"/>
    <dgm:cxn modelId="{3933C697-1B23-48E3-95A4-0FCD75F29A92}" type="presParOf" srcId="{31FF1054-3789-4BFA-866D-A920390605A2}" destId="{584866BA-D4CF-4A24-8120-812BE51E54F0}" srcOrd="0" destOrd="0" presId="urn:microsoft.com/office/officeart/2005/8/layout/vList5"/>
    <dgm:cxn modelId="{D14EAC60-F792-4516-B62D-3C797FD60F59}" type="presParOf" srcId="{31FF1054-3789-4BFA-866D-A920390605A2}" destId="{24E263BB-DB02-4815-8F68-6AB4160E6457}" srcOrd="1" destOrd="0" presId="urn:microsoft.com/office/officeart/2005/8/layout/vList5"/>
    <dgm:cxn modelId="{443D19C0-F312-4BFF-9D27-AC02566E4453}" type="presParOf" srcId="{26C2851A-7ABF-4476-A420-61C75861E954}" destId="{75A8AB52-E305-452F-B70E-AF873BAC83F9}" srcOrd="9" destOrd="0" presId="urn:microsoft.com/office/officeart/2005/8/layout/vList5"/>
    <dgm:cxn modelId="{CA168F04-20A3-4D0D-AC0F-1F0345DFF11F}" type="presParOf" srcId="{26C2851A-7ABF-4476-A420-61C75861E954}" destId="{38EAF9E8-737D-4A0D-83E1-32DA681ED65B}" srcOrd="10" destOrd="0" presId="urn:microsoft.com/office/officeart/2005/8/layout/vList5"/>
    <dgm:cxn modelId="{FA05581A-7014-4CA0-A9BF-7BCB1B47F9A4}" type="presParOf" srcId="{38EAF9E8-737D-4A0D-83E1-32DA681ED65B}" destId="{D3A18165-DFE1-45E8-9EAF-4A3AFE6447E6}" srcOrd="0" destOrd="0" presId="urn:microsoft.com/office/officeart/2005/8/layout/vList5"/>
    <dgm:cxn modelId="{83E627DA-E725-4AE2-8A8C-1219935DC815}" type="presParOf" srcId="{38EAF9E8-737D-4A0D-83E1-32DA681ED65B}" destId="{F02F8F61-9A53-4360-AD92-90C2BA8E2BCA}" srcOrd="1" destOrd="0" presId="urn:microsoft.com/office/officeart/2005/8/layout/vList5"/>
    <dgm:cxn modelId="{887EF4C8-E6AC-4DE1-86CF-458B7DFE0EB6}" type="presParOf" srcId="{26C2851A-7ABF-4476-A420-61C75861E954}" destId="{FC29D549-908C-4C4C-A022-A41CE88139F0}" srcOrd="11" destOrd="0" presId="urn:microsoft.com/office/officeart/2005/8/layout/vList5"/>
    <dgm:cxn modelId="{703C03E2-6CE2-4C07-92C1-DADB6755EB96}" type="presParOf" srcId="{26C2851A-7ABF-4476-A420-61C75861E954}" destId="{9B1EFEA2-2DE7-4C1E-8A5D-0895B6285E9B}" srcOrd="12" destOrd="0" presId="urn:microsoft.com/office/officeart/2005/8/layout/vList5"/>
    <dgm:cxn modelId="{484DE47D-2B9C-437F-8A63-6220DEA04EE0}" type="presParOf" srcId="{9B1EFEA2-2DE7-4C1E-8A5D-0895B6285E9B}" destId="{95FEF15F-B269-4549-A534-60D2DBF64007}" srcOrd="0" destOrd="0" presId="urn:microsoft.com/office/officeart/2005/8/layout/vList5"/>
    <dgm:cxn modelId="{0C601A98-5273-4CDC-9DED-D84F85860B75}" type="presParOf" srcId="{9B1EFEA2-2DE7-4C1E-8A5D-0895B6285E9B}" destId="{95CF6A49-254F-46FB-A9C0-77F75CDE429E}"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میدانِ حشرکے ایک خاص مرحلے کا پل صراط ذکر </a:t>
          </a:r>
          <a:endParaRPr lang="en-US" sz="26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6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6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راستہ کو طے کرنے کے لئے ضروری ہے کہ انسان کے پاس نورہو </a:t>
          </a:r>
          <a:endParaRPr lang="en-US" sz="26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26EDA6-DD9F-4561-BFFF-2501847C9E8C}" type="parTrans" cxnId="{5031B5A0-2A5C-4464-B7EC-0C8E0725F053}">
      <dgm:prSet/>
      <dgm:spPr/>
      <dgm:t>
        <a:bodyPr/>
        <a:lstStyle/>
        <a:p>
          <a:pPr algn="ctr">
            <a:lnSpc>
              <a:spcPct val="80000"/>
            </a:lnSpc>
            <a:spcBef>
              <a:spcPts val="0"/>
            </a:spcBef>
            <a:spcAft>
              <a:spcPts val="0"/>
            </a:spcAft>
          </a:pPr>
          <a:endParaRPr lang="en-US" sz="26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pPr algn="ctr">
            <a:lnSpc>
              <a:spcPct val="80000"/>
            </a:lnSpc>
            <a:spcBef>
              <a:spcPts val="0"/>
            </a:spcBef>
            <a:spcAft>
              <a:spcPts val="0"/>
            </a:spcAft>
          </a:pPr>
          <a:endParaRPr lang="en-US" sz="26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13E78C2-F080-47A4-BAC6-6A4326847BE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حقیقی نور انسان کے دل میں سامنے ہوگا، دوسرا نور ہے نورِ اعمال</a:t>
          </a:r>
          <a:endParaRPr lang="en-US" sz="26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1F646D9-6F87-48D8-8EDF-5341526BAD87}" type="parTrans" cxnId="{92C45502-BC0F-48BB-8D70-FF3CDBC1E31A}">
      <dgm:prSet/>
      <dgm:spPr/>
      <dgm:t>
        <a:bodyPr/>
        <a:lstStyle/>
        <a:p>
          <a:pPr>
            <a:lnSpc>
              <a:spcPct val="80000"/>
            </a:lnSpc>
          </a:pPr>
          <a:endParaRPr lang="en-US" sz="26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5B66EFF-9B7B-4D70-934F-72BCB8AECACD}" type="sibTrans" cxnId="{92C45502-BC0F-48BB-8D70-FF3CDBC1E31A}">
      <dgm:prSet/>
      <dgm:spPr/>
      <dgm:t>
        <a:bodyPr/>
        <a:lstStyle/>
        <a:p>
          <a:pPr>
            <a:lnSpc>
              <a:spcPct val="80000"/>
            </a:lnSpc>
          </a:pPr>
          <a:endParaRPr lang="en-US" sz="26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0FB2076-1750-4FE5-9F7E-9BDE26728176}">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خواتین کے علیحدہ تشخص اور اُن کی ذاتی اخلاقی ذمہ داریوں کو نمایاں کیا گیا</a:t>
          </a:r>
          <a:endParaRPr lang="en-US" sz="26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162BA9A-CFC4-4BB4-BBA1-BC327C2E6C9E}" type="parTrans" cxnId="{9314DA45-16F6-48FA-9F16-6D903CD1EB2A}">
      <dgm:prSet/>
      <dgm:spPr/>
      <dgm:t>
        <a:bodyPr/>
        <a:lstStyle/>
        <a:p>
          <a:endParaRPr lang="en-US" sz="2600"/>
        </a:p>
      </dgm:t>
    </dgm:pt>
    <dgm:pt modelId="{2A15CEC4-4170-4B40-84F9-176A9E70CFD1}" type="sibTrans" cxnId="{9314DA45-16F6-48FA-9F16-6D903CD1EB2A}">
      <dgm:prSet/>
      <dgm:spPr/>
      <dgm:t>
        <a:bodyPr/>
        <a:lstStyle/>
        <a:p>
          <a:endParaRPr lang="en-US" sz="2600"/>
        </a:p>
      </dgm:t>
    </dgm:pt>
    <dgm:pt modelId="{1BAC8CC6-7E1E-4602-9E54-B188D582BCE2}">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نصب العین سوائے آخرت کی فلاح اور الل</a:t>
          </a:r>
          <a:r>
            <a:rPr lang="ur-PK"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کی رضا کے کوئی نہ ہو</a:t>
          </a:r>
          <a:endParaRPr lang="en-US" sz="26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203A6D5-3451-4F6A-B111-3460FF0E385C}" type="parTrans" cxnId="{F385498F-337C-4ED9-9785-4A42010BC543}">
      <dgm:prSet/>
      <dgm:spPr/>
      <dgm:t>
        <a:bodyPr/>
        <a:lstStyle/>
        <a:p>
          <a:endParaRPr lang="en-US" sz="2600"/>
        </a:p>
      </dgm:t>
    </dgm:pt>
    <dgm:pt modelId="{04D1FBFB-665E-4FB4-8CD9-775D0E10A0DB}" type="sibTrans" cxnId="{F385498F-337C-4ED9-9785-4A42010BC543}">
      <dgm:prSet/>
      <dgm:spPr/>
      <dgm:t>
        <a:bodyPr/>
        <a:lstStyle/>
        <a:p>
          <a:endParaRPr lang="en-US" sz="26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5">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t>
        <a:bodyPr/>
        <a:lstStyle/>
        <a:p>
          <a:endParaRPr lang="en-US"/>
        </a:p>
      </dgm:t>
    </dgm:pt>
    <dgm:pt modelId="{DF51B444-0C3C-4654-80EB-17E41F72C41C}" type="pres">
      <dgm:prSet presAssocID="{C8BC2EE9-0DAA-4978-8F60-5771E80838ED}" presName="parentText" presStyleLbl="node1" presStyleIdx="1" presStyleCnt="5">
        <dgm:presLayoutVars>
          <dgm:chMax val="0"/>
          <dgm:bulletEnabled val="1"/>
        </dgm:presLayoutVars>
      </dgm:prSet>
      <dgm:spPr/>
      <dgm:t>
        <a:bodyPr/>
        <a:lstStyle/>
        <a:p>
          <a:endParaRPr lang="en-US"/>
        </a:p>
      </dgm:t>
    </dgm:pt>
    <dgm:pt modelId="{9EE0E54C-8BD8-4B31-8A6D-566486709B6D}" type="pres">
      <dgm:prSet presAssocID="{F32C4959-ED09-450D-99B9-404A96736EA9}" presName="spacer" presStyleCnt="0"/>
      <dgm:spPr/>
    </dgm:pt>
    <dgm:pt modelId="{669E172E-75E7-4C28-BB58-DFF1F489BC0C}" type="pres">
      <dgm:prSet presAssocID="{E13E78C2-F080-47A4-BAC6-6A4326847BEB}" presName="parentText" presStyleLbl="node1" presStyleIdx="2" presStyleCnt="5">
        <dgm:presLayoutVars>
          <dgm:chMax val="0"/>
          <dgm:bulletEnabled val="1"/>
        </dgm:presLayoutVars>
      </dgm:prSet>
      <dgm:spPr/>
      <dgm:t>
        <a:bodyPr/>
        <a:lstStyle/>
        <a:p>
          <a:endParaRPr lang="en-US"/>
        </a:p>
      </dgm:t>
    </dgm:pt>
    <dgm:pt modelId="{845A53FD-4FD4-4EE8-A964-8AE1CC00B357}" type="pres">
      <dgm:prSet presAssocID="{F5B66EFF-9B7B-4D70-934F-72BCB8AECACD}" presName="spacer" presStyleCnt="0"/>
      <dgm:spPr/>
    </dgm:pt>
    <dgm:pt modelId="{529AF875-2C24-4B2B-82F2-F07AF7317E47}" type="pres">
      <dgm:prSet presAssocID="{A0FB2076-1750-4FE5-9F7E-9BDE26728176}" presName="parentText" presStyleLbl="node1" presStyleIdx="3" presStyleCnt="5">
        <dgm:presLayoutVars>
          <dgm:chMax val="0"/>
          <dgm:bulletEnabled val="1"/>
        </dgm:presLayoutVars>
      </dgm:prSet>
      <dgm:spPr/>
      <dgm:t>
        <a:bodyPr/>
        <a:lstStyle/>
        <a:p>
          <a:endParaRPr lang="en-US"/>
        </a:p>
      </dgm:t>
    </dgm:pt>
    <dgm:pt modelId="{F6270865-5B39-4702-AAEF-145DDF70F702}" type="pres">
      <dgm:prSet presAssocID="{2A15CEC4-4170-4B40-84F9-176A9E70CFD1}" presName="spacer" presStyleCnt="0"/>
      <dgm:spPr/>
    </dgm:pt>
    <dgm:pt modelId="{F324639F-F32D-49A6-864A-0CDF36021959}" type="pres">
      <dgm:prSet presAssocID="{1BAC8CC6-7E1E-4602-9E54-B188D582BCE2}" presName="parentText" presStyleLbl="node1" presStyleIdx="4" presStyleCnt="5">
        <dgm:presLayoutVars>
          <dgm:chMax val="0"/>
          <dgm:bulletEnabled val="1"/>
        </dgm:presLayoutVars>
      </dgm:prSet>
      <dgm:spPr/>
      <dgm:t>
        <a:bodyPr/>
        <a:lstStyle/>
        <a:p>
          <a:endParaRPr lang="en-US"/>
        </a:p>
      </dgm:t>
    </dgm:pt>
  </dgm:ptLst>
  <dgm:cxnLst>
    <dgm:cxn modelId="{4AF98E53-C1BB-424A-AB61-C566DC929797}" type="presOf" srcId="{1BAC8CC6-7E1E-4602-9E54-B188D582BCE2}" destId="{F324639F-F32D-49A6-864A-0CDF36021959}" srcOrd="0" destOrd="0" presId="urn:microsoft.com/office/officeart/2005/8/layout/vList2"/>
    <dgm:cxn modelId="{92C45502-BC0F-48BB-8D70-FF3CDBC1E31A}" srcId="{724361B4-9B9F-4084-A10C-F167166253CF}" destId="{E13E78C2-F080-47A4-BAC6-6A4326847BEB}" srcOrd="2" destOrd="0" parTransId="{31F646D9-6F87-48D8-8EDF-5341526BAD87}" sibTransId="{F5B66EFF-9B7B-4D70-934F-72BCB8AECACD}"/>
    <dgm:cxn modelId="{E040CABA-A6E8-404F-AC38-14EDAC4FCED4}" type="presOf" srcId="{E13E78C2-F080-47A4-BAC6-6A4326847BEB}" destId="{669E172E-75E7-4C28-BB58-DFF1F489BC0C}" srcOrd="0" destOrd="0" presId="urn:microsoft.com/office/officeart/2005/8/layout/vList2"/>
    <dgm:cxn modelId="{CF8557E3-4DD1-4D22-9CDB-6ABAB74C511C}" type="presOf" srcId="{A1CC96C9-5F4E-4B3C-8704-35382B06283E}" destId="{FD0DF81A-3868-43EC-B34A-F64313980F97}" srcOrd="0" destOrd="0" presId="urn:microsoft.com/office/officeart/2005/8/layout/vList2"/>
    <dgm:cxn modelId="{9314DA45-16F6-48FA-9F16-6D903CD1EB2A}" srcId="{724361B4-9B9F-4084-A10C-F167166253CF}" destId="{A0FB2076-1750-4FE5-9F7E-9BDE26728176}" srcOrd="3" destOrd="0" parTransId="{6162BA9A-CFC4-4BB4-BBA1-BC327C2E6C9E}" sibTransId="{2A15CEC4-4170-4B40-84F9-176A9E70CFD1}"/>
    <dgm:cxn modelId="{F385498F-337C-4ED9-9785-4A42010BC543}" srcId="{724361B4-9B9F-4084-A10C-F167166253CF}" destId="{1BAC8CC6-7E1E-4602-9E54-B188D582BCE2}" srcOrd="4" destOrd="0" parTransId="{1203A6D5-3451-4F6A-B111-3460FF0E385C}" sibTransId="{04D1FBFB-665E-4FB4-8CD9-775D0E10A0DB}"/>
    <dgm:cxn modelId="{870CF0BF-CBAE-4037-863D-214A0D536F48}" srcId="{724361B4-9B9F-4084-A10C-F167166253CF}" destId="{A1CC96C9-5F4E-4B3C-8704-35382B06283E}" srcOrd="0" destOrd="0" parTransId="{6697C946-3FBF-4590-ABCF-1C49969D9E4B}" sibTransId="{88CB67A1-058B-46A7-BE49-8A93EB9D6AA0}"/>
    <dgm:cxn modelId="{5031B5A0-2A5C-4464-B7EC-0C8E0725F053}" srcId="{724361B4-9B9F-4084-A10C-F167166253CF}" destId="{C8BC2EE9-0DAA-4978-8F60-5771E80838ED}" srcOrd="1" destOrd="0" parTransId="{5726EDA6-DD9F-4561-BFFF-2501847C9E8C}" sibTransId="{F32C4959-ED09-450D-99B9-404A96736EA9}"/>
    <dgm:cxn modelId="{24798BA3-30D3-4273-8806-858EA8CADBED}" type="presOf" srcId="{724361B4-9B9F-4084-A10C-F167166253CF}" destId="{D76713C3-888F-4971-B388-C389CB2342AF}" srcOrd="0" destOrd="0" presId="urn:microsoft.com/office/officeart/2005/8/layout/vList2"/>
    <dgm:cxn modelId="{33D974C1-71BF-434D-89BF-2AF581BE2932}" type="presOf" srcId="{A0FB2076-1750-4FE5-9F7E-9BDE26728176}" destId="{529AF875-2C24-4B2B-82F2-F07AF7317E47}" srcOrd="0" destOrd="0" presId="urn:microsoft.com/office/officeart/2005/8/layout/vList2"/>
    <dgm:cxn modelId="{FD6AFA3E-394F-4985-8112-605E71A673E4}" type="presOf" srcId="{C8BC2EE9-0DAA-4978-8F60-5771E80838ED}" destId="{DF51B444-0C3C-4654-80EB-17E41F72C41C}" srcOrd="0" destOrd="0" presId="urn:microsoft.com/office/officeart/2005/8/layout/vList2"/>
    <dgm:cxn modelId="{70439153-7754-4C7B-B87B-48B745542F76}" type="presParOf" srcId="{D76713C3-888F-4971-B388-C389CB2342AF}" destId="{FD0DF81A-3868-43EC-B34A-F64313980F97}" srcOrd="0" destOrd="0" presId="urn:microsoft.com/office/officeart/2005/8/layout/vList2"/>
    <dgm:cxn modelId="{CD4A1C12-6615-485C-BACD-2F6905B623CC}" type="presParOf" srcId="{D76713C3-888F-4971-B388-C389CB2342AF}" destId="{E7AFF460-995A-4753-97BB-58617E78EBCE}" srcOrd="1" destOrd="0" presId="urn:microsoft.com/office/officeart/2005/8/layout/vList2"/>
    <dgm:cxn modelId="{3CF98E53-07EC-4BF4-9C48-7A71AA03CBC5}" type="presParOf" srcId="{D76713C3-888F-4971-B388-C389CB2342AF}" destId="{DF51B444-0C3C-4654-80EB-17E41F72C41C}" srcOrd="2" destOrd="0" presId="urn:microsoft.com/office/officeart/2005/8/layout/vList2"/>
    <dgm:cxn modelId="{B8B01D90-9DDC-4A98-9D95-0BA972392A0F}" type="presParOf" srcId="{D76713C3-888F-4971-B388-C389CB2342AF}" destId="{9EE0E54C-8BD8-4B31-8A6D-566486709B6D}" srcOrd="3" destOrd="0" presId="urn:microsoft.com/office/officeart/2005/8/layout/vList2"/>
    <dgm:cxn modelId="{3DF38C12-5AEB-4437-8FB0-8B0FD3BC8697}" type="presParOf" srcId="{D76713C3-888F-4971-B388-C389CB2342AF}" destId="{669E172E-75E7-4C28-BB58-DFF1F489BC0C}" srcOrd="4" destOrd="0" presId="urn:microsoft.com/office/officeart/2005/8/layout/vList2"/>
    <dgm:cxn modelId="{0FCDA795-F8B1-4CAE-9513-CCF2695686DB}" type="presParOf" srcId="{D76713C3-888F-4971-B388-C389CB2342AF}" destId="{845A53FD-4FD4-4EE8-A964-8AE1CC00B357}" srcOrd="5" destOrd="0" presId="urn:microsoft.com/office/officeart/2005/8/layout/vList2"/>
    <dgm:cxn modelId="{3F42AEC5-D833-4C14-BAD9-6DEB04A9DE41}" type="presParOf" srcId="{D76713C3-888F-4971-B388-C389CB2342AF}" destId="{529AF875-2C24-4B2B-82F2-F07AF7317E47}" srcOrd="6" destOrd="0" presId="urn:microsoft.com/office/officeart/2005/8/layout/vList2"/>
    <dgm:cxn modelId="{197D6569-681D-44A8-8F81-A1BCBC615FD6}" type="presParOf" srcId="{D76713C3-888F-4971-B388-C389CB2342AF}" destId="{F6270865-5B39-4702-AAEF-145DDF70F702}" srcOrd="7" destOrd="0" presId="urn:microsoft.com/office/officeart/2005/8/layout/vList2"/>
    <dgm:cxn modelId="{B40AB762-216D-4437-8D04-1E04B80C2740}" type="presParOf" srcId="{D76713C3-888F-4971-B388-C389CB2342AF}" destId="{F324639F-F32D-49A6-864A-0CDF36021959}"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 لوگوں کی بے بسی اورانجامِ بد کا بیان جنہوں نے دنیا میں دین کے تقاضوں سے پہلو تہی کی</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منافقین کی حسرتوں میں اضافہ</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26EDA6-DD9F-4561-BFFF-2501847C9E8C}" type="par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13E78C2-F080-47A4-BAC6-6A4326847BE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مومنوں اور منافقوں کے درمیان فصیل</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1F646D9-6F87-48D8-8EDF-5341526BAD87}" type="par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5B66EFF-9B7B-4D70-934F-72BCB8AECACD}" type="sib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3">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t>
        <a:bodyPr/>
        <a:lstStyle/>
        <a:p>
          <a:endParaRPr lang="en-US"/>
        </a:p>
      </dgm:t>
    </dgm:pt>
    <dgm:pt modelId="{DF51B444-0C3C-4654-80EB-17E41F72C41C}" type="pres">
      <dgm:prSet presAssocID="{C8BC2EE9-0DAA-4978-8F60-5771E80838ED}" presName="parentText" presStyleLbl="node1" presStyleIdx="1" presStyleCnt="3">
        <dgm:presLayoutVars>
          <dgm:chMax val="0"/>
          <dgm:bulletEnabled val="1"/>
        </dgm:presLayoutVars>
      </dgm:prSet>
      <dgm:spPr/>
      <dgm:t>
        <a:bodyPr/>
        <a:lstStyle/>
        <a:p>
          <a:endParaRPr lang="en-US"/>
        </a:p>
      </dgm:t>
    </dgm:pt>
    <dgm:pt modelId="{9EE0E54C-8BD8-4B31-8A6D-566486709B6D}" type="pres">
      <dgm:prSet presAssocID="{F32C4959-ED09-450D-99B9-404A96736EA9}" presName="spacer" presStyleCnt="0"/>
      <dgm:spPr/>
    </dgm:pt>
    <dgm:pt modelId="{669E172E-75E7-4C28-BB58-DFF1F489BC0C}" type="pres">
      <dgm:prSet presAssocID="{E13E78C2-F080-47A4-BAC6-6A4326847BEB}" presName="parentText" presStyleLbl="node1" presStyleIdx="2" presStyleCnt="3">
        <dgm:presLayoutVars>
          <dgm:chMax val="0"/>
          <dgm:bulletEnabled val="1"/>
        </dgm:presLayoutVars>
      </dgm:prSet>
      <dgm:spPr/>
      <dgm:t>
        <a:bodyPr/>
        <a:lstStyle/>
        <a:p>
          <a:endParaRPr lang="en-US"/>
        </a:p>
      </dgm:t>
    </dgm:pt>
  </dgm:ptLst>
  <dgm:cxnLst>
    <dgm:cxn modelId="{92C45502-BC0F-48BB-8D70-FF3CDBC1E31A}" srcId="{724361B4-9B9F-4084-A10C-F167166253CF}" destId="{E13E78C2-F080-47A4-BAC6-6A4326847BEB}" srcOrd="2" destOrd="0" parTransId="{31F646D9-6F87-48D8-8EDF-5341526BAD87}" sibTransId="{F5B66EFF-9B7B-4D70-934F-72BCB8AECACD}"/>
    <dgm:cxn modelId="{C2E51F65-1891-430E-B4DE-AF0A7B76B8AC}" type="presOf" srcId="{A1CC96C9-5F4E-4B3C-8704-35382B06283E}" destId="{FD0DF81A-3868-43EC-B34A-F64313980F97}" srcOrd="0" destOrd="0" presId="urn:microsoft.com/office/officeart/2005/8/layout/vList2"/>
    <dgm:cxn modelId="{6A27E91D-B809-4EB0-94FB-7153BD0F217C}" type="presOf" srcId="{E13E78C2-F080-47A4-BAC6-6A4326847BEB}" destId="{669E172E-75E7-4C28-BB58-DFF1F489BC0C}" srcOrd="0" destOrd="0" presId="urn:microsoft.com/office/officeart/2005/8/layout/vList2"/>
    <dgm:cxn modelId="{870CF0BF-CBAE-4037-863D-214A0D536F48}" srcId="{724361B4-9B9F-4084-A10C-F167166253CF}" destId="{A1CC96C9-5F4E-4B3C-8704-35382B06283E}" srcOrd="0" destOrd="0" parTransId="{6697C946-3FBF-4590-ABCF-1C49969D9E4B}" sibTransId="{88CB67A1-058B-46A7-BE49-8A93EB9D6AA0}"/>
    <dgm:cxn modelId="{5031B5A0-2A5C-4464-B7EC-0C8E0725F053}" srcId="{724361B4-9B9F-4084-A10C-F167166253CF}" destId="{C8BC2EE9-0DAA-4978-8F60-5771E80838ED}" srcOrd="1" destOrd="0" parTransId="{5726EDA6-DD9F-4561-BFFF-2501847C9E8C}" sibTransId="{F32C4959-ED09-450D-99B9-404A96736EA9}"/>
    <dgm:cxn modelId="{92EB3FD7-5890-485F-8C47-C2A08CDE5BC0}" type="presOf" srcId="{724361B4-9B9F-4084-A10C-F167166253CF}" destId="{D76713C3-888F-4971-B388-C389CB2342AF}" srcOrd="0" destOrd="0" presId="urn:microsoft.com/office/officeart/2005/8/layout/vList2"/>
    <dgm:cxn modelId="{06A2C455-3B4B-450F-B266-BB3E0080BD5C}" type="presOf" srcId="{C8BC2EE9-0DAA-4978-8F60-5771E80838ED}" destId="{DF51B444-0C3C-4654-80EB-17E41F72C41C}" srcOrd="0" destOrd="0" presId="urn:microsoft.com/office/officeart/2005/8/layout/vList2"/>
    <dgm:cxn modelId="{51BEB62C-E2E5-4FA9-B2E7-F7210139CDAD}" type="presParOf" srcId="{D76713C3-888F-4971-B388-C389CB2342AF}" destId="{FD0DF81A-3868-43EC-B34A-F64313980F97}" srcOrd="0" destOrd="0" presId="urn:microsoft.com/office/officeart/2005/8/layout/vList2"/>
    <dgm:cxn modelId="{C7BC0DA6-6162-4344-AFF1-7AB0584936CE}" type="presParOf" srcId="{D76713C3-888F-4971-B388-C389CB2342AF}" destId="{E7AFF460-995A-4753-97BB-58617E78EBCE}" srcOrd="1" destOrd="0" presId="urn:microsoft.com/office/officeart/2005/8/layout/vList2"/>
    <dgm:cxn modelId="{2179AC77-A84C-4349-A5D4-24B160784428}" type="presParOf" srcId="{D76713C3-888F-4971-B388-C389CB2342AF}" destId="{DF51B444-0C3C-4654-80EB-17E41F72C41C}" srcOrd="2" destOrd="0" presId="urn:microsoft.com/office/officeart/2005/8/layout/vList2"/>
    <dgm:cxn modelId="{6FFF6A31-5B7B-463C-B1B6-E1BE59DF377F}" type="presParOf" srcId="{D76713C3-888F-4971-B388-C389CB2342AF}" destId="{9EE0E54C-8BD8-4B31-8A6D-566486709B6D}" srcOrd="3" destOrd="0" presId="urn:microsoft.com/office/officeart/2005/8/layout/vList2"/>
    <dgm:cxn modelId="{00A75F34-244F-45D2-944D-41F175C563A6}" type="presParOf" srcId="{D76713C3-888F-4971-B388-C389CB2342AF}" destId="{669E172E-75E7-4C28-BB58-DFF1F489BC0C}"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باطنی اعتبار سے درجہ بدرجہ منافق بن جانے کے چار مراحل</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1">
        <dgm:presLayoutVars>
          <dgm:chMax val="0"/>
          <dgm:bulletEnabled val="1"/>
        </dgm:presLayoutVars>
      </dgm:prSet>
      <dgm:spPr/>
      <dgm:t>
        <a:bodyPr/>
        <a:lstStyle/>
        <a:p>
          <a:endParaRPr lang="en-US"/>
        </a:p>
      </dgm:t>
    </dgm:pt>
  </dgm:ptLst>
  <dgm:cxnLst>
    <dgm:cxn modelId="{90CA6802-1E1F-4AE5-9CA9-357A3305270C}" type="presOf" srcId="{724361B4-9B9F-4084-A10C-F167166253CF}" destId="{D76713C3-888F-4971-B388-C389CB2342AF}" srcOrd="0" destOrd="0" presId="urn:microsoft.com/office/officeart/2005/8/layout/vList2"/>
    <dgm:cxn modelId="{870CF0BF-CBAE-4037-863D-214A0D536F48}" srcId="{724361B4-9B9F-4084-A10C-F167166253CF}" destId="{A1CC96C9-5F4E-4B3C-8704-35382B06283E}" srcOrd="0" destOrd="0" parTransId="{6697C946-3FBF-4590-ABCF-1C49969D9E4B}" sibTransId="{88CB67A1-058B-46A7-BE49-8A93EB9D6AA0}"/>
    <dgm:cxn modelId="{77245CD6-A7E6-4745-8B26-35614AD57085}" type="presOf" srcId="{A1CC96C9-5F4E-4B3C-8704-35382B06283E}" destId="{FD0DF81A-3868-43EC-B34A-F64313980F97}" srcOrd="0" destOrd="0" presId="urn:microsoft.com/office/officeart/2005/8/layout/vList2"/>
    <dgm:cxn modelId="{57D06945-6A7F-43F9-A530-B3E18D78D616}" type="presParOf" srcId="{D76713C3-888F-4971-B388-C389CB2342AF}" destId="{FD0DF81A-3868-43EC-B34A-F64313980F97}"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104599-46DE-4901-A074-13BF9BBB4498}" type="doc">
      <dgm:prSet loTypeId="urn:microsoft.com/office/officeart/2005/8/layout/process2" loCatId="process" qsTypeId="urn:microsoft.com/office/officeart/2005/8/quickstyle/simple4" qsCatId="simple" csTypeId="urn:microsoft.com/office/officeart/2005/8/colors/accent3_2" csCatId="accent3" phldr="1"/>
      <dgm:spPr/>
    </dgm:pt>
    <dgm:pt modelId="{C3AB1691-3694-41EA-83A6-65EE32A311BC}">
      <dgm:prSet phldrT="[Text]" custT="1"/>
      <dgm:spPr>
        <a:solidFill>
          <a:srgbClr val="698AB3"/>
        </a:solidFill>
        <a:ln>
          <a:noFill/>
        </a:ln>
      </dgm:spPr>
      <dgm:t>
        <a:bodyPr/>
        <a:lstStyle/>
        <a:p>
          <a:pPr algn="ctr" rtl="1"/>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اپنے آپ کو فتنے میں مبتلا کرنا</a:t>
          </a:r>
          <a:endParaRPr lang="en-US" sz="24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B63FCCF0-8EF1-4164-B2CC-E6C56BE4AD00}" type="parTrans" cxnId="{C58BD708-6AE1-4BAC-A12D-42C9D073C6DF}">
      <dgm:prSet/>
      <dgm:spPr/>
      <dgm:t>
        <a:bodyPr/>
        <a:lstStyle/>
        <a:p>
          <a:pPr rtl="1"/>
          <a:endParaRPr lang="en-US" sz="2400">
            <a:effectLst>
              <a:outerShdw blurRad="38100" dist="38100" dir="2700000" algn="tl">
                <a:srgbClr val="000000">
                  <a:alpha val="43137"/>
                </a:srgbClr>
              </a:outerShdw>
            </a:effectLst>
          </a:endParaRPr>
        </a:p>
      </dgm:t>
    </dgm:pt>
    <dgm:pt modelId="{537BB62F-5FDF-491F-8531-1FD48F6EB9C0}" type="sibTrans" cxnId="{C58BD708-6AE1-4BAC-A12D-42C9D073C6DF}">
      <dgm:prSet custT="1"/>
      <dgm:spPr>
        <a:solidFill>
          <a:srgbClr val="1A3F6D"/>
        </a:solidFill>
        <a:ln>
          <a:solidFill>
            <a:srgbClr val="FFFFFF"/>
          </a:solidFill>
        </a:ln>
      </dgm:spPr>
      <dgm:t>
        <a:bodyPr/>
        <a:lstStyle/>
        <a:p>
          <a:pPr algn="ctr" rtl="1"/>
          <a:endParaRPr lang="en-US" sz="240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DD3B8F22-AB03-45B8-8727-9722800E6102}">
      <dgm:prSet phldrT="[Text]" custT="1"/>
      <dgm:spPr>
        <a:solidFill>
          <a:srgbClr val="698AB3"/>
        </a:solidFill>
        <a:ln>
          <a:noFill/>
        </a:ln>
      </dgm:spPr>
      <dgm:t>
        <a:bodyPr/>
        <a:lstStyle/>
        <a:p>
          <a:pPr algn="ctr" rtl="1"/>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دین</a:t>
          </a: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تقاض</a:t>
          </a: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وں کی </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ادا</a:t>
          </a: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ئیگی</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کے حوالے سے</a:t>
          </a: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گو مگو کا شکار ہوجانا</a:t>
          </a:r>
          <a:endParaRPr lang="en-US" sz="24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20BD3488-CA5D-4198-A64D-A51D4D47D0C0}" type="parTrans" cxnId="{0DA0A6E5-A560-4F13-AB9A-1AC77C5BD23E}">
      <dgm:prSet/>
      <dgm:spPr/>
      <dgm:t>
        <a:bodyPr/>
        <a:lstStyle/>
        <a:p>
          <a:pPr rtl="1"/>
          <a:endParaRPr lang="en-US" sz="2400">
            <a:effectLst>
              <a:outerShdw blurRad="38100" dist="38100" dir="2700000" algn="tl">
                <a:srgbClr val="000000">
                  <a:alpha val="43137"/>
                </a:srgbClr>
              </a:outerShdw>
            </a:effectLst>
          </a:endParaRPr>
        </a:p>
      </dgm:t>
    </dgm:pt>
    <dgm:pt modelId="{56A11B9D-425C-48DF-A711-56777E16F7FA}" type="sibTrans" cxnId="{0DA0A6E5-A560-4F13-AB9A-1AC77C5BD23E}">
      <dgm:prSet custT="1"/>
      <dgm:spPr>
        <a:solidFill>
          <a:srgbClr val="1A3F6D"/>
        </a:solidFill>
        <a:ln>
          <a:solidFill>
            <a:srgbClr val="FFFFFF"/>
          </a:solidFill>
        </a:ln>
      </dgm:spPr>
      <dgm:t>
        <a:bodyPr/>
        <a:lstStyle/>
        <a:p>
          <a:pPr algn="ctr" rtl="1"/>
          <a:endParaRPr lang="en-US" sz="240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69D7A12C-40BD-4A01-931F-AF94AE1641C3}">
      <dgm:prSet phldrT="[Text]" custT="1"/>
      <dgm:spPr>
        <a:solidFill>
          <a:srgbClr val="698AB3"/>
        </a:solidFill>
        <a:ln>
          <a:noFill/>
        </a:ln>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ذہن میں شکوک و شبہات کا گھر کرلینا</a:t>
          </a:r>
          <a:endParaRPr lang="en-US" sz="24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54DC0EB7-3AF6-44BE-9E81-505DC8BEE362}" type="parTrans" cxnId="{DA9DBA68-A20B-4123-B8CC-35730AE8C22A}">
      <dgm:prSet/>
      <dgm:spPr/>
      <dgm:t>
        <a:bodyPr/>
        <a:lstStyle/>
        <a:p>
          <a:pPr rtl="1"/>
          <a:endParaRPr lang="en-US" sz="2400">
            <a:effectLst>
              <a:outerShdw blurRad="38100" dist="38100" dir="2700000" algn="tl">
                <a:srgbClr val="000000">
                  <a:alpha val="43137"/>
                </a:srgbClr>
              </a:outerShdw>
            </a:effectLst>
          </a:endParaRPr>
        </a:p>
      </dgm:t>
    </dgm:pt>
    <dgm:pt modelId="{2D2E6DC8-1184-4446-BB3E-9E726918CE9D}" type="sibTrans" cxnId="{DA9DBA68-A20B-4123-B8CC-35730AE8C22A}">
      <dgm:prSet custT="1"/>
      <dgm:spPr>
        <a:solidFill>
          <a:srgbClr val="1A3F6D"/>
        </a:solidFill>
        <a:ln>
          <a:solidFill>
            <a:srgbClr val="FFFFFF"/>
          </a:solidFill>
        </a:ln>
      </dgm:spPr>
      <dgm:t>
        <a:bodyPr/>
        <a:lstStyle/>
        <a:p>
          <a:pPr algn="ctr" rtl="1"/>
          <a:endParaRPr lang="en-US" sz="240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92050B67-EF6F-4E62-94B1-CACE939AF48B}">
      <dgm:prSet phldrT="[Text]" custT="1"/>
      <dgm:spPr>
        <a:solidFill>
          <a:srgbClr val="698AB3"/>
        </a:solidFill>
        <a:ln>
          <a:noFill/>
        </a:ln>
      </dgm:spPr>
      <dgm:t>
        <a:bodyPr/>
        <a:lstStyle/>
        <a:p>
          <a:pPr algn="ctr" rtl="1"/>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خود ساختہ خوش کن خواہشات کے دھوکہ میں دینی تقاضوں سے غفلت برتنا</a:t>
          </a:r>
          <a:endParaRPr lang="en-US" sz="24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797590E0-21D5-4E1A-B75E-75E4BA9B6C46}" type="parTrans" cxnId="{6D66FDDA-755F-44FD-814A-54C02250B24E}">
      <dgm:prSet/>
      <dgm:spPr/>
      <dgm:t>
        <a:bodyPr/>
        <a:lstStyle/>
        <a:p>
          <a:pPr rtl="1"/>
          <a:endParaRPr lang="en-US" sz="2400">
            <a:effectLst>
              <a:outerShdw blurRad="38100" dist="38100" dir="2700000" algn="tl">
                <a:srgbClr val="000000">
                  <a:alpha val="43137"/>
                </a:srgbClr>
              </a:outerShdw>
            </a:effectLst>
          </a:endParaRPr>
        </a:p>
      </dgm:t>
    </dgm:pt>
    <dgm:pt modelId="{B046634A-7B81-4F37-A0D8-47DEF9C19EE6}" type="sibTrans" cxnId="{6D66FDDA-755F-44FD-814A-54C02250B24E}">
      <dgm:prSet/>
      <dgm:spPr/>
      <dgm:t>
        <a:bodyPr/>
        <a:lstStyle/>
        <a:p>
          <a:pPr rtl="1"/>
          <a:endParaRPr lang="en-US" sz="2400">
            <a:effectLst>
              <a:outerShdw blurRad="38100" dist="38100" dir="2700000" algn="tl">
                <a:srgbClr val="000000">
                  <a:alpha val="43137"/>
                </a:srgbClr>
              </a:outerShdw>
            </a:effectLst>
          </a:endParaRPr>
        </a:p>
      </dgm:t>
    </dgm:pt>
    <dgm:pt modelId="{B347D6C3-3FF6-4368-B941-56B7A738A48C}" type="pres">
      <dgm:prSet presAssocID="{18104599-46DE-4901-A074-13BF9BBB4498}" presName="linearFlow" presStyleCnt="0">
        <dgm:presLayoutVars>
          <dgm:resizeHandles val="exact"/>
        </dgm:presLayoutVars>
      </dgm:prSet>
      <dgm:spPr/>
    </dgm:pt>
    <dgm:pt modelId="{92A3A87E-068F-4319-A98E-CC77E55C2280}" type="pres">
      <dgm:prSet presAssocID="{C3AB1691-3694-41EA-83A6-65EE32A311BC}" presName="node" presStyleLbl="node1" presStyleIdx="0" presStyleCnt="4" custScaleX="318902">
        <dgm:presLayoutVars>
          <dgm:bulletEnabled val="1"/>
        </dgm:presLayoutVars>
      </dgm:prSet>
      <dgm:spPr/>
      <dgm:t>
        <a:bodyPr/>
        <a:lstStyle/>
        <a:p>
          <a:endParaRPr lang="en-US"/>
        </a:p>
      </dgm:t>
    </dgm:pt>
    <dgm:pt modelId="{B9328152-F1B1-43FC-BF98-05DEC11AA8E0}" type="pres">
      <dgm:prSet presAssocID="{537BB62F-5FDF-491F-8531-1FD48F6EB9C0}" presName="sibTrans" presStyleLbl="sibTrans2D1" presStyleIdx="0" presStyleCnt="3"/>
      <dgm:spPr/>
      <dgm:t>
        <a:bodyPr/>
        <a:lstStyle/>
        <a:p>
          <a:endParaRPr lang="en-US"/>
        </a:p>
      </dgm:t>
    </dgm:pt>
    <dgm:pt modelId="{FEC03543-B281-4D2E-8CDB-98B7036D6F4D}" type="pres">
      <dgm:prSet presAssocID="{537BB62F-5FDF-491F-8531-1FD48F6EB9C0}" presName="connectorText" presStyleLbl="sibTrans2D1" presStyleIdx="0" presStyleCnt="3"/>
      <dgm:spPr/>
      <dgm:t>
        <a:bodyPr/>
        <a:lstStyle/>
        <a:p>
          <a:endParaRPr lang="en-US"/>
        </a:p>
      </dgm:t>
    </dgm:pt>
    <dgm:pt modelId="{ADCDBD81-88FA-4313-9B38-50E0BB263C24}" type="pres">
      <dgm:prSet presAssocID="{DD3B8F22-AB03-45B8-8727-9722800E6102}" presName="node" presStyleLbl="node1" presStyleIdx="1" presStyleCnt="4" custScaleX="318902">
        <dgm:presLayoutVars>
          <dgm:bulletEnabled val="1"/>
        </dgm:presLayoutVars>
      </dgm:prSet>
      <dgm:spPr/>
      <dgm:t>
        <a:bodyPr/>
        <a:lstStyle/>
        <a:p>
          <a:endParaRPr lang="en-US"/>
        </a:p>
      </dgm:t>
    </dgm:pt>
    <dgm:pt modelId="{00A54143-0E6A-419F-8BB2-95FEE102ABD4}" type="pres">
      <dgm:prSet presAssocID="{56A11B9D-425C-48DF-A711-56777E16F7FA}" presName="sibTrans" presStyleLbl="sibTrans2D1" presStyleIdx="1" presStyleCnt="3"/>
      <dgm:spPr/>
      <dgm:t>
        <a:bodyPr/>
        <a:lstStyle/>
        <a:p>
          <a:endParaRPr lang="en-US"/>
        </a:p>
      </dgm:t>
    </dgm:pt>
    <dgm:pt modelId="{8988B908-5CA7-4450-BC9E-84F351882D1A}" type="pres">
      <dgm:prSet presAssocID="{56A11B9D-425C-48DF-A711-56777E16F7FA}" presName="connectorText" presStyleLbl="sibTrans2D1" presStyleIdx="1" presStyleCnt="3"/>
      <dgm:spPr/>
      <dgm:t>
        <a:bodyPr/>
        <a:lstStyle/>
        <a:p>
          <a:endParaRPr lang="en-US"/>
        </a:p>
      </dgm:t>
    </dgm:pt>
    <dgm:pt modelId="{DFE66679-CEA4-4D31-A45B-DE4EAB0ECA66}" type="pres">
      <dgm:prSet presAssocID="{69D7A12C-40BD-4A01-931F-AF94AE1641C3}" presName="node" presStyleLbl="node1" presStyleIdx="2" presStyleCnt="4" custScaleX="318902">
        <dgm:presLayoutVars>
          <dgm:bulletEnabled val="1"/>
        </dgm:presLayoutVars>
      </dgm:prSet>
      <dgm:spPr/>
      <dgm:t>
        <a:bodyPr/>
        <a:lstStyle/>
        <a:p>
          <a:endParaRPr lang="en-US"/>
        </a:p>
      </dgm:t>
    </dgm:pt>
    <dgm:pt modelId="{F069CCB4-74B0-43DA-977C-2A5C925A1614}" type="pres">
      <dgm:prSet presAssocID="{2D2E6DC8-1184-4446-BB3E-9E726918CE9D}" presName="sibTrans" presStyleLbl="sibTrans2D1" presStyleIdx="2" presStyleCnt="3"/>
      <dgm:spPr/>
      <dgm:t>
        <a:bodyPr/>
        <a:lstStyle/>
        <a:p>
          <a:endParaRPr lang="en-US"/>
        </a:p>
      </dgm:t>
    </dgm:pt>
    <dgm:pt modelId="{48030B14-CCDD-4DE5-99CA-17138239C373}" type="pres">
      <dgm:prSet presAssocID="{2D2E6DC8-1184-4446-BB3E-9E726918CE9D}" presName="connectorText" presStyleLbl="sibTrans2D1" presStyleIdx="2" presStyleCnt="3"/>
      <dgm:spPr/>
      <dgm:t>
        <a:bodyPr/>
        <a:lstStyle/>
        <a:p>
          <a:endParaRPr lang="en-US"/>
        </a:p>
      </dgm:t>
    </dgm:pt>
    <dgm:pt modelId="{ECCF9EA5-5660-44D4-BFC5-8F38F261AA28}" type="pres">
      <dgm:prSet presAssocID="{92050B67-EF6F-4E62-94B1-CACE939AF48B}" presName="node" presStyleLbl="node1" presStyleIdx="3" presStyleCnt="4" custScaleX="318902">
        <dgm:presLayoutVars>
          <dgm:bulletEnabled val="1"/>
        </dgm:presLayoutVars>
      </dgm:prSet>
      <dgm:spPr/>
      <dgm:t>
        <a:bodyPr/>
        <a:lstStyle/>
        <a:p>
          <a:endParaRPr lang="en-US"/>
        </a:p>
      </dgm:t>
    </dgm:pt>
  </dgm:ptLst>
  <dgm:cxnLst>
    <dgm:cxn modelId="{B9C3056C-2CD0-406E-86B2-5861C3140684}" type="presOf" srcId="{DD3B8F22-AB03-45B8-8727-9722800E6102}" destId="{ADCDBD81-88FA-4313-9B38-50E0BB263C24}" srcOrd="0" destOrd="0" presId="urn:microsoft.com/office/officeart/2005/8/layout/process2"/>
    <dgm:cxn modelId="{0DA0A6E5-A560-4F13-AB9A-1AC77C5BD23E}" srcId="{18104599-46DE-4901-A074-13BF9BBB4498}" destId="{DD3B8F22-AB03-45B8-8727-9722800E6102}" srcOrd="1" destOrd="0" parTransId="{20BD3488-CA5D-4198-A64D-A51D4D47D0C0}" sibTransId="{56A11B9D-425C-48DF-A711-56777E16F7FA}"/>
    <dgm:cxn modelId="{45CB0997-7573-4389-8529-46F500445548}" type="presOf" srcId="{2D2E6DC8-1184-4446-BB3E-9E726918CE9D}" destId="{48030B14-CCDD-4DE5-99CA-17138239C373}" srcOrd="1" destOrd="0" presId="urn:microsoft.com/office/officeart/2005/8/layout/process2"/>
    <dgm:cxn modelId="{3C5C462C-EDA9-450B-A5C6-B6B6050658B3}" type="presOf" srcId="{69D7A12C-40BD-4A01-931F-AF94AE1641C3}" destId="{DFE66679-CEA4-4D31-A45B-DE4EAB0ECA66}" srcOrd="0" destOrd="0" presId="urn:microsoft.com/office/officeart/2005/8/layout/process2"/>
    <dgm:cxn modelId="{8826CE99-67A7-4A26-A1DC-BA5EFD7B7615}" type="presOf" srcId="{2D2E6DC8-1184-4446-BB3E-9E726918CE9D}" destId="{F069CCB4-74B0-43DA-977C-2A5C925A1614}" srcOrd="0" destOrd="0" presId="urn:microsoft.com/office/officeart/2005/8/layout/process2"/>
    <dgm:cxn modelId="{2B066005-CA48-4F87-B8E7-D3EDE44339BA}" type="presOf" srcId="{18104599-46DE-4901-A074-13BF9BBB4498}" destId="{B347D6C3-3FF6-4368-B941-56B7A738A48C}" srcOrd="0" destOrd="0" presId="urn:microsoft.com/office/officeart/2005/8/layout/process2"/>
    <dgm:cxn modelId="{721DBE9C-490B-491E-9D28-22F9597C612D}" type="presOf" srcId="{537BB62F-5FDF-491F-8531-1FD48F6EB9C0}" destId="{B9328152-F1B1-43FC-BF98-05DEC11AA8E0}" srcOrd="0" destOrd="0" presId="urn:microsoft.com/office/officeart/2005/8/layout/process2"/>
    <dgm:cxn modelId="{0EFB4551-9596-4BC2-B934-5CD9B82B4EF7}" type="presOf" srcId="{56A11B9D-425C-48DF-A711-56777E16F7FA}" destId="{00A54143-0E6A-419F-8BB2-95FEE102ABD4}" srcOrd="0" destOrd="0" presId="urn:microsoft.com/office/officeart/2005/8/layout/process2"/>
    <dgm:cxn modelId="{58F8DB54-4D12-4805-AC53-D33DD775789A}" type="presOf" srcId="{C3AB1691-3694-41EA-83A6-65EE32A311BC}" destId="{92A3A87E-068F-4319-A98E-CC77E55C2280}" srcOrd="0" destOrd="0" presId="urn:microsoft.com/office/officeart/2005/8/layout/process2"/>
    <dgm:cxn modelId="{C58BD708-6AE1-4BAC-A12D-42C9D073C6DF}" srcId="{18104599-46DE-4901-A074-13BF9BBB4498}" destId="{C3AB1691-3694-41EA-83A6-65EE32A311BC}" srcOrd="0" destOrd="0" parTransId="{B63FCCF0-8EF1-4164-B2CC-E6C56BE4AD00}" sibTransId="{537BB62F-5FDF-491F-8531-1FD48F6EB9C0}"/>
    <dgm:cxn modelId="{6D66FDDA-755F-44FD-814A-54C02250B24E}" srcId="{18104599-46DE-4901-A074-13BF9BBB4498}" destId="{92050B67-EF6F-4E62-94B1-CACE939AF48B}" srcOrd="3" destOrd="0" parTransId="{797590E0-21D5-4E1A-B75E-75E4BA9B6C46}" sibTransId="{B046634A-7B81-4F37-A0D8-47DEF9C19EE6}"/>
    <dgm:cxn modelId="{ECCFEE3B-65BB-4716-B76A-42E9B2C9D40F}" type="presOf" srcId="{537BB62F-5FDF-491F-8531-1FD48F6EB9C0}" destId="{FEC03543-B281-4D2E-8CDB-98B7036D6F4D}" srcOrd="1" destOrd="0" presId="urn:microsoft.com/office/officeart/2005/8/layout/process2"/>
    <dgm:cxn modelId="{AF9614BA-600E-4AE5-96B8-BA13C2CAF4FF}" type="presOf" srcId="{92050B67-EF6F-4E62-94B1-CACE939AF48B}" destId="{ECCF9EA5-5660-44D4-BFC5-8F38F261AA28}" srcOrd="0" destOrd="0" presId="urn:microsoft.com/office/officeart/2005/8/layout/process2"/>
    <dgm:cxn modelId="{DA9DBA68-A20B-4123-B8CC-35730AE8C22A}" srcId="{18104599-46DE-4901-A074-13BF9BBB4498}" destId="{69D7A12C-40BD-4A01-931F-AF94AE1641C3}" srcOrd="2" destOrd="0" parTransId="{54DC0EB7-3AF6-44BE-9E81-505DC8BEE362}" sibTransId="{2D2E6DC8-1184-4446-BB3E-9E726918CE9D}"/>
    <dgm:cxn modelId="{7FCADD2C-D5B9-43AF-BFCA-B4C73775D6C9}" type="presOf" srcId="{56A11B9D-425C-48DF-A711-56777E16F7FA}" destId="{8988B908-5CA7-4450-BC9E-84F351882D1A}" srcOrd="1" destOrd="0" presId="urn:microsoft.com/office/officeart/2005/8/layout/process2"/>
    <dgm:cxn modelId="{FBF0074A-E4B2-46ED-B4B9-9A4C206AF13E}" type="presParOf" srcId="{B347D6C3-3FF6-4368-B941-56B7A738A48C}" destId="{92A3A87E-068F-4319-A98E-CC77E55C2280}" srcOrd="0" destOrd="0" presId="urn:microsoft.com/office/officeart/2005/8/layout/process2"/>
    <dgm:cxn modelId="{835D6372-CF46-4C27-9547-5A639C3A7F82}" type="presParOf" srcId="{B347D6C3-3FF6-4368-B941-56B7A738A48C}" destId="{B9328152-F1B1-43FC-BF98-05DEC11AA8E0}" srcOrd="1" destOrd="0" presId="urn:microsoft.com/office/officeart/2005/8/layout/process2"/>
    <dgm:cxn modelId="{AEE83586-FB6E-4F33-9915-D32D2B75F58E}" type="presParOf" srcId="{B9328152-F1B1-43FC-BF98-05DEC11AA8E0}" destId="{FEC03543-B281-4D2E-8CDB-98B7036D6F4D}" srcOrd="0" destOrd="0" presId="urn:microsoft.com/office/officeart/2005/8/layout/process2"/>
    <dgm:cxn modelId="{0E6F4399-DB10-45A4-AD35-E9A5B3E1ADA4}" type="presParOf" srcId="{B347D6C3-3FF6-4368-B941-56B7A738A48C}" destId="{ADCDBD81-88FA-4313-9B38-50E0BB263C24}" srcOrd="2" destOrd="0" presId="urn:microsoft.com/office/officeart/2005/8/layout/process2"/>
    <dgm:cxn modelId="{42574576-582B-498C-88AC-71F0FBBE613C}" type="presParOf" srcId="{B347D6C3-3FF6-4368-B941-56B7A738A48C}" destId="{00A54143-0E6A-419F-8BB2-95FEE102ABD4}" srcOrd="3" destOrd="0" presId="urn:microsoft.com/office/officeart/2005/8/layout/process2"/>
    <dgm:cxn modelId="{4488C875-1180-40A1-ACB2-852A4ED477EA}" type="presParOf" srcId="{00A54143-0E6A-419F-8BB2-95FEE102ABD4}" destId="{8988B908-5CA7-4450-BC9E-84F351882D1A}" srcOrd="0" destOrd="0" presId="urn:microsoft.com/office/officeart/2005/8/layout/process2"/>
    <dgm:cxn modelId="{21190351-C973-40A4-A690-2DADCAFFEB70}" type="presParOf" srcId="{B347D6C3-3FF6-4368-B941-56B7A738A48C}" destId="{DFE66679-CEA4-4D31-A45B-DE4EAB0ECA66}" srcOrd="4" destOrd="0" presId="urn:microsoft.com/office/officeart/2005/8/layout/process2"/>
    <dgm:cxn modelId="{DA22E88F-3243-4688-8377-864E5FFF6ED0}" type="presParOf" srcId="{B347D6C3-3FF6-4368-B941-56B7A738A48C}" destId="{F069CCB4-74B0-43DA-977C-2A5C925A1614}" srcOrd="5" destOrd="0" presId="urn:microsoft.com/office/officeart/2005/8/layout/process2"/>
    <dgm:cxn modelId="{54D1BCE5-CF24-47BA-AEF3-28DAEAB7AC35}" type="presParOf" srcId="{F069CCB4-74B0-43DA-977C-2A5C925A1614}" destId="{48030B14-CCDD-4DE5-99CA-17138239C373}" srcOrd="0" destOrd="0" presId="urn:microsoft.com/office/officeart/2005/8/layout/process2"/>
    <dgm:cxn modelId="{178CCBF0-71AB-4AAD-9EE3-A25B3325CA59}" type="presParOf" srcId="{B347D6C3-3FF6-4368-B941-56B7A738A48C}" destId="{ECCF9EA5-5660-44D4-BFC5-8F38F261AA28}" srcOrd="6"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کے حکم سے مراد ہے انسان کی موت کا فیصلہ</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solidFill>
                <a:schemeClr val="bg1"/>
              </a:solidFill>
              <a:effectLst>
                <a:outerShdw blurRad="38100" dist="38100" dir="2700000" algn="tl">
                  <a:srgbClr val="000000">
                    <a:alpha val="43137"/>
                  </a:srgbClr>
                </a:outerShdw>
              </a:effectLst>
              <a:latin typeface="Al Qalam Quran Publisher" pitchFamily="18" charset="-78"/>
              <a:cs typeface="Al Qalam Quran Publisher" pitchFamily="18" charset="-78"/>
            </a:rPr>
            <a:t>الْغَرُوْرُ </a:t>
          </a:r>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 مفہوم ہے بہت ہی دھوکہ دینے والا یعنی بڑا دھوکے باز</a:t>
          </a:r>
          <a:r>
            <a:rPr lang="ur-PK"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مراد ہے شیطان</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26EDA6-DD9F-4561-BFFF-2501847C9E8C}" type="par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13E78C2-F080-47A4-BAC6-6A4326847BE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شیطان اللہ کی صرف شانِ رحمت کو انسان کے سامنے کر دیتا ہے </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1F646D9-6F87-48D8-8EDF-5341526BAD87}" type="par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5B66EFF-9B7B-4D70-934F-72BCB8AECACD}" type="sib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2078A33-D7DE-4891-8B55-C12070B1DCF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متوازن عقیدہ یہ ہے کہ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رحیم بھی ہے لیکن عزیزٌ ذوانتقام بھی</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40EB1C-6FB6-4115-ABE7-34DE484A0088}" type="parTrans" cxnId="{96D5EB23-9C87-48E2-A7E9-13F0966DAADB}">
      <dgm:prSet/>
      <dgm:spPr/>
      <dgm:t>
        <a:bodyPr/>
        <a:lstStyle/>
        <a:p>
          <a:endParaRPr lang="en-US"/>
        </a:p>
      </dgm:t>
    </dgm:pt>
    <dgm:pt modelId="{C52ED338-F348-4779-B38A-8ED55B11CCAB}" type="sibTrans" cxnId="{96D5EB23-9C87-48E2-A7E9-13F0966DAADB}">
      <dgm:prSet/>
      <dgm:spPr/>
      <dgm:t>
        <a:bodyPr/>
        <a:lstStyle/>
        <a:p>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4">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t>
        <a:bodyPr/>
        <a:lstStyle/>
        <a:p>
          <a:endParaRPr lang="en-US"/>
        </a:p>
      </dgm:t>
    </dgm:pt>
    <dgm:pt modelId="{DF51B444-0C3C-4654-80EB-17E41F72C41C}" type="pres">
      <dgm:prSet presAssocID="{C8BC2EE9-0DAA-4978-8F60-5771E80838ED}" presName="parentText" presStyleLbl="node1" presStyleIdx="1" presStyleCnt="4">
        <dgm:presLayoutVars>
          <dgm:chMax val="0"/>
          <dgm:bulletEnabled val="1"/>
        </dgm:presLayoutVars>
      </dgm:prSet>
      <dgm:spPr/>
      <dgm:t>
        <a:bodyPr/>
        <a:lstStyle/>
        <a:p>
          <a:endParaRPr lang="en-US"/>
        </a:p>
      </dgm:t>
    </dgm:pt>
    <dgm:pt modelId="{9EE0E54C-8BD8-4B31-8A6D-566486709B6D}" type="pres">
      <dgm:prSet presAssocID="{F32C4959-ED09-450D-99B9-404A96736EA9}" presName="spacer" presStyleCnt="0"/>
      <dgm:spPr/>
    </dgm:pt>
    <dgm:pt modelId="{669E172E-75E7-4C28-BB58-DFF1F489BC0C}" type="pres">
      <dgm:prSet presAssocID="{E13E78C2-F080-47A4-BAC6-6A4326847BEB}" presName="parentText" presStyleLbl="node1" presStyleIdx="2" presStyleCnt="4">
        <dgm:presLayoutVars>
          <dgm:chMax val="0"/>
          <dgm:bulletEnabled val="1"/>
        </dgm:presLayoutVars>
      </dgm:prSet>
      <dgm:spPr/>
      <dgm:t>
        <a:bodyPr/>
        <a:lstStyle/>
        <a:p>
          <a:endParaRPr lang="en-US"/>
        </a:p>
      </dgm:t>
    </dgm:pt>
    <dgm:pt modelId="{5C5AC212-5331-4474-A1DA-048504B28742}" type="pres">
      <dgm:prSet presAssocID="{F5B66EFF-9B7B-4D70-934F-72BCB8AECACD}" presName="spacer" presStyleCnt="0"/>
      <dgm:spPr/>
    </dgm:pt>
    <dgm:pt modelId="{9B37F50F-0E4E-4805-9FAE-E7CCB80BB95A}" type="pres">
      <dgm:prSet presAssocID="{02078A33-D7DE-4891-8B55-C12070B1DCF1}" presName="parentText" presStyleLbl="node1" presStyleIdx="3" presStyleCnt="4">
        <dgm:presLayoutVars>
          <dgm:chMax val="0"/>
          <dgm:bulletEnabled val="1"/>
        </dgm:presLayoutVars>
      </dgm:prSet>
      <dgm:spPr/>
      <dgm:t>
        <a:bodyPr/>
        <a:lstStyle/>
        <a:p>
          <a:endParaRPr lang="en-US"/>
        </a:p>
      </dgm:t>
    </dgm:pt>
  </dgm:ptLst>
  <dgm:cxnLst>
    <dgm:cxn modelId="{92C45502-BC0F-48BB-8D70-FF3CDBC1E31A}" srcId="{724361B4-9B9F-4084-A10C-F167166253CF}" destId="{E13E78C2-F080-47A4-BAC6-6A4326847BEB}" srcOrd="2" destOrd="0" parTransId="{31F646D9-6F87-48D8-8EDF-5341526BAD87}" sibTransId="{F5B66EFF-9B7B-4D70-934F-72BCB8AECACD}"/>
    <dgm:cxn modelId="{94760909-6FBE-4445-B328-F2F9EDB1951F}" type="presOf" srcId="{724361B4-9B9F-4084-A10C-F167166253CF}" destId="{D76713C3-888F-4971-B388-C389CB2342AF}" srcOrd="0" destOrd="0" presId="urn:microsoft.com/office/officeart/2005/8/layout/vList2"/>
    <dgm:cxn modelId="{870CF0BF-CBAE-4037-863D-214A0D536F48}" srcId="{724361B4-9B9F-4084-A10C-F167166253CF}" destId="{A1CC96C9-5F4E-4B3C-8704-35382B06283E}" srcOrd="0" destOrd="0" parTransId="{6697C946-3FBF-4590-ABCF-1C49969D9E4B}" sibTransId="{88CB67A1-058B-46A7-BE49-8A93EB9D6AA0}"/>
    <dgm:cxn modelId="{C0B54098-0755-4E10-9665-8495C7EFC7ED}" type="presOf" srcId="{A1CC96C9-5F4E-4B3C-8704-35382B06283E}" destId="{FD0DF81A-3868-43EC-B34A-F64313980F97}" srcOrd="0" destOrd="0" presId="urn:microsoft.com/office/officeart/2005/8/layout/vList2"/>
    <dgm:cxn modelId="{073645EE-27FD-4F80-A91F-BDF95EA06CDB}" type="presOf" srcId="{E13E78C2-F080-47A4-BAC6-6A4326847BEB}" destId="{669E172E-75E7-4C28-BB58-DFF1F489BC0C}" srcOrd="0" destOrd="0" presId="urn:microsoft.com/office/officeart/2005/8/layout/vList2"/>
    <dgm:cxn modelId="{5031B5A0-2A5C-4464-B7EC-0C8E0725F053}" srcId="{724361B4-9B9F-4084-A10C-F167166253CF}" destId="{C8BC2EE9-0DAA-4978-8F60-5771E80838ED}" srcOrd="1" destOrd="0" parTransId="{5726EDA6-DD9F-4561-BFFF-2501847C9E8C}" sibTransId="{F32C4959-ED09-450D-99B9-404A96736EA9}"/>
    <dgm:cxn modelId="{96D5EB23-9C87-48E2-A7E9-13F0966DAADB}" srcId="{724361B4-9B9F-4084-A10C-F167166253CF}" destId="{02078A33-D7DE-4891-8B55-C12070B1DCF1}" srcOrd="3" destOrd="0" parTransId="{9340EB1C-6FB6-4115-ABE7-34DE484A0088}" sibTransId="{C52ED338-F348-4779-B38A-8ED55B11CCAB}"/>
    <dgm:cxn modelId="{BEB6CC3F-8D0E-485C-9BBF-04548ADE9A2C}" type="presOf" srcId="{C8BC2EE9-0DAA-4978-8F60-5771E80838ED}" destId="{DF51B444-0C3C-4654-80EB-17E41F72C41C}" srcOrd="0" destOrd="0" presId="urn:microsoft.com/office/officeart/2005/8/layout/vList2"/>
    <dgm:cxn modelId="{D987C3A0-37D5-47F9-B233-E1CE9F5BB15B}" type="presOf" srcId="{02078A33-D7DE-4891-8B55-C12070B1DCF1}" destId="{9B37F50F-0E4E-4805-9FAE-E7CCB80BB95A}" srcOrd="0" destOrd="0" presId="urn:microsoft.com/office/officeart/2005/8/layout/vList2"/>
    <dgm:cxn modelId="{D43817E0-523A-4504-8BB6-920C4E5DF82D}" type="presParOf" srcId="{D76713C3-888F-4971-B388-C389CB2342AF}" destId="{FD0DF81A-3868-43EC-B34A-F64313980F97}" srcOrd="0" destOrd="0" presId="urn:microsoft.com/office/officeart/2005/8/layout/vList2"/>
    <dgm:cxn modelId="{80E0246E-CE68-4D9C-BA23-7DC80E578910}" type="presParOf" srcId="{D76713C3-888F-4971-B388-C389CB2342AF}" destId="{E7AFF460-995A-4753-97BB-58617E78EBCE}" srcOrd="1" destOrd="0" presId="urn:microsoft.com/office/officeart/2005/8/layout/vList2"/>
    <dgm:cxn modelId="{3829AA0F-E3CD-4187-9EFE-7E531D9CE1BE}" type="presParOf" srcId="{D76713C3-888F-4971-B388-C389CB2342AF}" destId="{DF51B444-0C3C-4654-80EB-17E41F72C41C}" srcOrd="2" destOrd="0" presId="urn:microsoft.com/office/officeart/2005/8/layout/vList2"/>
    <dgm:cxn modelId="{56524C54-CF83-437E-A412-9B957F5599B3}" type="presParOf" srcId="{D76713C3-888F-4971-B388-C389CB2342AF}" destId="{9EE0E54C-8BD8-4B31-8A6D-566486709B6D}" srcOrd="3" destOrd="0" presId="urn:microsoft.com/office/officeart/2005/8/layout/vList2"/>
    <dgm:cxn modelId="{01A2358A-8813-4C9A-B3E9-DDF4A49AE66F}" type="presParOf" srcId="{D76713C3-888F-4971-B388-C389CB2342AF}" destId="{669E172E-75E7-4C28-BB58-DFF1F489BC0C}" srcOrd="4" destOrd="0" presId="urn:microsoft.com/office/officeart/2005/8/layout/vList2"/>
    <dgm:cxn modelId="{C5C51F2D-021B-4C57-8C6B-E11224E6B8F4}" type="presParOf" srcId="{D76713C3-888F-4971-B388-C389CB2342AF}" destId="{5C5AC212-5331-4474-A1DA-048504B28742}" srcOrd="5" destOrd="0" presId="urn:microsoft.com/office/officeart/2005/8/layout/vList2"/>
    <dgm:cxn modelId="{C3A060A6-C9C9-49BA-8B4B-4056230F2A10}" type="presParOf" srcId="{D76713C3-888F-4971-B388-C389CB2342AF}" destId="{9B37F50F-0E4E-4805-9FAE-E7CCB80BB95A}"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دنیا میں منافقین مسلمانوں کے ساتھ ہیں لیکن آخرت میں اُن کا انجام کافروں کے ساتھ ہوگا</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1">
        <dgm:presLayoutVars>
          <dgm:chMax val="0"/>
          <dgm:bulletEnabled val="1"/>
        </dgm:presLayoutVars>
      </dgm:prSet>
      <dgm:spPr/>
      <dgm:t>
        <a:bodyPr/>
        <a:lstStyle/>
        <a:p>
          <a:endParaRPr lang="en-US"/>
        </a:p>
      </dgm:t>
    </dgm:pt>
  </dgm:ptLst>
  <dgm:cxnLst>
    <dgm:cxn modelId="{870CF0BF-CBAE-4037-863D-214A0D536F48}" srcId="{724361B4-9B9F-4084-A10C-F167166253CF}" destId="{A1CC96C9-5F4E-4B3C-8704-35382B06283E}" srcOrd="0" destOrd="0" parTransId="{6697C946-3FBF-4590-ABCF-1C49969D9E4B}" sibTransId="{88CB67A1-058B-46A7-BE49-8A93EB9D6AA0}"/>
    <dgm:cxn modelId="{33C929A9-38D0-4BA3-8D63-04922D03D8AF}" type="presOf" srcId="{A1CC96C9-5F4E-4B3C-8704-35382B06283E}" destId="{FD0DF81A-3868-43EC-B34A-F64313980F97}" srcOrd="0" destOrd="0" presId="urn:microsoft.com/office/officeart/2005/8/layout/vList2"/>
    <dgm:cxn modelId="{021D2FE3-069C-4C9D-9F9A-3207010B6691}" type="presOf" srcId="{724361B4-9B9F-4084-A10C-F167166253CF}" destId="{D76713C3-888F-4971-B388-C389CB2342AF}" srcOrd="0" destOrd="0" presId="urn:microsoft.com/office/officeart/2005/8/layout/vList2"/>
    <dgm:cxn modelId="{6197DD59-82C3-43B0-B624-DFA2717CA03F}" type="presParOf" srcId="{D76713C3-888F-4971-B388-C389CB2342AF}" destId="{FD0DF81A-3868-43EC-B34A-F64313980F97}"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شیطان کے حربوں میں سے ایک حربہ : نیکی کے معاملہ میں تاخیر کرانا</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خواہشات کی تکمیل کے انتظار میں انسان دینی تقاضوں سے مسلسل گریز کرتے کرتے نفاق کی منزلیں طے کر رہا ہو تا ہے</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26EDA6-DD9F-4561-BFFF-2501847C9E8C}" type="par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13E78C2-F080-47A4-BAC6-6A4326847BE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اہلِ کتاب کے اِس اعراض کو جب ایک طویل مدت بیت گئی تو اُن کے دل سخت ہوگئے</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1F646D9-6F87-48D8-8EDF-5341526BAD87}" type="par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5B66EFF-9B7B-4D70-934F-72BCB8AECACD}" type="sib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2078A33-D7DE-4891-8B55-C12070B1DCF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اِسی قساوتِ قلبی کا منظر آج اُمت مسلمہ پیش کررہی ہے</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40EB1C-6FB6-4115-ABE7-34DE484A0088}" type="parTrans" cxnId="{96D5EB23-9C87-48E2-A7E9-13F0966DAADB}">
      <dgm:prSet/>
      <dgm:spPr/>
      <dgm:t>
        <a:bodyPr/>
        <a:lstStyle/>
        <a:p>
          <a:endParaRPr lang="en-US"/>
        </a:p>
      </dgm:t>
    </dgm:pt>
    <dgm:pt modelId="{C52ED338-F348-4779-B38A-8ED55B11CCAB}" type="sibTrans" cxnId="{96D5EB23-9C87-48E2-A7E9-13F0966DAADB}">
      <dgm:prSet/>
      <dgm:spPr/>
      <dgm:t>
        <a:bodyPr/>
        <a:lstStyle/>
        <a:p>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4">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t>
        <a:bodyPr/>
        <a:lstStyle/>
        <a:p>
          <a:endParaRPr lang="en-US"/>
        </a:p>
      </dgm:t>
    </dgm:pt>
    <dgm:pt modelId="{DF51B444-0C3C-4654-80EB-17E41F72C41C}" type="pres">
      <dgm:prSet presAssocID="{C8BC2EE9-0DAA-4978-8F60-5771E80838ED}" presName="parentText" presStyleLbl="node1" presStyleIdx="1" presStyleCnt="4">
        <dgm:presLayoutVars>
          <dgm:chMax val="0"/>
          <dgm:bulletEnabled val="1"/>
        </dgm:presLayoutVars>
      </dgm:prSet>
      <dgm:spPr/>
      <dgm:t>
        <a:bodyPr/>
        <a:lstStyle/>
        <a:p>
          <a:endParaRPr lang="en-US"/>
        </a:p>
      </dgm:t>
    </dgm:pt>
    <dgm:pt modelId="{9EE0E54C-8BD8-4B31-8A6D-566486709B6D}" type="pres">
      <dgm:prSet presAssocID="{F32C4959-ED09-450D-99B9-404A96736EA9}" presName="spacer" presStyleCnt="0"/>
      <dgm:spPr/>
    </dgm:pt>
    <dgm:pt modelId="{669E172E-75E7-4C28-BB58-DFF1F489BC0C}" type="pres">
      <dgm:prSet presAssocID="{E13E78C2-F080-47A4-BAC6-6A4326847BEB}" presName="parentText" presStyleLbl="node1" presStyleIdx="2" presStyleCnt="4">
        <dgm:presLayoutVars>
          <dgm:chMax val="0"/>
          <dgm:bulletEnabled val="1"/>
        </dgm:presLayoutVars>
      </dgm:prSet>
      <dgm:spPr/>
      <dgm:t>
        <a:bodyPr/>
        <a:lstStyle/>
        <a:p>
          <a:endParaRPr lang="en-US"/>
        </a:p>
      </dgm:t>
    </dgm:pt>
    <dgm:pt modelId="{5C5AC212-5331-4474-A1DA-048504B28742}" type="pres">
      <dgm:prSet presAssocID="{F5B66EFF-9B7B-4D70-934F-72BCB8AECACD}" presName="spacer" presStyleCnt="0"/>
      <dgm:spPr/>
    </dgm:pt>
    <dgm:pt modelId="{9B37F50F-0E4E-4805-9FAE-E7CCB80BB95A}" type="pres">
      <dgm:prSet presAssocID="{02078A33-D7DE-4891-8B55-C12070B1DCF1}" presName="parentText" presStyleLbl="node1" presStyleIdx="3" presStyleCnt="4">
        <dgm:presLayoutVars>
          <dgm:chMax val="0"/>
          <dgm:bulletEnabled val="1"/>
        </dgm:presLayoutVars>
      </dgm:prSet>
      <dgm:spPr/>
      <dgm:t>
        <a:bodyPr/>
        <a:lstStyle/>
        <a:p>
          <a:endParaRPr lang="en-US"/>
        </a:p>
      </dgm:t>
    </dgm:pt>
  </dgm:ptLst>
  <dgm:cxnLst>
    <dgm:cxn modelId="{92C45502-BC0F-48BB-8D70-FF3CDBC1E31A}" srcId="{724361B4-9B9F-4084-A10C-F167166253CF}" destId="{E13E78C2-F080-47A4-BAC6-6A4326847BEB}" srcOrd="2" destOrd="0" parTransId="{31F646D9-6F87-48D8-8EDF-5341526BAD87}" sibTransId="{F5B66EFF-9B7B-4D70-934F-72BCB8AECACD}"/>
    <dgm:cxn modelId="{870CF0BF-CBAE-4037-863D-214A0D536F48}" srcId="{724361B4-9B9F-4084-A10C-F167166253CF}" destId="{A1CC96C9-5F4E-4B3C-8704-35382B06283E}" srcOrd="0" destOrd="0" parTransId="{6697C946-3FBF-4590-ABCF-1C49969D9E4B}" sibTransId="{88CB67A1-058B-46A7-BE49-8A93EB9D6AA0}"/>
    <dgm:cxn modelId="{FC1789C0-1753-40D2-BFC0-FA7B36441E6F}" type="presOf" srcId="{C8BC2EE9-0DAA-4978-8F60-5771E80838ED}" destId="{DF51B444-0C3C-4654-80EB-17E41F72C41C}" srcOrd="0" destOrd="0" presId="urn:microsoft.com/office/officeart/2005/8/layout/vList2"/>
    <dgm:cxn modelId="{7D966AA7-932A-408C-BFD9-62DC49080724}" type="presOf" srcId="{724361B4-9B9F-4084-A10C-F167166253CF}" destId="{D76713C3-888F-4971-B388-C389CB2342AF}" srcOrd="0" destOrd="0" presId="urn:microsoft.com/office/officeart/2005/8/layout/vList2"/>
    <dgm:cxn modelId="{96D5EB23-9C87-48E2-A7E9-13F0966DAADB}" srcId="{724361B4-9B9F-4084-A10C-F167166253CF}" destId="{02078A33-D7DE-4891-8B55-C12070B1DCF1}" srcOrd="3" destOrd="0" parTransId="{9340EB1C-6FB6-4115-ABE7-34DE484A0088}" sibTransId="{C52ED338-F348-4779-B38A-8ED55B11CCAB}"/>
    <dgm:cxn modelId="{A7350A95-1C8B-48CE-BA8A-2E5E6AF62207}" type="presOf" srcId="{E13E78C2-F080-47A4-BAC6-6A4326847BEB}" destId="{669E172E-75E7-4C28-BB58-DFF1F489BC0C}" srcOrd="0" destOrd="0" presId="urn:microsoft.com/office/officeart/2005/8/layout/vList2"/>
    <dgm:cxn modelId="{141CEE5A-DCB2-4471-9B25-44FF86300D50}" type="presOf" srcId="{A1CC96C9-5F4E-4B3C-8704-35382B06283E}" destId="{FD0DF81A-3868-43EC-B34A-F64313980F97}" srcOrd="0" destOrd="0" presId="urn:microsoft.com/office/officeart/2005/8/layout/vList2"/>
    <dgm:cxn modelId="{B37D3F17-DFB8-4AA8-B069-7F771E675E58}" type="presOf" srcId="{02078A33-D7DE-4891-8B55-C12070B1DCF1}" destId="{9B37F50F-0E4E-4805-9FAE-E7CCB80BB95A}" srcOrd="0" destOrd="0" presId="urn:microsoft.com/office/officeart/2005/8/layout/vList2"/>
    <dgm:cxn modelId="{5031B5A0-2A5C-4464-B7EC-0C8E0725F053}" srcId="{724361B4-9B9F-4084-A10C-F167166253CF}" destId="{C8BC2EE9-0DAA-4978-8F60-5771E80838ED}" srcOrd="1" destOrd="0" parTransId="{5726EDA6-DD9F-4561-BFFF-2501847C9E8C}" sibTransId="{F32C4959-ED09-450D-99B9-404A96736EA9}"/>
    <dgm:cxn modelId="{FA007AF5-C653-4816-BB3E-2262FA614E5A}" type="presParOf" srcId="{D76713C3-888F-4971-B388-C389CB2342AF}" destId="{FD0DF81A-3868-43EC-B34A-F64313980F97}" srcOrd="0" destOrd="0" presId="urn:microsoft.com/office/officeart/2005/8/layout/vList2"/>
    <dgm:cxn modelId="{F0317150-40C0-48E6-8B4F-EFCD9AF99729}" type="presParOf" srcId="{D76713C3-888F-4971-B388-C389CB2342AF}" destId="{E7AFF460-995A-4753-97BB-58617E78EBCE}" srcOrd="1" destOrd="0" presId="urn:microsoft.com/office/officeart/2005/8/layout/vList2"/>
    <dgm:cxn modelId="{A7C7B069-4C61-41B3-A23E-46F010605AFE}" type="presParOf" srcId="{D76713C3-888F-4971-B388-C389CB2342AF}" destId="{DF51B444-0C3C-4654-80EB-17E41F72C41C}" srcOrd="2" destOrd="0" presId="urn:microsoft.com/office/officeart/2005/8/layout/vList2"/>
    <dgm:cxn modelId="{18D13C37-6FBD-4865-B7CF-080A2B104964}" type="presParOf" srcId="{D76713C3-888F-4971-B388-C389CB2342AF}" destId="{9EE0E54C-8BD8-4B31-8A6D-566486709B6D}" srcOrd="3" destOrd="0" presId="urn:microsoft.com/office/officeart/2005/8/layout/vList2"/>
    <dgm:cxn modelId="{1D8E8F1F-67B8-421B-AA9B-648DD5BECF29}" type="presParOf" srcId="{D76713C3-888F-4971-B388-C389CB2342AF}" destId="{669E172E-75E7-4C28-BB58-DFF1F489BC0C}" srcOrd="4" destOrd="0" presId="urn:microsoft.com/office/officeart/2005/8/layout/vList2"/>
    <dgm:cxn modelId="{0FCD053B-645E-4A6A-ADC1-038F8920E817}" type="presParOf" srcId="{D76713C3-888F-4971-B388-C389CB2342AF}" destId="{5C5AC212-5331-4474-A1DA-048504B28742}" srcOrd="5" destOrd="0" presId="urn:microsoft.com/office/officeart/2005/8/layout/vList2"/>
    <dgm:cxn modelId="{AC40CDC7-02D0-4D5B-A1AB-4AB45134B31B}" type="presParOf" srcId="{D76713C3-888F-4971-B388-C389CB2342AF}" destId="{9B37F50F-0E4E-4805-9FAE-E7CCB80BB95A}"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A1496-1A9D-4127-9074-5B287A06C5F1}">
      <dsp:nvSpPr>
        <dsp:cNvPr id="0" name=""/>
        <dsp:cNvSpPr/>
      </dsp:nvSpPr>
      <dsp:spPr>
        <a:xfrm rot="10800000">
          <a:off x="4155088" y="170"/>
          <a:ext cx="4249132" cy="685100"/>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875" rIns="31750" bIns="15875"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٣٥</a:t>
          </a:r>
          <a:r>
            <a:rPr lang="ur-PK"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اُمتِ مسلمہ کی ذمہ داریاں (درس اول)</a:t>
          </a:r>
          <a:endParaRPr lang="en-US" sz="25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4497638" y="170"/>
        <a:ext cx="3564032" cy="685100"/>
      </dsp:txXfrm>
    </dsp:sp>
    <dsp:sp modelId="{71F9798A-EF2A-454A-B9CD-A44B256DC1EA}">
      <dsp:nvSpPr>
        <dsp:cNvPr id="0" name=""/>
        <dsp:cNvSpPr/>
      </dsp:nvSpPr>
      <dsp:spPr>
        <a:xfrm rot="10800000">
          <a:off x="850966" y="58403"/>
          <a:ext cx="3526779" cy="56863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510" rIns="33020" bIns="16510" numCol="1" spcCol="1270" anchor="ctr" anchorCtr="0">
          <a:noAutofit/>
        </a:bodyPr>
        <a:lstStyle/>
        <a:p>
          <a:pPr lvl="0" algn="ctr" defTabSz="1155700" rtl="1">
            <a:lnSpc>
              <a:spcPct val="90000"/>
            </a:lnSpc>
            <a:spcBef>
              <a:spcPct val="0"/>
            </a:spcBef>
            <a:spcAft>
              <a:spcPct val="35000"/>
            </a:spcAft>
          </a:pPr>
          <a:r>
            <a:rPr lang="ur-PK" sz="2600" kern="1200" dirty="0" smtClean="0">
              <a:latin typeface="Jameel Noori Nastaleeq" panose="02000503000000020004" pitchFamily="2" charset="-78"/>
              <a:cs typeface="Jameel Noori Nastaleeq" panose="02000503000000020004" pitchFamily="2" charset="-78"/>
            </a:rPr>
            <a:t>سورۃ الحدید آیات 1 تا 11</a:t>
          </a:r>
          <a:endParaRPr lang="en-US" sz="2600" kern="1200" dirty="0">
            <a:latin typeface="Jameel Noori Nastaleeq" panose="02000503000000020004" pitchFamily="2" charset="-78"/>
            <a:cs typeface="Jameel Noori Nastaleeq" panose="02000503000000020004" pitchFamily="2" charset="-78"/>
          </a:endParaRPr>
        </a:p>
      </dsp:txBody>
      <dsp:txXfrm rot="10800000">
        <a:off x="1135282" y="58403"/>
        <a:ext cx="2958146" cy="568633"/>
      </dsp:txXfrm>
    </dsp:sp>
    <dsp:sp modelId="{4126A610-2CCE-4B06-A29F-0223994C73EF}">
      <dsp:nvSpPr>
        <dsp:cNvPr id="0" name=""/>
        <dsp:cNvSpPr/>
      </dsp:nvSpPr>
      <dsp:spPr>
        <a:xfrm rot="10800000">
          <a:off x="4155088" y="781185"/>
          <a:ext cx="4249132" cy="685100"/>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875" rIns="31750" bIns="15875"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(۳۶) اُمتِ مسلمہ کی ذمہ داریاں (درس دوم)</a:t>
          </a:r>
        </a:p>
      </dsp:txBody>
      <dsp:txXfrm rot="10800000">
        <a:off x="4497638" y="781185"/>
        <a:ext cx="3564032" cy="685100"/>
      </dsp:txXfrm>
    </dsp:sp>
    <dsp:sp modelId="{ACE2A377-0506-4ED5-B0D6-68213B77C015}">
      <dsp:nvSpPr>
        <dsp:cNvPr id="0" name=""/>
        <dsp:cNvSpPr/>
      </dsp:nvSpPr>
      <dsp:spPr>
        <a:xfrm rot="10800000">
          <a:off x="850966" y="839418"/>
          <a:ext cx="3526779" cy="56863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510" rIns="33020" bIns="16510" numCol="1" spcCol="1270" anchor="ctr" anchorCtr="0">
          <a:noAutofit/>
        </a:bodyPr>
        <a:lstStyle/>
        <a:p>
          <a:pPr lvl="0" algn="ctr" defTabSz="1155700" rtl="1">
            <a:lnSpc>
              <a:spcPct val="90000"/>
            </a:lnSpc>
            <a:spcBef>
              <a:spcPct val="0"/>
            </a:spcBef>
            <a:spcAft>
              <a:spcPct val="35000"/>
            </a:spcAft>
          </a:pPr>
          <a:r>
            <a:rPr lang="ur-PK" sz="2600" kern="1200" dirty="0" smtClean="0">
              <a:latin typeface="Jameel Noori Nastaleeq" panose="02000503000000020004" pitchFamily="2" charset="-78"/>
              <a:cs typeface="Jameel Noori Nastaleeq" panose="02000503000000020004" pitchFamily="2" charset="-78"/>
            </a:rPr>
            <a:t>سورۃ الحدید آیات 12 تا 19</a:t>
          </a:r>
        </a:p>
      </dsp:txBody>
      <dsp:txXfrm rot="10800000">
        <a:off x="1135282" y="839418"/>
        <a:ext cx="2958146" cy="568633"/>
      </dsp:txXfrm>
    </dsp:sp>
    <dsp:sp modelId="{0D93DD93-DD0D-478D-A5EF-03D4D39780DC}">
      <dsp:nvSpPr>
        <dsp:cNvPr id="0" name=""/>
        <dsp:cNvSpPr/>
      </dsp:nvSpPr>
      <dsp:spPr>
        <a:xfrm rot="10800000">
          <a:off x="4155088" y="1562200"/>
          <a:ext cx="4249132" cy="685100"/>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875" rIns="31750" bIns="15875"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(۳۷) اُمتِ مسلمہ کی ذمہ داریاں (درس سوم)</a:t>
          </a:r>
        </a:p>
      </dsp:txBody>
      <dsp:txXfrm rot="10800000">
        <a:off x="4497638" y="1562200"/>
        <a:ext cx="3564032" cy="685100"/>
      </dsp:txXfrm>
    </dsp:sp>
    <dsp:sp modelId="{37900F7A-BA6B-45F1-AC4D-5C79E61058E6}">
      <dsp:nvSpPr>
        <dsp:cNvPr id="0" name=""/>
        <dsp:cNvSpPr/>
      </dsp:nvSpPr>
      <dsp:spPr>
        <a:xfrm rot="10800000">
          <a:off x="850966" y="1620433"/>
          <a:ext cx="3526779" cy="56863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510" rIns="33020" bIns="16510" numCol="1" spcCol="1270" anchor="ctr" anchorCtr="0">
          <a:noAutofit/>
        </a:bodyPr>
        <a:lstStyle/>
        <a:p>
          <a:pPr lvl="0" algn="ctr" defTabSz="1155700" rtl="1">
            <a:lnSpc>
              <a:spcPct val="90000"/>
            </a:lnSpc>
            <a:spcBef>
              <a:spcPct val="0"/>
            </a:spcBef>
            <a:spcAft>
              <a:spcPct val="35000"/>
            </a:spcAft>
          </a:pPr>
          <a:r>
            <a:rPr lang="ur-PK" sz="2600" kern="1200" dirty="0" smtClean="0">
              <a:latin typeface="Jameel Noori Nastaleeq" panose="02000503000000020004" pitchFamily="2" charset="-78"/>
              <a:cs typeface="Jameel Noori Nastaleeq" panose="02000503000000020004" pitchFamily="2" charset="-78"/>
            </a:rPr>
            <a:t>سورۃ الحدید آیات 20 تا 25</a:t>
          </a:r>
        </a:p>
      </dsp:txBody>
      <dsp:txXfrm rot="10800000">
        <a:off x="1135282" y="1620433"/>
        <a:ext cx="2958146" cy="568633"/>
      </dsp:txXfrm>
    </dsp:sp>
    <dsp:sp modelId="{F942E1B5-7A46-4370-B61D-75B7DB373EAF}">
      <dsp:nvSpPr>
        <dsp:cNvPr id="0" name=""/>
        <dsp:cNvSpPr/>
      </dsp:nvSpPr>
      <dsp:spPr>
        <a:xfrm rot="10800000">
          <a:off x="4155088" y="2343215"/>
          <a:ext cx="4249132" cy="685100"/>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875" rIns="31750" bIns="15875"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(۳۸) اُمتِ مسلمہ کی ذمہ داریاں (درس چہارم)</a:t>
          </a:r>
        </a:p>
      </dsp:txBody>
      <dsp:txXfrm rot="10800000">
        <a:off x="4497638" y="2343215"/>
        <a:ext cx="3564032" cy="685100"/>
      </dsp:txXfrm>
    </dsp:sp>
    <dsp:sp modelId="{27C32174-0740-4362-8EE3-5F21619528FA}">
      <dsp:nvSpPr>
        <dsp:cNvPr id="0" name=""/>
        <dsp:cNvSpPr/>
      </dsp:nvSpPr>
      <dsp:spPr>
        <a:xfrm rot="10800000">
          <a:off x="850966" y="2401448"/>
          <a:ext cx="3526779" cy="56863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510" rIns="33020" bIns="16510" numCol="1" spcCol="1270" anchor="ctr" anchorCtr="0">
          <a:noAutofit/>
        </a:bodyPr>
        <a:lstStyle/>
        <a:p>
          <a:pPr lvl="0" algn="ctr" defTabSz="1155700" rtl="1">
            <a:lnSpc>
              <a:spcPct val="90000"/>
            </a:lnSpc>
            <a:spcBef>
              <a:spcPct val="0"/>
            </a:spcBef>
            <a:spcAft>
              <a:spcPct val="35000"/>
            </a:spcAft>
          </a:pPr>
          <a:r>
            <a:rPr lang="ur-PK" sz="2600" kern="1200" dirty="0" smtClean="0">
              <a:latin typeface="Jameel Noori Nastaleeq" panose="02000503000000020004" pitchFamily="2" charset="-78"/>
              <a:cs typeface="Jameel Noori Nastaleeq" panose="02000503000000020004" pitchFamily="2" charset="-78"/>
            </a:rPr>
            <a:t>سورۃ الحدید آیات 26 تا 29</a:t>
          </a:r>
        </a:p>
      </dsp:txBody>
      <dsp:txXfrm rot="10800000">
        <a:off x="1135282" y="2401448"/>
        <a:ext cx="2958146" cy="5686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2FD90-815F-483E-B94F-597F248AFCEC}">
      <dsp:nvSpPr>
        <dsp:cNvPr id="0" name=""/>
        <dsp:cNvSpPr/>
      </dsp:nvSpPr>
      <dsp:spPr>
        <a:xfrm rot="16200000">
          <a:off x="2254731" y="-2197522"/>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ذات و صفاتِ باری تعالیٰ</a:t>
          </a:r>
          <a:endParaRPr lang="en-US" sz="2600" kern="1200" dirty="0">
            <a:latin typeface="Jameel Noori Nastaleeq" pitchFamily="2" charset="-78"/>
            <a:cs typeface="Jameel Noori Nastaleeq" pitchFamily="2" charset="-78"/>
          </a:endParaRPr>
        </a:p>
      </dsp:txBody>
      <dsp:txXfrm rot="5400000">
        <a:off x="22203" y="79412"/>
        <a:ext cx="4942096" cy="410429"/>
      </dsp:txXfrm>
    </dsp:sp>
    <dsp:sp modelId="{FAD134BB-FD96-4A6D-802F-F90745669BAD}">
      <dsp:nvSpPr>
        <dsp:cNvPr id="0" name=""/>
        <dsp:cNvSpPr/>
      </dsp:nvSpPr>
      <dsp:spPr>
        <a:xfrm>
          <a:off x="4964299" y="354"/>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a:t>
          </a:r>
          <a:r>
            <a:rPr lang="ar-SA"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1-</a:t>
          </a: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6</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28108"/>
        <a:ext cx="2736910" cy="513036"/>
      </dsp:txXfrm>
    </dsp:sp>
    <dsp:sp modelId="{95A09048-0D7A-463A-A324-30A548C3320A}">
      <dsp:nvSpPr>
        <dsp:cNvPr id="0" name=""/>
        <dsp:cNvSpPr/>
      </dsp:nvSpPr>
      <dsp:spPr>
        <a:xfrm rot="16200000">
          <a:off x="2254731" y="-1600550"/>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دین اسلام کے تقاضے</a:t>
          </a:r>
          <a:endParaRPr lang="en-US" sz="2600" kern="1200" dirty="0">
            <a:latin typeface="Jameel Noori Nastaleeq" pitchFamily="2" charset="-78"/>
            <a:cs typeface="Jameel Noori Nastaleeq" pitchFamily="2" charset="-78"/>
          </a:endParaRPr>
        </a:p>
      </dsp:txBody>
      <dsp:txXfrm rot="5400000">
        <a:off x="22203" y="676384"/>
        <a:ext cx="4942096" cy="410429"/>
      </dsp:txXfrm>
    </dsp:sp>
    <dsp:sp modelId="{B19DB17B-129F-43C9-B739-23BF9E195D6A}">
      <dsp:nvSpPr>
        <dsp:cNvPr id="0" name=""/>
        <dsp:cNvSpPr/>
      </dsp:nvSpPr>
      <dsp:spPr>
        <a:xfrm>
          <a:off x="4964299" y="597326"/>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7-11</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625080"/>
        <a:ext cx="2736910" cy="513036"/>
      </dsp:txXfrm>
    </dsp:sp>
    <dsp:sp modelId="{4086BAEC-BE24-4E02-8764-36E69E91C9B4}">
      <dsp:nvSpPr>
        <dsp:cNvPr id="0" name=""/>
        <dsp:cNvSpPr/>
      </dsp:nvSpPr>
      <dsp:spPr>
        <a:xfrm rot="16200000">
          <a:off x="2254731" y="-1003578"/>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دین کے تقاضے اور انجام آخرت</a:t>
          </a:r>
          <a:endParaRPr lang="en-US" sz="2600" kern="1200" dirty="0">
            <a:latin typeface="Jameel Noori Nastaleeq" pitchFamily="2" charset="-78"/>
            <a:cs typeface="Jameel Noori Nastaleeq" pitchFamily="2" charset="-78"/>
          </a:endParaRPr>
        </a:p>
      </dsp:txBody>
      <dsp:txXfrm rot="5400000">
        <a:off x="22203" y="1273356"/>
        <a:ext cx="4942096" cy="410429"/>
      </dsp:txXfrm>
    </dsp:sp>
    <dsp:sp modelId="{DC92C64A-9ADB-40F4-86BF-7B319ED28389}">
      <dsp:nvSpPr>
        <dsp:cNvPr id="0" name=""/>
        <dsp:cNvSpPr/>
      </dsp:nvSpPr>
      <dsp:spPr>
        <a:xfrm>
          <a:off x="4964299" y="1194298"/>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12-15</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1222052"/>
        <a:ext cx="2736910" cy="513036"/>
      </dsp:txXfrm>
    </dsp:sp>
    <dsp:sp modelId="{E60EE057-AE28-41EF-8E9D-6C2EAAE34E2A}">
      <dsp:nvSpPr>
        <dsp:cNvPr id="0" name=""/>
        <dsp:cNvSpPr/>
      </dsp:nvSpPr>
      <dsp:spPr>
        <a:xfrm rot="16200000">
          <a:off x="2254731" y="-406606"/>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قرب الہی کے حصول کا راستہ</a:t>
          </a:r>
          <a:endParaRPr lang="en-US" sz="2600" kern="1200" dirty="0">
            <a:latin typeface="Jameel Noori Nastaleeq" pitchFamily="2" charset="-78"/>
            <a:cs typeface="Jameel Noori Nastaleeq" pitchFamily="2" charset="-78"/>
          </a:endParaRPr>
        </a:p>
      </dsp:txBody>
      <dsp:txXfrm rot="5400000">
        <a:off x="22203" y="1870328"/>
        <a:ext cx="4942096" cy="410429"/>
      </dsp:txXfrm>
    </dsp:sp>
    <dsp:sp modelId="{046CB65F-1F4D-4A0F-B185-B342AB5BEC46}">
      <dsp:nvSpPr>
        <dsp:cNvPr id="0" name=""/>
        <dsp:cNvSpPr/>
      </dsp:nvSpPr>
      <dsp:spPr>
        <a:xfrm>
          <a:off x="4964299" y="1791270"/>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16-19</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1819024"/>
        <a:ext cx="2736910" cy="513036"/>
      </dsp:txXfrm>
    </dsp:sp>
    <dsp:sp modelId="{24E263BB-DB02-4815-8F68-6AB4160E6457}">
      <dsp:nvSpPr>
        <dsp:cNvPr id="0" name=""/>
        <dsp:cNvSpPr/>
      </dsp:nvSpPr>
      <dsp:spPr>
        <a:xfrm rot="16200000">
          <a:off x="2254731" y="190365"/>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حیاتِ دنیا اور اس کے حوادث</a:t>
          </a:r>
          <a:endParaRPr lang="en-US" sz="2600" kern="1200" dirty="0">
            <a:latin typeface="Jameel Noori Nastaleeq" pitchFamily="2" charset="-78"/>
            <a:cs typeface="Jameel Noori Nastaleeq" pitchFamily="2" charset="-78"/>
          </a:endParaRPr>
        </a:p>
      </dsp:txBody>
      <dsp:txXfrm rot="5400000">
        <a:off x="22203" y="2467300"/>
        <a:ext cx="4942096" cy="410429"/>
      </dsp:txXfrm>
    </dsp:sp>
    <dsp:sp modelId="{584866BA-D4CF-4A24-8120-812BE51E54F0}">
      <dsp:nvSpPr>
        <dsp:cNvPr id="0" name=""/>
        <dsp:cNvSpPr/>
      </dsp:nvSpPr>
      <dsp:spPr>
        <a:xfrm>
          <a:off x="4964299" y="2388242"/>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20-24</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2415996"/>
        <a:ext cx="2736910" cy="513036"/>
      </dsp:txXfrm>
    </dsp:sp>
    <dsp:sp modelId="{F02F8F61-9A53-4360-AD92-90C2BA8E2BCA}">
      <dsp:nvSpPr>
        <dsp:cNvPr id="0" name=""/>
        <dsp:cNvSpPr/>
      </dsp:nvSpPr>
      <dsp:spPr>
        <a:xfrm rot="16200000">
          <a:off x="2254731" y="787337"/>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تمام رسولوں کا مشن – نظام عدل کا قیام</a:t>
          </a:r>
          <a:endParaRPr lang="ur-PK" sz="2600" kern="1200" dirty="0" smtClean="0">
            <a:latin typeface="Jameel Noori Nastaleeq" pitchFamily="2" charset="-78"/>
            <a:cs typeface="Jameel Noori Nastaleeq" pitchFamily="2" charset="-78"/>
          </a:endParaRPr>
        </a:p>
      </dsp:txBody>
      <dsp:txXfrm rot="5400000">
        <a:off x="22203" y="3064272"/>
        <a:ext cx="4942096" cy="410429"/>
      </dsp:txXfrm>
    </dsp:sp>
    <dsp:sp modelId="{D3A18165-DFE1-45E8-9EAF-4A3AFE6447E6}">
      <dsp:nvSpPr>
        <dsp:cNvPr id="0" name=""/>
        <dsp:cNvSpPr/>
      </dsp:nvSpPr>
      <dsp:spPr>
        <a:xfrm>
          <a:off x="4964299" y="2985214"/>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25</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3012968"/>
        <a:ext cx="2736910" cy="513036"/>
      </dsp:txXfrm>
    </dsp:sp>
    <dsp:sp modelId="{95CF6A49-254F-46FB-A9C0-77F75CDE429E}">
      <dsp:nvSpPr>
        <dsp:cNvPr id="0" name=""/>
        <dsp:cNvSpPr/>
      </dsp:nvSpPr>
      <dsp:spPr>
        <a:xfrm rot="16200000">
          <a:off x="2254731" y="1384309"/>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رہبانیت – دین کے تقاضوں سے فرار کی راہ</a:t>
          </a:r>
          <a:endParaRPr lang="ur-PK" sz="2600" kern="1200" dirty="0" smtClean="0">
            <a:latin typeface="Jameel Noori Nastaleeq" pitchFamily="2" charset="-78"/>
            <a:cs typeface="Jameel Noori Nastaleeq" pitchFamily="2" charset="-78"/>
          </a:endParaRPr>
        </a:p>
      </dsp:txBody>
      <dsp:txXfrm rot="5400000">
        <a:off x="22203" y="3661244"/>
        <a:ext cx="4942096" cy="410429"/>
      </dsp:txXfrm>
    </dsp:sp>
    <dsp:sp modelId="{95FEF15F-B269-4549-A534-60D2DBF64007}">
      <dsp:nvSpPr>
        <dsp:cNvPr id="0" name=""/>
        <dsp:cNvSpPr/>
      </dsp:nvSpPr>
      <dsp:spPr>
        <a:xfrm>
          <a:off x="4964299" y="3582186"/>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26-29</a:t>
          </a:r>
        </a:p>
      </dsp:txBody>
      <dsp:txXfrm>
        <a:off x="4992053" y="3609940"/>
        <a:ext cx="2736910" cy="5130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DF81A-3868-43EC-B34A-F64313980F97}">
      <dsp:nvSpPr>
        <dsp:cNvPr id="0" name=""/>
        <dsp:cNvSpPr/>
      </dsp:nvSpPr>
      <dsp:spPr>
        <a:xfrm>
          <a:off x="0" y="603"/>
          <a:ext cx="7985760" cy="65668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80000"/>
            </a:lnSpc>
            <a:spcBef>
              <a:spcPct val="0"/>
            </a:spcBef>
            <a:spcAft>
              <a:spcPts val="0"/>
            </a:spcAft>
          </a:pPr>
          <a:r>
            <a:rPr lang="ar-SA" sz="26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میدانِ حشرکے ایک خاص مرحلے کا پل صراط ذکر </a:t>
          </a:r>
          <a:endParaRPr lang="en-US" sz="26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057" y="32660"/>
        <a:ext cx="7921646" cy="592571"/>
      </dsp:txXfrm>
    </dsp:sp>
    <dsp:sp modelId="{DF51B444-0C3C-4654-80EB-17E41F72C41C}">
      <dsp:nvSpPr>
        <dsp:cNvPr id="0" name=""/>
        <dsp:cNvSpPr/>
      </dsp:nvSpPr>
      <dsp:spPr>
        <a:xfrm>
          <a:off x="0" y="670324"/>
          <a:ext cx="7985760" cy="65668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80000"/>
            </a:lnSpc>
            <a:spcBef>
              <a:spcPct val="0"/>
            </a:spcBef>
            <a:spcAft>
              <a:spcPts val="0"/>
            </a:spcAft>
          </a:pPr>
          <a:r>
            <a:rPr lang="ar-SA" sz="26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راستہ کو طے کرنے کے لئے ضروری ہے کہ انسان کے پاس نورہو </a:t>
          </a:r>
          <a:endParaRPr lang="en-US" sz="26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057" y="702381"/>
        <a:ext cx="7921646" cy="592571"/>
      </dsp:txXfrm>
    </dsp:sp>
    <dsp:sp modelId="{669E172E-75E7-4C28-BB58-DFF1F489BC0C}">
      <dsp:nvSpPr>
        <dsp:cNvPr id="0" name=""/>
        <dsp:cNvSpPr/>
      </dsp:nvSpPr>
      <dsp:spPr>
        <a:xfrm>
          <a:off x="0" y="1340045"/>
          <a:ext cx="7985760" cy="65668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80000"/>
            </a:lnSpc>
            <a:spcBef>
              <a:spcPct val="0"/>
            </a:spcBef>
            <a:spcAft>
              <a:spcPts val="0"/>
            </a:spcAft>
          </a:pPr>
          <a:r>
            <a:rPr lang="ar-SA" sz="26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حقیقی نور انسان کے دل میں سامنے ہوگا، دوسرا نور ہے نورِ اعمال</a:t>
          </a:r>
          <a:endParaRPr lang="en-US" sz="26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057" y="1372102"/>
        <a:ext cx="7921646" cy="592571"/>
      </dsp:txXfrm>
    </dsp:sp>
    <dsp:sp modelId="{529AF875-2C24-4B2B-82F2-F07AF7317E47}">
      <dsp:nvSpPr>
        <dsp:cNvPr id="0" name=""/>
        <dsp:cNvSpPr/>
      </dsp:nvSpPr>
      <dsp:spPr>
        <a:xfrm>
          <a:off x="0" y="2009767"/>
          <a:ext cx="7985760" cy="65668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80000"/>
            </a:lnSpc>
            <a:spcBef>
              <a:spcPct val="0"/>
            </a:spcBef>
            <a:spcAft>
              <a:spcPts val="0"/>
            </a:spcAft>
          </a:pPr>
          <a:r>
            <a:rPr lang="ar-SA" sz="26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خواتین کے علیحدہ تشخص اور اُن کی ذاتی اخلاقی ذمہ داریوں کو نمایاں کیا گیا</a:t>
          </a:r>
          <a:endParaRPr lang="en-US" sz="26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057" y="2041824"/>
        <a:ext cx="7921646" cy="592571"/>
      </dsp:txXfrm>
    </dsp:sp>
    <dsp:sp modelId="{F324639F-F32D-49A6-864A-0CDF36021959}">
      <dsp:nvSpPr>
        <dsp:cNvPr id="0" name=""/>
        <dsp:cNvSpPr/>
      </dsp:nvSpPr>
      <dsp:spPr>
        <a:xfrm>
          <a:off x="0" y="2679488"/>
          <a:ext cx="7985760" cy="65668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80000"/>
            </a:lnSpc>
            <a:spcBef>
              <a:spcPct val="0"/>
            </a:spcBef>
            <a:spcAft>
              <a:spcPts val="0"/>
            </a:spcAft>
          </a:pPr>
          <a:r>
            <a:rPr lang="ar-SA" sz="26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نصب العین سوائے آخرت کی فلاح اور الل</a:t>
          </a:r>
          <a:r>
            <a:rPr lang="ur-PK" sz="26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6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کی رضا کے کوئی نہ ہو</a:t>
          </a:r>
          <a:endParaRPr lang="en-US" sz="26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057" y="2711545"/>
        <a:ext cx="7921646" cy="5925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DF81A-3868-43EC-B34A-F64313980F97}">
      <dsp:nvSpPr>
        <dsp:cNvPr id="0" name=""/>
        <dsp:cNvSpPr/>
      </dsp:nvSpPr>
      <dsp:spPr>
        <a:xfrm>
          <a:off x="0" y="30427"/>
          <a:ext cx="7985760"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 لوگوں کی بے بسی اورانجامِ بد کا بیان جنہوں نے دنیا میں دین کے تقاضوں سے پہلو تہی کی</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77033"/>
        <a:ext cx="7892548" cy="861508"/>
      </dsp:txXfrm>
    </dsp:sp>
    <dsp:sp modelId="{DF51B444-0C3C-4654-80EB-17E41F72C41C}">
      <dsp:nvSpPr>
        <dsp:cNvPr id="0" name=""/>
        <dsp:cNvSpPr/>
      </dsp:nvSpPr>
      <dsp:spPr>
        <a:xfrm>
          <a:off x="0" y="1132027"/>
          <a:ext cx="7985760"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منافقین کی حسرتوں میں اضافہ</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1178633"/>
        <a:ext cx="7892548" cy="861508"/>
      </dsp:txXfrm>
    </dsp:sp>
    <dsp:sp modelId="{669E172E-75E7-4C28-BB58-DFF1F489BC0C}">
      <dsp:nvSpPr>
        <dsp:cNvPr id="0" name=""/>
        <dsp:cNvSpPr/>
      </dsp:nvSpPr>
      <dsp:spPr>
        <a:xfrm>
          <a:off x="0" y="2233627"/>
          <a:ext cx="7985760"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مومنوں اور منافقوں کے درمیان فصیل</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2280233"/>
        <a:ext cx="7892548" cy="8615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DF81A-3868-43EC-B34A-F64313980F97}">
      <dsp:nvSpPr>
        <dsp:cNvPr id="0" name=""/>
        <dsp:cNvSpPr/>
      </dsp:nvSpPr>
      <dsp:spPr>
        <a:xfrm>
          <a:off x="0" y="46"/>
          <a:ext cx="5225142" cy="62062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باطنی اعتبار سے درجہ بدرجہ منافق بن جانے کے چار مراحل</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0296" y="30342"/>
        <a:ext cx="5164550" cy="5600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3A87E-068F-4319-A98E-CC77E55C2280}">
      <dsp:nvSpPr>
        <dsp:cNvPr id="0" name=""/>
        <dsp:cNvSpPr/>
      </dsp:nvSpPr>
      <dsp:spPr>
        <a:xfrm>
          <a:off x="1324425" y="2546"/>
          <a:ext cx="6037948" cy="473338"/>
        </a:xfrm>
        <a:prstGeom prst="roundRect">
          <a:avLst>
            <a:gd name="adj" fmla="val 10000"/>
          </a:avLst>
        </a:prstGeom>
        <a:solidFill>
          <a:srgbClr val="698AB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اپنے آپ کو فتنے میں مبتلا کرنا</a:t>
          </a:r>
          <a:endParaRPr lang="en-US" sz="2400" kern="12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a:off x="1338289" y="16410"/>
        <a:ext cx="6010220" cy="445610"/>
      </dsp:txXfrm>
    </dsp:sp>
    <dsp:sp modelId="{B9328152-F1B1-43FC-BF98-05DEC11AA8E0}">
      <dsp:nvSpPr>
        <dsp:cNvPr id="0" name=""/>
        <dsp:cNvSpPr/>
      </dsp:nvSpPr>
      <dsp:spPr>
        <a:xfrm rot="5400000">
          <a:off x="4254648" y="487718"/>
          <a:ext cx="177502" cy="213002"/>
        </a:xfrm>
        <a:prstGeom prst="rightArrow">
          <a:avLst>
            <a:gd name="adj1" fmla="val 60000"/>
            <a:gd name="adj2" fmla="val 50000"/>
          </a:avLst>
        </a:prstGeom>
        <a:solidFill>
          <a:srgbClr val="1A3F6D"/>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rtl="1">
            <a:lnSpc>
              <a:spcPct val="90000"/>
            </a:lnSpc>
            <a:spcBef>
              <a:spcPct val="0"/>
            </a:spcBef>
            <a:spcAft>
              <a:spcPct val="35000"/>
            </a:spcAft>
          </a:pPr>
          <a:endParaRPr lang="en-US" sz="2400" kern="120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rot="-5400000">
        <a:off x="4279499" y="505468"/>
        <a:ext cx="127802" cy="124251"/>
      </dsp:txXfrm>
    </dsp:sp>
    <dsp:sp modelId="{ADCDBD81-88FA-4313-9B38-50E0BB263C24}">
      <dsp:nvSpPr>
        <dsp:cNvPr id="0" name=""/>
        <dsp:cNvSpPr/>
      </dsp:nvSpPr>
      <dsp:spPr>
        <a:xfrm>
          <a:off x="1324425" y="712554"/>
          <a:ext cx="6037948" cy="473338"/>
        </a:xfrm>
        <a:prstGeom prst="roundRect">
          <a:avLst>
            <a:gd name="adj" fmla="val 10000"/>
          </a:avLst>
        </a:prstGeom>
        <a:solidFill>
          <a:srgbClr val="698AB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دین</a:t>
          </a:r>
          <a:r>
            <a:rPr lang="ur-PK"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a:t>
          </a: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تقاض</a:t>
          </a:r>
          <a:r>
            <a:rPr lang="ur-PK"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وں کی </a:t>
          </a: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ادا</a:t>
          </a:r>
          <a:r>
            <a:rPr lang="ur-PK"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ئیگی</a:t>
          </a: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کے حوالے سے</a:t>
          </a:r>
          <a:r>
            <a:rPr lang="ur-PK"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گو مگو کا شکار ہوجانا</a:t>
          </a:r>
          <a:endParaRPr lang="en-US" sz="2400" kern="12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a:off x="1338289" y="726418"/>
        <a:ext cx="6010220" cy="445610"/>
      </dsp:txXfrm>
    </dsp:sp>
    <dsp:sp modelId="{00A54143-0E6A-419F-8BB2-95FEE102ABD4}">
      <dsp:nvSpPr>
        <dsp:cNvPr id="0" name=""/>
        <dsp:cNvSpPr/>
      </dsp:nvSpPr>
      <dsp:spPr>
        <a:xfrm rot="5400000">
          <a:off x="4254648" y="1197726"/>
          <a:ext cx="177502" cy="213002"/>
        </a:xfrm>
        <a:prstGeom prst="rightArrow">
          <a:avLst>
            <a:gd name="adj1" fmla="val 60000"/>
            <a:gd name="adj2" fmla="val 50000"/>
          </a:avLst>
        </a:prstGeom>
        <a:solidFill>
          <a:srgbClr val="1A3F6D"/>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rtl="1">
            <a:lnSpc>
              <a:spcPct val="90000"/>
            </a:lnSpc>
            <a:spcBef>
              <a:spcPct val="0"/>
            </a:spcBef>
            <a:spcAft>
              <a:spcPct val="35000"/>
            </a:spcAft>
          </a:pPr>
          <a:endParaRPr lang="en-US" sz="2400" kern="120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rot="-5400000">
        <a:off x="4279499" y="1215476"/>
        <a:ext cx="127802" cy="124251"/>
      </dsp:txXfrm>
    </dsp:sp>
    <dsp:sp modelId="{DFE66679-CEA4-4D31-A45B-DE4EAB0ECA66}">
      <dsp:nvSpPr>
        <dsp:cNvPr id="0" name=""/>
        <dsp:cNvSpPr/>
      </dsp:nvSpPr>
      <dsp:spPr>
        <a:xfrm>
          <a:off x="1324425" y="1422562"/>
          <a:ext cx="6037948" cy="473338"/>
        </a:xfrm>
        <a:prstGeom prst="roundRect">
          <a:avLst>
            <a:gd name="adj" fmla="val 10000"/>
          </a:avLst>
        </a:prstGeom>
        <a:solidFill>
          <a:srgbClr val="698AB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ذہن میں شکوک و شبہات کا گھر کرلینا</a:t>
          </a:r>
          <a:endParaRPr lang="en-US" sz="2400" kern="12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a:off x="1338289" y="1436426"/>
        <a:ext cx="6010220" cy="445610"/>
      </dsp:txXfrm>
    </dsp:sp>
    <dsp:sp modelId="{F069CCB4-74B0-43DA-977C-2A5C925A1614}">
      <dsp:nvSpPr>
        <dsp:cNvPr id="0" name=""/>
        <dsp:cNvSpPr/>
      </dsp:nvSpPr>
      <dsp:spPr>
        <a:xfrm rot="5400000">
          <a:off x="4254648" y="1907735"/>
          <a:ext cx="177502" cy="213002"/>
        </a:xfrm>
        <a:prstGeom prst="rightArrow">
          <a:avLst>
            <a:gd name="adj1" fmla="val 60000"/>
            <a:gd name="adj2" fmla="val 50000"/>
          </a:avLst>
        </a:prstGeom>
        <a:solidFill>
          <a:srgbClr val="1A3F6D"/>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rtl="1">
            <a:lnSpc>
              <a:spcPct val="90000"/>
            </a:lnSpc>
            <a:spcBef>
              <a:spcPct val="0"/>
            </a:spcBef>
            <a:spcAft>
              <a:spcPct val="35000"/>
            </a:spcAft>
          </a:pPr>
          <a:endParaRPr lang="en-US" sz="2400" kern="120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rot="-5400000">
        <a:off x="4279499" y="1925485"/>
        <a:ext cx="127802" cy="124251"/>
      </dsp:txXfrm>
    </dsp:sp>
    <dsp:sp modelId="{ECCF9EA5-5660-44D4-BFC5-8F38F261AA28}">
      <dsp:nvSpPr>
        <dsp:cNvPr id="0" name=""/>
        <dsp:cNvSpPr/>
      </dsp:nvSpPr>
      <dsp:spPr>
        <a:xfrm>
          <a:off x="1324425" y="2132571"/>
          <a:ext cx="6037948" cy="473338"/>
        </a:xfrm>
        <a:prstGeom prst="roundRect">
          <a:avLst>
            <a:gd name="adj" fmla="val 10000"/>
          </a:avLst>
        </a:prstGeom>
        <a:solidFill>
          <a:srgbClr val="698AB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خود ساختہ خوش کن خواہشات کے دھوکہ میں دینی تقاضوں سے غفلت برتنا</a:t>
          </a:r>
          <a:endParaRPr lang="en-US" sz="2400" kern="12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a:off x="1338289" y="2146435"/>
        <a:ext cx="6010220" cy="4456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4</a:t>
            </a:fld>
            <a:endParaRPr lang="en-US"/>
          </a:p>
        </p:txBody>
      </p:sp>
    </p:spTree>
    <p:extLst>
      <p:ext uri="{BB962C8B-B14F-4D97-AF65-F5344CB8AC3E}">
        <p14:creationId xmlns:p14="http://schemas.microsoft.com/office/powerpoint/2010/main" val="418388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13</a:t>
            </a:fld>
            <a:endParaRPr lang="en-US"/>
          </a:p>
        </p:txBody>
      </p:sp>
    </p:spTree>
    <p:extLst>
      <p:ext uri="{BB962C8B-B14F-4D97-AF65-F5344CB8AC3E}">
        <p14:creationId xmlns:p14="http://schemas.microsoft.com/office/powerpoint/2010/main" val="937490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14</a:t>
            </a:fld>
            <a:endParaRPr lang="en-US"/>
          </a:p>
        </p:txBody>
      </p:sp>
    </p:spTree>
    <p:extLst>
      <p:ext uri="{BB962C8B-B14F-4D97-AF65-F5344CB8AC3E}">
        <p14:creationId xmlns:p14="http://schemas.microsoft.com/office/powerpoint/2010/main" val="3166677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15</a:t>
            </a:fld>
            <a:endParaRPr lang="en-US"/>
          </a:p>
        </p:txBody>
      </p:sp>
    </p:spTree>
    <p:extLst>
      <p:ext uri="{BB962C8B-B14F-4D97-AF65-F5344CB8AC3E}">
        <p14:creationId xmlns:p14="http://schemas.microsoft.com/office/powerpoint/2010/main" val="3676662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16</a:t>
            </a:fld>
            <a:endParaRPr lang="en-US"/>
          </a:p>
        </p:txBody>
      </p:sp>
    </p:spTree>
    <p:extLst>
      <p:ext uri="{BB962C8B-B14F-4D97-AF65-F5344CB8AC3E}">
        <p14:creationId xmlns:p14="http://schemas.microsoft.com/office/powerpoint/2010/main" val="1865680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17</a:t>
            </a:fld>
            <a:endParaRPr lang="en-US"/>
          </a:p>
        </p:txBody>
      </p:sp>
    </p:spTree>
    <p:extLst>
      <p:ext uri="{BB962C8B-B14F-4D97-AF65-F5344CB8AC3E}">
        <p14:creationId xmlns:p14="http://schemas.microsoft.com/office/powerpoint/2010/main" val="2535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18</a:t>
            </a:fld>
            <a:endParaRPr lang="en-US"/>
          </a:p>
        </p:txBody>
      </p:sp>
    </p:spTree>
    <p:extLst>
      <p:ext uri="{BB962C8B-B14F-4D97-AF65-F5344CB8AC3E}">
        <p14:creationId xmlns:p14="http://schemas.microsoft.com/office/powerpoint/2010/main" val="2941791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19</a:t>
            </a:fld>
            <a:endParaRPr lang="en-US"/>
          </a:p>
        </p:txBody>
      </p:sp>
    </p:spTree>
    <p:extLst>
      <p:ext uri="{BB962C8B-B14F-4D97-AF65-F5344CB8AC3E}">
        <p14:creationId xmlns:p14="http://schemas.microsoft.com/office/powerpoint/2010/main" val="2469019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20</a:t>
            </a:fld>
            <a:endParaRPr lang="en-US"/>
          </a:p>
        </p:txBody>
      </p:sp>
    </p:spTree>
    <p:extLst>
      <p:ext uri="{BB962C8B-B14F-4D97-AF65-F5344CB8AC3E}">
        <p14:creationId xmlns:p14="http://schemas.microsoft.com/office/powerpoint/2010/main" val="1418282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21</a:t>
            </a:fld>
            <a:endParaRPr lang="en-US"/>
          </a:p>
        </p:txBody>
      </p:sp>
    </p:spTree>
    <p:extLst>
      <p:ext uri="{BB962C8B-B14F-4D97-AF65-F5344CB8AC3E}">
        <p14:creationId xmlns:p14="http://schemas.microsoft.com/office/powerpoint/2010/main" val="328488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5</a:t>
            </a:fld>
            <a:endParaRPr lang="en-US"/>
          </a:p>
        </p:txBody>
      </p:sp>
    </p:spTree>
    <p:extLst>
      <p:ext uri="{BB962C8B-B14F-4D97-AF65-F5344CB8AC3E}">
        <p14:creationId xmlns:p14="http://schemas.microsoft.com/office/powerpoint/2010/main" val="2556084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6</a:t>
            </a:fld>
            <a:endParaRPr lang="en-US"/>
          </a:p>
        </p:txBody>
      </p:sp>
    </p:spTree>
    <p:extLst>
      <p:ext uri="{BB962C8B-B14F-4D97-AF65-F5344CB8AC3E}">
        <p14:creationId xmlns:p14="http://schemas.microsoft.com/office/powerpoint/2010/main" val="2391466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7</a:t>
            </a:fld>
            <a:endParaRPr lang="en-US"/>
          </a:p>
        </p:txBody>
      </p:sp>
    </p:spTree>
    <p:extLst>
      <p:ext uri="{BB962C8B-B14F-4D97-AF65-F5344CB8AC3E}">
        <p14:creationId xmlns:p14="http://schemas.microsoft.com/office/powerpoint/2010/main" val="145911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8</a:t>
            </a:fld>
            <a:endParaRPr lang="en-US"/>
          </a:p>
        </p:txBody>
      </p:sp>
    </p:spTree>
    <p:extLst>
      <p:ext uri="{BB962C8B-B14F-4D97-AF65-F5344CB8AC3E}">
        <p14:creationId xmlns:p14="http://schemas.microsoft.com/office/powerpoint/2010/main" val="311328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9</a:t>
            </a:fld>
            <a:endParaRPr lang="en-US"/>
          </a:p>
        </p:txBody>
      </p:sp>
    </p:spTree>
    <p:extLst>
      <p:ext uri="{BB962C8B-B14F-4D97-AF65-F5344CB8AC3E}">
        <p14:creationId xmlns:p14="http://schemas.microsoft.com/office/powerpoint/2010/main" val="172766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10</a:t>
            </a:fld>
            <a:endParaRPr lang="en-US"/>
          </a:p>
        </p:txBody>
      </p:sp>
    </p:spTree>
    <p:extLst>
      <p:ext uri="{BB962C8B-B14F-4D97-AF65-F5344CB8AC3E}">
        <p14:creationId xmlns:p14="http://schemas.microsoft.com/office/powerpoint/2010/main" val="1662623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11</a:t>
            </a:fld>
            <a:endParaRPr lang="en-US"/>
          </a:p>
        </p:txBody>
      </p:sp>
    </p:spTree>
    <p:extLst>
      <p:ext uri="{BB962C8B-B14F-4D97-AF65-F5344CB8AC3E}">
        <p14:creationId xmlns:p14="http://schemas.microsoft.com/office/powerpoint/2010/main" val="1240823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12</a:t>
            </a:fld>
            <a:endParaRPr lang="en-US"/>
          </a:p>
        </p:txBody>
      </p:sp>
    </p:spTree>
    <p:extLst>
      <p:ext uri="{BB962C8B-B14F-4D97-AF65-F5344CB8AC3E}">
        <p14:creationId xmlns:p14="http://schemas.microsoft.com/office/powerpoint/2010/main" val="949099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1.xml"/><Relationship Id="rId7" Type="http://schemas.openxmlformats.org/officeDocument/2006/relationships/diagramData" Target="../diagrams/data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4.xml"/><Relationship Id="rId5" Type="http://schemas.openxmlformats.org/officeDocument/2006/relationships/image" Target="../media/image3.png"/><Relationship Id="rId10" Type="http://schemas.openxmlformats.org/officeDocument/2006/relationships/diagramColors" Target="../diagrams/colors4.xml"/><Relationship Id="rId4" Type="http://schemas.openxmlformats.org/officeDocument/2006/relationships/notesSlide" Target="../notesSlides/notesSlide7.xml"/><Relationship Id="rId9"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slideLayout" Target="../slideLayouts/slideLayout1.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video" Target="../media/media2.mp4"/><Relationship Id="rId16" Type="http://schemas.microsoft.com/office/2007/relationships/diagramDrawing" Target="../diagrams/drawing6.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5.xml"/><Relationship Id="rId5" Type="http://schemas.openxmlformats.org/officeDocument/2006/relationships/image" Target="../media/image3.png"/><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notesSlide" Target="../notesSlides/notesSlide9.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slideLayout" Target="../slideLayouts/slideLayout1.xml"/><Relationship Id="rId7" Type="http://schemas.openxmlformats.org/officeDocument/2006/relationships/diagramData" Target="../diagrams/data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7.xml"/><Relationship Id="rId5" Type="http://schemas.openxmlformats.org/officeDocument/2006/relationships/image" Target="../media/image3.png"/><Relationship Id="rId10" Type="http://schemas.openxmlformats.org/officeDocument/2006/relationships/diagramColors" Target="../diagrams/colors7.xml"/><Relationship Id="rId4" Type="http://schemas.openxmlformats.org/officeDocument/2006/relationships/notesSlide" Target="../notesSlides/notesSlide10.xml"/><Relationship Id="rId9"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slideLayout" Target="../slideLayouts/slideLayout1.xml"/><Relationship Id="rId7" Type="http://schemas.openxmlformats.org/officeDocument/2006/relationships/diagramData" Target="../diagrams/data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8.xml"/><Relationship Id="rId5" Type="http://schemas.openxmlformats.org/officeDocument/2006/relationships/image" Target="../media/image3.png"/><Relationship Id="rId10" Type="http://schemas.openxmlformats.org/officeDocument/2006/relationships/diagramColors" Target="../diagrams/colors8.xml"/><Relationship Id="rId4" Type="http://schemas.openxmlformats.org/officeDocument/2006/relationships/notesSlide" Target="../notesSlides/notesSlide11.xml"/><Relationship Id="rId9"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slideLayout" Target="../slideLayouts/slideLayout1.xml"/><Relationship Id="rId7" Type="http://schemas.openxmlformats.org/officeDocument/2006/relationships/diagramData" Target="../diagrams/data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9.xml"/><Relationship Id="rId5" Type="http://schemas.openxmlformats.org/officeDocument/2006/relationships/image" Target="../media/image3.png"/><Relationship Id="rId10" Type="http://schemas.openxmlformats.org/officeDocument/2006/relationships/diagramColors" Target="../diagrams/colors9.xml"/><Relationship Id="rId4" Type="http://schemas.openxmlformats.org/officeDocument/2006/relationships/notesSlide" Target="../notesSlides/notesSlide14.xml"/><Relationship Id="rId9"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slideLayout" Target="../slideLayouts/slideLayout1.xml"/><Relationship Id="rId7" Type="http://schemas.openxmlformats.org/officeDocument/2006/relationships/diagramData" Target="../diagrams/data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0.xml"/><Relationship Id="rId5" Type="http://schemas.openxmlformats.org/officeDocument/2006/relationships/image" Target="../media/image3.png"/><Relationship Id="rId10" Type="http://schemas.openxmlformats.org/officeDocument/2006/relationships/diagramColors" Target="../diagrams/colors10.xml"/><Relationship Id="rId4" Type="http://schemas.openxmlformats.org/officeDocument/2006/relationships/notesSlide" Target="../notesSlides/notesSlide15.xml"/><Relationship Id="rId9"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slideLayout" Target="../slideLayouts/slideLayout1.xml"/><Relationship Id="rId7" Type="http://schemas.openxmlformats.org/officeDocument/2006/relationships/diagramData" Target="../diagrams/data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1.xml"/><Relationship Id="rId5" Type="http://schemas.openxmlformats.org/officeDocument/2006/relationships/image" Target="../media/image3.png"/><Relationship Id="rId10" Type="http://schemas.openxmlformats.org/officeDocument/2006/relationships/diagramColors" Target="../diagrams/colors11.xml"/><Relationship Id="rId4" Type="http://schemas.openxmlformats.org/officeDocument/2006/relationships/notesSlide" Target="../notesSlides/notesSlide16.xml"/><Relationship Id="rId9"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3" Type="http://schemas.openxmlformats.org/officeDocument/2006/relationships/slideLayout" Target="../slideLayouts/slideLayout1.xml"/><Relationship Id="rId7" Type="http://schemas.openxmlformats.org/officeDocument/2006/relationships/diagramData" Target="../diagrams/data12.xml"/><Relationship Id="rId12" Type="http://schemas.openxmlformats.org/officeDocument/2006/relationships/diagramData" Target="../diagrams/data13.xml"/><Relationship Id="rId2" Type="http://schemas.openxmlformats.org/officeDocument/2006/relationships/video" Target="../media/media2.mp4"/><Relationship Id="rId16" Type="http://schemas.microsoft.com/office/2007/relationships/diagramDrawing" Target="../diagrams/drawing13.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2.xml"/><Relationship Id="rId5" Type="http://schemas.openxmlformats.org/officeDocument/2006/relationships/image" Target="../media/image3.png"/><Relationship Id="rId15" Type="http://schemas.openxmlformats.org/officeDocument/2006/relationships/diagramColors" Target="../diagrams/colors13.xml"/><Relationship Id="rId10" Type="http://schemas.openxmlformats.org/officeDocument/2006/relationships/diagramColors" Target="../diagrams/colors12.xml"/><Relationship Id="rId4" Type="http://schemas.openxmlformats.org/officeDocument/2006/relationships/notesSlide" Target="../notesSlides/notesSlide18.xml"/><Relationship Id="rId9" Type="http://schemas.openxmlformats.org/officeDocument/2006/relationships/diagramQuickStyle" Target="../diagrams/quickStyle12.xml"/><Relationship Id="rId1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1.xml"/><Relationship Id="rId7" Type="http://schemas.openxmlformats.org/officeDocument/2006/relationships/diagramData" Target="../diagrams/data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notesSlide" Target="../notesSlides/notesSlide2.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1.xml"/><Relationship Id="rId7" Type="http://schemas.openxmlformats.org/officeDocument/2006/relationships/diagramData" Target="../diagrams/data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xml"/><Relationship Id="rId5" Type="http://schemas.openxmlformats.org/officeDocument/2006/relationships/image" Target="../media/image3.png"/><Relationship Id="rId10" Type="http://schemas.openxmlformats.org/officeDocument/2006/relationships/diagramColors" Target="../diagrams/colors3.xml"/><Relationship Id="rId4" Type="http://schemas.openxmlformats.org/officeDocument/2006/relationships/notesSlide" Target="../notesSlides/notesSlide5.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13</a:t>
            </a:r>
          </a:p>
        </p:txBody>
      </p:sp>
      <p:sp>
        <p:nvSpPr>
          <p:cNvPr id="2" name="Rectangle 1"/>
          <p:cNvSpPr/>
          <p:nvPr/>
        </p:nvSpPr>
        <p:spPr>
          <a:xfrm>
            <a:off x="1155055" y="1966660"/>
            <a:ext cx="9875802" cy="954107"/>
          </a:xfrm>
          <a:prstGeom prst="rect">
            <a:avLst/>
          </a:prstGeom>
        </p:spPr>
        <p:txBody>
          <a:bodyPr wrap="square">
            <a:spAutoFit/>
          </a:bodyPr>
          <a:lstStyle/>
          <a:p>
            <a:pPr algn="ctr" rtl="1"/>
            <a:r>
              <a:rPr lang="ar-SA" sz="2800" dirty="0">
                <a:solidFill>
                  <a:srgbClr val="1A3F6D"/>
                </a:solidFill>
                <a:latin typeface="Al Qalam Quran Publisher" pitchFamily="18" charset="-78"/>
                <a:cs typeface="Al Qalam Quran Publisher" pitchFamily="18" charset="-78"/>
              </a:rPr>
              <a:t>يَوْمَ يَقُوْلُ الْمُنٰفِقُوْنَ وَ الْمُنٰفِقٰتُ لِلَّذِيْنَ اٰمَنُوا انْظُرُوْنَا نَقْتَبِسْ مِنْ نُّوْرِكُمْ١ۚ قِيْلَ ارْجِعُوْا وَرَآءَكُمْ فَالْتَمِسُوْا نُوْرًا١ؕ فَضُرِبَ بَيْنَهُمْ بِسُوْرٍ لَّهٗ بَابٌ١ؕ بَاطِنُهٗ فِيْهِ الرَّحْمَةُ وَ ظَاهِرُهٗ مِنْ قِبَلِهِ الْعَذَابُؕ۰۰۱۳</a:t>
            </a:r>
            <a:endParaRPr lang="en-US" sz="2800" dirty="0">
              <a:solidFill>
                <a:srgbClr val="1A3F6D"/>
              </a:solidFill>
            </a:endParaRPr>
          </a:p>
        </p:txBody>
      </p:sp>
      <p:graphicFrame>
        <p:nvGraphicFramePr>
          <p:cNvPr id="9" name="Diagram 8"/>
          <p:cNvGraphicFramePr/>
          <p:nvPr>
            <p:extLst/>
          </p:nvPr>
        </p:nvGraphicFramePr>
        <p:xfrm>
          <a:off x="2100076" y="2920767"/>
          <a:ext cx="7985760" cy="3218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1629953" y="4012456"/>
            <a:ext cx="8950960" cy="992207"/>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350555" y="4050556"/>
            <a:ext cx="9738358" cy="954107"/>
          </a:xfrm>
          <a:prstGeom prst="rect">
            <a:avLst/>
          </a:prstGeom>
        </p:spPr>
        <p:txBody>
          <a:bodyPr wrap="square" lIns="91440">
            <a:spAutoFit/>
          </a:bodyPr>
          <a:lstStyle/>
          <a:p>
            <a:pPr marL="457200" marR="228600" lvl="0" algn="ctr" rtl="1"/>
            <a:r>
              <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"تین جگہ تو کوئی کسی کو یاد نہیں کرے گا: ایک وزنِ اعمال کے وقت، دوسرے اعمالناموں کے ملنے کے وقت </a:t>
            </a:r>
            <a:endPar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a:p>
            <a:pPr marL="457200" marR="228600" lvl="0" algn="ctr" rtl="1"/>
            <a:r>
              <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a:t>
            </a:r>
            <a:r>
              <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تیسرے پل صراط </a:t>
            </a:r>
            <a:r>
              <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پر </a:t>
            </a:r>
            <a:r>
              <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 </a:t>
            </a:r>
            <a:r>
              <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 (ابوداؤد)</a:t>
            </a:r>
            <a:endPar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78463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FD0DF81A-3868-43EC-B34A-F64313980F97}"/>
                                            </p:graphicEl>
                                          </p:spTgt>
                                        </p:tgtEl>
                                        <p:attrNameLst>
                                          <p:attrName>style.visibility</p:attrName>
                                        </p:attrNameLst>
                                      </p:cBhvr>
                                      <p:to>
                                        <p:strVal val="visible"/>
                                      </p:to>
                                    </p:set>
                                    <p:animEffect transition="in" filter="barn(inVertical)">
                                      <p:cBhvr>
                                        <p:cTn id="11" dur="500"/>
                                        <p:tgtEl>
                                          <p:spTgt spid="9">
                                            <p:graphicEl>
                                              <a:dgm id="{FD0DF81A-3868-43EC-B34A-F64313980F97}"/>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1" nodeType="clickEffect">
                                  <p:stCondLst>
                                    <p:cond delay="0"/>
                                  </p:stCondLst>
                                  <p:childTnLst>
                                    <p:animEffect transition="out" filter="barn(inVertical)">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6" presetClass="exit" presetSubtype="21" fill="hold" grpId="1" nodeType="withEffect">
                                  <p:stCondLst>
                                    <p:cond delay="0"/>
                                  </p:stCondLst>
                                  <p:childTnLst>
                                    <p:animEffect transition="out" filter="barn(inVertical)">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9">
                                            <p:graphicEl>
                                              <a:dgm id="{DF51B444-0C3C-4654-80EB-17E41F72C41C}"/>
                                            </p:graphicEl>
                                          </p:spTgt>
                                        </p:tgtEl>
                                        <p:attrNameLst>
                                          <p:attrName>style.visibility</p:attrName>
                                        </p:attrNameLst>
                                      </p:cBhvr>
                                      <p:to>
                                        <p:strVal val="visible"/>
                                      </p:to>
                                    </p:set>
                                    <p:animEffect transition="in" filter="barn(inVertical)">
                                      <p:cBhvr>
                                        <p:cTn id="30" dur="500"/>
                                        <p:tgtEl>
                                          <p:spTgt spid="9">
                                            <p:graphicEl>
                                              <a:dgm id="{DF51B444-0C3C-4654-80EB-17E41F72C41C}"/>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graphicEl>
                                              <a:dgm id="{669E172E-75E7-4C28-BB58-DFF1F489BC0C}"/>
                                            </p:graphicEl>
                                          </p:spTgt>
                                        </p:tgtEl>
                                        <p:attrNameLst>
                                          <p:attrName>style.visibility</p:attrName>
                                        </p:attrNameLst>
                                      </p:cBhvr>
                                      <p:to>
                                        <p:strVal val="visible"/>
                                      </p:to>
                                    </p:set>
                                    <p:animEffect transition="in" filter="barn(inVertical)">
                                      <p:cBhvr>
                                        <p:cTn id="35" dur="500"/>
                                        <p:tgtEl>
                                          <p:spTgt spid="9">
                                            <p:graphicEl>
                                              <a:dgm id="{669E172E-75E7-4C28-BB58-DFF1F489BC0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71"/>
                </p:tgtEl>
              </p:cMediaNode>
            </p:video>
          </p:childTnLst>
        </p:cTn>
      </p:par>
    </p:tnLst>
    <p:bldLst>
      <p:bldGraphic spid="9" grpId="0">
        <p:bldSub>
          <a:bldDgm bld="one"/>
        </p:bldSub>
      </p:bldGraphic>
      <p:bldP spid="7" grpId="0" animBg="1"/>
      <p:bldP spid="7" grpId="1" animBg="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14</a:t>
            </a:r>
          </a:p>
        </p:txBody>
      </p:sp>
      <p:sp>
        <p:nvSpPr>
          <p:cNvPr id="3" name="Rectangle 2"/>
          <p:cNvSpPr/>
          <p:nvPr/>
        </p:nvSpPr>
        <p:spPr>
          <a:xfrm>
            <a:off x="1436914" y="2102654"/>
            <a:ext cx="9318172" cy="3884140"/>
          </a:xfrm>
          <a:prstGeom prst="rect">
            <a:avLst/>
          </a:prstGeom>
        </p:spPr>
        <p:txBody>
          <a:bodyPr wrap="square">
            <a:spAutoFit/>
          </a:bodyPr>
          <a:lstStyle/>
          <a:p>
            <a:pPr algn="ctr" rtl="1">
              <a:lnSpc>
                <a:spcPct val="110000"/>
              </a:lnSpc>
            </a:pP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يُنَادُوْنَهُمْ اَلَمْ نَكُنْ مَّعَكُمْ١ؕ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وہ(منافقین) پکاریں گے اُن(اہل ایمان) کو کیا ہم (دنیا میں) تمہارے ساتھ نہ تھے؟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قَالُوْا بَلٰى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وہ(مسلمان)جواب دیں گے کیوں نہیں!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لٰكِنَّكُمْ فَتَنْتُمْ اَنْفُسَكُمْ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اورلیکن تم نے خود کو (دنیا کی محبت کے) فتنہ میں ڈالا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تَرَبَّصْتُمْ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 تم (ہمارے احکامات پر عمل کے حوالے سے) تاخیر کرتے رہے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ارْتَبْتُمْ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اورتم (جزا و سزاکے حوالے سے) شک میں پڑ گئے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غَرَّتْكُمُ الْاَمَانِيُّ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 تمہیں کچھ خوش کن خواہشات نے دھوکہ میں ڈال دیا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حَتّٰى جَآءَ اَمْرُ اللّٰهِ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یہاں تک کہ اللہ کا حکم(تمہاری موت کا فیصلہ) آ پہنچا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غَرَّكُمْ بِاللّٰهِ الْغَرُوْرُ۰۰۱۴</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کے بارے میں تمہیں ایک بڑے دغا باز (شیطان) نے دھوکہ دیا۔</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7844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14</a:t>
            </a:r>
          </a:p>
        </p:txBody>
      </p:sp>
      <p:sp>
        <p:nvSpPr>
          <p:cNvPr id="2" name="Rectangle 1"/>
          <p:cNvSpPr/>
          <p:nvPr/>
        </p:nvSpPr>
        <p:spPr>
          <a:xfrm>
            <a:off x="1155055" y="1966660"/>
            <a:ext cx="9875802" cy="954107"/>
          </a:xfrm>
          <a:prstGeom prst="rect">
            <a:avLst/>
          </a:prstGeom>
        </p:spPr>
        <p:txBody>
          <a:bodyPr wrap="square">
            <a:spAutoFit/>
          </a:bodyPr>
          <a:lstStyle/>
          <a:p>
            <a:pPr algn="ctr" rtl="1"/>
            <a:r>
              <a:rPr lang="ar-SA" sz="2800" dirty="0">
                <a:solidFill>
                  <a:srgbClr val="1A3F6D"/>
                </a:solidFill>
                <a:latin typeface="Al Qalam Quran Publisher" pitchFamily="18" charset="-78"/>
                <a:cs typeface="Al Qalam Quran Publisher" pitchFamily="18" charset="-78"/>
              </a:rPr>
              <a:t>يُنَادُوْنَهُمْ اَلَمْ نَكُنْ مَّعَكُمْ١ؕ قَالُوْا بَلٰى وَ لٰكِنَّكُمْ فَتَنْتُمْ اَنْفُسَكُمْ وَ تَرَبَّصْتُمْ وَ ارْتَبْتُمْ وَ غَرَّتْكُمُ الْاَمَانِيُّ حَتّٰى جَآءَ اَمْرُ اللّٰهِ وَ غَرَّكُمْ بِاللّٰهِ الْغَرُوْرُ۰۰۱۴</a:t>
            </a:r>
            <a:endParaRPr lang="en-US" sz="2800" dirty="0">
              <a:solidFill>
                <a:srgbClr val="1A3F6D"/>
              </a:solidFill>
            </a:endParaRPr>
          </a:p>
        </p:txBody>
      </p:sp>
      <p:graphicFrame>
        <p:nvGraphicFramePr>
          <p:cNvPr id="9" name="Diagram 8"/>
          <p:cNvGraphicFramePr/>
          <p:nvPr>
            <p:extLst>
              <p:ext uri="{D42A27DB-BD31-4B8C-83A1-F6EECF244321}">
                <p14:modId xmlns:p14="http://schemas.microsoft.com/office/powerpoint/2010/main" val="3168944635"/>
              </p:ext>
            </p:extLst>
          </p:nvPr>
        </p:nvGraphicFramePr>
        <p:xfrm>
          <a:off x="3483429" y="2920768"/>
          <a:ext cx="5225142" cy="6207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extLst>
              <p:ext uri="{D42A27DB-BD31-4B8C-83A1-F6EECF244321}">
                <p14:modId xmlns:p14="http://schemas.microsoft.com/office/powerpoint/2010/main" val="4199389071"/>
              </p:ext>
            </p:extLst>
          </p:nvPr>
        </p:nvGraphicFramePr>
        <p:xfrm>
          <a:off x="1752600" y="3589144"/>
          <a:ext cx="8686800" cy="260845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68614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FD0DF81A-3868-43EC-B34A-F64313980F97}"/>
                                            </p:graphicEl>
                                          </p:spTgt>
                                        </p:tgtEl>
                                        <p:attrNameLst>
                                          <p:attrName>style.visibility</p:attrName>
                                        </p:attrNameLst>
                                      </p:cBhvr>
                                      <p:to>
                                        <p:strVal val="visible"/>
                                      </p:to>
                                    </p:set>
                                    <p:animEffect transition="in" filter="barn(inVertical)">
                                      <p:cBhvr>
                                        <p:cTn id="11" dur="500"/>
                                        <p:tgtEl>
                                          <p:spTgt spid="9">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graphicEl>
                                              <a:dgm id="{92A3A87E-068F-4319-A98E-CC77E55C2280}"/>
                                            </p:graphicEl>
                                          </p:spTgt>
                                        </p:tgtEl>
                                        <p:attrNameLst>
                                          <p:attrName>style.visibility</p:attrName>
                                        </p:attrNameLst>
                                      </p:cBhvr>
                                      <p:to>
                                        <p:strVal val="visible"/>
                                      </p:to>
                                    </p:set>
                                    <p:animEffect transition="in" filter="barn(inVertical)">
                                      <p:cBhvr>
                                        <p:cTn id="16" dur="500"/>
                                        <p:tgtEl>
                                          <p:spTgt spid="10">
                                            <p:graphicEl>
                                              <a:dgm id="{92A3A87E-068F-4319-A98E-CC77E55C228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graphicEl>
                                              <a:dgm id="{B9328152-F1B1-43FC-BF98-05DEC11AA8E0}"/>
                                            </p:graphicEl>
                                          </p:spTgt>
                                        </p:tgtEl>
                                        <p:attrNameLst>
                                          <p:attrName>style.visibility</p:attrName>
                                        </p:attrNameLst>
                                      </p:cBhvr>
                                      <p:to>
                                        <p:strVal val="visible"/>
                                      </p:to>
                                    </p:set>
                                    <p:animEffect transition="in" filter="wipe(up)">
                                      <p:cBhvr>
                                        <p:cTn id="21" dur="500"/>
                                        <p:tgtEl>
                                          <p:spTgt spid="10">
                                            <p:graphicEl>
                                              <a:dgm id="{B9328152-F1B1-43FC-BF98-05DEC11AA8E0}"/>
                                            </p:graphic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graphicEl>
                                              <a:dgm id="{ADCDBD81-88FA-4313-9B38-50E0BB263C24}"/>
                                            </p:graphicEl>
                                          </p:spTgt>
                                        </p:tgtEl>
                                        <p:attrNameLst>
                                          <p:attrName>style.visibility</p:attrName>
                                        </p:attrNameLst>
                                      </p:cBhvr>
                                      <p:to>
                                        <p:strVal val="visible"/>
                                      </p:to>
                                    </p:set>
                                    <p:animEffect transition="in" filter="barn(inVertical)">
                                      <p:cBhvr>
                                        <p:cTn id="24" dur="500"/>
                                        <p:tgtEl>
                                          <p:spTgt spid="10">
                                            <p:graphicEl>
                                              <a:dgm id="{ADCDBD81-88FA-4313-9B38-50E0BB263C24}"/>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0">
                                            <p:graphicEl>
                                              <a:dgm id="{00A54143-0E6A-419F-8BB2-95FEE102ABD4}"/>
                                            </p:graphicEl>
                                          </p:spTgt>
                                        </p:tgtEl>
                                        <p:attrNameLst>
                                          <p:attrName>style.visibility</p:attrName>
                                        </p:attrNameLst>
                                      </p:cBhvr>
                                      <p:to>
                                        <p:strVal val="visible"/>
                                      </p:to>
                                    </p:set>
                                    <p:animEffect transition="in" filter="wipe(up)">
                                      <p:cBhvr>
                                        <p:cTn id="29" dur="500"/>
                                        <p:tgtEl>
                                          <p:spTgt spid="10">
                                            <p:graphicEl>
                                              <a:dgm id="{00A54143-0E6A-419F-8BB2-95FEE102ABD4}"/>
                                            </p:graphic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graphicEl>
                                              <a:dgm id="{DFE66679-CEA4-4D31-A45B-DE4EAB0ECA66}"/>
                                            </p:graphicEl>
                                          </p:spTgt>
                                        </p:tgtEl>
                                        <p:attrNameLst>
                                          <p:attrName>style.visibility</p:attrName>
                                        </p:attrNameLst>
                                      </p:cBhvr>
                                      <p:to>
                                        <p:strVal val="visible"/>
                                      </p:to>
                                    </p:set>
                                    <p:animEffect transition="in" filter="barn(inVertical)">
                                      <p:cBhvr>
                                        <p:cTn id="32" dur="500"/>
                                        <p:tgtEl>
                                          <p:spTgt spid="10">
                                            <p:graphicEl>
                                              <a:dgm id="{DFE66679-CEA4-4D31-A45B-DE4EAB0ECA6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graphicEl>
                                              <a:dgm id="{F069CCB4-74B0-43DA-977C-2A5C925A1614}"/>
                                            </p:graphicEl>
                                          </p:spTgt>
                                        </p:tgtEl>
                                        <p:attrNameLst>
                                          <p:attrName>style.visibility</p:attrName>
                                        </p:attrNameLst>
                                      </p:cBhvr>
                                      <p:to>
                                        <p:strVal val="visible"/>
                                      </p:to>
                                    </p:set>
                                    <p:animEffect transition="in" filter="wipe(up)">
                                      <p:cBhvr>
                                        <p:cTn id="37" dur="500"/>
                                        <p:tgtEl>
                                          <p:spTgt spid="10">
                                            <p:graphicEl>
                                              <a:dgm id="{F069CCB4-74B0-43DA-977C-2A5C925A1614}"/>
                                            </p:graphic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graphicEl>
                                              <a:dgm id="{ECCF9EA5-5660-44D4-BFC5-8F38F261AA28}"/>
                                            </p:graphicEl>
                                          </p:spTgt>
                                        </p:tgtEl>
                                        <p:attrNameLst>
                                          <p:attrName>style.visibility</p:attrName>
                                        </p:attrNameLst>
                                      </p:cBhvr>
                                      <p:to>
                                        <p:strVal val="visible"/>
                                      </p:to>
                                    </p:set>
                                    <p:animEffect transition="in" filter="barn(inVertical)">
                                      <p:cBhvr>
                                        <p:cTn id="40" dur="500"/>
                                        <p:tgtEl>
                                          <p:spTgt spid="10">
                                            <p:graphicEl>
                                              <a:dgm id="{ECCF9EA5-5660-44D4-BFC5-8F38F261AA2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71"/>
                </p:tgtEl>
              </p:cMediaNode>
            </p:video>
          </p:childTnLst>
        </p:cTn>
      </p:par>
    </p:tnLst>
    <p:bldLst>
      <p:bldGraphic spid="9" grpId="0" uiExpand="1">
        <p:bldSub>
          <a:bldDgm bld="one"/>
        </p:bldSub>
      </p:bldGraphic>
      <p:bldGraphic spid="10"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14</a:t>
            </a:r>
          </a:p>
        </p:txBody>
      </p:sp>
      <p:sp>
        <p:nvSpPr>
          <p:cNvPr id="2" name="Rectangle 1"/>
          <p:cNvSpPr/>
          <p:nvPr/>
        </p:nvSpPr>
        <p:spPr>
          <a:xfrm>
            <a:off x="1155055" y="1966660"/>
            <a:ext cx="9875802" cy="954107"/>
          </a:xfrm>
          <a:prstGeom prst="rect">
            <a:avLst/>
          </a:prstGeom>
        </p:spPr>
        <p:txBody>
          <a:bodyPr wrap="square">
            <a:spAutoFit/>
          </a:bodyPr>
          <a:lstStyle/>
          <a:p>
            <a:pPr algn="ctr" rtl="1"/>
            <a:r>
              <a:rPr lang="ar-SA" sz="2800" dirty="0">
                <a:solidFill>
                  <a:srgbClr val="1A3F6D"/>
                </a:solidFill>
                <a:latin typeface="Al Qalam Quran Publisher" pitchFamily="18" charset="-78"/>
                <a:cs typeface="Al Qalam Quran Publisher" pitchFamily="18" charset="-78"/>
              </a:rPr>
              <a:t>يُنَادُوْنَهُمْ اَلَمْ نَكُنْ مَّعَكُمْ١ؕ قَالُوْا بَلٰى وَ لٰكِنَّكُمْ فَتَنْتُمْ اَنْفُسَكُمْ وَ تَرَبَّصْتُمْ وَ ارْتَبْتُمْ وَ غَرَّتْكُمُ الْاَمَانِيُّ حَتّٰى جَآءَ اَمْرُ اللّٰهِ وَ غَرَّكُمْ بِاللّٰهِ الْغَرُوْرُ۰۰۱۴</a:t>
            </a:r>
            <a:endParaRPr lang="en-US" sz="2800" dirty="0">
              <a:solidFill>
                <a:srgbClr val="1A3F6D"/>
              </a:solidFill>
            </a:endParaRPr>
          </a:p>
        </p:txBody>
      </p:sp>
      <p:graphicFrame>
        <p:nvGraphicFramePr>
          <p:cNvPr id="9" name="Diagram 8"/>
          <p:cNvGraphicFramePr/>
          <p:nvPr>
            <p:extLst>
              <p:ext uri="{D42A27DB-BD31-4B8C-83A1-F6EECF244321}">
                <p14:modId xmlns:p14="http://schemas.microsoft.com/office/powerpoint/2010/main" val="2453623714"/>
              </p:ext>
            </p:extLst>
          </p:nvPr>
        </p:nvGraphicFramePr>
        <p:xfrm>
          <a:off x="2100076" y="2920767"/>
          <a:ext cx="7985760" cy="3218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ounded Rectangle 9"/>
          <p:cNvSpPr/>
          <p:nvPr/>
        </p:nvSpPr>
        <p:spPr>
          <a:xfrm>
            <a:off x="1571897" y="3835822"/>
            <a:ext cx="8950960" cy="1437609"/>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1292499" y="3888436"/>
            <a:ext cx="9738358" cy="1384995"/>
          </a:xfrm>
          <a:prstGeom prst="rect">
            <a:avLst/>
          </a:prstGeom>
        </p:spPr>
        <p:txBody>
          <a:bodyPr wrap="square" lIns="91440">
            <a:spAutoFit/>
          </a:bodyPr>
          <a:lstStyle/>
          <a:p>
            <a:pPr marL="457200" marR="228600" algn="ctr" rtl="1"/>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نَبِّئْ عِبَادِيْۤ اَنِّيْۤ اَنَا الْغَفُوْرُ </a:t>
            </a:r>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الرَّحِيْمُۙ۰۰۴۹</a:t>
            </a:r>
            <a:r>
              <a:rPr lang="ur-PK"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 </a:t>
            </a:r>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وَ </a:t>
            </a:r>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اَنَّ عَذَابِيْ هُوَ الْعَذَابُ </a:t>
            </a:r>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الْاَلِيْمُ۰۰۵۰</a:t>
            </a:r>
            <a:r>
              <a:rPr lang="ur-PK"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 </a:t>
            </a:r>
            <a:r>
              <a:rPr lang="ar-SA" sz="24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r>
              <a:rPr lang="ur-PK" sz="24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الحجر: </a:t>
            </a:r>
            <a:r>
              <a:rPr lang="en-US"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49-50</a:t>
            </a:r>
            <a:r>
              <a:rPr lang="ar-SA" sz="24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endParaRPr lang="en-US" sz="2800" dirty="0" smtClean="0">
              <a:solidFill>
                <a:srgbClr val="1A3F6D"/>
              </a:solidFill>
            </a:endParaRPr>
          </a:p>
          <a:p>
            <a:pPr marL="457200" marR="228600" lvl="0" algn="ctr" rtl="1"/>
            <a:r>
              <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"(اے </a:t>
            </a:r>
            <a:r>
              <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نبی !) میرے بندوں کو بتا دیجئے کہ میں بڑا بخشنے والا (اور) مہربان ہوں اور یہ کہ میرا عذاب بھی </a:t>
            </a:r>
            <a:endPar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a:p>
            <a:pPr marL="457200" marR="228600" lvl="0" algn="ctr" rtl="1"/>
            <a:r>
              <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دردناک </a:t>
            </a:r>
            <a:r>
              <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عذاب ہے۔"۔ </a:t>
            </a:r>
          </a:p>
        </p:txBody>
      </p:sp>
    </p:spTree>
    <p:extLst>
      <p:ext uri="{BB962C8B-B14F-4D97-AF65-F5344CB8AC3E}">
        <p14:creationId xmlns:p14="http://schemas.microsoft.com/office/powerpoint/2010/main" val="170776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FD0DF81A-3868-43EC-B34A-F64313980F97}"/>
                                            </p:graphicEl>
                                          </p:spTgt>
                                        </p:tgtEl>
                                        <p:attrNameLst>
                                          <p:attrName>style.visibility</p:attrName>
                                        </p:attrNameLst>
                                      </p:cBhvr>
                                      <p:to>
                                        <p:strVal val="visible"/>
                                      </p:to>
                                    </p:set>
                                    <p:animEffect transition="in" filter="barn(inVertical)">
                                      <p:cBhvr>
                                        <p:cTn id="11" dur="500"/>
                                        <p:tgtEl>
                                          <p:spTgt spid="9">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DF51B444-0C3C-4654-80EB-17E41F72C41C}"/>
                                            </p:graphicEl>
                                          </p:spTgt>
                                        </p:tgtEl>
                                        <p:attrNameLst>
                                          <p:attrName>style.visibility</p:attrName>
                                        </p:attrNameLst>
                                      </p:cBhvr>
                                      <p:to>
                                        <p:strVal val="visible"/>
                                      </p:to>
                                    </p:set>
                                    <p:animEffect transition="in" filter="barn(inVertical)">
                                      <p:cBhvr>
                                        <p:cTn id="16" dur="500"/>
                                        <p:tgtEl>
                                          <p:spTgt spid="9">
                                            <p:graphicEl>
                                              <a:dgm id="{DF51B444-0C3C-4654-80EB-17E41F72C41C}"/>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669E172E-75E7-4C28-BB58-DFF1F489BC0C}"/>
                                            </p:graphicEl>
                                          </p:spTgt>
                                        </p:tgtEl>
                                        <p:attrNameLst>
                                          <p:attrName>style.visibility</p:attrName>
                                        </p:attrNameLst>
                                      </p:cBhvr>
                                      <p:to>
                                        <p:strVal val="visible"/>
                                      </p:to>
                                    </p:set>
                                    <p:animEffect transition="in" filter="barn(inVertical)">
                                      <p:cBhvr>
                                        <p:cTn id="21" dur="500"/>
                                        <p:tgtEl>
                                          <p:spTgt spid="9">
                                            <p:graphicEl>
                                              <a:dgm id="{669E172E-75E7-4C28-BB58-DFF1F489BC0C}"/>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graphicEl>
                                              <a:dgm id="{9B37F50F-0E4E-4805-9FAE-E7CCB80BB95A}"/>
                                            </p:graphicEl>
                                          </p:spTgt>
                                        </p:tgtEl>
                                        <p:attrNameLst>
                                          <p:attrName>style.visibility</p:attrName>
                                        </p:attrNameLst>
                                      </p:cBhvr>
                                      <p:to>
                                        <p:strVal val="visible"/>
                                      </p:to>
                                    </p:set>
                                    <p:animEffect transition="in" filter="barn(inVertical)">
                                      <p:cBhvr>
                                        <p:cTn id="26" dur="500"/>
                                        <p:tgtEl>
                                          <p:spTgt spid="9">
                                            <p:graphicEl>
                                              <a:dgm id="{9B37F50F-0E4E-4805-9FAE-E7CCB80BB95A}"/>
                                            </p:graphicEl>
                                          </p:spTgt>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71"/>
                </p:tgtEl>
              </p:cMediaNode>
            </p:video>
          </p:childTnLst>
        </p:cTn>
      </p:par>
    </p:tnLst>
    <p:bldLst>
      <p:bldGraphic spid="9" grpId="0" uiExpand="1">
        <p:bldSub>
          <a:bldDgm bld="one"/>
        </p:bldSub>
      </p:bldGraphic>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15</a:t>
            </a:r>
          </a:p>
        </p:txBody>
      </p:sp>
      <p:sp>
        <p:nvSpPr>
          <p:cNvPr id="2" name="Rectangle 1"/>
          <p:cNvSpPr/>
          <p:nvPr/>
        </p:nvSpPr>
        <p:spPr>
          <a:xfrm>
            <a:off x="1155055" y="1966660"/>
            <a:ext cx="9875802" cy="1384995"/>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فَالْيَوْمَ لَا يُؤْخَذُ مِنْكُمْ فِدْيَةٌ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پس(اے منافقو!) آج تم سے کوئی فدیہ قبول نہ کیا جائے گا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لَا مِنَ الَّذِيْنَ كَفَرُوْا١ؕ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 نہ ہی اُن سے جنہوں نے کفر کیا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مَاْوٰىكُمُ النَّارُ١ؕ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تمہارا ٹھکانہ آگ ہے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هِيَ مَوْلٰىكُمْ١ؕ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endPar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وہی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تمہاری ساتھی ہے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بِئْسَ الْمَصِيْرُ۰۰۱۵</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وہ لوٹنے کی بہت بری جگہ ہے۔ </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9" name="Diagram 8"/>
          <p:cNvGraphicFramePr/>
          <p:nvPr>
            <p:extLst>
              <p:ext uri="{D42A27DB-BD31-4B8C-83A1-F6EECF244321}">
                <p14:modId xmlns:p14="http://schemas.microsoft.com/office/powerpoint/2010/main" val="4236487861"/>
              </p:ext>
            </p:extLst>
          </p:nvPr>
        </p:nvGraphicFramePr>
        <p:xfrm>
          <a:off x="2100076" y="3351656"/>
          <a:ext cx="7985760" cy="10606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3382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FD0DF81A-3868-43EC-B34A-F64313980F97}"/>
                                            </p:graphicEl>
                                          </p:spTgt>
                                        </p:tgtEl>
                                        <p:attrNameLst>
                                          <p:attrName>style.visibility</p:attrName>
                                        </p:attrNameLst>
                                      </p:cBhvr>
                                      <p:to>
                                        <p:strVal val="visible"/>
                                      </p:to>
                                    </p:set>
                                    <p:animEffect transition="in" filter="barn(inVertical)">
                                      <p:cBhvr>
                                        <p:cTn id="11" dur="500"/>
                                        <p:tgtEl>
                                          <p:spTgt spid="9">
                                            <p:graphicEl>
                                              <a:dgm id="{FD0DF81A-3868-43EC-B34A-F64313980F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90277"/>
            <a:ext cx="12192000" cy="1046440"/>
          </a:xfrm>
          <a:prstGeom prst="rect">
            <a:avLst/>
          </a:prstGeom>
        </p:spPr>
        <p:txBody>
          <a:bodyPr wrap="square">
            <a:spAutoFit/>
          </a:bodyPr>
          <a:lstStyle/>
          <a:p>
            <a:pPr algn="ctr" rtl="1">
              <a:lnSpc>
                <a:spcPct val="70000"/>
              </a:lnSpc>
            </a:pPr>
            <a:r>
              <a:rPr lang="ur-PK" sz="80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16 تا 19</a:t>
            </a:r>
          </a:p>
        </p:txBody>
      </p:sp>
      <p:sp>
        <p:nvSpPr>
          <p:cNvPr id="6" name="Rectangle 5"/>
          <p:cNvSpPr/>
          <p:nvPr/>
        </p:nvSpPr>
        <p:spPr>
          <a:xfrm>
            <a:off x="1074642" y="3035657"/>
            <a:ext cx="10036627" cy="1200329"/>
          </a:xfrm>
          <a:prstGeom prst="rect">
            <a:avLst/>
          </a:prstGeom>
        </p:spPr>
        <p:txBody>
          <a:bodyPr wrap="square">
            <a:spAutoFit/>
          </a:bodyPr>
          <a:lstStyle/>
          <a:p>
            <a:pPr algn="ctr" rtl="1"/>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قُربِ الٰہی کے حصول کا راستہ</a:t>
            </a:r>
            <a:endParaRPr lang="ur-PK" sz="88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95099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16</a:t>
            </a:r>
          </a:p>
        </p:txBody>
      </p:sp>
      <p:sp>
        <p:nvSpPr>
          <p:cNvPr id="2" name="Rectangle 1"/>
          <p:cNvSpPr/>
          <p:nvPr/>
        </p:nvSpPr>
        <p:spPr>
          <a:xfrm>
            <a:off x="1158099" y="2308159"/>
            <a:ext cx="9875802" cy="2800767"/>
          </a:xfrm>
          <a:prstGeom prst="rect">
            <a:avLst/>
          </a:prstGeom>
        </p:spPr>
        <p:txBody>
          <a:bodyPr wrap="square">
            <a:spAutoFit/>
          </a:bodyPr>
          <a:lstStyle/>
          <a:p>
            <a:pPr algn="ctr" rtl="1">
              <a:lnSpc>
                <a:spcPct val="110000"/>
              </a:lnSpc>
            </a:pP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اَلَمْ يَاْنِ لِلَّذِيْنَ اٰمَنُوْۤا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کیا اب بھی وقت نہیں آیا مومنوں کے لیے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تَخْشَعَ قُلُوْبُهُمْ لِذِكْرِ اللّٰهِ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کہ گڑگڑائیں اُن کے دل اللہ کی یاد سے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مَا نَزَلَ مِنَ الْحَقِّ١ۙ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 اُس سے جو نازل ہوا ہے حق میں سے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لَا يَكُوْنُوْا كَالَّذِيْنَ اُوْتُوا الْكِتٰبَ مِنْ قَبْلُ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 وہ نہ ہو جائیں اُن کی طرح جن کو کتابیں دی گئی تھیں اِس سے پہلے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فَطَالَ عَلَيْهِمُ الْاَمَدُ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پھر اُن پر زمانہ طویل گزر گیا(غفلت میں)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فَقَسَتْ قُلُوْبُهُمْ١ؕ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تو سخت ہو گئے اُن کے دل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كَثِيْرٌ مِّنْهُمْ فٰسِقُوْنَ۰۰۱۶</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اُن میں سے اکثر نافرمان ہیں۔ </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1343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16</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155055" y="1966660"/>
            <a:ext cx="9875802"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اَلَمْ يَاْنِ لِلَّذِيْنَ اٰمَنُوْۤا اَنْ تَخْشَعَ قُلُوْبُهُمْ لِذِكْرِ اللّٰهِ وَ مَا نَزَلَ مِنَ الْحَقِّ١ۙ وَ لَا يَكُوْنُوْا كَالَّذِيْنَ اُوْتُوا الْكِتٰبَ مِنْ قَبْلُ فَطَالَ عَلَيْهِمُ الْاَمَدُ فَقَسَتْ قُلُوْبُهُمْ١ؕ وَ كَثِيْرٌ مِّنْهُمْ فٰسِقُوْنَ۰۰۱۶</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648495730"/>
              </p:ext>
            </p:extLst>
          </p:nvPr>
        </p:nvGraphicFramePr>
        <p:xfrm>
          <a:off x="1155055" y="2920767"/>
          <a:ext cx="9875802" cy="3218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8365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FD0DF81A-3868-43EC-B34A-F64313980F97}"/>
                                            </p:graphicEl>
                                          </p:spTgt>
                                        </p:tgtEl>
                                        <p:attrNameLst>
                                          <p:attrName>style.visibility</p:attrName>
                                        </p:attrNameLst>
                                      </p:cBhvr>
                                      <p:to>
                                        <p:strVal val="visible"/>
                                      </p:to>
                                    </p:set>
                                    <p:animEffect transition="in" filter="barn(inVertical)">
                                      <p:cBhvr>
                                        <p:cTn id="11" dur="500"/>
                                        <p:tgtEl>
                                          <p:spTgt spid="7">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DF51B444-0C3C-4654-80EB-17E41F72C41C}"/>
                                            </p:graphicEl>
                                          </p:spTgt>
                                        </p:tgtEl>
                                        <p:attrNameLst>
                                          <p:attrName>style.visibility</p:attrName>
                                        </p:attrNameLst>
                                      </p:cBhvr>
                                      <p:to>
                                        <p:strVal val="visible"/>
                                      </p:to>
                                    </p:set>
                                    <p:animEffect transition="in" filter="barn(inVertical)">
                                      <p:cBhvr>
                                        <p:cTn id="16" dur="500"/>
                                        <p:tgtEl>
                                          <p:spTgt spid="7">
                                            <p:graphicEl>
                                              <a:dgm id="{DF51B444-0C3C-4654-80EB-17E41F72C41C}"/>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graphicEl>
                                              <a:dgm id="{669E172E-75E7-4C28-BB58-DFF1F489BC0C}"/>
                                            </p:graphicEl>
                                          </p:spTgt>
                                        </p:tgtEl>
                                        <p:attrNameLst>
                                          <p:attrName>style.visibility</p:attrName>
                                        </p:attrNameLst>
                                      </p:cBhvr>
                                      <p:to>
                                        <p:strVal val="visible"/>
                                      </p:to>
                                    </p:set>
                                    <p:animEffect transition="in" filter="barn(inVertical)">
                                      <p:cBhvr>
                                        <p:cTn id="21" dur="500"/>
                                        <p:tgtEl>
                                          <p:spTgt spid="7">
                                            <p:graphicEl>
                                              <a:dgm id="{669E172E-75E7-4C28-BB58-DFF1F489BC0C}"/>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graphicEl>
                                              <a:dgm id="{9B37F50F-0E4E-4805-9FAE-E7CCB80BB95A}"/>
                                            </p:graphicEl>
                                          </p:spTgt>
                                        </p:tgtEl>
                                        <p:attrNameLst>
                                          <p:attrName>style.visibility</p:attrName>
                                        </p:attrNameLst>
                                      </p:cBhvr>
                                      <p:to>
                                        <p:strVal val="visible"/>
                                      </p:to>
                                    </p:set>
                                    <p:animEffect transition="in" filter="barn(inVertical)">
                                      <p:cBhvr>
                                        <p:cTn id="26" dur="500"/>
                                        <p:tgtEl>
                                          <p:spTgt spid="7">
                                            <p:graphicEl>
                                              <a:dgm id="{9B37F50F-0E4E-4805-9FAE-E7CCB80BB95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17</a:t>
            </a:r>
          </a:p>
        </p:txBody>
      </p:sp>
      <p:sp>
        <p:nvSpPr>
          <p:cNvPr id="2" name="Rectangle 1"/>
          <p:cNvSpPr/>
          <p:nvPr/>
        </p:nvSpPr>
        <p:spPr>
          <a:xfrm>
            <a:off x="1155055" y="1966660"/>
            <a:ext cx="9875802"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اِعْلَمُوْۤا اَنَّ اللّٰهَ يُحْيِ الْاَرْضَ بَعْدَ مَوْتِهَا١ؕ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جان لو کہ اللہ زندہ کرتا ہے زمین کو اُس کے مرنے کے بعد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endPar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قَدْ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بَيَّنَّا لَكُمُ الْاٰيٰتِ لَعَلَّكُمْ تَعْقِلُوْنَ۰۰۱۷</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ہم نے کھول کھول کر بیان کر دی ہیں اپنی نشانیاں تاکہ تم سمجھو۔</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3519040662"/>
              </p:ext>
            </p:extLst>
          </p:nvPr>
        </p:nvGraphicFramePr>
        <p:xfrm>
          <a:off x="2864112" y="2920767"/>
          <a:ext cx="6457688" cy="18290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5764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FD0DF81A-3868-43EC-B34A-F64313980F97}"/>
                                            </p:graphicEl>
                                          </p:spTgt>
                                        </p:tgtEl>
                                        <p:attrNameLst>
                                          <p:attrName>style.visibility</p:attrName>
                                        </p:attrNameLst>
                                      </p:cBhvr>
                                      <p:to>
                                        <p:strVal val="visible"/>
                                      </p:to>
                                    </p:set>
                                    <p:animEffect transition="in" filter="barn(inVertical)">
                                      <p:cBhvr>
                                        <p:cTn id="11" dur="500"/>
                                        <p:tgtEl>
                                          <p:spTgt spid="7">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DF51B444-0C3C-4654-80EB-17E41F72C41C}"/>
                                            </p:graphicEl>
                                          </p:spTgt>
                                        </p:tgtEl>
                                        <p:attrNameLst>
                                          <p:attrName>style.visibility</p:attrName>
                                        </p:attrNameLst>
                                      </p:cBhvr>
                                      <p:to>
                                        <p:strVal val="visible"/>
                                      </p:to>
                                    </p:set>
                                    <p:animEffect transition="in" filter="barn(inVertical)">
                                      <p:cBhvr>
                                        <p:cTn id="16" dur="500"/>
                                        <p:tgtEl>
                                          <p:spTgt spid="7">
                                            <p:graphicEl>
                                              <a:dgm id="{DF51B444-0C3C-4654-80EB-17E41F72C41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18</a:t>
            </a:r>
          </a:p>
        </p:txBody>
      </p:sp>
      <p:sp>
        <p:nvSpPr>
          <p:cNvPr id="2" name="Rectangle 1"/>
          <p:cNvSpPr/>
          <p:nvPr/>
        </p:nvSpPr>
        <p:spPr>
          <a:xfrm>
            <a:off x="1155055" y="1966660"/>
            <a:ext cx="9875802" cy="1384995"/>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الْمُصَّدِّقِيْنَ وَ الْمُصَّدِّقٰتِ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بے شک صدقہ کرنے والے مرد اور صدقہ کرنے والی عورتیں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اَقْرَضُوا اللّٰهَ قَرْضًا حَسَنًا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 جنہوں نے اللہ کوقرض دیا اچھا قرض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يُّضٰعَفُ لَهُمْ وَ لَهُمْ اَجْرٌ كَرِيْمٌ۰۰۱۸</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دوچند کیا جائے گا اُن کے لیے اِس( انفاق) کواور اُن کے لیے عزت کا صلہ ہے۔</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3368851553"/>
              </p:ext>
            </p:extLst>
          </p:nvPr>
        </p:nvGraphicFramePr>
        <p:xfrm>
          <a:off x="2102112" y="3428767"/>
          <a:ext cx="7981688" cy="26926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855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FD0DF81A-3868-43EC-B34A-F64313980F97}"/>
                                            </p:graphicEl>
                                          </p:spTgt>
                                        </p:tgtEl>
                                        <p:attrNameLst>
                                          <p:attrName>style.visibility</p:attrName>
                                        </p:attrNameLst>
                                      </p:cBhvr>
                                      <p:to>
                                        <p:strVal val="visible"/>
                                      </p:to>
                                    </p:set>
                                    <p:animEffect transition="in" filter="barn(inVertical)">
                                      <p:cBhvr>
                                        <p:cTn id="11" dur="500"/>
                                        <p:tgtEl>
                                          <p:spTgt spid="7">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DF51B444-0C3C-4654-80EB-17E41F72C41C}"/>
                                            </p:graphicEl>
                                          </p:spTgt>
                                        </p:tgtEl>
                                        <p:attrNameLst>
                                          <p:attrName>style.visibility</p:attrName>
                                        </p:attrNameLst>
                                      </p:cBhvr>
                                      <p:to>
                                        <p:strVal val="visible"/>
                                      </p:to>
                                    </p:set>
                                    <p:animEffect transition="in" filter="barn(inVertical)">
                                      <p:cBhvr>
                                        <p:cTn id="16" dur="500"/>
                                        <p:tgtEl>
                                          <p:spTgt spid="7">
                                            <p:graphicEl>
                                              <a:dgm id="{DF51B444-0C3C-4654-80EB-17E41F72C41C}"/>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graphicEl>
                                              <a:dgm id="{76580841-9504-4CAD-AC46-BAE976DAFC89}"/>
                                            </p:graphicEl>
                                          </p:spTgt>
                                        </p:tgtEl>
                                        <p:attrNameLst>
                                          <p:attrName>style.visibility</p:attrName>
                                        </p:attrNameLst>
                                      </p:cBhvr>
                                      <p:to>
                                        <p:strVal val="visible"/>
                                      </p:to>
                                    </p:set>
                                    <p:animEffect transition="in" filter="barn(inVertical)">
                                      <p:cBhvr>
                                        <p:cTn id="21" dur="500"/>
                                        <p:tgtEl>
                                          <p:spTgt spid="7">
                                            <p:graphicEl>
                                              <a:dgm id="{76580841-9504-4CAD-AC46-BAE976DAFC8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540542"/>
            <a:ext cx="12192000" cy="1384995"/>
          </a:xfrm>
          <a:prstGeom prst="rect">
            <a:avLst/>
          </a:prstGeom>
        </p:spPr>
        <p:txBody>
          <a:bodyPr wrap="square">
            <a:spAutoFit/>
          </a:bodyPr>
          <a:lstStyle/>
          <a:p>
            <a:pPr algn="ctr" rtl="1"/>
            <a:r>
              <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چھٹا حصہ</a:t>
            </a:r>
            <a:r>
              <a:rPr lang="ur-PK" sz="4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 </a:t>
            </a:r>
            <a:endPar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a:p>
            <a:pPr algn="ctr" rtl="1"/>
            <a:r>
              <a:rPr lang="ur-PK" sz="40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اُمّتِ مسلمہ کی ذمہ داریاں</a:t>
            </a:r>
            <a:endParaRPr lang="en-US" sz="40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6" name="Content Placeholder 7"/>
          <p:cNvGraphicFramePr>
            <a:graphicFrameLocks/>
          </p:cNvGraphicFramePr>
          <p:nvPr>
            <p:extLst>
              <p:ext uri="{D42A27DB-BD31-4B8C-83A1-F6EECF244321}">
                <p14:modId xmlns:p14="http://schemas.microsoft.com/office/powerpoint/2010/main" val="642098369"/>
              </p:ext>
            </p:extLst>
          </p:nvPr>
        </p:nvGraphicFramePr>
        <p:xfrm>
          <a:off x="1464394" y="2035884"/>
          <a:ext cx="9255188" cy="30284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2792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6">
                                            <p:graphicEl>
                                              <a:dgm id="{92AA1496-1A9D-4127-9074-5B287A06C5F1}"/>
                                            </p:graphicEl>
                                          </p:spTgt>
                                        </p:tgtEl>
                                        <p:attrNameLst>
                                          <p:attrName>style.visibility</p:attrName>
                                        </p:attrNameLst>
                                      </p:cBhvr>
                                      <p:to>
                                        <p:strVal val="visible"/>
                                      </p:to>
                                    </p:set>
                                    <p:animEffect transition="in" filter="wipe(right)">
                                      <p:cBhvr>
                                        <p:cTn id="11" dur="250"/>
                                        <p:tgtEl>
                                          <p:spTgt spid="6">
                                            <p:graphicEl>
                                              <a:dgm id="{92AA1496-1A9D-4127-9074-5B287A06C5F1}"/>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6">
                                            <p:graphicEl>
                                              <a:dgm id="{71F9798A-EF2A-454A-B9CD-A44B256DC1EA}"/>
                                            </p:graphicEl>
                                          </p:spTgt>
                                        </p:tgtEl>
                                        <p:attrNameLst>
                                          <p:attrName>style.visibility</p:attrName>
                                        </p:attrNameLst>
                                      </p:cBhvr>
                                      <p:to>
                                        <p:strVal val="visible"/>
                                      </p:to>
                                    </p:set>
                                    <p:animEffect transition="in" filter="wipe(right)">
                                      <p:cBhvr>
                                        <p:cTn id="15" dur="250"/>
                                        <p:tgtEl>
                                          <p:spTgt spid="6">
                                            <p:graphicEl>
                                              <a:dgm id="{71F9798A-EF2A-454A-B9CD-A44B256DC1EA}"/>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
                                            <p:graphicEl>
                                              <a:dgm id="{4126A610-2CCE-4B06-A29F-0223994C73EF}"/>
                                            </p:graphicEl>
                                          </p:spTgt>
                                        </p:tgtEl>
                                        <p:attrNameLst>
                                          <p:attrName>style.visibility</p:attrName>
                                        </p:attrNameLst>
                                      </p:cBhvr>
                                      <p:to>
                                        <p:strVal val="visible"/>
                                      </p:to>
                                    </p:set>
                                    <p:animEffect transition="in" filter="wipe(right)">
                                      <p:cBhvr>
                                        <p:cTn id="19" dur="250"/>
                                        <p:tgtEl>
                                          <p:spTgt spid="6">
                                            <p:graphicEl>
                                              <a:dgm id="{4126A610-2CCE-4B06-A29F-0223994C73EF}"/>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6">
                                            <p:graphicEl>
                                              <a:dgm id="{ACE2A377-0506-4ED5-B0D6-68213B77C015}"/>
                                            </p:graphicEl>
                                          </p:spTgt>
                                        </p:tgtEl>
                                        <p:attrNameLst>
                                          <p:attrName>style.visibility</p:attrName>
                                        </p:attrNameLst>
                                      </p:cBhvr>
                                      <p:to>
                                        <p:strVal val="visible"/>
                                      </p:to>
                                    </p:set>
                                    <p:animEffect transition="in" filter="wipe(right)">
                                      <p:cBhvr>
                                        <p:cTn id="23" dur="250"/>
                                        <p:tgtEl>
                                          <p:spTgt spid="6">
                                            <p:graphicEl>
                                              <a:dgm id="{ACE2A377-0506-4ED5-B0D6-68213B77C015}"/>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6">
                                            <p:graphicEl>
                                              <a:dgm id="{0D93DD93-DD0D-478D-A5EF-03D4D39780DC}"/>
                                            </p:graphicEl>
                                          </p:spTgt>
                                        </p:tgtEl>
                                        <p:attrNameLst>
                                          <p:attrName>style.visibility</p:attrName>
                                        </p:attrNameLst>
                                      </p:cBhvr>
                                      <p:to>
                                        <p:strVal val="visible"/>
                                      </p:to>
                                    </p:set>
                                    <p:animEffect transition="in" filter="wipe(right)">
                                      <p:cBhvr>
                                        <p:cTn id="27" dur="250"/>
                                        <p:tgtEl>
                                          <p:spTgt spid="6">
                                            <p:graphicEl>
                                              <a:dgm id="{0D93DD93-DD0D-478D-A5EF-03D4D39780DC}"/>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6">
                                            <p:graphicEl>
                                              <a:dgm id="{37900F7A-BA6B-45F1-AC4D-5C79E61058E6}"/>
                                            </p:graphicEl>
                                          </p:spTgt>
                                        </p:tgtEl>
                                        <p:attrNameLst>
                                          <p:attrName>style.visibility</p:attrName>
                                        </p:attrNameLst>
                                      </p:cBhvr>
                                      <p:to>
                                        <p:strVal val="visible"/>
                                      </p:to>
                                    </p:set>
                                    <p:animEffect transition="in" filter="wipe(right)">
                                      <p:cBhvr>
                                        <p:cTn id="31" dur="250"/>
                                        <p:tgtEl>
                                          <p:spTgt spid="6">
                                            <p:graphicEl>
                                              <a:dgm id="{37900F7A-BA6B-45F1-AC4D-5C79E61058E6}"/>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6">
                                            <p:graphicEl>
                                              <a:dgm id="{F942E1B5-7A46-4370-B61D-75B7DB373EAF}"/>
                                            </p:graphicEl>
                                          </p:spTgt>
                                        </p:tgtEl>
                                        <p:attrNameLst>
                                          <p:attrName>style.visibility</p:attrName>
                                        </p:attrNameLst>
                                      </p:cBhvr>
                                      <p:to>
                                        <p:strVal val="visible"/>
                                      </p:to>
                                    </p:set>
                                    <p:animEffect transition="in" filter="wipe(right)">
                                      <p:cBhvr>
                                        <p:cTn id="35" dur="250"/>
                                        <p:tgtEl>
                                          <p:spTgt spid="6">
                                            <p:graphicEl>
                                              <a:dgm id="{F942E1B5-7A46-4370-B61D-75B7DB373EAF}"/>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6">
                                            <p:graphicEl>
                                              <a:dgm id="{27C32174-0740-4362-8EE3-5F21619528FA}"/>
                                            </p:graphicEl>
                                          </p:spTgt>
                                        </p:tgtEl>
                                        <p:attrNameLst>
                                          <p:attrName>style.visibility</p:attrName>
                                        </p:attrNameLst>
                                      </p:cBhvr>
                                      <p:to>
                                        <p:strVal val="visible"/>
                                      </p:to>
                                    </p:set>
                                    <p:animEffect transition="in" filter="wipe(right)">
                                      <p:cBhvr>
                                        <p:cTn id="39" dur="250"/>
                                        <p:tgtEl>
                                          <p:spTgt spid="6">
                                            <p:graphicEl>
                                              <a:dgm id="{27C32174-0740-4362-8EE3-5F21619528FA}"/>
                                            </p:graphicEl>
                                          </p:spTgt>
                                        </p:tgtEl>
                                      </p:cBhvr>
                                    </p:animEffect>
                                  </p:childTnLst>
                                </p:cTn>
                              </p:par>
                            </p:childTnLst>
                          </p:cTn>
                        </p:par>
                        <p:par>
                          <p:cTn id="40" fill="hold">
                            <p:stCondLst>
                              <p:cond delay="2000"/>
                            </p:stCondLst>
                            <p:childTnLst>
                              <p:par>
                                <p:cTn id="41" presetID="26" presetClass="emph" presetSubtype="0" repeatCount="indefinite" fill="hold" grpId="1" nodeType="afterEffect">
                                  <p:stCondLst>
                                    <p:cond delay="0"/>
                                  </p:stCondLst>
                                  <p:endCondLst>
                                    <p:cond evt="onNext" delay="0">
                                      <p:tgtEl>
                                        <p:sldTgt/>
                                      </p:tgtEl>
                                    </p:cond>
                                  </p:endCondLst>
                                  <p:childTnLst>
                                    <p:animEffect transition="out" filter="fade">
                                      <p:cBhvr>
                                        <p:cTn id="42" dur="1000" tmFilter="0, 0; .2, .5; .8, .5; 1, 0"/>
                                        <p:tgtEl>
                                          <p:spTgt spid="6">
                                            <p:graphicEl>
                                              <a:dgm id="{4126A610-2CCE-4B06-A29F-0223994C73EF}"/>
                                            </p:graphicEl>
                                          </p:spTgt>
                                        </p:tgtEl>
                                      </p:cBhvr>
                                    </p:animEffect>
                                    <p:animScale>
                                      <p:cBhvr>
                                        <p:cTn id="43" dur="500" autoRev="1" fill="hold"/>
                                        <p:tgtEl>
                                          <p:spTgt spid="6">
                                            <p:graphicEl>
                                              <a:dgm id="{4126A610-2CCE-4B06-A29F-0223994C73EF}"/>
                                            </p:graphicEl>
                                          </p:spTgt>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6">
                                            <p:graphicEl>
                                              <a:dgm id="{ACE2A377-0506-4ED5-B0D6-68213B77C015}"/>
                                            </p:graphicEl>
                                          </p:spTgt>
                                        </p:tgtEl>
                                      </p:cBhvr>
                                    </p:animEffect>
                                    <p:animScale>
                                      <p:cBhvr>
                                        <p:cTn id="46" dur="500" autoRev="1" fill="hold"/>
                                        <p:tgtEl>
                                          <p:spTgt spid="6">
                                            <p:graphicEl>
                                              <a:dgm id="{ACE2A377-0506-4ED5-B0D6-68213B77C015}"/>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71"/>
                </p:tgtEl>
              </p:cMediaNode>
            </p:video>
          </p:childTnLst>
        </p:cTn>
      </p:par>
    </p:tnLst>
    <p:bldLst>
      <p:bldGraphic spid="6" grpId="0" uiExpand="1">
        <p:bldSub>
          <a:bldDgm/>
        </p:bldSub>
      </p:bldGraphic>
      <p:bldGraphic spid="6" grpId="1" uiExpand="1">
        <p:bldSub>
          <a:bldDgm/>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19</a:t>
            </a:r>
          </a:p>
        </p:txBody>
      </p:sp>
      <p:sp>
        <p:nvSpPr>
          <p:cNvPr id="2" name="Rectangle 1"/>
          <p:cNvSpPr/>
          <p:nvPr/>
        </p:nvSpPr>
        <p:spPr>
          <a:xfrm>
            <a:off x="1158099" y="2308159"/>
            <a:ext cx="9875802" cy="2259080"/>
          </a:xfrm>
          <a:prstGeom prst="rect">
            <a:avLst/>
          </a:prstGeom>
        </p:spPr>
        <p:txBody>
          <a:bodyPr wrap="square">
            <a:spAutoFit/>
          </a:bodyPr>
          <a:lstStyle/>
          <a:p>
            <a:pPr algn="ctr" rtl="1">
              <a:lnSpc>
                <a:spcPct val="110000"/>
              </a:lnSpc>
            </a:pP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الَّذِيْنَ اٰمَنُوْا بِاللّٰهِ وَ رُسُلِهٖۤ…</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جو لوگ ایمان لائے اللہ اور اُس کے رسولوں پر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اُولٰٓىِٕكَ هُمُ الصِّدِّيْقُوْنَ۠١ۖۗ وَ الشُّهَدَآءُ عِنْدَ رَبِّهِمْ١ؕ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وہی صدیق اور شہید ہیں اپنے رب کے نزدیک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لَهُمْ اَجْرُهُمْ وَ نُوْرُهُمْ١ؕ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اُن کے لیے اُن کا ثواب اور اُن کا نور ہو گا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الَّذِيْنَ كَفَرُوْا …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جن لوگوں نے کفر کیا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كَذَّبُوْا بِاٰيٰتِنَاۤ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 ہماری آیتوں کو جھٹلایا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اُولٰٓىِٕكَ اَصْحٰبُ الْجَحِيْمِؒ۰۰۱۹</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وہی جہنم والے ہیں۔</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93374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19</a:t>
            </a:r>
          </a:p>
        </p:txBody>
      </p:sp>
      <p:sp>
        <p:nvSpPr>
          <p:cNvPr id="2" name="Rectangle 1"/>
          <p:cNvSpPr/>
          <p:nvPr/>
        </p:nvSpPr>
        <p:spPr>
          <a:xfrm>
            <a:off x="1155055" y="1966660"/>
            <a:ext cx="9875802"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الَّذِيْنَ اٰمَنُوْا بِاللّٰهِ وَ رُسُلِهٖۤ اُولٰٓىِٕكَ هُمُ الصِّدِّيْقُوْنَ۠١ۖۗ وَ الشُّهَدَآءُ عِنْدَ رَبِّهِمْ١ؕ لَهُمْ اَجْرُهُمْ وَ نُوْرُهُمْ١ؕ وَ الَّذِيْنَ كَفَرُوْا </a:t>
            </a:r>
            <a:endPar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كَذَّبُوْا بِاٰيٰتِنَاۤ اُولٰٓىِٕكَ اَصْحٰبُ الْجَحِيْمِؒ۰۰۱۹</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2243731105"/>
              </p:ext>
            </p:extLst>
          </p:nvPr>
        </p:nvGraphicFramePr>
        <p:xfrm>
          <a:off x="2102112" y="2920767"/>
          <a:ext cx="7981688" cy="15750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Content Placeholder 3"/>
          <p:cNvGraphicFramePr>
            <a:graphicFrameLocks/>
          </p:cNvGraphicFramePr>
          <p:nvPr>
            <p:extLst>
              <p:ext uri="{D42A27DB-BD31-4B8C-83A1-F6EECF244321}">
                <p14:modId xmlns:p14="http://schemas.microsoft.com/office/powerpoint/2010/main" val="2913213885"/>
              </p:ext>
            </p:extLst>
          </p:nvPr>
        </p:nvGraphicFramePr>
        <p:xfrm>
          <a:off x="1781464" y="4616218"/>
          <a:ext cx="8629071" cy="148874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06208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FD0DF81A-3868-43EC-B34A-F64313980F97}"/>
                                            </p:graphicEl>
                                          </p:spTgt>
                                        </p:tgtEl>
                                        <p:attrNameLst>
                                          <p:attrName>style.visibility</p:attrName>
                                        </p:attrNameLst>
                                      </p:cBhvr>
                                      <p:to>
                                        <p:strVal val="visible"/>
                                      </p:to>
                                    </p:set>
                                    <p:animEffect transition="in" filter="barn(inVertical)">
                                      <p:cBhvr>
                                        <p:cTn id="11" dur="500"/>
                                        <p:tgtEl>
                                          <p:spTgt spid="7">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DF51B444-0C3C-4654-80EB-17E41F72C41C}"/>
                                            </p:graphicEl>
                                          </p:spTgt>
                                        </p:tgtEl>
                                        <p:attrNameLst>
                                          <p:attrName>style.visibility</p:attrName>
                                        </p:attrNameLst>
                                      </p:cBhvr>
                                      <p:to>
                                        <p:strVal val="visible"/>
                                      </p:to>
                                    </p:set>
                                    <p:animEffect transition="in" filter="barn(inVertical)">
                                      <p:cBhvr>
                                        <p:cTn id="16" dur="500"/>
                                        <p:tgtEl>
                                          <p:spTgt spid="7">
                                            <p:graphicEl>
                                              <a:dgm id="{DF51B444-0C3C-4654-80EB-17E41F72C41C}"/>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1BB58C9E-5295-4CEA-965A-8066C6209FCA}"/>
                                            </p:graphicEl>
                                          </p:spTgt>
                                        </p:tgtEl>
                                        <p:attrNameLst>
                                          <p:attrName>style.visibility</p:attrName>
                                        </p:attrNameLst>
                                      </p:cBhvr>
                                      <p:to>
                                        <p:strVal val="visible"/>
                                      </p:to>
                                    </p:set>
                                    <p:animEffect transition="in" filter="barn(inVertical)">
                                      <p:cBhvr>
                                        <p:cTn id="21" dur="500"/>
                                        <p:tgtEl>
                                          <p:spTgt spid="8">
                                            <p:graphicEl>
                                              <a:dgm id="{1BB58C9E-5295-4CEA-965A-8066C6209FCA}"/>
                                            </p:graphicEl>
                                          </p:spTgt>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8">
                                            <p:graphicEl>
                                              <a:dgm id="{6BC79B9A-851B-4577-941D-28E90FDD063B}"/>
                                            </p:graphicEl>
                                          </p:spTgt>
                                        </p:tgtEl>
                                        <p:attrNameLst>
                                          <p:attrName>style.visibility</p:attrName>
                                        </p:attrNameLst>
                                      </p:cBhvr>
                                      <p:to>
                                        <p:strVal val="visible"/>
                                      </p:to>
                                    </p:set>
                                    <p:animEffect transition="in" filter="wipe(right)">
                                      <p:cBhvr>
                                        <p:cTn id="25" dur="500"/>
                                        <p:tgtEl>
                                          <p:spTgt spid="8">
                                            <p:graphicEl>
                                              <a:dgm id="{6BC79B9A-851B-4577-941D-28E90FDD063B}"/>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graphicEl>
                                              <a:dgm id="{4C3DC173-9F9E-4EA3-B9B4-FA8931D572B1}"/>
                                            </p:graphicEl>
                                          </p:spTgt>
                                        </p:tgtEl>
                                        <p:attrNameLst>
                                          <p:attrName>style.visibility</p:attrName>
                                        </p:attrNameLst>
                                      </p:cBhvr>
                                      <p:to>
                                        <p:strVal val="visible"/>
                                      </p:to>
                                    </p:set>
                                    <p:animEffect transition="in" filter="barn(inVertical)">
                                      <p:cBhvr>
                                        <p:cTn id="30" dur="500"/>
                                        <p:tgtEl>
                                          <p:spTgt spid="8">
                                            <p:graphicEl>
                                              <a:dgm id="{4C3DC173-9F9E-4EA3-B9B4-FA8931D572B1}"/>
                                            </p:graphicEl>
                                          </p:spTgt>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8">
                                            <p:graphicEl>
                                              <a:dgm id="{F285B609-16FB-4D88-8072-1B1F09179720}"/>
                                            </p:graphicEl>
                                          </p:spTgt>
                                        </p:tgtEl>
                                        <p:attrNameLst>
                                          <p:attrName>style.visibility</p:attrName>
                                        </p:attrNameLst>
                                      </p:cBhvr>
                                      <p:to>
                                        <p:strVal val="visible"/>
                                      </p:to>
                                    </p:set>
                                    <p:animEffect transition="in" filter="wipe(right)">
                                      <p:cBhvr>
                                        <p:cTn id="34" dur="500"/>
                                        <p:tgtEl>
                                          <p:spTgt spid="8">
                                            <p:graphicEl>
                                              <a:dgm id="{F285B609-16FB-4D88-8072-1B1F0917972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repeatCount="indefinite" fill="hold" display="0">
                  <p:stCondLst>
                    <p:cond delay="indefinite"/>
                  </p:stCondLst>
                </p:cTn>
                <p:tgtEl>
                  <p:spTgt spid="71"/>
                </p:tgtEl>
              </p:cMediaNode>
            </p:video>
          </p:childTnLst>
        </p:cTn>
      </p:par>
    </p:tnLst>
    <p:bldLst>
      <p:bldGraphic spid="7" grpId="0">
        <p:bldSub>
          <a:bldDgm bld="one"/>
        </p:bldSub>
      </p:bldGraphic>
      <p:bldGraphic spid="8" grpId="0" uiExpand="1">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ششم: </a:t>
            </a:r>
            <a:r>
              <a:rPr lang="ur-PK"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درس دوم</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اُمّتِ مسلمہ کی ذمہ داریاں</a:t>
            </a: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endParaRPr lang="ur-PK" sz="66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3512605" y="4910732"/>
            <a:ext cx="5158785" cy="1015663"/>
          </a:xfrm>
          <a:prstGeom prst="rect">
            <a:avLst/>
          </a:prstGeom>
        </p:spPr>
        <p:txBody>
          <a:bodyPr wrap="none">
            <a:spAutoFit/>
          </a:bodyPr>
          <a:lstStyle/>
          <a:p>
            <a:pPr algn="ctr" rtl="1"/>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الحدید آیات 12تا 19</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18378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49128"/>
            <a:ext cx="12192000" cy="1200329"/>
          </a:xfrm>
          <a:prstGeom prst="rect">
            <a:avLst/>
          </a:prstGeom>
        </p:spPr>
        <p:txBody>
          <a:bodyPr wrap="square">
            <a:spAutoFit/>
          </a:bodyPr>
          <a:lstStyle/>
          <a:p>
            <a:pPr algn="ctr" rtl="1"/>
            <a:r>
              <a:rPr lang="ur-PK" sz="7200" i="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الحدید: 12 تا 19</a:t>
            </a:r>
            <a:endParaRPr lang="en-US"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53549" y="2166623"/>
            <a:ext cx="9840230" cy="769441"/>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A3F6D"/>
                </a:solidFill>
                <a:latin typeface="Jameel Noori Nastaleeq" panose="02000503000000020004" pitchFamily="2" charset="-78"/>
                <a:cs typeface="Jameel Noori Nastaleeq" panose="02000503000000020004" pitchFamily="2" charset="-78"/>
              </a:rPr>
              <a:t>آیات 12 تا 15 میں کیا موضوع بیان ہوا ہے؟</a:t>
            </a:r>
            <a:endParaRPr lang="en-US" sz="4400" spc="-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6004822" y="316527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500203" y="315323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6004822" y="439132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110287" y="3314235"/>
            <a:ext cx="4147221" cy="646331"/>
          </a:xfrm>
          <a:prstGeom prst="rect">
            <a:avLst/>
          </a:prstGeom>
        </p:spPr>
        <p:txBody>
          <a:bodyPr wrap="square">
            <a:spAutoFit/>
          </a:bodyPr>
          <a:lstStyle/>
          <a:p>
            <a:pPr marL="568325" indent="-568325" algn="ctr" rtl="1">
              <a:buSzPct val="90000"/>
              <a:buFont typeface="+mj-lt"/>
              <a:buAutoNum type="alphaUcPeriod"/>
            </a:pPr>
            <a:r>
              <a:rPr lang="ur-PK" sz="36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دینِ اسلام کے  تقاضے</a:t>
            </a:r>
            <a:endParaRPr lang="en-US" sz="36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500203" y="3346050"/>
            <a:ext cx="4252686"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دین کے تقاضے اور انجامِ آخرت</a:t>
            </a:r>
            <a:endParaRPr lang="en-US" sz="36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6004822" y="4527242"/>
            <a:ext cx="4227600" cy="646331"/>
          </a:xfrm>
          <a:prstGeom prst="rect">
            <a:avLst/>
          </a:prstGeom>
        </p:spPr>
        <p:txBody>
          <a:bodyPr wrap="square">
            <a:spAutoFit/>
          </a:bodyPr>
          <a:lstStyle/>
          <a:p>
            <a:pPr marL="576263" indent="-576263" algn="ctr" rtl="1">
              <a:buSzPct val="90000"/>
              <a:buFont typeface="+mj-lt"/>
              <a:buAutoNum type="alphaUcPeriod" startAt="3"/>
            </a:pPr>
            <a:r>
              <a:rPr lang="ur-PK" sz="36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قربِ الٰہی کے حصول کا راستہ</a:t>
            </a:r>
            <a:endParaRPr lang="en-US" sz="36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516878" y="441302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516878" y="4548939"/>
            <a:ext cx="4227600" cy="646331"/>
          </a:xfrm>
          <a:prstGeom prst="rect">
            <a:avLst/>
          </a:prstGeom>
        </p:spPr>
        <p:txBody>
          <a:bodyPr wrap="square">
            <a:spAutoFit/>
          </a:bodyPr>
          <a:lstStyle/>
          <a:p>
            <a:pPr marL="576263" indent="-576263" algn="ctr" rtl="1">
              <a:buSzPct val="90000"/>
              <a:buFont typeface="+mj-lt"/>
              <a:buAutoNum type="alphaUcPeriod" startAt="4"/>
            </a:pPr>
            <a:r>
              <a:rPr lang="ur-PK" sz="36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حیاتِ دنیا اور اس کے حوادث</a:t>
            </a:r>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1354217"/>
          </a:xfrm>
          <a:prstGeom prst="rect">
            <a:avLst/>
          </a:prstGeom>
        </p:spPr>
        <p:txBody>
          <a:bodyPr wrap="square">
            <a:spAutoFit/>
          </a:bodyPr>
          <a:lstStyle/>
          <a:p>
            <a:pPr marL="742950" indent="-742950" algn="r" rtl="1">
              <a:buClr>
                <a:srgbClr val="1D508F"/>
              </a:buClr>
              <a:buFont typeface="+mj-lt"/>
              <a:buAutoNum type="arabicParenR" startAt="2"/>
            </a:pPr>
            <a:r>
              <a:rPr lang="ur-PK" sz="4100" dirty="0" smtClean="0">
                <a:solidFill>
                  <a:srgbClr val="1A3F6D"/>
                </a:solidFill>
                <a:cs typeface="Jameel Noori Nastaleeq" panose="02000503000000020004" pitchFamily="2" charset="-78"/>
              </a:rPr>
              <a:t>ایک حدیثِ مبارکہ کے مطابق روزِ قیامت کس جگہ کوئی کسی کو یاد نہیں کرے گا؟</a:t>
            </a:r>
            <a:endParaRPr lang="en-US" sz="4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37149" y="3601369"/>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80130" y="3589322"/>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37149" y="4827420"/>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42615" y="3750327"/>
            <a:ext cx="4443985"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وزنِ اعمال کے وقت</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280130" y="3782142"/>
            <a:ext cx="4556997"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اعمالناموں کے ملنے کے وقت</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937149" y="4963334"/>
            <a:ext cx="4530116"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پلِ صراط پر</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296805" y="4849117"/>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296805" y="4985031"/>
            <a:ext cx="4530116"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تینوں جواب درست ہیں</a:t>
            </a:r>
            <a:endParaRPr lang="en-US" sz="4000"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3044" y="749128"/>
            <a:ext cx="12192000" cy="1200329"/>
          </a:xfrm>
          <a:prstGeom prst="rect">
            <a:avLst/>
          </a:prstGeom>
        </p:spPr>
        <p:txBody>
          <a:bodyPr wrap="square">
            <a:spAutoFit/>
          </a:bodyPr>
          <a:lstStyle/>
          <a:p>
            <a:pPr algn="ctr" rtl="1"/>
            <a:r>
              <a:rPr lang="ur-PK"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الحدید: 12 تا 19</a:t>
            </a:r>
            <a:endParaRPr lang="en-US"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366934" y="2195794"/>
            <a:ext cx="9575207" cy="738664"/>
          </a:xfrm>
          <a:prstGeom prst="rect">
            <a:avLst/>
          </a:prstGeom>
        </p:spPr>
        <p:txBody>
          <a:bodyPr wrap="square">
            <a:spAutoFit/>
          </a:bodyPr>
          <a:lstStyle/>
          <a:p>
            <a:pPr marL="742950" indent="-742950" algn="r" rtl="1">
              <a:buClr>
                <a:srgbClr val="1D508F"/>
              </a:buClr>
              <a:buFont typeface="+mj-lt"/>
              <a:buAutoNum type="arabicParenR" startAt="3"/>
            </a:pPr>
            <a:r>
              <a:rPr lang="ur-PK" sz="4200" dirty="0" smtClean="0">
                <a:solidFill>
                  <a:srgbClr val="1A3F6D"/>
                </a:solidFill>
                <a:latin typeface="Jameel Noori Nastaleeq" panose="02000503000000020004" pitchFamily="2" charset="-78"/>
                <a:cs typeface="Jameel Noori Nastaleeq" panose="02000503000000020004" pitchFamily="2" charset="-78"/>
              </a:rPr>
              <a:t>باطنی اعتبار سے درجہ بدرجہ منافق بن جانے کے کتنے مراحل ہیں؟</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79964" y="319284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9" name="Rounded Rectangle 8"/>
          <p:cNvSpPr/>
          <p:nvPr/>
        </p:nvSpPr>
        <p:spPr>
          <a:xfrm>
            <a:off x="1375345" y="318079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0" name="Rounded Rectangle 9"/>
          <p:cNvSpPr/>
          <p:nvPr/>
        </p:nvSpPr>
        <p:spPr>
          <a:xfrm>
            <a:off x="5879964" y="441889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1" name="Rectangle 10"/>
          <p:cNvSpPr/>
          <p:nvPr/>
        </p:nvSpPr>
        <p:spPr>
          <a:xfrm>
            <a:off x="5985429" y="3341800"/>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تین</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375345" y="3373615"/>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چار</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879964" y="4554807"/>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پانچ</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392020" y="444059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742950" indent="-742950"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چھ</a:t>
            </a:r>
            <a:endParaRPr lang="en-US" sz="4000"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1366934" y="4581153"/>
            <a:ext cx="4227600" cy="707886"/>
          </a:xfrm>
          <a:prstGeom prst="rect">
            <a:avLst/>
          </a:prstGeom>
        </p:spPr>
        <p:txBody>
          <a:bodyPr wrap="square">
            <a:spAutoFit/>
          </a:bodyPr>
          <a:lstStyle/>
          <a:p>
            <a:pPr marL="576263" indent="-576263" algn="ctr" rtl="1">
              <a:buSzPct val="90000"/>
              <a:buFont typeface="+mj-lt"/>
              <a:buAutoNum type="alphaUcPeriod" startAt="4"/>
            </a:pPr>
            <a:endParaRPr lang="en-US" sz="4000" dirty="0">
              <a:solidFill>
                <a:schemeClr val="bg1"/>
              </a:solidFill>
            </a:endParaRPr>
          </a:p>
        </p:txBody>
      </p:sp>
      <p:sp>
        <p:nvSpPr>
          <p:cNvPr id="16" name="Rectangle 15"/>
          <p:cNvSpPr/>
          <p:nvPr/>
        </p:nvSpPr>
        <p:spPr>
          <a:xfrm>
            <a:off x="-3044" y="749128"/>
            <a:ext cx="12192000" cy="1200329"/>
          </a:xfrm>
          <a:prstGeom prst="rect">
            <a:avLst/>
          </a:prstGeom>
        </p:spPr>
        <p:txBody>
          <a:bodyPr wrap="square">
            <a:spAutoFit/>
          </a:bodyPr>
          <a:lstStyle/>
          <a:p>
            <a:pPr algn="ctr" rtl="1"/>
            <a:r>
              <a:rPr lang="ur-PK"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الحدید: 12 تا 19</a:t>
            </a:r>
            <a:endParaRPr lang="en-US"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nodePh="1">
                                  <p:stCondLst>
                                    <p:cond delay="600"/>
                                  </p:stCondLst>
                                  <p:endCondLst>
                                    <p:cond evt="begin" delay="0">
                                      <p:tn val="37"/>
                                    </p:cond>
                                  </p:end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98632" y="2160169"/>
            <a:ext cx="9837682" cy="754053"/>
          </a:xfrm>
          <a:prstGeom prst="rect">
            <a:avLst/>
          </a:prstGeom>
        </p:spPr>
        <p:txBody>
          <a:bodyPr wrap="square">
            <a:spAutoFit/>
          </a:bodyPr>
          <a:lstStyle/>
          <a:p>
            <a:pPr marL="742950" indent="-742950" algn="r" rtl="1">
              <a:lnSpc>
                <a:spcPct val="110000"/>
              </a:lnSpc>
              <a:buClr>
                <a:srgbClr val="1D508F"/>
              </a:buClr>
              <a:buFont typeface="+mj-lt"/>
              <a:buAutoNum type="arabicParenR" startAt="4"/>
            </a:pPr>
            <a:r>
              <a:rPr lang="ur-PK" sz="4000" dirty="0" smtClean="0">
                <a:solidFill>
                  <a:srgbClr val="1A3F6D"/>
                </a:solidFill>
                <a:latin typeface="Jameel Noori Nastaleeq" panose="02000503000000020004" pitchFamily="2" charset="-78"/>
                <a:cs typeface="Jameel Noori Nastaleeq" panose="02000503000000020004" pitchFamily="2" charset="-78"/>
              </a:rPr>
              <a:t>اللہ کی قربت کے حصول کے لیے سلوکِ قرآنی کی شرطِ اوّل کیا ہے؟</a:t>
            </a:r>
            <a:endParaRPr lang="ur-PK" sz="40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44815" y="313698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9" name="Rounded Rectangle 8"/>
          <p:cNvSpPr/>
          <p:nvPr/>
        </p:nvSpPr>
        <p:spPr>
          <a:xfrm>
            <a:off x="1440196" y="312493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44815" y="436303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50280" y="3301846"/>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latin typeface="Arial" panose="020B0604020202020204" pitchFamily="34" charset="0"/>
                <a:cs typeface="Jameel Noori Nastaleeq" panose="02000503000000020004" pitchFamily="2" charset="-78"/>
              </a:rPr>
              <a:t>مال خرچ کرنا</a:t>
            </a:r>
            <a:endParaRPr lang="en-US" sz="4000" dirty="0">
              <a:solidFill>
                <a:schemeClr val="bg1"/>
              </a:solidFill>
              <a:effectLst>
                <a:outerShdw blurRad="38100" dist="38100" dir="2700000" algn="tl">
                  <a:srgbClr val="000000">
                    <a:alpha val="43137"/>
                  </a:srgbClr>
                </a:outerShdw>
              </a:effectLst>
              <a:latin typeface="Arial" panose="020B0604020202020204" pitchFamily="34" charset="0"/>
              <a:cs typeface="Jameel Noori Nastaleeq" panose="02000503000000020004" pitchFamily="2" charset="-78"/>
            </a:endParaRPr>
          </a:p>
        </p:txBody>
      </p:sp>
      <p:sp>
        <p:nvSpPr>
          <p:cNvPr id="12" name="Rectangle 11"/>
          <p:cNvSpPr/>
          <p:nvPr/>
        </p:nvSpPr>
        <p:spPr>
          <a:xfrm>
            <a:off x="1440196" y="3301846"/>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مراقبہ کرنا</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3" name="Rectangle 12"/>
          <p:cNvSpPr/>
          <p:nvPr/>
        </p:nvSpPr>
        <p:spPr>
          <a:xfrm>
            <a:off x="5944815" y="4502440"/>
            <a:ext cx="4227600" cy="707886"/>
          </a:xfrm>
          <a:prstGeom prst="rect">
            <a:avLst/>
          </a:prstGeom>
        </p:spPr>
        <p:txBody>
          <a:bodyPr wrap="square">
            <a:spAutoFit/>
          </a:bodyPr>
          <a:lstStyle/>
          <a:p>
            <a:pPr marL="576263" lvl="0" indent="-576263" algn="ctr" rtl="1">
              <a:buSzPct val="90000"/>
              <a:buFont typeface="+mj-lt"/>
              <a:buAutoNum type="alphaUcPeriod" startAt="3"/>
            </a:pPr>
            <a:r>
              <a:rPr lang="ur-PK" sz="40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نوافل کا کثرت سے اہتمام</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4" name="Rounded Rectangle 13"/>
          <p:cNvSpPr/>
          <p:nvPr/>
        </p:nvSpPr>
        <p:spPr>
          <a:xfrm>
            <a:off x="1456871" y="438472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453827" y="4502440"/>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کوئی جواب درست نہیں</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6" name="Rectangle 15"/>
          <p:cNvSpPr/>
          <p:nvPr/>
        </p:nvSpPr>
        <p:spPr>
          <a:xfrm>
            <a:off x="-3044" y="749128"/>
            <a:ext cx="12192000" cy="1200329"/>
          </a:xfrm>
          <a:prstGeom prst="rect">
            <a:avLst/>
          </a:prstGeom>
        </p:spPr>
        <p:txBody>
          <a:bodyPr wrap="square">
            <a:spAutoFit/>
          </a:bodyPr>
          <a:lstStyle/>
          <a:p>
            <a:pPr algn="ctr" rtl="1"/>
            <a:r>
              <a:rPr lang="ur-PK"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الحدید: 12 تا 19</a:t>
            </a:r>
            <a:endParaRPr lang="en-US"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34717" y="2195794"/>
            <a:ext cx="9914020" cy="738664"/>
          </a:xfrm>
          <a:prstGeom prst="rect">
            <a:avLst/>
          </a:prstGeom>
        </p:spPr>
        <p:txBody>
          <a:bodyPr wrap="square">
            <a:spAutoFit/>
          </a:bodyPr>
          <a:lstStyle/>
          <a:p>
            <a:pPr marL="742950" lvl="0" indent="-742950" algn="r" rtl="1">
              <a:buClr>
                <a:srgbClr val="1D508F"/>
              </a:buClr>
              <a:buFont typeface="+mj-lt"/>
              <a:buAutoNum type="arabicParenR" startAt="5"/>
            </a:pPr>
            <a:r>
              <a:rPr lang="ur-PK" sz="4200" dirty="0" smtClean="0">
                <a:solidFill>
                  <a:srgbClr val="1A3F6D"/>
                </a:solidFill>
                <a:latin typeface="Jameel Noori Nastaleeq" panose="02000503000000020004" pitchFamily="2" charset="-78"/>
                <a:cs typeface="Jameel Noori Nastaleeq" panose="02000503000000020004" pitchFamily="2" charset="-78"/>
              </a:rPr>
              <a:t>وہ لوگ جن کا مزاج غور و فکر والا ہوتا ہے کیا کہلاتے ہیں؟</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14335" y="305873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09716" y="304668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14335" y="428478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19800" y="3207692"/>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صدیقین</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409716" y="3239507"/>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شہداء</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914335" y="4420699"/>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صالحین</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426391" y="430648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401305" y="4447045"/>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smtClean="0">
                <a:solidFill>
                  <a:schemeClr val="bg1"/>
                </a:solidFill>
                <a:effectLst>
                  <a:outerShdw blurRad="38100" dist="38100" dir="2700000" algn="tl">
                    <a:srgbClr val="000000">
                      <a:alpha val="43137"/>
                    </a:srgbClr>
                  </a:outerShdw>
                </a:effectLst>
                <a:cs typeface="Jameel Noori Nastaleeq" panose="02000503000000020004" pitchFamily="2" charset="-78"/>
              </a:rPr>
              <a:t>کوئی جواب درست نہیں</a:t>
            </a:r>
            <a:endParaRPr lang="en-US" sz="4000" dirty="0">
              <a:solidFill>
                <a:schemeClr val="bg1"/>
              </a:solidFill>
              <a:effectLst>
                <a:outerShdw blurRad="38100" dist="38100" dir="2700000" algn="tl">
                  <a:srgbClr val="000000">
                    <a:alpha val="43137"/>
                  </a:srgbClr>
                </a:outerShdw>
              </a:effectLst>
            </a:endParaRPr>
          </a:p>
        </p:txBody>
      </p:sp>
      <p:sp>
        <p:nvSpPr>
          <p:cNvPr id="15" name="Rectangle 14"/>
          <p:cNvSpPr/>
          <p:nvPr/>
        </p:nvSpPr>
        <p:spPr>
          <a:xfrm>
            <a:off x="-3044" y="749128"/>
            <a:ext cx="12192000" cy="1200329"/>
          </a:xfrm>
          <a:prstGeom prst="rect">
            <a:avLst/>
          </a:prstGeom>
        </p:spPr>
        <p:txBody>
          <a:bodyPr wrap="square">
            <a:spAutoFit/>
          </a:bodyPr>
          <a:lstStyle/>
          <a:p>
            <a:pPr algn="ctr" rtl="1"/>
            <a:r>
              <a:rPr lang="ur-PK"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الحدید: 12 تا 19</a:t>
            </a:r>
            <a:endParaRPr lang="en-US"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ششم: </a:t>
            </a:r>
            <a:r>
              <a:rPr lang="ur-PK"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درس دوم</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اُمّتِ مسلمہ کی ذمہ داریاں</a:t>
            </a: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endParaRPr lang="ur-PK" sz="66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3512605" y="4910732"/>
            <a:ext cx="5158785" cy="1015663"/>
          </a:xfrm>
          <a:prstGeom prst="rect">
            <a:avLst/>
          </a:prstGeom>
        </p:spPr>
        <p:txBody>
          <a:bodyPr wrap="none">
            <a:spAutoFit/>
          </a:bodyPr>
          <a:lstStyle/>
          <a:p>
            <a:pPr algn="ctr" rtl="1"/>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الحدید آیات 12تا 19</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9917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73243"/>
            <a:ext cx="12192000" cy="951030"/>
          </a:xfrm>
          <a:prstGeom prst="rect">
            <a:avLst/>
          </a:prstGeom>
        </p:spPr>
        <p:txBody>
          <a:bodyPr wrap="square">
            <a:spAutoFit/>
          </a:bodyPr>
          <a:lstStyle/>
          <a:p>
            <a:pPr algn="ctr" rtl="1">
              <a:lnSpc>
                <a:spcPct val="70000"/>
              </a:lnSpc>
            </a:pPr>
            <a:r>
              <a:rPr lang="ur-PK" sz="72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الحدید</a:t>
            </a:r>
          </a:p>
        </p:txBody>
      </p:sp>
      <p:sp>
        <p:nvSpPr>
          <p:cNvPr id="4" name="Rectangle 3"/>
          <p:cNvSpPr/>
          <p:nvPr/>
        </p:nvSpPr>
        <p:spPr>
          <a:xfrm>
            <a:off x="1304552" y="2149275"/>
            <a:ext cx="9576808" cy="3674852"/>
          </a:xfrm>
          <a:prstGeom prst="rect">
            <a:avLst/>
          </a:prstGeom>
        </p:spPr>
        <p:txBody>
          <a:bodyPr wrap="square">
            <a:spAutoFit/>
          </a:bodyPr>
          <a:lstStyle/>
          <a:p>
            <a:pPr algn="ctr" rtl="1">
              <a:lnSpc>
                <a:spcPct val="120000"/>
              </a:lnSpc>
            </a:pPr>
            <a:r>
              <a:rPr lang="ar-AE" sz="4400" dirty="0">
                <a:solidFill>
                  <a:srgbClr val="1A3F6D"/>
                </a:solidFill>
                <a:latin typeface="Al Qalam Quran Publisher" panose="02040503050201020203" pitchFamily="18" charset="-78"/>
                <a:cs typeface="Al Qalam Quran Publisher" panose="02040503050201020203" pitchFamily="18" charset="-78"/>
              </a:rPr>
              <a:t>اَعُوْذُ بِاللّٰهِ مِنَ الشَّيْطٰنِ الرَّجِيْمِ۰۰	بِسْمِ اللّٰهِ الرَّحْمٰنِ الرَّحِيْمِ۰۰</a:t>
            </a:r>
          </a:p>
          <a:p>
            <a:pPr algn="ctr" rtl="1">
              <a:lnSpc>
                <a:spcPct val="120000"/>
              </a:lnSpc>
            </a:pPr>
            <a:endParaRPr lang="ur-PK" dirty="0" smtClean="0">
              <a:solidFill>
                <a:srgbClr val="1A3F6D"/>
              </a:solidFill>
              <a:latin typeface="Al Qalam Quran Publisher" panose="02040503050201020203" pitchFamily="18" charset="-78"/>
              <a:cs typeface="Al Qalam Quran Publisher" panose="02040503050201020203" pitchFamily="18" charset="-78"/>
            </a:endParaRPr>
          </a:p>
          <a:p>
            <a:pPr algn="ctr" rtl="1">
              <a:lnSpc>
                <a:spcPct val="120000"/>
              </a:lnSpc>
            </a:pPr>
            <a:r>
              <a:rPr lang="ar-AE" sz="4400" dirty="0">
                <a:solidFill>
                  <a:srgbClr val="1A3F6D"/>
                </a:solidFill>
                <a:latin typeface="Al Qalam Quran Publisher" panose="02040503050201020203" pitchFamily="18" charset="-78"/>
                <a:cs typeface="Al Qalam Quran Publisher" panose="02040503050201020203" pitchFamily="18" charset="-78"/>
              </a:rPr>
              <a:t>يَوْمَ تَرَى الْمُؤْمِنِيْنَ وَ الْمُؤْمِنٰتِ يَسْعٰى نُوْرُهُمْ بَيْنَ اَيْدِيْهِمْ وَ بِاَيْمَانِهِمْ بُشْرٰىكُمُ الْيَوْمَ جَنّٰتٌ تَجْرِيْ مِنْ تَحْتِهَا الْاَنْهٰرُ خٰلِدِيْنَ فِيْهَا١ؕ </a:t>
            </a:r>
            <a:endParaRPr lang="ur-PK" sz="4400" dirty="0" smtClean="0">
              <a:solidFill>
                <a:srgbClr val="1A3F6D"/>
              </a:solidFill>
              <a:latin typeface="Al Qalam Quran Publisher" panose="02040503050201020203" pitchFamily="18" charset="-78"/>
              <a:cs typeface="Al Qalam Quran Publisher" panose="02040503050201020203" pitchFamily="18" charset="-78"/>
            </a:endParaRPr>
          </a:p>
          <a:p>
            <a:pPr algn="ctr" rtl="1">
              <a:lnSpc>
                <a:spcPct val="120000"/>
              </a:lnSpc>
            </a:pPr>
            <a:r>
              <a:rPr lang="ar-AE" sz="4400" dirty="0" smtClean="0">
                <a:solidFill>
                  <a:srgbClr val="1A3F6D"/>
                </a:solidFill>
                <a:latin typeface="Al Qalam Quran Publisher" panose="02040503050201020203" pitchFamily="18" charset="-78"/>
                <a:cs typeface="Al Qalam Quran Publisher" panose="02040503050201020203" pitchFamily="18" charset="-78"/>
              </a:rPr>
              <a:t>ذٰلِكَ </a:t>
            </a:r>
            <a:r>
              <a:rPr lang="ar-AE" sz="4400" dirty="0">
                <a:solidFill>
                  <a:srgbClr val="1A3F6D"/>
                </a:solidFill>
                <a:latin typeface="Al Qalam Quran Publisher" panose="02040503050201020203" pitchFamily="18" charset="-78"/>
                <a:cs typeface="Al Qalam Quran Publisher" panose="02040503050201020203" pitchFamily="18" charset="-78"/>
              </a:rPr>
              <a:t>هُوَ الْفَوْزُ الْعَظِيْمُۚ۰۰۱۲</a:t>
            </a:r>
          </a:p>
        </p:txBody>
      </p:sp>
    </p:spTree>
    <p:extLst>
      <p:ext uri="{BB962C8B-B14F-4D97-AF65-F5344CB8AC3E}">
        <p14:creationId xmlns:p14="http://schemas.microsoft.com/office/powerpoint/2010/main" val="108841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33161"/>
            <a:ext cx="12188956" cy="1046440"/>
          </a:xfrm>
          <a:prstGeom prst="rect">
            <a:avLst/>
          </a:prstGeom>
        </p:spPr>
        <p:txBody>
          <a:bodyPr wrap="square">
            <a:spAutoFit/>
          </a:bodyPr>
          <a:lstStyle/>
          <a:p>
            <a:pPr algn="ctr" rtl="1">
              <a:lnSpc>
                <a:spcPct val="70000"/>
              </a:lnSpc>
            </a:pPr>
            <a:r>
              <a:rPr lang="ur-PK" sz="80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a:t>
            </a:r>
          </a:p>
        </p:txBody>
      </p:sp>
      <p:graphicFrame>
        <p:nvGraphicFramePr>
          <p:cNvPr id="6" name="Content Placeholder 3"/>
          <p:cNvGraphicFramePr>
            <a:graphicFrameLocks/>
          </p:cNvGraphicFramePr>
          <p:nvPr>
            <p:extLst>
              <p:ext uri="{D42A27DB-BD31-4B8C-83A1-F6EECF244321}">
                <p14:modId xmlns:p14="http://schemas.microsoft.com/office/powerpoint/2010/main" val="2397583391"/>
              </p:ext>
            </p:extLst>
          </p:nvPr>
        </p:nvGraphicFramePr>
        <p:xfrm>
          <a:off x="2214597" y="2002971"/>
          <a:ext cx="7756718" cy="41510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5104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FAD134BB-FD96-4A6D-802F-F90745669BAD}"/>
                                            </p:graphicEl>
                                          </p:spTgt>
                                        </p:tgtEl>
                                        <p:attrNameLst>
                                          <p:attrName>style.visibility</p:attrName>
                                        </p:attrNameLst>
                                      </p:cBhvr>
                                      <p:to>
                                        <p:strVal val="visible"/>
                                      </p:to>
                                    </p:set>
                                    <p:animEffect transition="in" filter="barn(inVertical)">
                                      <p:cBhvr>
                                        <p:cTn id="11" dur="500"/>
                                        <p:tgtEl>
                                          <p:spTgt spid="6">
                                            <p:graphicEl>
                                              <a:dgm id="{FAD134BB-FD96-4A6D-802F-F90745669BAD}"/>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E002FD90-815F-483E-B94F-597F248AFCEC}"/>
                                            </p:graphicEl>
                                          </p:spTgt>
                                        </p:tgtEl>
                                        <p:attrNameLst>
                                          <p:attrName>style.visibility</p:attrName>
                                        </p:attrNameLst>
                                      </p:cBhvr>
                                      <p:to>
                                        <p:strVal val="visible"/>
                                      </p:to>
                                    </p:set>
                                    <p:animEffect transition="in" filter="wipe(right)">
                                      <p:cBhvr>
                                        <p:cTn id="15" dur="500"/>
                                        <p:tgtEl>
                                          <p:spTgt spid="6">
                                            <p:graphicEl>
                                              <a:dgm id="{E002FD90-815F-483E-B94F-597F248AFCEC}"/>
                                            </p:graphicEl>
                                          </p:spTgt>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graphicEl>
                                              <a:dgm id="{B19DB17B-129F-43C9-B739-23BF9E195D6A}"/>
                                            </p:graphicEl>
                                          </p:spTgt>
                                        </p:tgtEl>
                                        <p:attrNameLst>
                                          <p:attrName>style.visibility</p:attrName>
                                        </p:attrNameLst>
                                      </p:cBhvr>
                                      <p:to>
                                        <p:strVal val="visible"/>
                                      </p:to>
                                    </p:set>
                                    <p:animEffect transition="in" filter="barn(inVertical)">
                                      <p:cBhvr>
                                        <p:cTn id="19" dur="500"/>
                                        <p:tgtEl>
                                          <p:spTgt spid="6">
                                            <p:graphicEl>
                                              <a:dgm id="{B19DB17B-129F-43C9-B739-23BF9E195D6A}"/>
                                            </p:graphicEl>
                                          </p:spTgt>
                                        </p:tgtEl>
                                      </p:cBhvr>
                                    </p:animEffect>
                                  </p:childTnLst>
                                </p:cTn>
                              </p:par>
                            </p:childTnLst>
                          </p:cTn>
                        </p:par>
                        <p:par>
                          <p:cTn id="20" fill="hold">
                            <p:stCondLst>
                              <p:cond delay="1500"/>
                            </p:stCondLst>
                            <p:childTnLst>
                              <p:par>
                                <p:cTn id="21" presetID="22" presetClass="entr" presetSubtype="2" fill="hold" grpId="0" nodeType="afterEffect">
                                  <p:stCondLst>
                                    <p:cond delay="0"/>
                                  </p:stCondLst>
                                  <p:childTnLst>
                                    <p:set>
                                      <p:cBhvr>
                                        <p:cTn id="22" dur="1" fill="hold">
                                          <p:stCondLst>
                                            <p:cond delay="0"/>
                                          </p:stCondLst>
                                        </p:cTn>
                                        <p:tgtEl>
                                          <p:spTgt spid="6">
                                            <p:graphicEl>
                                              <a:dgm id="{95A09048-0D7A-463A-A324-30A548C3320A}"/>
                                            </p:graphicEl>
                                          </p:spTgt>
                                        </p:tgtEl>
                                        <p:attrNameLst>
                                          <p:attrName>style.visibility</p:attrName>
                                        </p:attrNameLst>
                                      </p:cBhvr>
                                      <p:to>
                                        <p:strVal val="visible"/>
                                      </p:to>
                                    </p:set>
                                    <p:animEffect transition="in" filter="wipe(right)">
                                      <p:cBhvr>
                                        <p:cTn id="23" dur="500"/>
                                        <p:tgtEl>
                                          <p:spTgt spid="6">
                                            <p:graphicEl>
                                              <a:dgm id="{95A09048-0D7A-463A-A324-30A548C3320A}"/>
                                            </p:graphicEl>
                                          </p:spTgt>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6">
                                            <p:graphicEl>
                                              <a:dgm id="{DC92C64A-9ADB-40F4-86BF-7B319ED28389}"/>
                                            </p:graphicEl>
                                          </p:spTgt>
                                        </p:tgtEl>
                                        <p:attrNameLst>
                                          <p:attrName>style.visibility</p:attrName>
                                        </p:attrNameLst>
                                      </p:cBhvr>
                                      <p:to>
                                        <p:strVal val="visible"/>
                                      </p:to>
                                    </p:set>
                                    <p:animEffect transition="in" filter="barn(inVertical)">
                                      <p:cBhvr>
                                        <p:cTn id="27" dur="500"/>
                                        <p:tgtEl>
                                          <p:spTgt spid="6">
                                            <p:graphicEl>
                                              <a:dgm id="{DC92C64A-9ADB-40F4-86BF-7B319ED28389}"/>
                                            </p:graphicEl>
                                          </p:spTgt>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6">
                                            <p:graphicEl>
                                              <a:dgm id="{4086BAEC-BE24-4E02-8764-36E69E91C9B4}"/>
                                            </p:graphicEl>
                                          </p:spTgt>
                                        </p:tgtEl>
                                        <p:attrNameLst>
                                          <p:attrName>style.visibility</p:attrName>
                                        </p:attrNameLst>
                                      </p:cBhvr>
                                      <p:to>
                                        <p:strVal val="visible"/>
                                      </p:to>
                                    </p:set>
                                    <p:animEffect transition="in" filter="wipe(right)">
                                      <p:cBhvr>
                                        <p:cTn id="31" dur="500"/>
                                        <p:tgtEl>
                                          <p:spTgt spid="6">
                                            <p:graphicEl>
                                              <a:dgm id="{4086BAEC-BE24-4E02-8764-36E69E91C9B4}"/>
                                            </p:graphicEl>
                                          </p:spTgt>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6">
                                            <p:graphicEl>
                                              <a:dgm id="{046CB65F-1F4D-4A0F-B185-B342AB5BEC46}"/>
                                            </p:graphicEl>
                                          </p:spTgt>
                                        </p:tgtEl>
                                        <p:attrNameLst>
                                          <p:attrName>style.visibility</p:attrName>
                                        </p:attrNameLst>
                                      </p:cBhvr>
                                      <p:to>
                                        <p:strVal val="visible"/>
                                      </p:to>
                                    </p:set>
                                    <p:animEffect transition="in" filter="barn(inVertical)">
                                      <p:cBhvr>
                                        <p:cTn id="35" dur="500"/>
                                        <p:tgtEl>
                                          <p:spTgt spid="6">
                                            <p:graphicEl>
                                              <a:dgm id="{046CB65F-1F4D-4A0F-B185-B342AB5BEC46}"/>
                                            </p:graphicEl>
                                          </p:spTgt>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6">
                                            <p:graphicEl>
                                              <a:dgm id="{E60EE057-AE28-41EF-8E9D-6C2EAAE34E2A}"/>
                                            </p:graphicEl>
                                          </p:spTgt>
                                        </p:tgtEl>
                                        <p:attrNameLst>
                                          <p:attrName>style.visibility</p:attrName>
                                        </p:attrNameLst>
                                      </p:cBhvr>
                                      <p:to>
                                        <p:strVal val="visible"/>
                                      </p:to>
                                    </p:set>
                                    <p:animEffect transition="in" filter="wipe(right)">
                                      <p:cBhvr>
                                        <p:cTn id="39" dur="500"/>
                                        <p:tgtEl>
                                          <p:spTgt spid="6">
                                            <p:graphicEl>
                                              <a:dgm id="{E60EE057-AE28-41EF-8E9D-6C2EAAE34E2A}"/>
                                            </p:graphicEl>
                                          </p:spTgt>
                                        </p:tgtEl>
                                      </p:cBhvr>
                                    </p:animEffect>
                                  </p:childTnLst>
                                </p:cTn>
                              </p:par>
                            </p:childTnLst>
                          </p:cTn>
                        </p:par>
                        <p:par>
                          <p:cTn id="40" fill="hold">
                            <p:stCondLst>
                              <p:cond delay="4000"/>
                            </p:stCondLst>
                            <p:childTnLst>
                              <p:par>
                                <p:cTn id="41" presetID="16" presetClass="entr" presetSubtype="21" fill="hold" grpId="0" nodeType="afterEffect">
                                  <p:stCondLst>
                                    <p:cond delay="0"/>
                                  </p:stCondLst>
                                  <p:childTnLst>
                                    <p:set>
                                      <p:cBhvr>
                                        <p:cTn id="42" dur="1" fill="hold">
                                          <p:stCondLst>
                                            <p:cond delay="0"/>
                                          </p:stCondLst>
                                        </p:cTn>
                                        <p:tgtEl>
                                          <p:spTgt spid="6">
                                            <p:graphicEl>
                                              <a:dgm id="{584866BA-D4CF-4A24-8120-812BE51E54F0}"/>
                                            </p:graphicEl>
                                          </p:spTgt>
                                        </p:tgtEl>
                                        <p:attrNameLst>
                                          <p:attrName>style.visibility</p:attrName>
                                        </p:attrNameLst>
                                      </p:cBhvr>
                                      <p:to>
                                        <p:strVal val="visible"/>
                                      </p:to>
                                    </p:set>
                                    <p:animEffect transition="in" filter="barn(inVertical)">
                                      <p:cBhvr>
                                        <p:cTn id="43" dur="500"/>
                                        <p:tgtEl>
                                          <p:spTgt spid="6">
                                            <p:graphicEl>
                                              <a:dgm id="{584866BA-D4CF-4A24-8120-812BE51E54F0}"/>
                                            </p:graphicEl>
                                          </p:spTgt>
                                        </p:tgtEl>
                                      </p:cBhvr>
                                    </p:animEffect>
                                  </p:childTnLst>
                                </p:cTn>
                              </p:par>
                            </p:childTnLst>
                          </p:cTn>
                        </p:par>
                        <p:par>
                          <p:cTn id="44" fill="hold">
                            <p:stCondLst>
                              <p:cond delay="4500"/>
                            </p:stCondLst>
                            <p:childTnLst>
                              <p:par>
                                <p:cTn id="45" presetID="22" presetClass="entr" presetSubtype="2" fill="hold" grpId="0" nodeType="afterEffect">
                                  <p:stCondLst>
                                    <p:cond delay="0"/>
                                  </p:stCondLst>
                                  <p:childTnLst>
                                    <p:set>
                                      <p:cBhvr>
                                        <p:cTn id="46" dur="1" fill="hold">
                                          <p:stCondLst>
                                            <p:cond delay="0"/>
                                          </p:stCondLst>
                                        </p:cTn>
                                        <p:tgtEl>
                                          <p:spTgt spid="6">
                                            <p:graphicEl>
                                              <a:dgm id="{24E263BB-DB02-4815-8F68-6AB4160E6457}"/>
                                            </p:graphicEl>
                                          </p:spTgt>
                                        </p:tgtEl>
                                        <p:attrNameLst>
                                          <p:attrName>style.visibility</p:attrName>
                                        </p:attrNameLst>
                                      </p:cBhvr>
                                      <p:to>
                                        <p:strVal val="visible"/>
                                      </p:to>
                                    </p:set>
                                    <p:animEffect transition="in" filter="wipe(right)">
                                      <p:cBhvr>
                                        <p:cTn id="47" dur="500"/>
                                        <p:tgtEl>
                                          <p:spTgt spid="6">
                                            <p:graphicEl>
                                              <a:dgm id="{24E263BB-DB02-4815-8F68-6AB4160E6457}"/>
                                            </p:graphicEl>
                                          </p:spTgt>
                                        </p:tgtEl>
                                      </p:cBhvr>
                                    </p:animEffect>
                                  </p:childTnLst>
                                </p:cTn>
                              </p:par>
                            </p:childTnLst>
                          </p:cTn>
                        </p:par>
                        <p:par>
                          <p:cTn id="48" fill="hold">
                            <p:stCondLst>
                              <p:cond delay="5000"/>
                            </p:stCondLst>
                            <p:childTnLst>
                              <p:par>
                                <p:cTn id="49" presetID="16" presetClass="entr" presetSubtype="21" fill="hold" grpId="0" nodeType="afterEffect">
                                  <p:stCondLst>
                                    <p:cond delay="0"/>
                                  </p:stCondLst>
                                  <p:childTnLst>
                                    <p:set>
                                      <p:cBhvr>
                                        <p:cTn id="50" dur="1" fill="hold">
                                          <p:stCondLst>
                                            <p:cond delay="0"/>
                                          </p:stCondLst>
                                        </p:cTn>
                                        <p:tgtEl>
                                          <p:spTgt spid="6">
                                            <p:graphicEl>
                                              <a:dgm id="{D3A18165-DFE1-45E8-9EAF-4A3AFE6447E6}"/>
                                            </p:graphicEl>
                                          </p:spTgt>
                                        </p:tgtEl>
                                        <p:attrNameLst>
                                          <p:attrName>style.visibility</p:attrName>
                                        </p:attrNameLst>
                                      </p:cBhvr>
                                      <p:to>
                                        <p:strVal val="visible"/>
                                      </p:to>
                                    </p:set>
                                    <p:animEffect transition="in" filter="barn(inVertical)">
                                      <p:cBhvr>
                                        <p:cTn id="51" dur="500"/>
                                        <p:tgtEl>
                                          <p:spTgt spid="6">
                                            <p:graphicEl>
                                              <a:dgm id="{D3A18165-DFE1-45E8-9EAF-4A3AFE6447E6}"/>
                                            </p:graphicEl>
                                          </p:spTgt>
                                        </p:tgtEl>
                                      </p:cBhvr>
                                    </p:animEffect>
                                  </p:childTnLst>
                                </p:cTn>
                              </p:par>
                            </p:childTnLst>
                          </p:cTn>
                        </p:par>
                        <p:par>
                          <p:cTn id="52" fill="hold">
                            <p:stCondLst>
                              <p:cond delay="5500"/>
                            </p:stCondLst>
                            <p:childTnLst>
                              <p:par>
                                <p:cTn id="53" presetID="22" presetClass="entr" presetSubtype="2" fill="hold" grpId="0" nodeType="afterEffect">
                                  <p:stCondLst>
                                    <p:cond delay="0"/>
                                  </p:stCondLst>
                                  <p:childTnLst>
                                    <p:set>
                                      <p:cBhvr>
                                        <p:cTn id="54" dur="1" fill="hold">
                                          <p:stCondLst>
                                            <p:cond delay="0"/>
                                          </p:stCondLst>
                                        </p:cTn>
                                        <p:tgtEl>
                                          <p:spTgt spid="6">
                                            <p:graphicEl>
                                              <a:dgm id="{F02F8F61-9A53-4360-AD92-90C2BA8E2BCA}"/>
                                            </p:graphicEl>
                                          </p:spTgt>
                                        </p:tgtEl>
                                        <p:attrNameLst>
                                          <p:attrName>style.visibility</p:attrName>
                                        </p:attrNameLst>
                                      </p:cBhvr>
                                      <p:to>
                                        <p:strVal val="visible"/>
                                      </p:to>
                                    </p:set>
                                    <p:animEffect transition="in" filter="wipe(right)">
                                      <p:cBhvr>
                                        <p:cTn id="55" dur="500"/>
                                        <p:tgtEl>
                                          <p:spTgt spid="6">
                                            <p:graphicEl>
                                              <a:dgm id="{F02F8F61-9A53-4360-AD92-90C2BA8E2BCA}"/>
                                            </p:graphicEl>
                                          </p:spTgt>
                                        </p:tgtEl>
                                      </p:cBhvr>
                                    </p:animEffect>
                                  </p:childTnLst>
                                </p:cTn>
                              </p:par>
                            </p:childTnLst>
                          </p:cTn>
                        </p:par>
                        <p:par>
                          <p:cTn id="56" fill="hold">
                            <p:stCondLst>
                              <p:cond delay="6000"/>
                            </p:stCondLst>
                            <p:childTnLst>
                              <p:par>
                                <p:cTn id="57" presetID="16" presetClass="entr" presetSubtype="21" fill="hold" grpId="0" nodeType="afterEffect">
                                  <p:stCondLst>
                                    <p:cond delay="0"/>
                                  </p:stCondLst>
                                  <p:childTnLst>
                                    <p:set>
                                      <p:cBhvr>
                                        <p:cTn id="58" dur="1" fill="hold">
                                          <p:stCondLst>
                                            <p:cond delay="0"/>
                                          </p:stCondLst>
                                        </p:cTn>
                                        <p:tgtEl>
                                          <p:spTgt spid="6">
                                            <p:graphicEl>
                                              <a:dgm id="{95FEF15F-B269-4549-A534-60D2DBF64007}"/>
                                            </p:graphicEl>
                                          </p:spTgt>
                                        </p:tgtEl>
                                        <p:attrNameLst>
                                          <p:attrName>style.visibility</p:attrName>
                                        </p:attrNameLst>
                                      </p:cBhvr>
                                      <p:to>
                                        <p:strVal val="visible"/>
                                      </p:to>
                                    </p:set>
                                    <p:animEffect transition="in" filter="barn(inVertical)">
                                      <p:cBhvr>
                                        <p:cTn id="59" dur="500"/>
                                        <p:tgtEl>
                                          <p:spTgt spid="6">
                                            <p:graphicEl>
                                              <a:dgm id="{95FEF15F-B269-4549-A534-60D2DBF64007}"/>
                                            </p:graphicEl>
                                          </p:spTgt>
                                        </p:tgtEl>
                                      </p:cBhvr>
                                    </p:animEffect>
                                  </p:childTnLst>
                                </p:cTn>
                              </p:par>
                            </p:childTnLst>
                          </p:cTn>
                        </p:par>
                        <p:par>
                          <p:cTn id="60" fill="hold">
                            <p:stCondLst>
                              <p:cond delay="6500"/>
                            </p:stCondLst>
                            <p:childTnLst>
                              <p:par>
                                <p:cTn id="61" presetID="22" presetClass="entr" presetSubtype="2" fill="hold" grpId="0" nodeType="afterEffect">
                                  <p:stCondLst>
                                    <p:cond delay="0"/>
                                  </p:stCondLst>
                                  <p:childTnLst>
                                    <p:set>
                                      <p:cBhvr>
                                        <p:cTn id="62" dur="1" fill="hold">
                                          <p:stCondLst>
                                            <p:cond delay="0"/>
                                          </p:stCondLst>
                                        </p:cTn>
                                        <p:tgtEl>
                                          <p:spTgt spid="6">
                                            <p:graphicEl>
                                              <a:dgm id="{95CF6A49-254F-46FB-A9C0-77F75CDE429E}"/>
                                            </p:graphicEl>
                                          </p:spTgt>
                                        </p:tgtEl>
                                        <p:attrNameLst>
                                          <p:attrName>style.visibility</p:attrName>
                                        </p:attrNameLst>
                                      </p:cBhvr>
                                      <p:to>
                                        <p:strVal val="visible"/>
                                      </p:to>
                                    </p:set>
                                    <p:animEffect transition="in" filter="wipe(right)">
                                      <p:cBhvr>
                                        <p:cTn id="63" dur="500"/>
                                        <p:tgtEl>
                                          <p:spTgt spid="6">
                                            <p:graphicEl>
                                              <a:dgm id="{95CF6A49-254F-46FB-A9C0-77F75CDE429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repeatCount="indefinite" fill="hold" display="0">
                  <p:stCondLst>
                    <p:cond delay="indefinite"/>
                  </p:stCondLst>
                </p:cTn>
                <p:tgtEl>
                  <p:spTgt spid="71"/>
                </p:tgtEl>
              </p:cMediaNode>
            </p:video>
          </p:childTnLst>
        </p:cTn>
      </p:par>
    </p:tnLst>
    <p:bldLst>
      <p:bldGraphic spid="6"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90277"/>
            <a:ext cx="12192000" cy="1046440"/>
          </a:xfrm>
          <a:prstGeom prst="rect">
            <a:avLst/>
          </a:prstGeom>
        </p:spPr>
        <p:txBody>
          <a:bodyPr wrap="square">
            <a:spAutoFit/>
          </a:bodyPr>
          <a:lstStyle/>
          <a:p>
            <a:pPr algn="ctr" rtl="1">
              <a:lnSpc>
                <a:spcPct val="70000"/>
              </a:lnSpc>
            </a:pPr>
            <a:r>
              <a:rPr lang="ur-PK" sz="80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12 تا 15</a:t>
            </a:r>
          </a:p>
        </p:txBody>
      </p:sp>
      <p:sp>
        <p:nvSpPr>
          <p:cNvPr id="6" name="Rectangle 5"/>
          <p:cNvSpPr/>
          <p:nvPr/>
        </p:nvSpPr>
        <p:spPr>
          <a:xfrm>
            <a:off x="1074642" y="3035657"/>
            <a:ext cx="10036627" cy="1200329"/>
          </a:xfrm>
          <a:prstGeom prst="rect">
            <a:avLst/>
          </a:prstGeom>
        </p:spPr>
        <p:txBody>
          <a:bodyPr wrap="square">
            <a:spAutoFit/>
          </a:bodyPr>
          <a:lstStyle/>
          <a:p>
            <a:pPr algn="ctr" rtl="1"/>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دین کے تقاضے اور انجامِ </a:t>
            </a: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آخرت</a:t>
            </a:r>
            <a:endParaRPr lang="ur-PK" sz="88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39969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12</a:t>
            </a:r>
          </a:p>
        </p:txBody>
      </p:sp>
      <p:sp>
        <p:nvSpPr>
          <p:cNvPr id="3" name="Rectangle 2"/>
          <p:cNvSpPr/>
          <p:nvPr/>
        </p:nvSpPr>
        <p:spPr>
          <a:xfrm>
            <a:off x="1436914" y="2262308"/>
            <a:ext cx="9318172" cy="2800767"/>
          </a:xfrm>
          <a:prstGeom prst="rect">
            <a:avLst/>
          </a:prstGeom>
        </p:spPr>
        <p:txBody>
          <a:bodyPr wrap="square">
            <a:spAutoFit/>
          </a:bodyPr>
          <a:lstStyle/>
          <a:p>
            <a:pPr algn="ctr" rtl="1">
              <a:lnSpc>
                <a:spcPct val="110000"/>
              </a:lnSpc>
            </a:pP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يَوْمَ تَرَى الْمُؤْمِنِيْنَ وَ الْمُؤْمِنٰتِ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(اے نبی) اُس روزآپ دیکھیں گے اہلِ ایمان مردوں اور عورتوں کو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يَسْعٰى نُوْرُهُمْ بَيْنَ اَيْدِيْهِمْ وَ بِاَيْمَانِهِمْ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دوڑتا ہوگا اُن کا نوراُن کے سامنے اور داہنی طرف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بُشْرٰىكُمُ الْيَوْمَ جَنّٰتٌ تَجْرِيْ مِنْ تَحْتِهَا الْاَنْهٰرُ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(کہا جائے گا) بشارت ہو تمہیں اُن باغات کی بہتی ہیں جن کے نیچے سے نہریں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خٰلِدِيْنَ فِيْهَا١ؕ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ہمیشہ رہنے والے ہوں گے اُن(باغات)میں</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ذٰلِكَ هُوَ الْفَوْزُ الْعَظِيْمُۚ۰۰۱۲</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وہی ہے شاندار کامیابی۔</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31365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12</a:t>
            </a:r>
          </a:p>
        </p:txBody>
      </p:sp>
      <p:sp>
        <p:nvSpPr>
          <p:cNvPr id="2" name="Rectangle 1"/>
          <p:cNvSpPr/>
          <p:nvPr/>
        </p:nvSpPr>
        <p:spPr>
          <a:xfrm>
            <a:off x="1155055" y="1908604"/>
            <a:ext cx="9875802" cy="954107"/>
          </a:xfrm>
          <a:prstGeom prst="rect">
            <a:avLst/>
          </a:prstGeom>
        </p:spPr>
        <p:txBody>
          <a:bodyPr wrap="square">
            <a:spAutoFit/>
          </a:bodyPr>
          <a:lstStyle/>
          <a:p>
            <a:pPr algn="ctr" rtl="1"/>
            <a:r>
              <a:rPr lang="ar-SA" sz="2800" dirty="0">
                <a:solidFill>
                  <a:srgbClr val="1A3F6D"/>
                </a:solidFill>
                <a:latin typeface="Al Qalam Quran Publisher" pitchFamily="18" charset="-78"/>
                <a:cs typeface="Al Qalam Quran Publisher" pitchFamily="18" charset="-78"/>
              </a:rPr>
              <a:t>يَوْمَ تَرَى الْمُؤْمِنِيْنَ وَ الْمُؤْمِنٰتِ يَسْعٰى نُوْرُهُمْ بَيْنَ اَيْدِيْهِمْ وَ بِاَيْمَانِهِمْ بُشْرٰىكُمُ الْيَوْمَ جَنّٰتٌ تَجْرِيْ مِنْ تَحْتِهَا الْاَنْهٰرُ خٰلِدِيْنَ فِيْهَا١ؕ ذٰلِكَ هُوَ الْفَوْزُ الْعَظِيْمُۚ۰۰۱۲</a:t>
            </a:r>
            <a:endParaRPr lang="en-US" sz="2800" dirty="0">
              <a:solidFill>
                <a:srgbClr val="1A3F6D"/>
              </a:solidFill>
            </a:endParaRPr>
          </a:p>
        </p:txBody>
      </p:sp>
      <p:graphicFrame>
        <p:nvGraphicFramePr>
          <p:cNvPr id="9" name="Diagram 8"/>
          <p:cNvGraphicFramePr/>
          <p:nvPr>
            <p:extLst>
              <p:ext uri="{D42A27DB-BD31-4B8C-83A1-F6EECF244321}">
                <p14:modId xmlns:p14="http://schemas.microsoft.com/office/powerpoint/2010/main" val="2288513246"/>
              </p:ext>
            </p:extLst>
          </p:nvPr>
        </p:nvGraphicFramePr>
        <p:xfrm>
          <a:off x="2100076" y="2831793"/>
          <a:ext cx="7985760" cy="33367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1409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FD0DF81A-3868-43EC-B34A-F64313980F97}"/>
                                            </p:graphicEl>
                                          </p:spTgt>
                                        </p:tgtEl>
                                        <p:attrNameLst>
                                          <p:attrName>style.visibility</p:attrName>
                                        </p:attrNameLst>
                                      </p:cBhvr>
                                      <p:to>
                                        <p:strVal val="visible"/>
                                      </p:to>
                                    </p:set>
                                    <p:animEffect transition="in" filter="barn(inVertical)">
                                      <p:cBhvr>
                                        <p:cTn id="11" dur="500"/>
                                        <p:tgtEl>
                                          <p:spTgt spid="9">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DF51B444-0C3C-4654-80EB-17E41F72C41C}"/>
                                            </p:graphicEl>
                                          </p:spTgt>
                                        </p:tgtEl>
                                        <p:attrNameLst>
                                          <p:attrName>style.visibility</p:attrName>
                                        </p:attrNameLst>
                                      </p:cBhvr>
                                      <p:to>
                                        <p:strVal val="visible"/>
                                      </p:to>
                                    </p:set>
                                    <p:animEffect transition="in" filter="barn(inVertical)">
                                      <p:cBhvr>
                                        <p:cTn id="16" dur="500"/>
                                        <p:tgtEl>
                                          <p:spTgt spid="9">
                                            <p:graphicEl>
                                              <a:dgm id="{DF51B444-0C3C-4654-80EB-17E41F72C41C}"/>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669E172E-75E7-4C28-BB58-DFF1F489BC0C}"/>
                                            </p:graphicEl>
                                          </p:spTgt>
                                        </p:tgtEl>
                                        <p:attrNameLst>
                                          <p:attrName>style.visibility</p:attrName>
                                        </p:attrNameLst>
                                      </p:cBhvr>
                                      <p:to>
                                        <p:strVal val="visible"/>
                                      </p:to>
                                    </p:set>
                                    <p:animEffect transition="in" filter="barn(inVertical)">
                                      <p:cBhvr>
                                        <p:cTn id="21" dur="500"/>
                                        <p:tgtEl>
                                          <p:spTgt spid="9">
                                            <p:graphicEl>
                                              <a:dgm id="{669E172E-75E7-4C28-BB58-DFF1F489BC0C}"/>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graphicEl>
                                              <a:dgm id="{529AF875-2C24-4B2B-82F2-F07AF7317E47}"/>
                                            </p:graphicEl>
                                          </p:spTgt>
                                        </p:tgtEl>
                                        <p:attrNameLst>
                                          <p:attrName>style.visibility</p:attrName>
                                        </p:attrNameLst>
                                      </p:cBhvr>
                                      <p:to>
                                        <p:strVal val="visible"/>
                                      </p:to>
                                    </p:set>
                                    <p:animEffect transition="in" filter="barn(inVertical)">
                                      <p:cBhvr>
                                        <p:cTn id="26" dur="500"/>
                                        <p:tgtEl>
                                          <p:spTgt spid="9">
                                            <p:graphicEl>
                                              <a:dgm id="{529AF875-2C24-4B2B-82F2-F07AF7317E4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graphicEl>
                                              <a:dgm id="{F324639F-F32D-49A6-864A-0CDF36021959}"/>
                                            </p:graphicEl>
                                          </p:spTgt>
                                        </p:tgtEl>
                                        <p:attrNameLst>
                                          <p:attrName>style.visibility</p:attrName>
                                        </p:attrNameLst>
                                      </p:cBhvr>
                                      <p:to>
                                        <p:strVal val="visible"/>
                                      </p:to>
                                    </p:set>
                                    <p:animEffect transition="in" filter="barn(inVertical)">
                                      <p:cBhvr>
                                        <p:cTn id="31" dur="500"/>
                                        <p:tgtEl>
                                          <p:spTgt spid="9">
                                            <p:graphicEl>
                                              <a:dgm id="{F324639F-F32D-49A6-864A-0CDF3602195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13</a:t>
            </a:r>
          </a:p>
        </p:txBody>
      </p:sp>
      <p:sp>
        <p:nvSpPr>
          <p:cNvPr id="3" name="Rectangle 2"/>
          <p:cNvSpPr/>
          <p:nvPr/>
        </p:nvSpPr>
        <p:spPr>
          <a:xfrm>
            <a:off x="1436914" y="2262308"/>
            <a:ext cx="9318172" cy="3342453"/>
          </a:xfrm>
          <a:prstGeom prst="rect">
            <a:avLst/>
          </a:prstGeom>
        </p:spPr>
        <p:txBody>
          <a:bodyPr wrap="square">
            <a:spAutoFit/>
          </a:bodyPr>
          <a:lstStyle/>
          <a:p>
            <a:pPr algn="just" rtl="1">
              <a:lnSpc>
                <a:spcPct val="110000"/>
              </a:lnSpc>
            </a:pP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يَوْمَ يَقُوْلُ الْمُنٰفِقُوْنَ وَ الْمُنٰفِقٰتُ لِلَّذِيْنَ اٰمَنُوا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اُس روزکہیں گے منافق مر د اور عورتیں ایمان والوں سے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انْظُرُوْنَا نَقْتَبِسْ مِنْ نُّوْرِكُمْ١ۚ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ہمارا انتظار کرو تاکہ ہم لے لیں تمہارے نور میں سے کچھ حصہ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قِيْلَ ارْجِعُوْا وَرَآءَكُمْ فَالْتَمِسُوْا نُوْرًا١ؕ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کہا جائے گا لوٹ جاوٴ اپنے پیچھے(دنیا میں) اور تلاش کرو نور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فَضُرِبَ بَيْنَهُمْ بِسُوْرٍ لَّهٗ بَابٌ١ؕ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پھرحائل کردی جائے گی اُن کے درمیان ایک دیوار جس میں ہوگا ایک دروازہ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بَاطِنُهٗ فِيْهِ الرَّحْمَةُ وَ ظَاهِرُهٗ مِنْ قِبَلِهِ الْعَذَابُؕ۰۰۱۳</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اُس(دیوار) کی اندرونی جانب رحمت ہوگی اور اُس کے سامنے باہر کی جانب عذاب ہوگا۔ </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4410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29184</TotalTime>
  <Words>1744</Words>
  <Application>Microsoft Office PowerPoint</Application>
  <PresentationFormat>Custom</PresentationFormat>
  <Paragraphs>157</Paragraphs>
  <Slides>28</Slides>
  <Notes>18</Notes>
  <HiddenSlides>0</HiddenSlides>
  <MMClips>28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Al Qalam Quran Publisher</vt:lpstr>
      <vt:lpstr>Times New Roman</vt:lpstr>
      <vt:lpstr>Calibri Light</vt:lpstr>
      <vt:lpstr>noorehira</vt:lpstr>
      <vt:lpstr>Bombay Black Unicode</vt:lpstr>
      <vt:lpstr>Jameel Noori Nastaleeq</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Zubair Iqbal</Manager>
  <Company>Quran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Haqeeqat-e-Sabr &amp; Surah Ankabut Ruku 1</dc:title>
  <dc:subject>Quran e Hakeem ka Muntakhab Nisab</dc:subject>
  <dc:creator>Shujauddin Shaikh</dc:creator>
  <cp:lastModifiedBy>SAMOBASR</cp:lastModifiedBy>
  <cp:revision>1240</cp:revision>
  <dcterms:created xsi:type="dcterms:W3CDTF">2015-07-28T15:13:29Z</dcterms:created>
  <dcterms:modified xsi:type="dcterms:W3CDTF">2018-10-16T11:44:25Z</dcterms:modified>
  <cp:category>Mutalbat-e-Quran</cp:category>
</cp:coreProperties>
</file>